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686F47-D211-4EBB-8FFB-99EF19A98346}">
  <a:tblStyle styleId="{49686F47-D211-4EBB-8FFB-99EF19A9834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0c03071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0c03071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b2990f9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b2990f9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earn at least 9 college credits and get an early start to their college career.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55680f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755680fbc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304800" algn="l" rtl="0">
              <a:lnSpc>
                <a:spcPct val="120000"/>
              </a:lnSpc>
              <a:spcBef>
                <a:spcPts val="400"/>
              </a:spcBef>
              <a:spcAft>
                <a:spcPts val="0"/>
              </a:spcAft>
              <a:buClr>
                <a:srgbClr val="000000"/>
              </a:buClr>
              <a:buSzPts val="1200"/>
              <a:buChar char="•"/>
            </a:pPr>
            <a:r>
              <a:rPr lang="en" sz="1200">
                <a:latin typeface="Twentieth Century"/>
                <a:ea typeface="Twentieth Century"/>
                <a:cs typeface="Twentieth Century"/>
                <a:sym typeface="Twentieth Century"/>
              </a:rPr>
              <a:t>Defined = Non-negotiable key performance indicators</a:t>
            </a:r>
            <a:endParaRPr sz="1200">
              <a:latin typeface="Twentieth Century"/>
              <a:ea typeface="Twentieth Century"/>
              <a:cs typeface="Twentieth Century"/>
              <a:sym typeface="Twentieth Century"/>
            </a:endParaRPr>
          </a:p>
          <a:p>
            <a:pPr marL="1371600" lvl="2" indent="-304800" algn="l" rtl="0">
              <a:lnSpc>
                <a:spcPct val="120000"/>
              </a:lnSpc>
              <a:spcBef>
                <a:spcPts val="0"/>
              </a:spcBef>
              <a:spcAft>
                <a:spcPts val="0"/>
              </a:spcAft>
              <a:buClr>
                <a:srgbClr val="000000"/>
              </a:buClr>
              <a:buSzPts val="1200"/>
              <a:buChar char="•"/>
            </a:pPr>
            <a:r>
              <a:rPr lang="en" sz="1200">
                <a:latin typeface="Twentieth Century"/>
                <a:ea typeface="Twentieth Century"/>
                <a:cs typeface="Twentieth Century"/>
                <a:sym typeface="Twentieth Century"/>
              </a:rPr>
              <a:t>Autonomy = Implementation methods of researched-based best practices</a:t>
            </a:r>
            <a:endParaRPr sz="1200">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descr="Droplets-HD-Title-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2"/>
          <p:cNvSpPr txBox="1">
            <a:spLocks noGrp="1"/>
          </p:cNvSpPr>
          <p:nvPr>
            <p:ph type="ctrTitle"/>
          </p:nvPr>
        </p:nvSpPr>
        <p:spPr>
          <a:xfrm>
            <a:off x="1313259" y="975589"/>
            <a:ext cx="6517500" cy="18819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subTitle" idx="1"/>
          </p:nvPr>
        </p:nvSpPr>
        <p:spPr>
          <a:xfrm>
            <a:off x="1313259" y="2914650"/>
            <a:ext cx="6517500" cy="1028700"/>
          </a:xfrm>
          <a:prstGeom prst="rect">
            <a:avLst/>
          </a:prstGeom>
          <a:noFill/>
          <a:ln>
            <a:noFill/>
          </a:ln>
        </p:spPr>
        <p:txBody>
          <a:bodyPr spcFirstLastPara="1" wrap="square" lIns="68575" tIns="34275" rIns="68575" bIns="34275" anchor="t" anchorCtr="0">
            <a:noAutofit/>
          </a:bodyPr>
          <a:lstStyle>
            <a:lvl1pPr lvl="0" algn="ctr">
              <a:lnSpc>
                <a:spcPct val="120000"/>
              </a:lnSpc>
              <a:spcBef>
                <a:spcPts val="800"/>
              </a:spcBef>
              <a:spcAft>
                <a:spcPts val="0"/>
              </a:spcAft>
              <a:buSzPts val="1700"/>
              <a:buNone/>
              <a:defRPr sz="1700">
                <a:solidFill>
                  <a:srgbClr val="BFBFBF"/>
                </a:solidFill>
              </a:defRPr>
            </a:lvl1pPr>
            <a:lvl2pPr lvl="1" algn="ctr">
              <a:lnSpc>
                <a:spcPct val="120000"/>
              </a:lnSpc>
              <a:spcBef>
                <a:spcPts val="400"/>
              </a:spcBef>
              <a:spcAft>
                <a:spcPts val="0"/>
              </a:spcAft>
              <a:buSzPts val="1500"/>
              <a:buNone/>
              <a:defRPr sz="1500"/>
            </a:lvl2pPr>
            <a:lvl3pPr lvl="2" algn="ctr">
              <a:lnSpc>
                <a:spcPct val="120000"/>
              </a:lnSpc>
              <a:spcBef>
                <a:spcPts val="400"/>
              </a:spcBef>
              <a:spcAft>
                <a:spcPts val="0"/>
              </a:spcAft>
              <a:buSzPts val="1400"/>
              <a:buNone/>
              <a:defRPr sz="1400"/>
            </a:lvl3pPr>
            <a:lvl4pPr lvl="3" algn="ctr">
              <a:lnSpc>
                <a:spcPct val="120000"/>
              </a:lnSpc>
              <a:spcBef>
                <a:spcPts val="400"/>
              </a:spcBef>
              <a:spcAft>
                <a:spcPts val="0"/>
              </a:spcAft>
              <a:buSzPts val="1200"/>
              <a:buNone/>
              <a:defRPr sz="1200"/>
            </a:lvl4pPr>
            <a:lvl5pPr lvl="4" algn="ctr">
              <a:lnSpc>
                <a:spcPct val="120000"/>
              </a:lnSpc>
              <a:spcBef>
                <a:spcPts val="400"/>
              </a:spcBef>
              <a:spcAft>
                <a:spcPts val="0"/>
              </a:spcAft>
              <a:buSzPts val="1200"/>
              <a:buNone/>
              <a:defRPr sz="1200"/>
            </a:lvl5pPr>
            <a:lvl6pPr lvl="5" algn="ctr">
              <a:lnSpc>
                <a:spcPct val="120000"/>
              </a:lnSpc>
              <a:spcBef>
                <a:spcPts val="400"/>
              </a:spcBef>
              <a:spcAft>
                <a:spcPts val="0"/>
              </a:spcAft>
              <a:buSzPts val="1200"/>
              <a:buNone/>
              <a:defRPr sz="1200"/>
            </a:lvl6pPr>
            <a:lvl7pPr lvl="6" algn="ctr">
              <a:lnSpc>
                <a:spcPct val="120000"/>
              </a:lnSpc>
              <a:spcBef>
                <a:spcPts val="400"/>
              </a:spcBef>
              <a:spcAft>
                <a:spcPts val="0"/>
              </a:spcAft>
              <a:buSzPts val="1200"/>
              <a:buNone/>
              <a:defRPr sz="1200"/>
            </a:lvl7pPr>
            <a:lvl8pPr lvl="7" algn="ctr">
              <a:lnSpc>
                <a:spcPct val="120000"/>
              </a:lnSpc>
              <a:spcBef>
                <a:spcPts val="400"/>
              </a:spcBef>
              <a:spcAft>
                <a:spcPts val="0"/>
              </a:spcAft>
              <a:buSzPts val="1200"/>
              <a:buNone/>
              <a:defRPr sz="1200"/>
            </a:lvl8pPr>
            <a:lvl9pPr lvl="8" algn="ctr">
              <a:lnSpc>
                <a:spcPct val="120000"/>
              </a:lnSpc>
              <a:spcBef>
                <a:spcPts val="400"/>
              </a:spcBef>
              <a:spcAft>
                <a:spcPts val="0"/>
              </a:spcAft>
              <a:buSzPts val="1200"/>
              <a:buNone/>
              <a:defRPr sz="1200"/>
            </a:lvl9pPr>
          </a:lstStyle>
          <a:p>
            <a:endParaRPr/>
          </a:p>
        </p:txBody>
      </p:sp>
      <p:sp>
        <p:nvSpPr>
          <p:cNvPr id="16" name="Google Shape;16;p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pic>
        <p:nvPicPr>
          <p:cNvPr id="75" name="Google Shape;75;p11"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6" name="Google Shape;76;p11"/>
          <p:cNvSpPr txBox="1">
            <a:spLocks noGrp="1"/>
          </p:cNvSpPr>
          <p:nvPr>
            <p:ph type="title"/>
          </p:nvPr>
        </p:nvSpPr>
        <p:spPr>
          <a:xfrm>
            <a:off x="685331" y="457200"/>
            <a:ext cx="4451100" cy="15174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1"/>
          <p:cNvSpPr>
            <a:spLocks noGrp="1"/>
          </p:cNvSpPr>
          <p:nvPr>
            <p:ph type="pic" idx="2"/>
          </p:nvPr>
        </p:nvSpPr>
        <p:spPr>
          <a:xfrm>
            <a:off x="5568602" y="457201"/>
            <a:ext cx="2441400" cy="3886200"/>
          </a:xfrm>
          <a:prstGeom prst="roundRect">
            <a:avLst>
              <a:gd name="adj" fmla="val 494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l"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78" name="Google Shape;78;p11"/>
          <p:cNvSpPr txBox="1">
            <a:spLocks noGrp="1"/>
          </p:cNvSpPr>
          <p:nvPr>
            <p:ph type="body" idx="1"/>
          </p:nvPr>
        </p:nvSpPr>
        <p:spPr>
          <a:xfrm>
            <a:off x="685346" y="1974639"/>
            <a:ext cx="4451100" cy="23688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79" name="Google Shape;79;p1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pic>
        <p:nvPicPr>
          <p:cNvPr id="83" name="Google Shape;83;p1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4" name="Google Shape;84;p12"/>
          <p:cNvSpPr txBox="1">
            <a:spLocks noGrp="1"/>
          </p:cNvSpPr>
          <p:nvPr>
            <p:ph type="title"/>
          </p:nvPr>
        </p:nvSpPr>
        <p:spPr>
          <a:xfrm>
            <a:off x="685346" y="3217030"/>
            <a:ext cx="7773300" cy="608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2"/>
          <p:cNvSpPr>
            <a:spLocks noGrp="1"/>
          </p:cNvSpPr>
          <p:nvPr>
            <p:ph type="pic" idx="2"/>
          </p:nvPr>
        </p:nvSpPr>
        <p:spPr>
          <a:xfrm>
            <a:off x="888558" y="523696"/>
            <a:ext cx="7366800" cy="2410500"/>
          </a:xfrm>
          <a:prstGeom prst="roundRect">
            <a:avLst>
              <a:gd name="adj" fmla="val 4944"/>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86" name="Google Shape;86;p12"/>
          <p:cNvSpPr txBox="1">
            <a:spLocks noGrp="1"/>
          </p:cNvSpPr>
          <p:nvPr>
            <p:ph type="body" idx="1"/>
          </p:nvPr>
        </p:nvSpPr>
        <p:spPr>
          <a:xfrm>
            <a:off x="685331" y="3831546"/>
            <a:ext cx="7773300" cy="5118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87" name="Google Shape;87;p1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pic>
        <p:nvPicPr>
          <p:cNvPr id="91" name="Google Shape;91;p1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2" name="Google Shape;92;p13"/>
          <p:cNvSpPr txBox="1">
            <a:spLocks noGrp="1"/>
          </p:cNvSpPr>
          <p:nvPr>
            <p:ph type="title"/>
          </p:nvPr>
        </p:nvSpPr>
        <p:spPr>
          <a:xfrm>
            <a:off x="685331" y="457199"/>
            <a:ext cx="7773300" cy="25704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3"/>
          <p:cNvSpPr txBox="1">
            <a:spLocks noGrp="1"/>
          </p:cNvSpPr>
          <p:nvPr>
            <p:ph type="body" idx="1"/>
          </p:nvPr>
        </p:nvSpPr>
        <p:spPr>
          <a:xfrm>
            <a:off x="685331" y="3153616"/>
            <a:ext cx="7773300" cy="1189800"/>
          </a:xfrm>
          <a:prstGeom prst="rect">
            <a:avLst/>
          </a:prstGeom>
          <a:noFill/>
          <a:ln>
            <a:noFill/>
          </a:ln>
        </p:spPr>
        <p:txBody>
          <a:bodyPr spcFirstLastPara="1" wrap="square" lIns="68575" tIns="34275" rIns="68575" bIns="34275" anchor="ctr"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94" name="Google Shape;94;p1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7"/>
        <p:cNvGrpSpPr/>
        <p:nvPr/>
      </p:nvGrpSpPr>
      <p:grpSpPr>
        <a:xfrm>
          <a:off x="0" y="0"/>
          <a:ext cx="0" cy="0"/>
          <a:chOff x="0" y="0"/>
          <a:chExt cx="0" cy="0"/>
        </a:xfrm>
      </p:grpSpPr>
      <p:pic>
        <p:nvPicPr>
          <p:cNvPr id="98" name="Google Shape;98;p1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9" name="Google Shape;99;p14"/>
          <p:cNvSpPr txBox="1">
            <a:spLocks noGrp="1"/>
          </p:cNvSpPr>
          <p:nvPr>
            <p:ph type="title"/>
          </p:nvPr>
        </p:nvSpPr>
        <p:spPr>
          <a:xfrm>
            <a:off x="1084659" y="457200"/>
            <a:ext cx="6977100" cy="2244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14"/>
          <p:cNvSpPr txBox="1">
            <a:spLocks noGrp="1"/>
          </p:cNvSpPr>
          <p:nvPr>
            <p:ph type="body" idx="1"/>
          </p:nvPr>
        </p:nvSpPr>
        <p:spPr>
          <a:xfrm>
            <a:off x="1290483" y="2707524"/>
            <a:ext cx="6564300" cy="446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01" name="Google Shape;101;p14"/>
          <p:cNvSpPr txBox="1">
            <a:spLocks noGrp="1"/>
          </p:cNvSpPr>
          <p:nvPr>
            <p:ph type="body" idx="2"/>
          </p:nvPr>
        </p:nvSpPr>
        <p:spPr>
          <a:xfrm>
            <a:off x="685331" y="3279597"/>
            <a:ext cx="7773300" cy="1065900"/>
          </a:xfrm>
          <a:prstGeom prst="rect">
            <a:avLst/>
          </a:prstGeom>
          <a:noFill/>
          <a:ln>
            <a:noFill/>
          </a:ln>
        </p:spPr>
        <p:txBody>
          <a:bodyPr spcFirstLastPara="1" wrap="square" lIns="68575" tIns="34275" rIns="68575" bIns="34275" anchor="ctr"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02" name="Google Shape;102;p1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1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1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14"/>
          <p:cNvSpPr txBox="1"/>
          <p:nvPr/>
        </p:nvSpPr>
        <p:spPr>
          <a:xfrm>
            <a:off x="751116" y="565625"/>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6000"/>
              <a:buFont typeface="Twentieth Century"/>
              <a:buNone/>
            </a:pPr>
            <a:r>
              <a:rPr lang="en" sz="6000" b="0" i="0" u="none" strike="noStrike" cap="none">
                <a:solidFill>
                  <a:schemeClr val="lt1"/>
                </a:solidFill>
                <a:latin typeface="Twentieth Century"/>
                <a:ea typeface="Twentieth Century"/>
                <a:cs typeface="Twentieth Century"/>
                <a:sym typeface="Twentieth Century"/>
              </a:rPr>
              <a:t>“</a:t>
            </a:r>
            <a:endParaRPr sz="1100" b="0" i="0" u="none" strike="noStrike" cap="none">
              <a:solidFill>
                <a:srgbClr val="000000"/>
              </a:solidFill>
              <a:latin typeface="Arial"/>
              <a:ea typeface="Arial"/>
              <a:cs typeface="Arial"/>
              <a:sym typeface="Arial"/>
            </a:endParaRPr>
          </a:p>
        </p:txBody>
      </p:sp>
      <p:sp>
        <p:nvSpPr>
          <p:cNvPr id="106" name="Google Shape;106;p14"/>
          <p:cNvSpPr txBox="1"/>
          <p:nvPr/>
        </p:nvSpPr>
        <p:spPr>
          <a:xfrm>
            <a:off x="7918168" y="2245183"/>
            <a:ext cx="457200" cy="43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Twentieth Century"/>
              <a:buNone/>
            </a:pPr>
            <a:r>
              <a:rPr lang="en" sz="6000" b="0" i="0" u="none" strike="noStrike" cap="none">
                <a:solidFill>
                  <a:schemeClr val="lt1"/>
                </a:solidFill>
                <a:latin typeface="Twentieth Century"/>
                <a:ea typeface="Twentieth Century"/>
                <a:cs typeface="Twentieth Century"/>
                <a:sym typeface="Twentieth Century"/>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7"/>
        <p:cNvGrpSpPr/>
        <p:nvPr/>
      </p:nvGrpSpPr>
      <p:grpSpPr>
        <a:xfrm>
          <a:off x="0" y="0"/>
          <a:ext cx="0" cy="0"/>
          <a:chOff x="0" y="0"/>
          <a:chExt cx="0" cy="0"/>
        </a:xfrm>
      </p:grpSpPr>
      <p:pic>
        <p:nvPicPr>
          <p:cNvPr id="108" name="Google Shape;108;p1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9" name="Google Shape;109;p15"/>
          <p:cNvSpPr txBox="1">
            <a:spLocks noGrp="1"/>
          </p:cNvSpPr>
          <p:nvPr>
            <p:ph type="title"/>
          </p:nvPr>
        </p:nvSpPr>
        <p:spPr>
          <a:xfrm>
            <a:off x="685331" y="1604041"/>
            <a:ext cx="7773300" cy="1884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15"/>
          <p:cNvSpPr txBox="1">
            <a:spLocks noGrp="1"/>
          </p:cNvSpPr>
          <p:nvPr>
            <p:ph type="body" idx="1"/>
          </p:nvPr>
        </p:nvSpPr>
        <p:spPr>
          <a:xfrm>
            <a:off x="685331" y="3496751"/>
            <a:ext cx="7773300" cy="8556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11" name="Google Shape;111;p1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4"/>
        <p:cNvGrpSpPr/>
        <p:nvPr/>
      </p:nvGrpSpPr>
      <p:grpSpPr>
        <a:xfrm>
          <a:off x="0" y="0"/>
          <a:ext cx="0" cy="0"/>
          <a:chOff x="0" y="0"/>
          <a:chExt cx="0" cy="0"/>
        </a:xfrm>
      </p:grpSpPr>
      <p:pic>
        <p:nvPicPr>
          <p:cNvPr id="115" name="Google Shape;115;p1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6" name="Google Shape;116;p16"/>
          <p:cNvSpPr txBox="1">
            <a:spLocks noGrp="1"/>
          </p:cNvSpPr>
          <p:nvPr>
            <p:ph type="title"/>
          </p:nvPr>
        </p:nvSpPr>
        <p:spPr>
          <a:xfrm>
            <a:off x="685331" y="457200"/>
            <a:ext cx="7773300" cy="12039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16"/>
          <p:cNvSpPr txBox="1">
            <a:spLocks noGrp="1"/>
          </p:cNvSpPr>
          <p:nvPr>
            <p:ph type="body" idx="1"/>
          </p:nvPr>
        </p:nvSpPr>
        <p:spPr>
          <a:xfrm>
            <a:off x="685331" y="1775320"/>
            <a:ext cx="24741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800"/>
              <a:buNone/>
              <a:defRPr sz="18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18" name="Google Shape;118;p16"/>
          <p:cNvSpPr txBox="1">
            <a:spLocks noGrp="1"/>
          </p:cNvSpPr>
          <p:nvPr>
            <p:ph type="body" idx="2"/>
          </p:nvPr>
        </p:nvSpPr>
        <p:spPr>
          <a:xfrm>
            <a:off x="685331" y="2207516"/>
            <a:ext cx="2474100" cy="213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19" name="Google Shape;119;p16"/>
          <p:cNvSpPr txBox="1">
            <a:spLocks noGrp="1"/>
          </p:cNvSpPr>
          <p:nvPr>
            <p:ph type="body" idx="3"/>
          </p:nvPr>
        </p:nvSpPr>
        <p:spPr>
          <a:xfrm>
            <a:off x="3339292" y="1775320"/>
            <a:ext cx="24687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800"/>
              <a:buNone/>
              <a:defRPr sz="18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20" name="Google Shape;120;p16"/>
          <p:cNvSpPr txBox="1">
            <a:spLocks noGrp="1"/>
          </p:cNvSpPr>
          <p:nvPr>
            <p:ph type="body" idx="4"/>
          </p:nvPr>
        </p:nvSpPr>
        <p:spPr>
          <a:xfrm>
            <a:off x="3331011" y="2207516"/>
            <a:ext cx="2477400" cy="213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21" name="Google Shape;121;p16"/>
          <p:cNvSpPr txBox="1">
            <a:spLocks noGrp="1"/>
          </p:cNvSpPr>
          <p:nvPr>
            <p:ph type="body" idx="5"/>
          </p:nvPr>
        </p:nvSpPr>
        <p:spPr>
          <a:xfrm>
            <a:off x="5979973" y="1775320"/>
            <a:ext cx="24786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800"/>
              <a:buNone/>
              <a:defRPr sz="18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22" name="Google Shape;122;p16"/>
          <p:cNvSpPr txBox="1">
            <a:spLocks noGrp="1"/>
          </p:cNvSpPr>
          <p:nvPr>
            <p:ph type="body" idx="6"/>
          </p:nvPr>
        </p:nvSpPr>
        <p:spPr>
          <a:xfrm>
            <a:off x="5979973" y="2207516"/>
            <a:ext cx="2478600" cy="213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23" name="Google Shape;123;p1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6"/>
        <p:cNvGrpSpPr/>
        <p:nvPr/>
      </p:nvGrpSpPr>
      <p:grpSpPr>
        <a:xfrm>
          <a:off x="0" y="0"/>
          <a:ext cx="0" cy="0"/>
          <a:chOff x="0" y="0"/>
          <a:chExt cx="0" cy="0"/>
        </a:xfrm>
      </p:grpSpPr>
      <p:pic>
        <p:nvPicPr>
          <p:cNvPr id="127" name="Google Shape;127;p1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8" name="Google Shape;128;p17"/>
          <p:cNvSpPr txBox="1">
            <a:spLocks noGrp="1"/>
          </p:cNvSpPr>
          <p:nvPr>
            <p:ph type="title"/>
          </p:nvPr>
        </p:nvSpPr>
        <p:spPr>
          <a:xfrm>
            <a:off x="685331" y="458079"/>
            <a:ext cx="7773300" cy="1203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17"/>
          <p:cNvSpPr txBox="1">
            <a:spLocks noGrp="1"/>
          </p:cNvSpPr>
          <p:nvPr>
            <p:ph type="body" idx="1"/>
          </p:nvPr>
        </p:nvSpPr>
        <p:spPr>
          <a:xfrm>
            <a:off x="685331" y="3153615"/>
            <a:ext cx="24723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700"/>
              <a:buNone/>
              <a:defRPr sz="17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30" name="Google Shape;130;p17"/>
          <p:cNvSpPr>
            <a:spLocks noGrp="1"/>
          </p:cNvSpPr>
          <p:nvPr>
            <p:ph type="pic" idx="2"/>
          </p:nvPr>
        </p:nvSpPr>
        <p:spPr>
          <a:xfrm>
            <a:off x="685331" y="1775320"/>
            <a:ext cx="2472300" cy="1143000"/>
          </a:xfrm>
          <a:prstGeom prst="roundRect">
            <a:avLst>
              <a:gd name="adj" fmla="val 936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1" name="Google Shape;131;p17"/>
          <p:cNvSpPr txBox="1">
            <a:spLocks noGrp="1"/>
          </p:cNvSpPr>
          <p:nvPr>
            <p:ph type="body" idx="3"/>
          </p:nvPr>
        </p:nvSpPr>
        <p:spPr>
          <a:xfrm>
            <a:off x="685331" y="3585812"/>
            <a:ext cx="2472300" cy="7575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32" name="Google Shape;132;p17"/>
          <p:cNvSpPr txBox="1">
            <a:spLocks noGrp="1"/>
          </p:cNvSpPr>
          <p:nvPr>
            <p:ph type="body" idx="4"/>
          </p:nvPr>
        </p:nvSpPr>
        <p:spPr>
          <a:xfrm>
            <a:off x="3332069" y="3153615"/>
            <a:ext cx="24765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700"/>
              <a:buNone/>
              <a:defRPr sz="17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33" name="Google Shape;133;p17"/>
          <p:cNvSpPr>
            <a:spLocks noGrp="1"/>
          </p:cNvSpPr>
          <p:nvPr>
            <p:ph type="pic" idx="5"/>
          </p:nvPr>
        </p:nvSpPr>
        <p:spPr>
          <a:xfrm>
            <a:off x="3331011" y="1775320"/>
            <a:ext cx="24774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4" name="Google Shape;134;p17"/>
          <p:cNvSpPr txBox="1">
            <a:spLocks noGrp="1"/>
          </p:cNvSpPr>
          <p:nvPr>
            <p:ph type="body" idx="6"/>
          </p:nvPr>
        </p:nvSpPr>
        <p:spPr>
          <a:xfrm>
            <a:off x="3331011" y="3585810"/>
            <a:ext cx="2477400" cy="7575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35" name="Google Shape;135;p17"/>
          <p:cNvSpPr txBox="1">
            <a:spLocks noGrp="1"/>
          </p:cNvSpPr>
          <p:nvPr>
            <p:ph type="body" idx="7"/>
          </p:nvPr>
        </p:nvSpPr>
        <p:spPr>
          <a:xfrm>
            <a:off x="5979973" y="3153615"/>
            <a:ext cx="24756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700"/>
              <a:buNone/>
              <a:defRPr sz="17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36" name="Google Shape;136;p17"/>
          <p:cNvSpPr>
            <a:spLocks noGrp="1"/>
          </p:cNvSpPr>
          <p:nvPr>
            <p:ph type="pic" idx="8"/>
          </p:nvPr>
        </p:nvSpPr>
        <p:spPr>
          <a:xfrm>
            <a:off x="5979973" y="1775320"/>
            <a:ext cx="24786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7" name="Google Shape;137;p17"/>
          <p:cNvSpPr txBox="1">
            <a:spLocks noGrp="1"/>
          </p:cNvSpPr>
          <p:nvPr>
            <p:ph type="body" idx="9"/>
          </p:nvPr>
        </p:nvSpPr>
        <p:spPr>
          <a:xfrm>
            <a:off x="5979879" y="3585809"/>
            <a:ext cx="2478900" cy="7575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38" name="Google Shape;138;p1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1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1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pic>
        <p:nvPicPr>
          <p:cNvPr id="142" name="Google Shape;142;p1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3" name="Google Shape;143;p18"/>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18"/>
          <p:cNvSpPr txBox="1">
            <a:spLocks noGrp="1"/>
          </p:cNvSpPr>
          <p:nvPr>
            <p:ph type="body" idx="1"/>
          </p:nvPr>
        </p:nvSpPr>
        <p:spPr>
          <a:xfrm rot="5400000">
            <a:off x="3288021" y="-827330"/>
            <a:ext cx="2568000" cy="77733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45" name="Google Shape;145;p1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1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1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pic>
        <p:nvPicPr>
          <p:cNvPr id="149" name="Google Shape;149;p1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0" name="Google Shape;150;p19"/>
          <p:cNvSpPr txBox="1">
            <a:spLocks noGrp="1"/>
          </p:cNvSpPr>
          <p:nvPr>
            <p:ph type="title"/>
          </p:nvPr>
        </p:nvSpPr>
        <p:spPr>
          <a:xfrm rot="5400000">
            <a:off x="5558119" y="1442851"/>
            <a:ext cx="3886200" cy="1914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700"/>
              <a:buFont typeface="Twentieth Century"/>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19"/>
          <p:cNvSpPr txBox="1">
            <a:spLocks noGrp="1"/>
          </p:cNvSpPr>
          <p:nvPr>
            <p:ph type="body" idx="1"/>
          </p:nvPr>
        </p:nvSpPr>
        <p:spPr>
          <a:xfrm rot="5400000">
            <a:off x="1614224" y="-471749"/>
            <a:ext cx="3886200" cy="57441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52" name="Google Shape;152;p19"/>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19"/>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19"/>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pic>
        <p:nvPicPr>
          <p:cNvPr id="163" name="Google Shape;163;p21" descr="Droplets-HD-Title-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4" name="Google Shape;164;p21"/>
          <p:cNvSpPr txBox="1">
            <a:spLocks noGrp="1"/>
          </p:cNvSpPr>
          <p:nvPr>
            <p:ph type="ctrTitle"/>
          </p:nvPr>
        </p:nvSpPr>
        <p:spPr>
          <a:xfrm>
            <a:off x="1313259" y="975589"/>
            <a:ext cx="6517500" cy="18819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1"/>
          <p:cNvSpPr txBox="1">
            <a:spLocks noGrp="1"/>
          </p:cNvSpPr>
          <p:nvPr>
            <p:ph type="subTitle" idx="1"/>
          </p:nvPr>
        </p:nvSpPr>
        <p:spPr>
          <a:xfrm>
            <a:off x="1313259" y="2914650"/>
            <a:ext cx="6517500" cy="1028700"/>
          </a:xfrm>
          <a:prstGeom prst="rect">
            <a:avLst/>
          </a:prstGeom>
          <a:noFill/>
          <a:ln>
            <a:noFill/>
          </a:ln>
        </p:spPr>
        <p:txBody>
          <a:bodyPr spcFirstLastPara="1" wrap="square" lIns="68575" tIns="34275" rIns="68575" bIns="34275" anchor="t" anchorCtr="0">
            <a:noAutofit/>
          </a:bodyPr>
          <a:lstStyle>
            <a:lvl1pPr lvl="0" algn="ctr" rtl="0">
              <a:lnSpc>
                <a:spcPct val="120000"/>
              </a:lnSpc>
              <a:spcBef>
                <a:spcPts val="800"/>
              </a:spcBef>
              <a:spcAft>
                <a:spcPts val="0"/>
              </a:spcAft>
              <a:buSzPts val="1700"/>
              <a:buNone/>
              <a:defRPr sz="1700">
                <a:solidFill>
                  <a:srgbClr val="BFBFBF"/>
                </a:solidFill>
              </a:defRPr>
            </a:lvl1pPr>
            <a:lvl2pPr lvl="1" algn="ctr" rtl="0">
              <a:lnSpc>
                <a:spcPct val="120000"/>
              </a:lnSpc>
              <a:spcBef>
                <a:spcPts val="400"/>
              </a:spcBef>
              <a:spcAft>
                <a:spcPts val="0"/>
              </a:spcAft>
              <a:buSzPts val="1500"/>
              <a:buNone/>
              <a:defRPr sz="1500"/>
            </a:lvl2pPr>
            <a:lvl3pPr lvl="2" algn="ctr" rtl="0">
              <a:lnSpc>
                <a:spcPct val="120000"/>
              </a:lnSpc>
              <a:spcBef>
                <a:spcPts val="400"/>
              </a:spcBef>
              <a:spcAft>
                <a:spcPts val="0"/>
              </a:spcAft>
              <a:buSzPts val="1400"/>
              <a:buNone/>
              <a:defRPr sz="1400"/>
            </a:lvl3pPr>
            <a:lvl4pPr lvl="3" algn="ctr" rtl="0">
              <a:lnSpc>
                <a:spcPct val="120000"/>
              </a:lnSpc>
              <a:spcBef>
                <a:spcPts val="400"/>
              </a:spcBef>
              <a:spcAft>
                <a:spcPts val="0"/>
              </a:spcAft>
              <a:buSzPts val="1200"/>
              <a:buNone/>
              <a:defRPr sz="1200"/>
            </a:lvl4pPr>
            <a:lvl5pPr lvl="4" algn="ctr" rtl="0">
              <a:lnSpc>
                <a:spcPct val="120000"/>
              </a:lnSpc>
              <a:spcBef>
                <a:spcPts val="400"/>
              </a:spcBef>
              <a:spcAft>
                <a:spcPts val="0"/>
              </a:spcAft>
              <a:buSzPts val="1200"/>
              <a:buNone/>
              <a:defRPr sz="1200"/>
            </a:lvl5pPr>
            <a:lvl6pPr lvl="5" algn="ctr" rtl="0">
              <a:lnSpc>
                <a:spcPct val="120000"/>
              </a:lnSpc>
              <a:spcBef>
                <a:spcPts val="400"/>
              </a:spcBef>
              <a:spcAft>
                <a:spcPts val="0"/>
              </a:spcAft>
              <a:buSzPts val="1200"/>
              <a:buNone/>
              <a:defRPr sz="1200"/>
            </a:lvl6pPr>
            <a:lvl7pPr lvl="6" algn="ctr" rtl="0">
              <a:lnSpc>
                <a:spcPct val="120000"/>
              </a:lnSpc>
              <a:spcBef>
                <a:spcPts val="400"/>
              </a:spcBef>
              <a:spcAft>
                <a:spcPts val="0"/>
              </a:spcAft>
              <a:buSzPts val="1200"/>
              <a:buNone/>
              <a:defRPr sz="1200"/>
            </a:lvl7pPr>
            <a:lvl8pPr lvl="7" algn="ctr" rtl="0">
              <a:lnSpc>
                <a:spcPct val="120000"/>
              </a:lnSpc>
              <a:spcBef>
                <a:spcPts val="400"/>
              </a:spcBef>
              <a:spcAft>
                <a:spcPts val="0"/>
              </a:spcAft>
              <a:buSzPts val="1200"/>
              <a:buNone/>
              <a:defRPr sz="1200"/>
            </a:lvl8pPr>
            <a:lvl9pPr lvl="8" algn="ctr" rtl="0">
              <a:lnSpc>
                <a:spcPct val="120000"/>
              </a:lnSpc>
              <a:spcBef>
                <a:spcPts val="400"/>
              </a:spcBef>
              <a:spcAft>
                <a:spcPts val="0"/>
              </a:spcAft>
              <a:buSzPts val="1200"/>
              <a:buNone/>
              <a:defRPr sz="1200"/>
            </a:lvl9pPr>
          </a:lstStyle>
          <a:p>
            <a:endParaRPr/>
          </a:p>
        </p:txBody>
      </p:sp>
      <p:sp>
        <p:nvSpPr>
          <p:cNvPr id="166" name="Google Shape;166;p2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2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2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23850" algn="l">
              <a:lnSpc>
                <a:spcPct val="120000"/>
              </a:lnSpc>
              <a:spcBef>
                <a:spcPts val="800"/>
              </a:spcBef>
              <a:spcAft>
                <a:spcPts val="0"/>
              </a:spcAft>
              <a:buSzPts val="1500"/>
              <a:buChar char="•"/>
              <a:defRPr/>
            </a:lvl1pPr>
            <a:lvl2pPr marL="914400" lvl="1" indent="-317500" algn="l">
              <a:lnSpc>
                <a:spcPct val="120000"/>
              </a:lnSpc>
              <a:spcBef>
                <a:spcPts val="400"/>
              </a:spcBef>
              <a:spcAft>
                <a:spcPts val="0"/>
              </a:spcAft>
              <a:buSzPts val="1400"/>
              <a:buChar char="•"/>
              <a:defRPr/>
            </a:lvl2pPr>
            <a:lvl3pPr marL="1371600" lvl="2" indent="-304800" algn="l">
              <a:lnSpc>
                <a:spcPct val="120000"/>
              </a:lnSpc>
              <a:spcBef>
                <a:spcPts val="400"/>
              </a:spcBef>
              <a:spcAft>
                <a:spcPts val="0"/>
              </a:spcAft>
              <a:buSzPts val="1200"/>
              <a:buChar char="•"/>
              <a:defRPr/>
            </a:lvl3pPr>
            <a:lvl4pPr marL="1828800" lvl="3" indent="-298450" algn="l">
              <a:lnSpc>
                <a:spcPct val="120000"/>
              </a:lnSpc>
              <a:spcBef>
                <a:spcPts val="400"/>
              </a:spcBef>
              <a:spcAft>
                <a:spcPts val="0"/>
              </a:spcAft>
              <a:buSzPts val="1100"/>
              <a:buChar char="•"/>
              <a:defRPr/>
            </a:lvl4pPr>
            <a:lvl5pPr marL="2286000" lvl="4" indent="-298450" algn="l">
              <a:lnSpc>
                <a:spcPct val="120000"/>
              </a:lnSpc>
              <a:spcBef>
                <a:spcPts val="400"/>
              </a:spcBef>
              <a:spcAft>
                <a:spcPts val="0"/>
              </a:spcAft>
              <a:buSzPts val="1100"/>
              <a:buChar char="•"/>
              <a:defRPr/>
            </a:lvl5pPr>
            <a:lvl6pPr marL="2743200" lvl="5" indent="-298450" algn="l">
              <a:lnSpc>
                <a:spcPct val="120000"/>
              </a:lnSpc>
              <a:spcBef>
                <a:spcPts val="400"/>
              </a:spcBef>
              <a:spcAft>
                <a:spcPts val="0"/>
              </a:spcAft>
              <a:buSzPts val="1100"/>
              <a:buChar char="•"/>
              <a:defRPr/>
            </a:lvl6pPr>
            <a:lvl7pPr marL="3200400" lvl="6" indent="-298450" algn="l">
              <a:lnSpc>
                <a:spcPct val="120000"/>
              </a:lnSpc>
              <a:spcBef>
                <a:spcPts val="400"/>
              </a:spcBef>
              <a:spcAft>
                <a:spcPts val="0"/>
              </a:spcAft>
              <a:buSzPts val="1100"/>
              <a:buChar char="•"/>
              <a:defRPr/>
            </a:lvl7pPr>
            <a:lvl8pPr marL="3657600" lvl="7" indent="-298450" algn="l">
              <a:lnSpc>
                <a:spcPct val="120000"/>
              </a:lnSpc>
              <a:spcBef>
                <a:spcPts val="400"/>
              </a:spcBef>
              <a:spcAft>
                <a:spcPts val="0"/>
              </a:spcAft>
              <a:buSzPts val="1100"/>
              <a:buChar char="•"/>
              <a:defRPr/>
            </a:lvl8pPr>
            <a:lvl9pPr marL="4114800" lvl="8" indent="-298450" algn="l">
              <a:lnSpc>
                <a:spcPct val="120000"/>
              </a:lnSpc>
              <a:spcBef>
                <a:spcPts val="400"/>
              </a:spcBef>
              <a:spcAft>
                <a:spcPts val="0"/>
              </a:spcAft>
              <a:buSzPts val="1100"/>
              <a:buChar char="•"/>
              <a:defRPr/>
            </a:lvl9pPr>
          </a:lstStyle>
          <a:p>
            <a:endParaRPr/>
          </a:p>
        </p:txBody>
      </p:sp>
      <p:sp>
        <p:nvSpPr>
          <p:cNvPr id="22" name="Google Shape;22;p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pic>
        <p:nvPicPr>
          <p:cNvPr id="170" name="Google Shape;170;p2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1" name="Google Shape;171;p22"/>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22"/>
          <p:cNvSpPr txBox="1">
            <a:spLocks noGrp="1"/>
          </p:cNvSpPr>
          <p:nvPr>
            <p:ph type="body" idx="1"/>
          </p:nvPr>
        </p:nvSpPr>
        <p:spPr>
          <a:xfrm>
            <a:off x="685331" y="1775319"/>
            <a:ext cx="77730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73" name="Google Shape;173;p2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2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5" name="Google Shape;175;p2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pic>
        <p:nvPicPr>
          <p:cNvPr id="177" name="Google Shape;177;p2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8" name="Google Shape;178;p23"/>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9" name="Google Shape;179;p2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2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2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2"/>
        <p:cNvGrpSpPr/>
        <p:nvPr/>
      </p:nvGrpSpPr>
      <p:grpSpPr>
        <a:xfrm>
          <a:off x="0" y="0"/>
          <a:ext cx="0" cy="0"/>
          <a:chOff x="0" y="0"/>
          <a:chExt cx="0" cy="0"/>
        </a:xfrm>
      </p:grpSpPr>
      <p:pic>
        <p:nvPicPr>
          <p:cNvPr id="183" name="Google Shape;183;p2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4" name="Google Shape;184;p24"/>
          <p:cNvSpPr txBox="1">
            <a:spLocks noGrp="1"/>
          </p:cNvSpPr>
          <p:nvPr>
            <p:ph type="title"/>
          </p:nvPr>
        </p:nvSpPr>
        <p:spPr>
          <a:xfrm>
            <a:off x="685331" y="621422"/>
            <a:ext cx="7763700" cy="2052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3000"/>
              <a:buFont typeface="Twentieth Century"/>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24"/>
          <p:cNvSpPr txBox="1">
            <a:spLocks noGrp="1"/>
          </p:cNvSpPr>
          <p:nvPr>
            <p:ph type="body" idx="1"/>
          </p:nvPr>
        </p:nvSpPr>
        <p:spPr>
          <a:xfrm>
            <a:off x="685331" y="2743093"/>
            <a:ext cx="7763700" cy="102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500"/>
              <a:buNone/>
              <a:defRPr sz="1500">
                <a:solidFill>
                  <a:srgbClr val="BFBFBF"/>
                </a:solidFill>
              </a:defRPr>
            </a:lvl1pPr>
            <a:lvl2pPr marL="914400" lvl="1" indent="-228600" algn="l" rtl="0">
              <a:lnSpc>
                <a:spcPct val="120000"/>
              </a:lnSpc>
              <a:spcBef>
                <a:spcPts val="400"/>
              </a:spcBef>
              <a:spcAft>
                <a:spcPts val="0"/>
              </a:spcAft>
              <a:buSzPts val="1500"/>
              <a:buNone/>
              <a:defRPr sz="1500">
                <a:solidFill>
                  <a:schemeClr val="lt1"/>
                </a:solidFill>
              </a:defRPr>
            </a:lvl2pPr>
            <a:lvl3pPr marL="1371600" lvl="2" indent="-228600" algn="l" rtl="0">
              <a:lnSpc>
                <a:spcPct val="120000"/>
              </a:lnSpc>
              <a:spcBef>
                <a:spcPts val="400"/>
              </a:spcBef>
              <a:spcAft>
                <a:spcPts val="0"/>
              </a:spcAft>
              <a:buSzPts val="1400"/>
              <a:buNone/>
              <a:defRPr sz="1400">
                <a:solidFill>
                  <a:schemeClr val="lt1"/>
                </a:solidFill>
              </a:defRPr>
            </a:lvl3pPr>
            <a:lvl4pPr marL="1828800" lvl="3" indent="-228600" algn="l" rtl="0">
              <a:lnSpc>
                <a:spcPct val="120000"/>
              </a:lnSpc>
              <a:spcBef>
                <a:spcPts val="400"/>
              </a:spcBef>
              <a:spcAft>
                <a:spcPts val="0"/>
              </a:spcAft>
              <a:buSzPts val="1200"/>
              <a:buNone/>
              <a:defRPr sz="1200">
                <a:solidFill>
                  <a:schemeClr val="lt1"/>
                </a:solidFill>
              </a:defRPr>
            </a:lvl4pPr>
            <a:lvl5pPr marL="2286000" lvl="4" indent="-228600" algn="l" rtl="0">
              <a:lnSpc>
                <a:spcPct val="120000"/>
              </a:lnSpc>
              <a:spcBef>
                <a:spcPts val="400"/>
              </a:spcBef>
              <a:spcAft>
                <a:spcPts val="0"/>
              </a:spcAft>
              <a:buSzPts val="1200"/>
              <a:buNone/>
              <a:defRPr sz="1200">
                <a:solidFill>
                  <a:schemeClr val="lt1"/>
                </a:solidFill>
              </a:defRPr>
            </a:lvl5pPr>
            <a:lvl6pPr marL="2743200" lvl="5" indent="-228600" algn="l" rtl="0">
              <a:lnSpc>
                <a:spcPct val="120000"/>
              </a:lnSpc>
              <a:spcBef>
                <a:spcPts val="400"/>
              </a:spcBef>
              <a:spcAft>
                <a:spcPts val="0"/>
              </a:spcAft>
              <a:buSzPts val="1200"/>
              <a:buNone/>
              <a:defRPr sz="1200">
                <a:solidFill>
                  <a:schemeClr val="lt1"/>
                </a:solidFill>
              </a:defRPr>
            </a:lvl6pPr>
            <a:lvl7pPr marL="3200400" lvl="6" indent="-228600" algn="l" rtl="0">
              <a:lnSpc>
                <a:spcPct val="120000"/>
              </a:lnSpc>
              <a:spcBef>
                <a:spcPts val="400"/>
              </a:spcBef>
              <a:spcAft>
                <a:spcPts val="0"/>
              </a:spcAft>
              <a:buSzPts val="1200"/>
              <a:buNone/>
              <a:defRPr sz="1200">
                <a:solidFill>
                  <a:schemeClr val="lt1"/>
                </a:solidFill>
              </a:defRPr>
            </a:lvl7pPr>
            <a:lvl8pPr marL="3657600" lvl="7" indent="-228600" algn="l" rtl="0">
              <a:lnSpc>
                <a:spcPct val="120000"/>
              </a:lnSpc>
              <a:spcBef>
                <a:spcPts val="400"/>
              </a:spcBef>
              <a:spcAft>
                <a:spcPts val="0"/>
              </a:spcAft>
              <a:buSzPts val="1200"/>
              <a:buNone/>
              <a:defRPr sz="1200">
                <a:solidFill>
                  <a:schemeClr val="lt1"/>
                </a:solidFill>
              </a:defRPr>
            </a:lvl8pPr>
            <a:lvl9pPr marL="4114800" lvl="8" indent="-228600" algn="l" rtl="0">
              <a:lnSpc>
                <a:spcPct val="120000"/>
              </a:lnSpc>
              <a:spcBef>
                <a:spcPts val="400"/>
              </a:spcBef>
              <a:spcAft>
                <a:spcPts val="0"/>
              </a:spcAft>
              <a:buSzPts val="1200"/>
              <a:buNone/>
              <a:defRPr sz="1200">
                <a:solidFill>
                  <a:schemeClr val="lt1"/>
                </a:solidFill>
              </a:defRPr>
            </a:lvl9pPr>
          </a:lstStyle>
          <a:p>
            <a:endParaRPr/>
          </a:p>
        </p:txBody>
      </p:sp>
      <p:sp>
        <p:nvSpPr>
          <p:cNvPr id="186" name="Google Shape;186;p2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2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8" name="Google Shape;188;p2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9"/>
        <p:cNvGrpSpPr/>
        <p:nvPr/>
      </p:nvGrpSpPr>
      <p:grpSpPr>
        <a:xfrm>
          <a:off x="0" y="0"/>
          <a:ext cx="0" cy="0"/>
          <a:chOff x="0" y="0"/>
          <a:chExt cx="0" cy="0"/>
        </a:xfrm>
      </p:grpSpPr>
      <p:pic>
        <p:nvPicPr>
          <p:cNvPr id="190" name="Google Shape;190;p2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91" name="Google Shape;191;p25"/>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25"/>
          <p:cNvSpPr txBox="1">
            <a:spLocks noGrp="1"/>
          </p:cNvSpPr>
          <p:nvPr>
            <p:ph type="body" idx="1"/>
          </p:nvPr>
        </p:nvSpPr>
        <p:spPr>
          <a:xfrm>
            <a:off x="685331" y="1775319"/>
            <a:ext cx="38295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93" name="Google Shape;193;p25"/>
          <p:cNvSpPr txBox="1">
            <a:spLocks noGrp="1"/>
          </p:cNvSpPr>
          <p:nvPr>
            <p:ph type="body" idx="2"/>
          </p:nvPr>
        </p:nvSpPr>
        <p:spPr>
          <a:xfrm>
            <a:off x="4629150" y="1775319"/>
            <a:ext cx="38289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94" name="Google Shape;194;p2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5" name="Google Shape;195;p2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6" name="Google Shape;196;p2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pic>
        <p:nvPicPr>
          <p:cNvPr id="198" name="Google Shape;198;p2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99" name="Google Shape;199;p26"/>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0" name="Google Shape;200;p26"/>
          <p:cNvSpPr txBox="1">
            <a:spLocks noGrp="1"/>
          </p:cNvSpPr>
          <p:nvPr>
            <p:ph type="body" idx="1"/>
          </p:nvPr>
        </p:nvSpPr>
        <p:spPr>
          <a:xfrm>
            <a:off x="859746" y="1778263"/>
            <a:ext cx="3655200" cy="510000"/>
          </a:xfrm>
          <a:prstGeom prst="rect">
            <a:avLst/>
          </a:prstGeom>
          <a:noFill/>
          <a:ln>
            <a:noFill/>
          </a:ln>
        </p:spPr>
        <p:txBody>
          <a:bodyPr spcFirstLastPara="1" wrap="square" lIns="68575" tIns="34275" rIns="68575" bIns="34275" anchor="b" anchorCtr="0">
            <a:noAutofit/>
          </a:bodyPr>
          <a:lstStyle>
            <a:lvl1pPr marL="457200" lvl="0" indent="-228600" algn="l" rtl="0">
              <a:lnSpc>
                <a:spcPct val="85000"/>
              </a:lnSpc>
              <a:spcBef>
                <a:spcPts val="800"/>
              </a:spcBef>
              <a:spcAft>
                <a:spcPts val="0"/>
              </a:spcAft>
              <a:buSzPts val="2000"/>
              <a:buNone/>
              <a:defRPr sz="20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01" name="Google Shape;201;p26"/>
          <p:cNvSpPr txBox="1">
            <a:spLocks noGrp="1"/>
          </p:cNvSpPr>
          <p:nvPr>
            <p:ph type="body" idx="2"/>
          </p:nvPr>
        </p:nvSpPr>
        <p:spPr>
          <a:xfrm>
            <a:off x="685331" y="2288259"/>
            <a:ext cx="3829500" cy="2055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02" name="Google Shape;202;p26"/>
          <p:cNvSpPr txBox="1">
            <a:spLocks noGrp="1"/>
          </p:cNvSpPr>
          <p:nvPr>
            <p:ph type="body" idx="3"/>
          </p:nvPr>
        </p:nvSpPr>
        <p:spPr>
          <a:xfrm>
            <a:off x="4797317" y="1778263"/>
            <a:ext cx="3661500" cy="510000"/>
          </a:xfrm>
          <a:prstGeom prst="rect">
            <a:avLst/>
          </a:prstGeom>
          <a:noFill/>
          <a:ln>
            <a:noFill/>
          </a:ln>
        </p:spPr>
        <p:txBody>
          <a:bodyPr spcFirstLastPara="1" wrap="square" lIns="68575" tIns="34275" rIns="68575" bIns="34275" anchor="b" anchorCtr="0">
            <a:noAutofit/>
          </a:bodyPr>
          <a:lstStyle>
            <a:lvl1pPr marL="457200" lvl="0" indent="-228600" algn="l" rtl="0">
              <a:lnSpc>
                <a:spcPct val="85000"/>
              </a:lnSpc>
              <a:spcBef>
                <a:spcPts val="800"/>
              </a:spcBef>
              <a:spcAft>
                <a:spcPts val="0"/>
              </a:spcAft>
              <a:buSzPts val="2000"/>
              <a:buNone/>
              <a:defRPr sz="20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03" name="Google Shape;203;p26"/>
          <p:cNvSpPr txBox="1">
            <a:spLocks noGrp="1"/>
          </p:cNvSpPr>
          <p:nvPr>
            <p:ph type="body" idx="4"/>
          </p:nvPr>
        </p:nvSpPr>
        <p:spPr>
          <a:xfrm>
            <a:off x="4629150" y="2288259"/>
            <a:ext cx="3829200" cy="2055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04" name="Google Shape;204;p2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pic>
        <p:nvPicPr>
          <p:cNvPr id="208" name="Google Shape;208;p2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9" name="Google Shape;209;p2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0" name="Google Shape;210;p2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1" name="Google Shape;211;p2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2"/>
        <p:cNvGrpSpPr/>
        <p:nvPr/>
      </p:nvGrpSpPr>
      <p:grpSpPr>
        <a:xfrm>
          <a:off x="0" y="0"/>
          <a:ext cx="0" cy="0"/>
          <a:chOff x="0" y="0"/>
          <a:chExt cx="0" cy="0"/>
        </a:xfrm>
      </p:grpSpPr>
      <p:pic>
        <p:nvPicPr>
          <p:cNvPr id="213" name="Google Shape;213;p2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4" name="Google Shape;214;p28"/>
          <p:cNvSpPr txBox="1">
            <a:spLocks noGrp="1"/>
          </p:cNvSpPr>
          <p:nvPr>
            <p:ph type="title"/>
          </p:nvPr>
        </p:nvSpPr>
        <p:spPr>
          <a:xfrm>
            <a:off x="685331" y="457200"/>
            <a:ext cx="2951700" cy="1517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28"/>
          <p:cNvSpPr txBox="1">
            <a:spLocks noGrp="1"/>
          </p:cNvSpPr>
          <p:nvPr>
            <p:ph type="body" idx="1"/>
          </p:nvPr>
        </p:nvSpPr>
        <p:spPr>
          <a:xfrm>
            <a:off x="3808547" y="457200"/>
            <a:ext cx="4650000" cy="38862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16" name="Google Shape;216;p28"/>
          <p:cNvSpPr txBox="1">
            <a:spLocks noGrp="1"/>
          </p:cNvSpPr>
          <p:nvPr>
            <p:ph type="body" idx="2"/>
          </p:nvPr>
        </p:nvSpPr>
        <p:spPr>
          <a:xfrm>
            <a:off x="685331" y="1974639"/>
            <a:ext cx="2951700" cy="2368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17" name="Google Shape;217;p2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8" name="Google Shape;218;p2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9" name="Google Shape;219;p2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0"/>
        <p:cNvGrpSpPr/>
        <p:nvPr/>
      </p:nvGrpSpPr>
      <p:grpSpPr>
        <a:xfrm>
          <a:off x="0" y="0"/>
          <a:ext cx="0" cy="0"/>
          <a:chOff x="0" y="0"/>
          <a:chExt cx="0" cy="0"/>
        </a:xfrm>
      </p:grpSpPr>
      <p:pic>
        <p:nvPicPr>
          <p:cNvPr id="221" name="Google Shape;221;p2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2" name="Google Shape;222;p29"/>
          <p:cNvSpPr txBox="1">
            <a:spLocks noGrp="1"/>
          </p:cNvSpPr>
          <p:nvPr>
            <p:ph type="title"/>
          </p:nvPr>
        </p:nvSpPr>
        <p:spPr>
          <a:xfrm>
            <a:off x="685331" y="457200"/>
            <a:ext cx="4451100" cy="1517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29"/>
          <p:cNvSpPr>
            <a:spLocks noGrp="1"/>
          </p:cNvSpPr>
          <p:nvPr>
            <p:ph type="pic" idx="2"/>
          </p:nvPr>
        </p:nvSpPr>
        <p:spPr>
          <a:xfrm>
            <a:off x="5568602" y="457201"/>
            <a:ext cx="2441400" cy="3886200"/>
          </a:xfrm>
          <a:prstGeom prst="roundRect">
            <a:avLst>
              <a:gd name="adj" fmla="val 494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l"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4" name="Google Shape;224;p29"/>
          <p:cNvSpPr txBox="1">
            <a:spLocks noGrp="1"/>
          </p:cNvSpPr>
          <p:nvPr>
            <p:ph type="body" idx="1"/>
          </p:nvPr>
        </p:nvSpPr>
        <p:spPr>
          <a:xfrm>
            <a:off x="685346" y="1974639"/>
            <a:ext cx="4451100" cy="2368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25" name="Google Shape;225;p29"/>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6" name="Google Shape;226;p29"/>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29"/>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28"/>
        <p:cNvGrpSpPr/>
        <p:nvPr/>
      </p:nvGrpSpPr>
      <p:grpSpPr>
        <a:xfrm>
          <a:off x="0" y="0"/>
          <a:ext cx="0" cy="0"/>
          <a:chOff x="0" y="0"/>
          <a:chExt cx="0" cy="0"/>
        </a:xfrm>
      </p:grpSpPr>
      <p:pic>
        <p:nvPicPr>
          <p:cNvPr id="229" name="Google Shape;229;p30"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0" name="Google Shape;230;p30"/>
          <p:cNvSpPr txBox="1">
            <a:spLocks noGrp="1"/>
          </p:cNvSpPr>
          <p:nvPr>
            <p:ph type="title"/>
          </p:nvPr>
        </p:nvSpPr>
        <p:spPr>
          <a:xfrm>
            <a:off x="685346" y="3217030"/>
            <a:ext cx="7773300" cy="608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0"/>
          <p:cNvSpPr>
            <a:spLocks noGrp="1"/>
          </p:cNvSpPr>
          <p:nvPr>
            <p:ph type="pic" idx="2"/>
          </p:nvPr>
        </p:nvSpPr>
        <p:spPr>
          <a:xfrm>
            <a:off x="888558" y="523696"/>
            <a:ext cx="7366800" cy="2410500"/>
          </a:xfrm>
          <a:prstGeom prst="roundRect">
            <a:avLst>
              <a:gd name="adj" fmla="val 4944"/>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32" name="Google Shape;232;p30"/>
          <p:cNvSpPr txBox="1">
            <a:spLocks noGrp="1"/>
          </p:cNvSpPr>
          <p:nvPr>
            <p:ph type="body" idx="1"/>
          </p:nvPr>
        </p:nvSpPr>
        <p:spPr>
          <a:xfrm>
            <a:off x="685331" y="3831546"/>
            <a:ext cx="7773300" cy="511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33" name="Google Shape;233;p3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4" name="Google Shape;234;p3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3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36"/>
        <p:cNvGrpSpPr/>
        <p:nvPr/>
      </p:nvGrpSpPr>
      <p:grpSpPr>
        <a:xfrm>
          <a:off x="0" y="0"/>
          <a:ext cx="0" cy="0"/>
          <a:chOff x="0" y="0"/>
          <a:chExt cx="0" cy="0"/>
        </a:xfrm>
      </p:grpSpPr>
      <p:pic>
        <p:nvPicPr>
          <p:cNvPr id="237" name="Google Shape;237;p31"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8" name="Google Shape;238;p31"/>
          <p:cNvSpPr txBox="1">
            <a:spLocks noGrp="1"/>
          </p:cNvSpPr>
          <p:nvPr>
            <p:ph type="title"/>
          </p:nvPr>
        </p:nvSpPr>
        <p:spPr>
          <a:xfrm>
            <a:off x="685331" y="457199"/>
            <a:ext cx="7773300" cy="25704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 name="Google Shape;239;p31"/>
          <p:cNvSpPr txBox="1">
            <a:spLocks noGrp="1"/>
          </p:cNvSpPr>
          <p:nvPr>
            <p:ph type="body" idx="1"/>
          </p:nvPr>
        </p:nvSpPr>
        <p:spPr>
          <a:xfrm>
            <a:off x="685331" y="3153616"/>
            <a:ext cx="7773300" cy="11898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40" name="Google Shape;240;p3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1" name="Google Shape;241;p3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2" name="Google Shape;242;p3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pic>
        <p:nvPicPr>
          <p:cNvPr id="24" name="Google Shape;24;p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 name="Google Shape;25;p4"/>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
          <p:cNvSpPr txBox="1">
            <a:spLocks noGrp="1"/>
          </p:cNvSpPr>
          <p:nvPr>
            <p:ph type="body" idx="1"/>
          </p:nvPr>
        </p:nvSpPr>
        <p:spPr>
          <a:xfrm>
            <a:off x="685331" y="1775319"/>
            <a:ext cx="3829500" cy="2568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27" name="Google Shape;27;p4"/>
          <p:cNvSpPr txBox="1">
            <a:spLocks noGrp="1"/>
          </p:cNvSpPr>
          <p:nvPr>
            <p:ph type="body" idx="2"/>
          </p:nvPr>
        </p:nvSpPr>
        <p:spPr>
          <a:xfrm>
            <a:off x="4629150" y="1775319"/>
            <a:ext cx="3828900" cy="2568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28" name="Google Shape;28;p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43"/>
        <p:cNvGrpSpPr/>
        <p:nvPr/>
      </p:nvGrpSpPr>
      <p:grpSpPr>
        <a:xfrm>
          <a:off x="0" y="0"/>
          <a:ext cx="0" cy="0"/>
          <a:chOff x="0" y="0"/>
          <a:chExt cx="0" cy="0"/>
        </a:xfrm>
      </p:grpSpPr>
      <p:pic>
        <p:nvPicPr>
          <p:cNvPr id="244" name="Google Shape;244;p3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5" name="Google Shape;245;p32"/>
          <p:cNvSpPr txBox="1">
            <a:spLocks noGrp="1"/>
          </p:cNvSpPr>
          <p:nvPr>
            <p:ph type="title"/>
          </p:nvPr>
        </p:nvSpPr>
        <p:spPr>
          <a:xfrm>
            <a:off x="1084659" y="457200"/>
            <a:ext cx="6977100" cy="2244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6" name="Google Shape;246;p32"/>
          <p:cNvSpPr txBox="1">
            <a:spLocks noGrp="1"/>
          </p:cNvSpPr>
          <p:nvPr>
            <p:ph type="body" idx="1"/>
          </p:nvPr>
        </p:nvSpPr>
        <p:spPr>
          <a:xfrm>
            <a:off x="1290483" y="2707524"/>
            <a:ext cx="6564300" cy="446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47" name="Google Shape;247;p32"/>
          <p:cNvSpPr txBox="1">
            <a:spLocks noGrp="1"/>
          </p:cNvSpPr>
          <p:nvPr>
            <p:ph type="body" idx="2"/>
          </p:nvPr>
        </p:nvSpPr>
        <p:spPr>
          <a:xfrm>
            <a:off x="685331" y="3279597"/>
            <a:ext cx="7773300" cy="10659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48" name="Google Shape;248;p3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9" name="Google Shape;249;p3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0" name="Google Shape;250;p3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1" name="Google Shape;251;p32"/>
          <p:cNvSpPr txBox="1"/>
          <p:nvPr/>
        </p:nvSpPr>
        <p:spPr>
          <a:xfrm>
            <a:off x="751116" y="565625"/>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Twentieth Century"/>
              <a:buNone/>
            </a:pPr>
            <a:r>
              <a:rPr lang="en" sz="6000" b="0" cap="none">
                <a:solidFill>
                  <a:schemeClr val="lt1"/>
                </a:solidFill>
                <a:latin typeface="Twentieth Century"/>
                <a:ea typeface="Twentieth Century"/>
                <a:cs typeface="Twentieth Century"/>
                <a:sym typeface="Twentieth Century"/>
              </a:rPr>
              <a:t>“</a:t>
            </a:r>
            <a:endParaRPr sz="1100"/>
          </a:p>
        </p:txBody>
      </p:sp>
      <p:sp>
        <p:nvSpPr>
          <p:cNvPr id="252" name="Google Shape;252;p32"/>
          <p:cNvSpPr txBox="1"/>
          <p:nvPr/>
        </p:nvSpPr>
        <p:spPr>
          <a:xfrm>
            <a:off x="7918168" y="2245183"/>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Twentieth Century"/>
              <a:buNone/>
            </a:pPr>
            <a:r>
              <a:rPr lang="en" sz="6000" b="0" cap="none">
                <a:solidFill>
                  <a:schemeClr val="lt1"/>
                </a:solidFill>
                <a:latin typeface="Twentieth Century"/>
                <a:ea typeface="Twentieth Century"/>
                <a:cs typeface="Twentieth Century"/>
                <a:sym typeface="Twentieth Century"/>
              </a:rPr>
              <a: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53"/>
        <p:cNvGrpSpPr/>
        <p:nvPr/>
      </p:nvGrpSpPr>
      <p:grpSpPr>
        <a:xfrm>
          <a:off x="0" y="0"/>
          <a:ext cx="0" cy="0"/>
          <a:chOff x="0" y="0"/>
          <a:chExt cx="0" cy="0"/>
        </a:xfrm>
      </p:grpSpPr>
      <p:pic>
        <p:nvPicPr>
          <p:cNvPr id="254" name="Google Shape;254;p3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5" name="Google Shape;255;p33"/>
          <p:cNvSpPr txBox="1">
            <a:spLocks noGrp="1"/>
          </p:cNvSpPr>
          <p:nvPr>
            <p:ph type="title"/>
          </p:nvPr>
        </p:nvSpPr>
        <p:spPr>
          <a:xfrm>
            <a:off x="685331" y="1604041"/>
            <a:ext cx="7773300" cy="18840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6" name="Google Shape;256;p33"/>
          <p:cNvSpPr txBox="1">
            <a:spLocks noGrp="1"/>
          </p:cNvSpPr>
          <p:nvPr>
            <p:ph type="body" idx="1"/>
          </p:nvPr>
        </p:nvSpPr>
        <p:spPr>
          <a:xfrm>
            <a:off x="685331" y="3496751"/>
            <a:ext cx="7773300" cy="8556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57" name="Google Shape;257;p3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8" name="Google Shape;258;p3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9" name="Google Shape;259;p3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60"/>
        <p:cNvGrpSpPr/>
        <p:nvPr/>
      </p:nvGrpSpPr>
      <p:grpSpPr>
        <a:xfrm>
          <a:off x="0" y="0"/>
          <a:ext cx="0" cy="0"/>
          <a:chOff x="0" y="0"/>
          <a:chExt cx="0" cy="0"/>
        </a:xfrm>
      </p:grpSpPr>
      <p:pic>
        <p:nvPicPr>
          <p:cNvPr id="261" name="Google Shape;261;p3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2" name="Google Shape;262;p34"/>
          <p:cNvSpPr txBox="1">
            <a:spLocks noGrp="1"/>
          </p:cNvSpPr>
          <p:nvPr>
            <p:ph type="title"/>
          </p:nvPr>
        </p:nvSpPr>
        <p:spPr>
          <a:xfrm>
            <a:off x="685331" y="457200"/>
            <a:ext cx="7773300" cy="12039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34"/>
          <p:cNvSpPr txBox="1">
            <a:spLocks noGrp="1"/>
          </p:cNvSpPr>
          <p:nvPr>
            <p:ph type="body" idx="1"/>
          </p:nvPr>
        </p:nvSpPr>
        <p:spPr>
          <a:xfrm>
            <a:off x="685331" y="1775320"/>
            <a:ext cx="24741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64" name="Google Shape;264;p34"/>
          <p:cNvSpPr txBox="1">
            <a:spLocks noGrp="1"/>
          </p:cNvSpPr>
          <p:nvPr>
            <p:ph type="body" idx="2"/>
          </p:nvPr>
        </p:nvSpPr>
        <p:spPr>
          <a:xfrm>
            <a:off x="685331" y="2207516"/>
            <a:ext cx="24741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65" name="Google Shape;265;p34"/>
          <p:cNvSpPr txBox="1">
            <a:spLocks noGrp="1"/>
          </p:cNvSpPr>
          <p:nvPr>
            <p:ph type="body" idx="3"/>
          </p:nvPr>
        </p:nvSpPr>
        <p:spPr>
          <a:xfrm>
            <a:off x="3339292" y="1775320"/>
            <a:ext cx="24687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66" name="Google Shape;266;p34"/>
          <p:cNvSpPr txBox="1">
            <a:spLocks noGrp="1"/>
          </p:cNvSpPr>
          <p:nvPr>
            <p:ph type="body" idx="4"/>
          </p:nvPr>
        </p:nvSpPr>
        <p:spPr>
          <a:xfrm>
            <a:off x="3331011" y="2207516"/>
            <a:ext cx="24774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67" name="Google Shape;267;p34"/>
          <p:cNvSpPr txBox="1">
            <a:spLocks noGrp="1"/>
          </p:cNvSpPr>
          <p:nvPr>
            <p:ph type="body" idx="5"/>
          </p:nvPr>
        </p:nvSpPr>
        <p:spPr>
          <a:xfrm>
            <a:off x="5979973" y="1775320"/>
            <a:ext cx="24786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68" name="Google Shape;268;p34"/>
          <p:cNvSpPr txBox="1">
            <a:spLocks noGrp="1"/>
          </p:cNvSpPr>
          <p:nvPr>
            <p:ph type="body" idx="6"/>
          </p:nvPr>
        </p:nvSpPr>
        <p:spPr>
          <a:xfrm>
            <a:off x="5979973" y="2207516"/>
            <a:ext cx="24786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69" name="Google Shape;269;p3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0" name="Google Shape;270;p3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1" name="Google Shape;271;p3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72"/>
        <p:cNvGrpSpPr/>
        <p:nvPr/>
      </p:nvGrpSpPr>
      <p:grpSpPr>
        <a:xfrm>
          <a:off x="0" y="0"/>
          <a:ext cx="0" cy="0"/>
          <a:chOff x="0" y="0"/>
          <a:chExt cx="0" cy="0"/>
        </a:xfrm>
      </p:grpSpPr>
      <p:pic>
        <p:nvPicPr>
          <p:cNvPr id="273" name="Google Shape;273;p3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4" name="Google Shape;274;p35"/>
          <p:cNvSpPr txBox="1">
            <a:spLocks noGrp="1"/>
          </p:cNvSpPr>
          <p:nvPr>
            <p:ph type="title"/>
          </p:nvPr>
        </p:nvSpPr>
        <p:spPr>
          <a:xfrm>
            <a:off x="685331" y="458079"/>
            <a:ext cx="7773300" cy="1203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5" name="Google Shape;275;p35"/>
          <p:cNvSpPr txBox="1">
            <a:spLocks noGrp="1"/>
          </p:cNvSpPr>
          <p:nvPr>
            <p:ph type="body" idx="1"/>
          </p:nvPr>
        </p:nvSpPr>
        <p:spPr>
          <a:xfrm>
            <a:off x="685331" y="3153615"/>
            <a:ext cx="24723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76" name="Google Shape;276;p35"/>
          <p:cNvSpPr>
            <a:spLocks noGrp="1"/>
          </p:cNvSpPr>
          <p:nvPr>
            <p:ph type="pic" idx="2"/>
          </p:nvPr>
        </p:nvSpPr>
        <p:spPr>
          <a:xfrm>
            <a:off x="685331" y="1775320"/>
            <a:ext cx="2472300" cy="1143000"/>
          </a:xfrm>
          <a:prstGeom prst="roundRect">
            <a:avLst>
              <a:gd name="adj" fmla="val 936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77" name="Google Shape;277;p35"/>
          <p:cNvSpPr txBox="1">
            <a:spLocks noGrp="1"/>
          </p:cNvSpPr>
          <p:nvPr>
            <p:ph type="body" idx="3"/>
          </p:nvPr>
        </p:nvSpPr>
        <p:spPr>
          <a:xfrm>
            <a:off x="685331" y="3585812"/>
            <a:ext cx="24723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78" name="Google Shape;278;p35"/>
          <p:cNvSpPr txBox="1">
            <a:spLocks noGrp="1"/>
          </p:cNvSpPr>
          <p:nvPr>
            <p:ph type="body" idx="4"/>
          </p:nvPr>
        </p:nvSpPr>
        <p:spPr>
          <a:xfrm>
            <a:off x="3332069" y="3153615"/>
            <a:ext cx="24765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79" name="Google Shape;279;p35"/>
          <p:cNvSpPr>
            <a:spLocks noGrp="1"/>
          </p:cNvSpPr>
          <p:nvPr>
            <p:ph type="pic" idx="5"/>
          </p:nvPr>
        </p:nvSpPr>
        <p:spPr>
          <a:xfrm>
            <a:off x="3331011" y="1775320"/>
            <a:ext cx="24774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80" name="Google Shape;280;p35"/>
          <p:cNvSpPr txBox="1">
            <a:spLocks noGrp="1"/>
          </p:cNvSpPr>
          <p:nvPr>
            <p:ph type="body" idx="6"/>
          </p:nvPr>
        </p:nvSpPr>
        <p:spPr>
          <a:xfrm>
            <a:off x="3331011" y="3585810"/>
            <a:ext cx="24774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81" name="Google Shape;281;p35"/>
          <p:cNvSpPr txBox="1">
            <a:spLocks noGrp="1"/>
          </p:cNvSpPr>
          <p:nvPr>
            <p:ph type="body" idx="7"/>
          </p:nvPr>
        </p:nvSpPr>
        <p:spPr>
          <a:xfrm>
            <a:off x="5979973" y="3153615"/>
            <a:ext cx="24756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82" name="Google Shape;282;p35"/>
          <p:cNvSpPr>
            <a:spLocks noGrp="1"/>
          </p:cNvSpPr>
          <p:nvPr>
            <p:ph type="pic" idx="8"/>
          </p:nvPr>
        </p:nvSpPr>
        <p:spPr>
          <a:xfrm>
            <a:off x="5979973" y="1775320"/>
            <a:ext cx="24786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83" name="Google Shape;283;p35"/>
          <p:cNvSpPr txBox="1">
            <a:spLocks noGrp="1"/>
          </p:cNvSpPr>
          <p:nvPr>
            <p:ph type="body" idx="9"/>
          </p:nvPr>
        </p:nvSpPr>
        <p:spPr>
          <a:xfrm>
            <a:off x="5979879" y="3585809"/>
            <a:ext cx="24789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84" name="Google Shape;284;p3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5" name="Google Shape;285;p3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6" name="Google Shape;286;p3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7"/>
        <p:cNvGrpSpPr/>
        <p:nvPr/>
      </p:nvGrpSpPr>
      <p:grpSpPr>
        <a:xfrm>
          <a:off x="0" y="0"/>
          <a:ext cx="0" cy="0"/>
          <a:chOff x="0" y="0"/>
          <a:chExt cx="0" cy="0"/>
        </a:xfrm>
      </p:grpSpPr>
      <p:pic>
        <p:nvPicPr>
          <p:cNvPr id="288" name="Google Shape;288;p3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9" name="Google Shape;289;p36"/>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0" name="Google Shape;290;p36"/>
          <p:cNvSpPr txBox="1">
            <a:spLocks noGrp="1"/>
          </p:cNvSpPr>
          <p:nvPr>
            <p:ph type="body" idx="1"/>
          </p:nvPr>
        </p:nvSpPr>
        <p:spPr>
          <a:xfrm rot="5400000">
            <a:off x="3288021" y="-827330"/>
            <a:ext cx="2568000" cy="77733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91" name="Google Shape;291;p3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2" name="Google Shape;292;p3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3" name="Google Shape;293;p3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4"/>
        <p:cNvGrpSpPr/>
        <p:nvPr/>
      </p:nvGrpSpPr>
      <p:grpSpPr>
        <a:xfrm>
          <a:off x="0" y="0"/>
          <a:ext cx="0" cy="0"/>
          <a:chOff x="0" y="0"/>
          <a:chExt cx="0" cy="0"/>
        </a:xfrm>
      </p:grpSpPr>
      <p:pic>
        <p:nvPicPr>
          <p:cNvPr id="295" name="Google Shape;295;p3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6" name="Google Shape;296;p37"/>
          <p:cNvSpPr txBox="1">
            <a:spLocks noGrp="1"/>
          </p:cNvSpPr>
          <p:nvPr>
            <p:ph type="title"/>
          </p:nvPr>
        </p:nvSpPr>
        <p:spPr>
          <a:xfrm rot="5400000">
            <a:off x="5558119" y="1442851"/>
            <a:ext cx="3886200" cy="1914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7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7" name="Google Shape;297;p37"/>
          <p:cNvSpPr txBox="1">
            <a:spLocks noGrp="1"/>
          </p:cNvSpPr>
          <p:nvPr>
            <p:ph type="body" idx="1"/>
          </p:nvPr>
        </p:nvSpPr>
        <p:spPr>
          <a:xfrm rot="5400000">
            <a:off x="1614224" y="-471749"/>
            <a:ext cx="3886200" cy="57441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98" name="Google Shape;298;p3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9" name="Google Shape;299;p3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0" name="Google Shape;300;p3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 name="Google Shape;303;p3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23850" rtl="0">
              <a:spcBef>
                <a:spcPts val="800"/>
              </a:spcBef>
              <a:spcAft>
                <a:spcPts val="0"/>
              </a:spcAft>
              <a:buSzPts val="1500"/>
              <a:buChar char="•"/>
              <a:defRPr/>
            </a:lvl1pPr>
            <a:lvl2pPr marL="914400" lvl="1" indent="-317500" rtl="0">
              <a:spcBef>
                <a:spcPts val="400"/>
              </a:spcBef>
              <a:spcAft>
                <a:spcPts val="0"/>
              </a:spcAft>
              <a:buSzPts val="1400"/>
              <a:buChar char="•"/>
              <a:defRPr/>
            </a:lvl2pPr>
            <a:lvl3pPr marL="1371600" lvl="2" indent="-304800" rtl="0">
              <a:spcBef>
                <a:spcPts val="400"/>
              </a:spcBef>
              <a:spcAft>
                <a:spcPts val="0"/>
              </a:spcAft>
              <a:buSzPts val="1200"/>
              <a:buChar char="•"/>
              <a:defRPr/>
            </a:lvl3pPr>
            <a:lvl4pPr marL="1828800" lvl="3" indent="-298450" rtl="0">
              <a:spcBef>
                <a:spcPts val="400"/>
              </a:spcBef>
              <a:spcAft>
                <a:spcPts val="0"/>
              </a:spcAft>
              <a:buSzPts val="1100"/>
              <a:buChar char="•"/>
              <a:defRPr/>
            </a:lvl4pPr>
            <a:lvl5pPr marL="2286000" lvl="4" indent="-298450" rtl="0">
              <a:spcBef>
                <a:spcPts val="400"/>
              </a:spcBef>
              <a:spcAft>
                <a:spcPts val="0"/>
              </a:spcAft>
              <a:buSzPts val="1100"/>
              <a:buChar char="•"/>
              <a:defRPr/>
            </a:lvl5pPr>
            <a:lvl6pPr marL="2743200" lvl="5" indent="-298450" rtl="0">
              <a:spcBef>
                <a:spcPts val="400"/>
              </a:spcBef>
              <a:spcAft>
                <a:spcPts val="0"/>
              </a:spcAft>
              <a:buSzPts val="1100"/>
              <a:buChar char="•"/>
              <a:defRPr/>
            </a:lvl6pPr>
            <a:lvl7pPr marL="3200400" lvl="6" indent="-298450" rtl="0">
              <a:spcBef>
                <a:spcPts val="400"/>
              </a:spcBef>
              <a:spcAft>
                <a:spcPts val="0"/>
              </a:spcAft>
              <a:buSzPts val="1100"/>
              <a:buChar char="•"/>
              <a:defRPr/>
            </a:lvl7pPr>
            <a:lvl8pPr marL="3657600" lvl="7" indent="-298450" rtl="0">
              <a:spcBef>
                <a:spcPts val="400"/>
              </a:spcBef>
              <a:spcAft>
                <a:spcPts val="0"/>
              </a:spcAft>
              <a:buSzPts val="1100"/>
              <a:buChar char="•"/>
              <a:defRPr/>
            </a:lvl8pPr>
            <a:lvl9pPr marL="4114800" lvl="8" indent="-298450" rtl="0">
              <a:spcBef>
                <a:spcPts val="400"/>
              </a:spcBef>
              <a:spcAft>
                <a:spcPts val="0"/>
              </a:spcAft>
              <a:buSzPts val="1100"/>
              <a:buChar char="•"/>
              <a:defRPr/>
            </a:lvl9pPr>
          </a:lstStyle>
          <a:p>
            <a:endParaRPr/>
          </a:p>
        </p:txBody>
      </p:sp>
      <p:sp>
        <p:nvSpPr>
          <p:cNvPr id="304" name="Google Shape;304;p3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pic>
        <p:nvPicPr>
          <p:cNvPr id="32" name="Google Shape;32;p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3" name="Google Shape;33;p5"/>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85331" y="1775319"/>
            <a:ext cx="7773000" cy="2568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35" name="Google Shape;35;p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pic>
        <p:nvPicPr>
          <p:cNvPr id="39" name="Google Shape;39;p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0" name="Google Shape;40;p6"/>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pic>
        <p:nvPicPr>
          <p:cNvPr id="45" name="Google Shape;45;p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7"/>
          <p:cNvSpPr txBox="1">
            <a:spLocks noGrp="1"/>
          </p:cNvSpPr>
          <p:nvPr>
            <p:ph type="title"/>
          </p:nvPr>
        </p:nvSpPr>
        <p:spPr>
          <a:xfrm>
            <a:off x="685331" y="621422"/>
            <a:ext cx="77637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3000"/>
              <a:buFont typeface="Twentieth Century"/>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body" idx="1"/>
          </p:nvPr>
        </p:nvSpPr>
        <p:spPr>
          <a:xfrm>
            <a:off x="685331" y="2743093"/>
            <a:ext cx="7763700" cy="102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500"/>
              <a:buNone/>
              <a:defRPr sz="1500">
                <a:solidFill>
                  <a:srgbClr val="BFBFBF"/>
                </a:solidFill>
              </a:defRPr>
            </a:lvl1pPr>
            <a:lvl2pPr marL="914400" lvl="1" indent="-228600" algn="l">
              <a:lnSpc>
                <a:spcPct val="120000"/>
              </a:lnSpc>
              <a:spcBef>
                <a:spcPts val="400"/>
              </a:spcBef>
              <a:spcAft>
                <a:spcPts val="0"/>
              </a:spcAft>
              <a:buSzPts val="1500"/>
              <a:buNone/>
              <a:defRPr sz="1500">
                <a:solidFill>
                  <a:schemeClr val="lt1"/>
                </a:solidFill>
              </a:defRPr>
            </a:lvl2pPr>
            <a:lvl3pPr marL="1371600" lvl="2" indent="-228600" algn="l">
              <a:lnSpc>
                <a:spcPct val="120000"/>
              </a:lnSpc>
              <a:spcBef>
                <a:spcPts val="400"/>
              </a:spcBef>
              <a:spcAft>
                <a:spcPts val="0"/>
              </a:spcAft>
              <a:buSzPts val="1400"/>
              <a:buNone/>
              <a:defRPr sz="1400">
                <a:solidFill>
                  <a:schemeClr val="lt1"/>
                </a:solidFill>
              </a:defRPr>
            </a:lvl3pPr>
            <a:lvl4pPr marL="1828800" lvl="3" indent="-228600" algn="l">
              <a:lnSpc>
                <a:spcPct val="120000"/>
              </a:lnSpc>
              <a:spcBef>
                <a:spcPts val="400"/>
              </a:spcBef>
              <a:spcAft>
                <a:spcPts val="0"/>
              </a:spcAft>
              <a:buSzPts val="1200"/>
              <a:buNone/>
              <a:defRPr sz="1200">
                <a:solidFill>
                  <a:schemeClr val="lt1"/>
                </a:solidFill>
              </a:defRPr>
            </a:lvl4pPr>
            <a:lvl5pPr marL="2286000" lvl="4" indent="-228600" algn="l">
              <a:lnSpc>
                <a:spcPct val="120000"/>
              </a:lnSpc>
              <a:spcBef>
                <a:spcPts val="400"/>
              </a:spcBef>
              <a:spcAft>
                <a:spcPts val="0"/>
              </a:spcAft>
              <a:buSzPts val="1200"/>
              <a:buNone/>
              <a:defRPr sz="1200">
                <a:solidFill>
                  <a:schemeClr val="lt1"/>
                </a:solidFill>
              </a:defRPr>
            </a:lvl5pPr>
            <a:lvl6pPr marL="2743200" lvl="5" indent="-228600" algn="l">
              <a:lnSpc>
                <a:spcPct val="120000"/>
              </a:lnSpc>
              <a:spcBef>
                <a:spcPts val="400"/>
              </a:spcBef>
              <a:spcAft>
                <a:spcPts val="0"/>
              </a:spcAft>
              <a:buSzPts val="1200"/>
              <a:buNone/>
              <a:defRPr sz="1200">
                <a:solidFill>
                  <a:schemeClr val="lt1"/>
                </a:solidFill>
              </a:defRPr>
            </a:lvl6pPr>
            <a:lvl7pPr marL="3200400" lvl="6" indent="-228600" algn="l">
              <a:lnSpc>
                <a:spcPct val="120000"/>
              </a:lnSpc>
              <a:spcBef>
                <a:spcPts val="400"/>
              </a:spcBef>
              <a:spcAft>
                <a:spcPts val="0"/>
              </a:spcAft>
              <a:buSzPts val="1200"/>
              <a:buNone/>
              <a:defRPr sz="1200">
                <a:solidFill>
                  <a:schemeClr val="lt1"/>
                </a:solidFill>
              </a:defRPr>
            </a:lvl7pPr>
            <a:lvl8pPr marL="3657600" lvl="7" indent="-228600" algn="l">
              <a:lnSpc>
                <a:spcPct val="120000"/>
              </a:lnSpc>
              <a:spcBef>
                <a:spcPts val="400"/>
              </a:spcBef>
              <a:spcAft>
                <a:spcPts val="0"/>
              </a:spcAft>
              <a:buSzPts val="1200"/>
              <a:buNone/>
              <a:defRPr sz="1200">
                <a:solidFill>
                  <a:schemeClr val="lt1"/>
                </a:solidFill>
              </a:defRPr>
            </a:lvl8pPr>
            <a:lvl9pPr marL="4114800" lvl="8" indent="-228600" algn="l">
              <a:lnSpc>
                <a:spcPct val="120000"/>
              </a:lnSpc>
              <a:spcBef>
                <a:spcPts val="400"/>
              </a:spcBef>
              <a:spcAft>
                <a:spcPts val="0"/>
              </a:spcAft>
              <a:buSzPts val="1200"/>
              <a:buNone/>
              <a:defRPr sz="1200">
                <a:solidFill>
                  <a:schemeClr val="lt1"/>
                </a:solidFill>
              </a:defRPr>
            </a:lvl9pPr>
          </a:lstStyle>
          <a:p>
            <a:endParaRPr/>
          </a:p>
        </p:txBody>
      </p:sp>
      <p:sp>
        <p:nvSpPr>
          <p:cNvPr id="48" name="Google Shape;48;p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pic>
        <p:nvPicPr>
          <p:cNvPr id="52" name="Google Shape;52;p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3" name="Google Shape;53;p8"/>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body" idx="1"/>
          </p:nvPr>
        </p:nvSpPr>
        <p:spPr>
          <a:xfrm>
            <a:off x="859746" y="1778263"/>
            <a:ext cx="3655200" cy="510000"/>
          </a:xfrm>
          <a:prstGeom prst="rect">
            <a:avLst/>
          </a:prstGeom>
          <a:noFill/>
          <a:ln>
            <a:noFill/>
          </a:ln>
        </p:spPr>
        <p:txBody>
          <a:bodyPr spcFirstLastPara="1" wrap="square" lIns="68575" tIns="34275" rIns="68575" bIns="34275" anchor="b" anchorCtr="0">
            <a:noAutofit/>
          </a:bodyPr>
          <a:lstStyle>
            <a:lvl1pPr marL="457200" lvl="0" indent="-228600" algn="l">
              <a:lnSpc>
                <a:spcPct val="85000"/>
              </a:lnSpc>
              <a:spcBef>
                <a:spcPts val="800"/>
              </a:spcBef>
              <a:spcAft>
                <a:spcPts val="0"/>
              </a:spcAft>
              <a:buSzPts val="2000"/>
              <a:buNone/>
              <a:defRPr sz="20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55" name="Google Shape;55;p8"/>
          <p:cNvSpPr txBox="1">
            <a:spLocks noGrp="1"/>
          </p:cNvSpPr>
          <p:nvPr>
            <p:ph type="body" idx="2"/>
          </p:nvPr>
        </p:nvSpPr>
        <p:spPr>
          <a:xfrm>
            <a:off x="685331" y="2288259"/>
            <a:ext cx="3829500" cy="2055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56" name="Google Shape;56;p8"/>
          <p:cNvSpPr txBox="1">
            <a:spLocks noGrp="1"/>
          </p:cNvSpPr>
          <p:nvPr>
            <p:ph type="body" idx="3"/>
          </p:nvPr>
        </p:nvSpPr>
        <p:spPr>
          <a:xfrm>
            <a:off x="4797317" y="1778263"/>
            <a:ext cx="3661500" cy="510000"/>
          </a:xfrm>
          <a:prstGeom prst="rect">
            <a:avLst/>
          </a:prstGeom>
          <a:noFill/>
          <a:ln>
            <a:noFill/>
          </a:ln>
        </p:spPr>
        <p:txBody>
          <a:bodyPr spcFirstLastPara="1" wrap="square" lIns="68575" tIns="34275" rIns="68575" bIns="34275" anchor="b" anchorCtr="0">
            <a:noAutofit/>
          </a:bodyPr>
          <a:lstStyle>
            <a:lvl1pPr marL="457200" lvl="0" indent="-228600" algn="l">
              <a:lnSpc>
                <a:spcPct val="85000"/>
              </a:lnSpc>
              <a:spcBef>
                <a:spcPts val="800"/>
              </a:spcBef>
              <a:spcAft>
                <a:spcPts val="0"/>
              </a:spcAft>
              <a:buSzPts val="2000"/>
              <a:buNone/>
              <a:defRPr sz="20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57" name="Google Shape;57;p8"/>
          <p:cNvSpPr txBox="1">
            <a:spLocks noGrp="1"/>
          </p:cNvSpPr>
          <p:nvPr>
            <p:ph type="body" idx="4"/>
          </p:nvPr>
        </p:nvSpPr>
        <p:spPr>
          <a:xfrm>
            <a:off x="4629150" y="2288259"/>
            <a:ext cx="3829200" cy="2055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58" name="Google Shape;58;p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pic>
        <p:nvPicPr>
          <p:cNvPr id="62" name="Google Shape;62;p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3" name="Google Shape;63;p9"/>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9"/>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9"/>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pic>
        <p:nvPicPr>
          <p:cNvPr id="67" name="Google Shape;67;p10"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8" name="Google Shape;68;p10"/>
          <p:cNvSpPr txBox="1">
            <a:spLocks noGrp="1"/>
          </p:cNvSpPr>
          <p:nvPr>
            <p:ph type="title"/>
          </p:nvPr>
        </p:nvSpPr>
        <p:spPr>
          <a:xfrm>
            <a:off x="685331" y="457200"/>
            <a:ext cx="2951700" cy="15174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0"/>
          <p:cNvSpPr txBox="1">
            <a:spLocks noGrp="1"/>
          </p:cNvSpPr>
          <p:nvPr>
            <p:ph type="body" idx="1"/>
          </p:nvPr>
        </p:nvSpPr>
        <p:spPr>
          <a:xfrm>
            <a:off x="3808547" y="457200"/>
            <a:ext cx="4650000" cy="38862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70" name="Google Shape;70;p10"/>
          <p:cNvSpPr txBox="1">
            <a:spLocks noGrp="1"/>
          </p:cNvSpPr>
          <p:nvPr>
            <p:ph type="body" idx="2"/>
          </p:nvPr>
        </p:nvSpPr>
        <p:spPr>
          <a:xfrm>
            <a:off x="685331" y="1974639"/>
            <a:ext cx="2951700" cy="23688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71" name="Google Shape;71;p1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20">
            <a:alphaModFix amt="40000"/>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lt1"/>
              </a:buClr>
              <a:buSzPts val="2700"/>
              <a:buFont typeface="Twentieth Century"/>
              <a:buNone/>
              <a:defRPr sz="27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85331" y="1775320"/>
            <a:ext cx="7773300" cy="2568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20000"/>
              </a:lnSpc>
              <a:spcBef>
                <a:spcPts val="800"/>
              </a:spcBef>
              <a:spcAft>
                <a:spcPts val="0"/>
              </a:spcAft>
              <a:buClr>
                <a:schemeClr val="lt1"/>
              </a:buClr>
              <a:buSzPts val="1500"/>
              <a:buFont typeface="Arial"/>
              <a:buChar char="•"/>
              <a:defRPr sz="1500" b="0" i="0" u="none" strike="noStrike" cap="none">
                <a:solidFill>
                  <a:schemeClr val="lt1"/>
                </a:solidFill>
                <a:latin typeface="Twentieth Century"/>
                <a:ea typeface="Twentieth Century"/>
                <a:cs typeface="Twentieth Century"/>
                <a:sym typeface="Twentieth Century"/>
              </a:defRPr>
            </a:lvl1pPr>
            <a:lvl2pPr marL="914400" marR="0" lvl="1" indent="-317500" algn="l" rtl="0">
              <a:lnSpc>
                <a:spcPct val="120000"/>
              </a:lnSpc>
              <a:spcBef>
                <a:spcPts val="4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2pPr>
            <a:lvl3pPr marL="1371600" marR="0" lvl="2" indent="-304800" algn="l" rtl="0">
              <a:lnSpc>
                <a:spcPct val="120000"/>
              </a:lnSpc>
              <a:spcBef>
                <a:spcPts val="400"/>
              </a:spcBef>
              <a:spcAft>
                <a:spcPts val="0"/>
              </a:spcAft>
              <a:buClr>
                <a:schemeClr val="lt1"/>
              </a:buClr>
              <a:buSzPts val="1200"/>
              <a:buFont typeface="Arial"/>
              <a:buChar char="•"/>
              <a:defRPr sz="1200" b="0" i="0" u="none" strike="noStrike" cap="none">
                <a:solidFill>
                  <a:schemeClr val="lt1"/>
                </a:solidFill>
                <a:latin typeface="Twentieth Century"/>
                <a:ea typeface="Twentieth Century"/>
                <a:cs typeface="Twentieth Century"/>
                <a:sym typeface="Twentieth Century"/>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4pPr>
            <a:lvl5pPr marL="2286000" marR="0" lvl="4"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5pPr>
            <a:lvl6pPr marL="2743200" marR="0" lvl="5"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1" name="Google Shape;11;p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5"/>
        <p:cNvGrpSpPr/>
        <p:nvPr/>
      </p:nvGrpSpPr>
      <p:grpSpPr>
        <a:xfrm>
          <a:off x="0" y="0"/>
          <a:ext cx="0" cy="0"/>
          <a:chOff x="0" y="0"/>
          <a:chExt cx="0" cy="0"/>
        </a:xfrm>
      </p:grpSpPr>
      <p:pic>
        <p:nvPicPr>
          <p:cNvPr id="156" name="Google Shape;156;p20" descr="\\DROBO-FS\QuickDrops\JB\PPTX NG\Droplets\LightingOverlay.png"/>
          <p:cNvPicPr preferRelativeResize="0"/>
          <p:nvPr/>
        </p:nvPicPr>
        <p:blipFill rotWithShape="1">
          <a:blip r:embed="rId20">
            <a:alphaModFix amt="40000"/>
          </a:blip>
          <a:srcRect/>
          <a:stretch/>
        </p:blipFill>
        <p:spPr>
          <a:xfrm>
            <a:off x="0" y="0"/>
            <a:ext cx="9144000" cy="5143500"/>
          </a:xfrm>
          <a:prstGeom prst="rect">
            <a:avLst/>
          </a:prstGeom>
          <a:noFill/>
          <a:ln>
            <a:noFill/>
          </a:ln>
        </p:spPr>
      </p:pic>
      <p:sp>
        <p:nvSpPr>
          <p:cNvPr id="157" name="Google Shape;157;p20"/>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lt1"/>
              </a:buClr>
              <a:buSzPts val="2700"/>
              <a:buFont typeface="Twentieth Century"/>
              <a:buNone/>
              <a:defRPr sz="2700" b="0" i="0" u="none" strike="noStrike" cap="none">
                <a:solidFill>
                  <a:schemeClr val="lt1"/>
                </a:solidFill>
                <a:latin typeface="Twentieth Century"/>
                <a:ea typeface="Twentieth Century"/>
                <a:cs typeface="Twentieth Century"/>
                <a:sym typeface="Twentieth Century"/>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8" name="Google Shape;158;p20"/>
          <p:cNvSpPr txBox="1">
            <a:spLocks noGrp="1"/>
          </p:cNvSpPr>
          <p:nvPr>
            <p:ph type="body" idx="1"/>
          </p:nvPr>
        </p:nvSpPr>
        <p:spPr>
          <a:xfrm>
            <a:off x="685331" y="1775320"/>
            <a:ext cx="7773300" cy="2568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20000"/>
              </a:lnSpc>
              <a:spcBef>
                <a:spcPts val="800"/>
              </a:spcBef>
              <a:spcAft>
                <a:spcPts val="0"/>
              </a:spcAft>
              <a:buClr>
                <a:schemeClr val="lt1"/>
              </a:buClr>
              <a:buSzPts val="1500"/>
              <a:buFont typeface="Arial"/>
              <a:buChar char="•"/>
              <a:defRPr sz="1500" b="0" i="0" u="none" strike="noStrike" cap="none">
                <a:solidFill>
                  <a:schemeClr val="lt1"/>
                </a:solidFill>
                <a:latin typeface="Twentieth Century"/>
                <a:ea typeface="Twentieth Century"/>
                <a:cs typeface="Twentieth Century"/>
                <a:sym typeface="Twentieth Century"/>
              </a:defRPr>
            </a:lvl1pPr>
            <a:lvl2pPr marL="914400" marR="0" lvl="1" indent="-317500" algn="l" rtl="0">
              <a:lnSpc>
                <a:spcPct val="120000"/>
              </a:lnSpc>
              <a:spcBef>
                <a:spcPts val="4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2pPr>
            <a:lvl3pPr marL="1371600" marR="0" lvl="2" indent="-304800" algn="l" rtl="0">
              <a:lnSpc>
                <a:spcPct val="120000"/>
              </a:lnSpc>
              <a:spcBef>
                <a:spcPts val="400"/>
              </a:spcBef>
              <a:spcAft>
                <a:spcPts val="0"/>
              </a:spcAft>
              <a:buClr>
                <a:schemeClr val="lt1"/>
              </a:buClr>
              <a:buSzPts val="1200"/>
              <a:buFont typeface="Arial"/>
              <a:buChar char="•"/>
              <a:defRPr sz="1200" b="0" i="0" u="none" strike="noStrike" cap="none">
                <a:solidFill>
                  <a:schemeClr val="lt1"/>
                </a:solidFill>
                <a:latin typeface="Twentieth Century"/>
                <a:ea typeface="Twentieth Century"/>
                <a:cs typeface="Twentieth Century"/>
                <a:sym typeface="Twentieth Century"/>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4pPr>
            <a:lvl5pPr marL="2286000" marR="0" lvl="4"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5pPr>
            <a:lvl6pPr marL="2743200" marR="0" lvl="5"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9" name="Google Shape;159;p2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0" name="Google Shape;160;p2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1" name="Google Shape;161;p2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ctrTitle"/>
          </p:nvPr>
        </p:nvSpPr>
        <p:spPr>
          <a:xfrm>
            <a:off x="1313259" y="975589"/>
            <a:ext cx="6517500" cy="1881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SzPts val="3600"/>
              <a:buNone/>
            </a:pPr>
            <a:r>
              <a:rPr lang="en" sz="5200"/>
              <a:t>Plan for Improvement</a:t>
            </a:r>
            <a:endParaRPr sz="5200"/>
          </a:p>
        </p:txBody>
      </p:sp>
      <p:sp>
        <p:nvSpPr>
          <p:cNvPr id="310" name="Google Shape;310;p39"/>
          <p:cNvSpPr txBox="1">
            <a:spLocks noGrp="1"/>
          </p:cNvSpPr>
          <p:nvPr>
            <p:ph type="subTitle" idx="1"/>
          </p:nvPr>
        </p:nvSpPr>
        <p:spPr>
          <a:xfrm>
            <a:off x="1143159" y="2914650"/>
            <a:ext cx="6517500" cy="1028700"/>
          </a:xfrm>
          <a:prstGeom prst="rect">
            <a:avLst/>
          </a:prstGeom>
          <a:noFill/>
          <a:ln>
            <a:noFill/>
          </a:ln>
        </p:spPr>
        <p:txBody>
          <a:bodyPr spcFirstLastPara="1" wrap="square" lIns="68575" tIns="34275" rIns="68575" bIns="34275" anchor="t" anchorCtr="0">
            <a:noAutofit/>
          </a:bodyPr>
          <a:lstStyle/>
          <a:p>
            <a:pPr marL="0" lvl="0" indent="0" algn="ctr" rtl="0">
              <a:lnSpc>
                <a:spcPct val="120000"/>
              </a:lnSpc>
              <a:spcBef>
                <a:spcPts val="800"/>
              </a:spcBef>
              <a:spcAft>
                <a:spcPts val="0"/>
              </a:spcAft>
              <a:buSzPts val="1700"/>
              <a:buNone/>
            </a:pPr>
            <a:r>
              <a:rPr lang="en" sz="2400"/>
              <a:t>November 25th Board Meeting</a:t>
            </a:r>
            <a:endParaRPr sz="2400"/>
          </a:p>
        </p:txBody>
      </p:sp>
      <p:pic>
        <p:nvPicPr>
          <p:cNvPr id="311" name="Google Shape;311;p39"/>
          <p:cNvPicPr preferRelativeResize="0"/>
          <p:nvPr/>
        </p:nvPicPr>
        <p:blipFill rotWithShape="1">
          <a:blip r:embed="rId3">
            <a:alphaModFix/>
          </a:blip>
          <a:srcRect/>
          <a:stretch/>
        </p:blipFill>
        <p:spPr>
          <a:xfrm>
            <a:off x="674463" y="668525"/>
            <a:ext cx="7795075" cy="10195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xfrm>
            <a:off x="311700" y="445025"/>
            <a:ext cx="37791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solidFill>
                  <a:srgbClr val="FFFF00"/>
                </a:solidFill>
              </a:rPr>
              <a:t>Objectives for Today’s Presentation</a:t>
            </a:r>
            <a:endParaRPr b="1">
              <a:solidFill>
                <a:srgbClr val="FFFF00"/>
              </a:solidFill>
            </a:endParaRPr>
          </a:p>
        </p:txBody>
      </p:sp>
      <p:sp>
        <p:nvSpPr>
          <p:cNvPr id="317" name="Google Shape;317;p40"/>
          <p:cNvSpPr txBox="1">
            <a:spLocks noGrp="1"/>
          </p:cNvSpPr>
          <p:nvPr>
            <p:ph type="body" idx="1"/>
          </p:nvPr>
        </p:nvSpPr>
        <p:spPr>
          <a:xfrm>
            <a:off x="311700" y="1152475"/>
            <a:ext cx="3779100" cy="3801300"/>
          </a:xfrm>
          <a:prstGeom prst="rect">
            <a:avLst/>
          </a:prstGeom>
          <a:ln>
            <a:noFill/>
          </a:ln>
        </p:spPr>
        <p:txBody>
          <a:bodyPr spcFirstLastPara="1" wrap="square" lIns="68575" tIns="34275" rIns="68575" bIns="34275" anchor="t" anchorCtr="0">
            <a:noAutofit/>
          </a:bodyPr>
          <a:lstStyle/>
          <a:p>
            <a:pPr marL="457200" lvl="0" indent="-342900" algn="l" rtl="0">
              <a:spcBef>
                <a:spcPts val="800"/>
              </a:spcBef>
              <a:spcAft>
                <a:spcPts val="0"/>
              </a:spcAft>
              <a:buSzPts val="1800"/>
              <a:buAutoNum type="arabicPeriod"/>
            </a:pPr>
            <a:r>
              <a:rPr lang="en" sz="1800" b="1"/>
              <a:t>Seek approval of strategic plan from the Board of Directors:</a:t>
            </a:r>
            <a:endParaRPr sz="1800" b="1"/>
          </a:p>
          <a:p>
            <a:pPr marL="914400" lvl="0" indent="-342900" algn="l" rtl="0">
              <a:spcBef>
                <a:spcPts val="0"/>
              </a:spcBef>
              <a:spcAft>
                <a:spcPts val="0"/>
              </a:spcAft>
              <a:buSzPts val="1800"/>
              <a:buChar char="-"/>
            </a:pPr>
            <a:r>
              <a:rPr lang="en" sz="1800"/>
              <a:t>Vision and Mission Statement</a:t>
            </a:r>
            <a:endParaRPr sz="1800"/>
          </a:p>
          <a:p>
            <a:pPr marL="914400" lvl="0" indent="-342900" algn="l" rtl="0">
              <a:spcBef>
                <a:spcPts val="0"/>
              </a:spcBef>
              <a:spcAft>
                <a:spcPts val="0"/>
              </a:spcAft>
              <a:buSzPts val="1800"/>
              <a:buChar char="-"/>
            </a:pPr>
            <a:r>
              <a:rPr lang="en" sz="1800"/>
              <a:t>District Values </a:t>
            </a:r>
            <a:endParaRPr sz="1800"/>
          </a:p>
          <a:p>
            <a:pPr marL="914400" lvl="0" indent="-342900" algn="l" rtl="0">
              <a:spcBef>
                <a:spcPts val="0"/>
              </a:spcBef>
              <a:spcAft>
                <a:spcPts val="0"/>
              </a:spcAft>
              <a:buSzPts val="1800"/>
              <a:buChar char="-"/>
            </a:pPr>
            <a:r>
              <a:rPr lang="en" sz="1800"/>
              <a:t>Theory of Action for Improvement:  Transformational Improvement Pillars</a:t>
            </a:r>
            <a:endParaRPr sz="1800"/>
          </a:p>
          <a:p>
            <a:pPr marL="0" lvl="0" indent="0" algn="l" rtl="0">
              <a:spcBef>
                <a:spcPts val="800"/>
              </a:spcBef>
              <a:spcAft>
                <a:spcPts val="0"/>
              </a:spcAft>
              <a:buNone/>
            </a:pPr>
            <a:endParaRPr/>
          </a:p>
        </p:txBody>
      </p:sp>
      <p:pic>
        <p:nvPicPr>
          <p:cNvPr id="318" name="Google Shape;318;p40"/>
          <p:cNvPicPr preferRelativeResize="0"/>
          <p:nvPr/>
        </p:nvPicPr>
        <p:blipFill>
          <a:blip r:embed="rId3">
            <a:alphaModFix/>
          </a:blip>
          <a:stretch>
            <a:fillRect/>
          </a:stretch>
        </p:blipFill>
        <p:spPr>
          <a:xfrm>
            <a:off x="4227000" y="295975"/>
            <a:ext cx="4748400" cy="4353896"/>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1"/>
          <p:cNvPicPr preferRelativeResize="0"/>
          <p:nvPr/>
        </p:nvPicPr>
        <p:blipFill rotWithShape="1">
          <a:blip r:embed="rId3">
            <a:alphaModFix/>
          </a:blip>
          <a:srcRect/>
          <a:stretch/>
        </p:blipFill>
        <p:spPr>
          <a:xfrm>
            <a:off x="1521300" y="695100"/>
            <a:ext cx="6020050" cy="3857625"/>
          </a:xfrm>
          <a:prstGeom prst="rect">
            <a:avLst/>
          </a:prstGeom>
          <a:noFill/>
          <a:ln w="762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body" idx="1"/>
          </p:nvPr>
        </p:nvSpPr>
        <p:spPr>
          <a:xfrm>
            <a:off x="311700" y="1595150"/>
            <a:ext cx="8520600" cy="3416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FFFF00"/>
                </a:solidFill>
                <a:latin typeface="Arial"/>
                <a:ea typeface="Arial"/>
                <a:cs typeface="Arial"/>
                <a:sym typeface="Arial"/>
              </a:rPr>
              <a:t>Vision </a:t>
            </a:r>
            <a:r>
              <a:rPr lang="en" sz="1800">
                <a:solidFill>
                  <a:srgbClr val="FFFF00"/>
                </a:solidFill>
                <a:latin typeface="Arial"/>
                <a:ea typeface="Arial"/>
                <a:cs typeface="Arial"/>
                <a:sym typeface="Arial"/>
              </a:rPr>
              <a:t>(Draft)</a:t>
            </a:r>
            <a:endParaRPr sz="1800">
              <a:solidFill>
                <a:srgbClr val="FFFF00"/>
              </a:solidFill>
              <a:latin typeface="Arial"/>
              <a:ea typeface="Arial"/>
              <a:cs typeface="Arial"/>
              <a:sym typeface="Aria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latin typeface="Arial"/>
                <a:ea typeface="Arial"/>
                <a:cs typeface="Arial"/>
                <a:sym typeface="Arial"/>
              </a:rPr>
              <a:t>All are inspired to lead and succeed</a:t>
            </a:r>
            <a:endParaRPr sz="1800">
              <a:solidFill>
                <a:srgbClr val="FFFFFF"/>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1400" b="1">
              <a:solidFill>
                <a:srgbClr val="FFFFFF"/>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 sz="2400" b="1">
                <a:solidFill>
                  <a:srgbClr val="FFFF00"/>
                </a:solidFill>
                <a:latin typeface="Arial"/>
                <a:ea typeface="Arial"/>
                <a:cs typeface="Arial"/>
                <a:sym typeface="Arial"/>
              </a:rPr>
              <a:t>Mission</a:t>
            </a:r>
            <a:r>
              <a:rPr lang="en" sz="1800">
                <a:solidFill>
                  <a:srgbClr val="FFFF00"/>
                </a:solidFill>
                <a:latin typeface="Arial"/>
                <a:ea typeface="Arial"/>
                <a:cs typeface="Arial"/>
                <a:sym typeface="Arial"/>
              </a:rPr>
              <a:t> (Draft)</a:t>
            </a:r>
            <a:endParaRPr sz="1800">
              <a:solidFill>
                <a:srgbClr val="FFFF00"/>
              </a:solidFill>
              <a:latin typeface="Arial"/>
              <a:ea typeface="Arial"/>
              <a:cs typeface="Arial"/>
              <a:sym typeface="Aria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latin typeface="Arial"/>
                <a:ea typeface="Arial"/>
                <a:cs typeface="Arial"/>
                <a:sym typeface="Arial"/>
              </a:rPr>
              <a:t>Hogan Preparatory Academy is an exceptional charter school district where students become compassionate leaders who are college and career ready with a competitive advantage.</a:t>
            </a:r>
            <a:endParaRPr sz="1800">
              <a:solidFill>
                <a:srgbClr val="FFFFFF"/>
              </a:solidFill>
              <a:latin typeface="Arial"/>
              <a:ea typeface="Arial"/>
              <a:cs typeface="Arial"/>
              <a:sym typeface="Arial"/>
            </a:endParaRPr>
          </a:p>
          <a:p>
            <a:pPr marL="0" lvl="0" indent="0" algn="l" rtl="0">
              <a:lnSpc>
                <a:spcPct val="120000"/>
              </a:lnSpc>
              <a:spcBef>
                <a:spcPts val="1600"/>
              </a:spcBef>
              <a:spcAft>
                <a:spcPts val="0"/>
              </a:spcAft>
              <a:buSzPts val="1500"/>
              <a:buNone/>
            </a:pPr>
            <a:endParaRPr/>
          </a:p>
        </p:txBody>
      </p:sp>
      <p:pic>
        <p:nvPicPr>
          <p:cNvPr id="329" name="Google Shape;329;p42"/>
          <p:cNvPicPr preferRelativeResize="0"/>
          <p:nvPr/>
        </p:nvPicPr>
        <p:blipFill rotWithShape="1">
          <a:blip r:embed="rId3">
            <a:alphaModFix/>
          </a:blip>
          <a:srcRect/>
          <a:stretch/>
        </p:blipFill>
        <p:spPr>
          <a:xfrm>
            <a:off x="411325" y="268000"/>
            <a:ext cx="8326550" cy="10195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a:spLocks noGrp="1"/>
          </p:cNvSpPr>
          <p:nvPr>
            <p:ph type="title"/>
          </p:nvPr>
        </p:nvSpPr>
        <p:spPr>
          <a:xfrm>
            <a:off x="685356" y="105513"/>
            <a:ext cx="7773300" cy="1197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600" b="1">
                <a:solidFill>
                  <a:srgbClr val="FFFF00"/>
                </a:solidFill>
              </a:rPr>
              <a:t>District’s Common Goal:  Purpose</a:t>
            </a:r>
            <a:endParaRPr sz="3600" b="1">
              <a:solidFill>
                <a:srgbClr val="FFFF00"/>
              </a:solidFill>
            </a:endParaRPr>
          </a:p>
        </p:txBody>
      </p:sp>
      <p:sp>
        <p:nvSpPr>
          <p:cNvPr id="335" name="Google Shape;335;p43"/>
          <p:cNvSpPr txBox="1">
            <a:spLocks noGrp="1"/>
          </p:cNvSpPr>
          <p:nvPr>
            <p:ph type="body" idx="1"/>
          </p:nvPr>
        </p:nvSpPr>
        <p:spPr>
          <a:xfrm>
            <a:off x="685331" y="1775319"/>
            <a:ext cx="3829500" cy="256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336" name="Google Shape;336;p43"/>
          <p:cNvSpPr txBox="1">
            <a:spLocks noGrp="1"/>
          </p:cNvSpPr>
          <p:nvPr>
            <p:ph type="body" idx="2"/>
          </p:nvPr>
        </p:nvSpPr>
        <p:spPr>
          <a:xfrm>
            <a:off x="3378650" y="1254600"/>
            <a:ext cx="5606700" cy="3051000"/>
          </a:xfrm>
          <a:prstGeom prst="rect">
            <a:avLst/>
          </a:prstGeom>
        </p:spPr>
        <p:txBody>
          <a:bodyPr spcFirstLastPara="1" wrap="square" lIns="68575" tIns="34275" rIns="68575" bIns="34275" anchor="t" anchorCtr="0">
            <a:noAutofit/>
          </a:bodyPr>
          <a:lstStyle/>
          <a:p>
            <a:pPr marL="457200" lvl="0" indent="0" algn="l" rtl="0">
              <a:spcBef>
                <a:spcPts val="800"/>
              </a:spcBef>
              <a:spcAft>
                <a:spcPts val="0"/>
              </a:spcAft>
              <a:buNone/>
            </a:pPr>
            <a:r>
              <a:rPr lang="en" sz="2000" b="1"/>
              <a:t>Hogan Graduates are Career and College Ready with a Competitive Advantage which means solid academic and social emotional skills and one or more Market Value Assets:</a:t>
            </a:r>
            <a:endParaRPr sz="2000" b="1"/>
          </a:p>
          <a:p>
            <a:pPr marL="1371600" lvl="0" indent="-355600" algn="l" rtl="0">
              <a:spcBef>
                <a:spcPts val="800"/>
              </a:spcBef>
              <a:spcAft>
                <a:spcPts val="0"/>
              </a:spcAft>
              <a:buSzPts val="2000"/>
              <a:buChar char="•"/>
            </a:pPr>
            <a:r>
              <a:rPr lang="en" sz="2000" b="1"/>
              <a:t>Internships</a:t>
            </a:r>
            <a:endParaRPr sz="2000" b="1"/>
          </a:p>
          <a:p>
            <a:pPr marL="1371600" lvl="0" indent="-355600" algn="l" rtl="0">
              <a:spcBef>
                <a:spcPts val="0"/>
              </a:spcBef>
              <a:spcAft>
                <a:spcPts val="0"/>
              </a:spcAft>
              <a:buSzPts val="2000"/>
              <a:buChar char="•"/>
            </a:pPr>
            <a:r>
              <a:rPr lang="en" sz="2000" b="1"/>
              <a:t>Client Projects</a:t>
            </a:r>
            <a:endParaRPr sz="2000" b="1"/>
          </a:p>
          <a:p>
            <a:pPr marL="1371600" lvl="0" indent="-355600" algn="l" rtl="0">
              <a:spcBef>
                <a:spcPts val="0"/>
              </a:spcBef>
              <a:spcAft>
                <a:spcPts val="0"/>
              </a:spcAft>
              <a:buSzPts val="2000"/>
              <a:buChar char="•"/>
            </a:pPr>
            <a:r>
              <a:rPr lang="en" sz="2000" b="1"/>
              <a:t>9 college credit hours</a:t>
            </a:r>
            <a:endParaRPr sz="2000" b="1"/>
          </a:p>
          <a:p>
            <a:pPr marL="1371600" lvl="0" indent="-355600" algn="l" rtl="0">
              <a:spcBef>
                <a:spcPts val="0"/>
              </a:spcBef>
              <a:spcAft>
                <a:spcPts val="0"/>
              </a:spcAft>
              <a:buSzPts val="2000"/>
              <a:buChar char="•"/>
            </a:pPr>
            <a:r>
              <a:rPr lang="en" sz="2000" b="1"/>
              <a:t>Industry Certifications</a:t>
            </a:r>
            <a:endParaRPr sz="2000" b="1"/>
          </a:p>
          <a:p>
            <a:pPr marL="457200" lvl="0" indent="0" algn="l" rtl="0">
              <a:spcBef>
                <a:spcPts val="800"/>
              </a:spcBef>
              <a:spcAft>
                <a:spcPts val="0"/>
              </a:spcAft>
              <a:buNone/>
            </a:pPr>
            <a:endParaRPr sz="2000" b="1"/>
          </a:p>
          <a:p>
            <a:pPr marL="457200" lvl="0" indent="0" algn="l" rtl="0">
              <a:spcBef>
                <a:spcPts val="800"/>
              </a:spcBef>
              <a:spcAft>
                <a:spcPts val="0"/>
              </a:spcAft>
              <a:buNone/>
            </a:pPr>
            <a:endParaRPr sz="2000" b="1"/>
          </a:p>
        </p:txBody>
      </p:sp>
      <p:pic>
        <p:nvPicPr>
          <p:cNvPr id="337" name="Google Shape;337;p43"/>
          <p:cNvPicPr preferRelativeResize="0"/>
          <p:nvPr/>
        </p:nvPicPr>
        <p:blipFill>
          <a:blip r:embed="rId3">
            <a:alphaModFix/>
          </a:blip>
          <a:stretch>
            <a:fillRect/>
          </a:stretch>
        </p:blipFill>
        <p:spPr>
          <a:xfrm>
            <a:off x="501400" y="1254600"/>
            <a:ext cx="2565751" cy="3050975"/>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696850" y="372125"/>
            <a:ext cx="6653100" cy="572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700"/>
              <a:buNone/>
            </a:pPr>
            <a:r>
              <a:rPr lang="en" sz="4800"/>
              <a:t>Our Values</a:t>
            </a:r>
            <a:endParaRPr sz="4800"/>
          </a:p>
        </p:txBody>
      </p:sp>
      <p:sp>
        <p:nvSpPr>
          <p:cNvPr id="343" name="Google Shape;343;p4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0" lvl="0" indent="0" algn="l" rtl="0">
              <a:lnSpc>
                <a:spcPct val="120000"/>
              </a:lnSpc>
              <a:spcBef>
                <a:spcPts val="800"/>
              </a:spcBef>
              <a:spcAft>
                <a:spcPts val="0"/>
              </a:spcAft>
              <a:buClr>
                <a:schemeClr val="dk1"/>
              </a:buClr>
              <a:buSzPts val="1100"/>
              <a:buFont typeface="Arial"/>
              <a:buNone/>
            </a:pPr>
            <a:endParaRPr/>
          </a:p>
          <a:p>
            <a:pPr marL="457200" lvl="0" indent="-355600" algn="l" rtl="0">
              <a:lnSpc>
                <a:spcPct val="120000"/>
              </a:lnSpc>
              <a:spcBef>
                <a:spcPts val="800"/>
              </a:spcBef>
              <a:spcAft>
                <a:spcPts val="0"/>
              </a:spcAft>
              <a:buSzPts val="2000"/>
              <a:buChar char="•"/>
            </a:pPr>
            <a:r>
              <a:rPr lang="en" sz="2000" b="1">
                <a:solidFill>
                  <a:srgbClr val="FFFF00"/>
                </a:solidFill>
              </a:rPr>
              <a:t>Student Centered</a:t>
            </a:r>
            <a:r>
              <a:rPr lang="en" sz="2000"/>
              <a:t> - Students are the focus of all our work.</a:t>
            </a:r>
            <a:endParaRPr sz="2000"/>
          </a:p>
          <a:p>
            <a:pPr marL="457200" lvl="0" indent="-355600" algn="l" rtl="0">
              <a:lnSpc>
                <a:spcPct val="120000"/>
              </a:lnSpc>
              <a:spcBef>
                <a:spcPts val="0"/>
              </a:spcBef>
              <a:spcAft>
                <a:spcPts val="0"/>
              </a:spcAft>
              <a:buSzPts val="2000"/>
              <a:buChar char="•"/>
            </a:pPr>
            <a:r>
              <a:rPr lang="en" sz="2000" b="1">
                <a:solidFill>
                  <a:srgbClr val="FFFF00"/>
                </a:solidFill>
              </a:rPr>
              <a:t>Sense of Urgency</a:t>
            </a:r>
            <a:r>
              <a:rPr lang="en" sz="2000"/>
              <a:t> - The time to act is now.  </a:t>
            </a:r>
            <a:endParaRPr sz="2000"/>
          </a:p>
          <a:p>
            <a:pPr marL="457200" lvl="0" indent="-355600" algn="l" rtl="0">
              <a:lnSpc>
                <a:spcPct val="120000"/>
              </a:lnSpc>
              <a:spcBef>
                <a:spcPts val="0"/>
              </a:spcBef>
              <a:spcAft>
                <a:spcPts val="0"/>
              </a:spcAft>
              <a:buSzPts val="2000"/>
              <a:buChar char="•"/>
            </a:pPr>
            <a:r>
              <a:rPr lang="en" sz="2000" b="1">
                <a:solidFill>
                  <a:srgbClr val="FFFF00"/>
                </a:solidFill>
              </a:rPr>
              <a:t>High Expectations</a:t>
            </a:r>
            <a:r>
              <a:rPr lang="en" sz="2000" b="1"/>
              <a:t> </a:t>
            </a:r>
            <a:r>
              <a:rPr lang="en" sz="2000"/>
              <a:t>- Excellence is expected from everyone every day.</a:t>
            </a:r>
            <a:endParaRPr sz="2000"/>
          </a:p>
          <a:p>
            <a:pPr marL="457200" lvl="0" indent="-355600" algn="l" rtl="0">
              <a:lnSpc>
                <a:spcPct val="120000"/>
              </a:lnSpc>
              <a:spcBef>
                <a:spcPts val="0"/>
              </a:spcBef>
              <a:spcAft>
                <a:spcPts val="0"/>
              </a:spcAft>
              <a:buSzPts val="2000"/>
              <a:buChar char="•"/>
            </a:pPr>
            <a:r>
              <a:rPr lang="en" sz="2000" b="1">
                <a:solidFill>
                  <a:srgbClr val="FFFF00"/>
                </a:solidFill>
              </a:rPr>
              <a:t>Collective Responsibility</a:t>
            </a:r>
            <a:r>
              <a:rPr lang="en" sz="2000"/>
              <a:t> - Together we are better and accountable to each other.</a:t>
            </a:r>
            <a:endParaRPr sz="2000"/>
          </a:p>
          <a:p>
            <a:pPr marL="457200" lvl="0" indent="-355600" algn="l" rtl="0">
              <a:lnSpc>
                <a:spcPct val="120000"/>
              </a:lnSpc>
              <a:spcBef>
                <a:spcPts val="0"/>
              </a:spcBef>
              <a:spcAft>
                <a:spcPts val="0"/>
              </a:spcAft>
              <a:buSzPts val="2000"/>
              <a:buChar char="•"/>
            </a:pPr>
            <a:r>
              <a:rPr lang="en" sz="2000" b="1">
                <a:solidFill>
                  <a:srgbClr val="FFFF00"/>
                </a:solidFill>
              </a:rPr>
              <a:t>Results Driven</a:t>
            </a:r>
            <a:r>
              <a:rPr lang="en" sz="2000"/>
              <a:t> - Meaningful results must be achieved.  </a:t>
            </a:r>
            <a:endParaRPr sz="2000"/>
          </a:p>
          <a:p>
            <a:pPr marL="457200" lvl="0" indent="-355600" algn="l" rtl="0">
              <a:lnSpc>
                <a:spcPct val="120000"/>
              </a:lnSpc>
              <a:spcBef>
                <a:spcPts val="0"/>
              </a:spcBef>
              <a:spcAft>
                <a:spcPts val="0"/>
              </a:spcAft>
              <a:buSzPts val="2000"/>
              <a:buChar char="•"/>
            </a:pPr>
            <a:r>
              <a:rPr lang="en" sz="2000" b="1">
                <a:solidFill>
                  <a:srgbClr val="FFFF00"/>
                </a:solidFill>
              </a:rPr>
              <a:t>Relationships</a:t>
            </a:r>
            <a:r>
              <a:rPr lang="en" sz="2000"/>
              <a:t> - Quality relationships with all stakeholders is a necessity. </a:t>
            </a:r>
            <a:endParaRPr sz="2000"/>
          </a:p>
          <a:p>
            <a:pPr marL="177800" lvl="0" indent="0" algn="l" rtl="0">
              <a:lnSpc>
                <a:spcPct val="120000"/>
              </a:lnSpc>
              <a:spcBef>
                <a:spcPts val="800"/>
              </a:spcBef>
              <a:spcAft>
                <a:spcPts val="0"/>
              </a:spcAft>
              <a:buSzPts val="1500"/>
              <a:buNone/>
            </a:pPr>
            <a:endParaRPr b="1"/>
          </a:p>
        </p:txBody>
      </p:sp>
      <p:pic>
        <p:nvPicPr>
          <p:cNvPr id="344" name="Google Shape;344;p44"/>
          <p:cNvPicPr preferRelativeResize="0"/>
          <p:nvPr/>
        </p:nvPicPr>
        <p:blipFill rotWithShape="1">
          <a:blip r:embed="rId3">
            <a:alphaModFix/>
          </a:blip>
          <a:srcRect/>
          <a:stretch/>
        </p:blipFill>
        <p:spPr>
          <a:xfrm>
            <a:off x="6065150" y="218213"/>
            <a:ext cx="2876550" cy="134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a:off x="311700" y="54825"/>
            <a:ext cx="8520600" cy="572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100"/>
              <a:buFont typeface="Arial"/>
              <a:buNone/>
            </a:pPr>
            <a:r>
              <a:rPr lang="en" sz="3600" b="1">
                <a:solidFill>
                  <a:srgbClr val="FFFFFF"/>
                </a:solidFill>
              </a:rPr>
              <a:t>Transformation Improvement Pillars</a:t>
            </a:r>
            <a:endParaRPr sz="3600" b="1">
              <a:solidFill>
                <a:srgbClr val="FFFFFF"/>
              </a:solidFill>
            </a:endParaRPr>
          </a:p>
        </p:txBody>
      </p:sp>
      <p:sp>
        <p:nvSpPr>
          <p:cNvPr id="350" name="Google Shape;350;p45"/>
          <p:cNvSpPr txBox="1">
            <a:spLocks noGrp="1"/>
          </p:cNvSpPr>
          <p:nvPr>
            <p:ph type="body" idx="1"/>
          </p:nvPr>
        </p:nvSpPr>
        <p:spPr>
          <a:xfrm>
            <a:off x="417350" y="708525"/>
            <a:ext cx="8520600" cy="7923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rgbClr val="A4C2F4"/>
              </a:buClr>
              <a:buSzPts val="1800"/>
              <a:buChar char="•"/>
            </a:pPr>
            <a:r>
              <a:rPr lang="en" sz="1800">
                <a:solidFill>
                  <a:srgbClr val="A4C2F4"/>
                </a:solidFill>
              </a:rPr>
              <a:t>The Theory of Action to transform the HPA school district will be built on the following pillars.</a:t>
            </a:r>
            <a:endParaRPr sz="1800">
              <a:solidFill>
                <a:srgbClr val="A4C2F4"/>
              </a:solidFill>
            </a:endParaRPr>
          </a:p>
          <a:p>
            <a:pPr marL="0" lvl="0" indent="0" algn="l" rtl="0">
              <a:lnSpc>
                <a:spcPct val="120000"/>
              </a:lnSpc>
              <a:spcBef>
                <a:spcPts val="800"/>
              </a:spcBef>
              <a:spcAft>
                <a:spcPts val="0"/>
              </a:spcAft>
              <a:buSzPts val="1500"/>
              <a:buNone/>
            </a:pPr>
            <a:endParaRPr/>
          </a:p>
          <a:p>
            <a:pPr marL="0" lvl="0" indent="0" algn="l" rtl="0">
              <a:lnSpc>
                <a:spcPct val="120000"/>
              </a:lnSpc>
              <a:spcBef>
                <a:spcPts val="800"/>
              </a:spcBef>
              <a:spcAft>
                <a:spcPts val="0"/>
              </a:spcAft>
              <a:buSzPts val="1500"/>
              <a:buNone/>
            </a:pPr>
            <a:endParaRPr/>
          </a:p>
        </p:txBody>
      </p:sp>
      <p:pic>
        <p:nvPicPr>
          <p:cNvPr id="351" name="Google Shape;351;p45"/>
          <p:cNvPicPr preferRelativeResize="0"/>
          <p:nvPr/>
        </p:nvPicPr>
        <p:blipFill rotWithShape="1">
          <a:blip r:embed="rId3">
            <a:alphaModFix/>
          </a:blip>
          <a:srcRect/>
          <a:stretch/>
        </p:blipFill>
        <p:spPr>
          <a:xfrm>
            <a:off x="575688" y="1419825"/>
            <a:ext cx="7992625" cy="3566524"/>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aphicFrame>
        <p:nvGraphicFramePr>
          <p:cNvPr id="356" name="Google Shape;356;p46"/>
          <p:cNvGraphicFramePr/>
          <p:nvPr/>
        </p:nvGraphicFramePr>
        <p:xfrm>
          <a:off x="159738" y="200538"/>
          <a:ext cx="3000000" cy="3000000"/>
        </p:xfrm>
        <a:graphic>
          <a:graphicData uri="http://schemas.openxmlformats.org/drawingml/2006/table">
            <a:tbl>
              <a:tblPr>
                <a:noFill/>
                <a:tableStyleId>{49686F47-D211-4EBB-8FFB-99EF19A98346}</a:tableStyleId>
              </a:tblPr>
              <a:tblGrid>
                <a:gridCol w="2603400">
                  <a:extLst>
                    <a:ext uri="{9D8B030D-6E8A-4147-A177-3AD203B41FA5}">
                      <a16:colId xmlns:a16="http://schemas.microsoft.com/office/drawing/2014/main" val="20000"/>
                    </a:ext>
                  </a:extLst>
                </a:gridCol>
                <a:gridCol w="6318725">
                  <a:extLst>
                    <a:ext uri="{9D8B030D-6E8A-4147-A177-3AD203B41FA5}">
                      <a16:colId xmlns:a16="http://schemas.microsoft.com/office/drawing/2014/main" val="20001"/>
                    </a:ext>
                  </a:extLst>
                </a:gridCol>
              </a:tblGrid>
              <a:tr h="5352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solidFill>
                            <a:srgbClr val="FFFFFF"/>
                          </a:solidFill>
                        </a:rPr>
                        <a:t>Improvement Pillars</a:t>
                      </a:r>
                      <a:endParaRPr sz="1800" b="1" u="none" strike="noStrike" cap="none">
                        <a:solidFill>
                          <a:srgbClr val="FFFFFF"/>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00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solidFill>
                            <a:srgbClr val="FFFFFF"/>
                          </a:solidFill>
                        </a:rPr>
                        <a:t>Desired Outcome</a:t>
                      </a:r>
                      <a:endParaRPr sz="1800" b="1" u="none" strike="noStrike" cap="none">
                        <a:solidFill>
                          <a:srgbClr val="FFFFFF"/>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10351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Leadership</a:t>
                      </a:r>
                      <a:endParaRPr sz="1800" b="1"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400"/>
                        <a:buFont typeface="Arial"/>
                        <a:buNone/>
                      </a:pPr>
                      <a:r>
                        <a:rPr lang="en" sz="1400" u="none" strike="noStrike" cap="none">
                          <a:solidFill>
                            <a:srgbClr val="434343"/>
                          </a:solidFill>
                        </a:rPr>
                        <a:t>All leaders will have clear targets , strategic actions, and progress monitoring mechanisms that work in concert towards the district’s common goal and on-track measures.</a:t>
                      </a:r>
                      <a:endParaRPr sz="1500" u="none" strike="noStrike" cap="none">
                        <a:solidFill>
                          <a:srgbClr val="434343"/>
                        </a:solidFill>
                        <a:latin typeface="Calibri"/>
                        <a:ea typeface="Calibri"/>
                        <a:cs typeface="Calibri"/>
                        <a:sym typeface="Calibri"/>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869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Climate &amp; Culture</a:t>
                      </a:r>
                      <a:endParaRPr sz="1800" b="1" u="none" strike="noStrike" cap="none"/>
                    </a:p>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There will be an educational environment where expectations are high and student centered. And relationships between students, staff, families, and the community will promote high levels of engagement and productive interactions.</a:t>
                      </a:r>
                      <a:endParaRPr sz="140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85725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Teaching and Learning</a:t>
                      </a:r>
                      <a:endParaRPr sz="1800" b="1"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Rigorous, relevant, and engaging instruction is consistently implemented and success is increased for all students.</a:t>
                      </a:r>
                      <a:endParaRPr sz="140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352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Operations</a:t>
                      </a:r>
                      <a:endParaRPr sz="1800" b="1"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All operational departments work efficiently and effectively to meet identified standards which support the academic achievement of the district.</a:t>
                      </a:r>
                      <a:endParaRPr sz="140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5352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Governance</a:t>
                      </a:r>
                      <a:endParaRPr sz="1800" b="1"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The Board collaborative works with administration to create a clear vision and functions as a quality governing body.</a:t>
                      </a:r>
                      <a:endParaRPr sz="140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Twentieth Century</vt:lpstr>
      <vt:lpstr>Droplet</vt:lpstr>
      <vt:lpstr>Droplet</vt:lpstr>
      <vt:lpstr>Plan for Improvement</vt:lpstr>
      <vt:lpstr>Objectives for Today’s Presentation</vt:lpstr>
      <vt:lpstr>PowerPoint Presentation</vt:lpstr>
      <vt:lpstr>PowerPoint Presentation</vt:lpstr>
      <vt:lpstr>District’s Common Goal:  Purpose</vt:lpstr>
      <vt:lpstr>Our Values</vt:lpstr>
      <vt:lpstr>Transformation Improvement Pillars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for Improvement</dc:title>
  <dc:creator>JANICE THOMAS</dc:creator>
  <cp:lastModifiedBy>JANICE THOMAS</cp:lastModifiedBy>
  <cp:revision>1</cp:revision>
  <dcterms:modified xsi:type="dcterms:W3CDTF">2019-11-18T14:46:40Z</dcterms:modified>
</cp:coreProperties>
</file>