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Comic Sans MS" panose="030F0702030302020204" pitchFamily="66"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Roboto Medium"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Roboto Thin"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026585-1AB8-4F5C-9D70-F51519BC8D11}">
  <a:tblStyle styleId="{EF026585-1AB8-4F5C-9D70-F51519BC8D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60b2ea27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60b2ea27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our tentative plan for improvement that is evolving.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6531dc04e3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7" name="Google Shape;407;g6531dc04e3_0_31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651e7a8bc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651e7a8bc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60b2ea277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60b2ea277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0b2ea277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0b2ea277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60b2ea277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60b2ea277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304800" algn="l" rtl="0">
              <a:lnSpc>
                <a:spcPct val="120000"/>
              </a:lnSpc>
              <a:spcBef>
                <a:spcPts val="400"/>
              </a:spcBef>
              <a:spcAft>
                <a:spcPts val="0"/>
              </a:spcAft>
              <a:buClr>
                <a:srgbClr val="000000"/>
              </a:buClr>
              <a:buSzPts val="1200"/>
              <a:buChar char="•"/>
            </a:pPr>
            <a:r>
              <a:rPr lang="en" sz="1200">
                <a:latin typeface="Twentieth Century"/>
                <a:ea typeface="Twentieth Century"/>
                <a:cs typeface="Twentieth Century"/>
                <a:sym typeface="Twentieth Century"/>
              </a:rPr>
              <a:t>Defined = Non-negotiable key performance indicators</a:t>
            </a:r>
            <a:endParaRPr sz="1200" dirty="0">
              <a:latin typeface="Twentieth Century"/>
              <a:ea typeface="Twentieth Century"/>
              <a:cs typeface="Twentieth Century"/>
              <a:sym typeface="Twentieth Century"/>
            </a:endParaRPr>
          </a:p>
          <a:p>
            <a:pPr marL="1371600" lvl="2" indent="-304800" algn="l" rtl="0">
              <a:lnSpc>
                <a:spcPct val="120000"/>
              </a:lnSpc>
              <a:spcBef>
                <a:spcPts val="0"/>
              </a:spcBef>
              <a:spcAft>
                <a:spcPts val="0"/>
              </a:spcAft>
              <a:buClr>
                <a:srgbClr val="000000"/>
              </a:buClr>
              <a:buSzPts val="1200"/>
              <a:buChar char="•"/>
            </a:pPr>
            <a:r>
              <a:rPr lang="en" sz="1200">
                <a:latin typeface="Twentieth Century"/>
                <a:ea typeface="Twentieth Century"/>
                <a:cs typeface="Twentieth Century"/>
                <a:sym typeface="Twentieth Century"/>
              </a:rPr>
              <a:t>Autonomy = Implementation methods of researched-based best practices</a:t>
            </a:r>
            <a:endParaRPr sz="1200" dirty="0">
              <a:latin typeface="Twentieth Century"/>
              <a:ea typeface="Twentieth Century"/>
              <a:cs typeface="Twentieth Century"/>
              <a:sym typeface="Twentieth Century"/>
            </a:endParaRP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531dc04e3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3" name="Google Shape;463;g6531dc04e3_0_64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651e7a8bc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651e7a8bc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651e7a8bc5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651e7a8bc5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60b2ea2777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60b2ea2777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240904e3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6240904e3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651e7a860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651e7a860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earn at least 9 college credits and get an early start to their college career.</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6531dc04e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5" name="Google Shape;335;g6531dc04e3_0_15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51e7a8bc5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51e7a8bc5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 Emotion:  Manage their own emotions, make responsible decisions, collaborate and create with others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651e7a8bc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651e7a8bc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51e7a8bc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51e7a8bc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6531dc04e3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Sports Lens:  Team Work, Dependability, Grit and Perseverance, Competitive Edge</a:t>
            </a:r>
            <a:endParaRPr dirty="0"/>
          </a:p>
          <a:p>
            <a:pPr marL="0" lvl="0" indent="0" algn="l" rtl="0">
              <a:spcBef>
                <a:spcPts val="0"/>
              </a:spcBef>
              <a:spcAft>
                <a:spcPts val="0"/>
              </a:spcAft>
              <a:buNone/>
            </a:pPr>
            <a:r>
              <a:rPr lang="en"/>
              <a:t>Sports- 11 guys on the field or the 5 on the court… behind the scenes who are is needed for that event.</a:t>
            </a:r>
            <a:endParaRPr dirty="0"/>
          </a:p>
        </p:txBody>
      </p:sp>
      <p:sp>
        <p:nvSpPr>
          <p:cNvPr id="398" name="Google Shape;398;g6531dc04e3_0_48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2" descr="Droplets-HD-Title-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 name="Google Shape;14;p2"/>
          <p:cNvSpPr txBox="1">
            <a:spLocks noGrp="1"/>
          </p:cNvSpPr>
          <p:nvPr>
            <p:ph type="ctrTitle"/>
          </p:nvPr>
        </p:nvSpPr>
        <p:spPr>
          <a:xfrm>
            <a:off x="1313259" y="975589"/>
            <a:ext cx="6517500" cy="18819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 name="Google Shape;15;p2"/>
          <p:cNvSpPr txBox="1">
            <a:spLocks noGrp="1"/>
          </p:cNvSpPr>
          <p:nvPr>
            <p:ph type="subTitle" idx="1"/>
          </p:nvPr>
        </p:nvSpPr>
        <p:spPr>
          <a:xfrm>
            <a:off x="1313259" y="2914650"/>
            <a:ext cx="6517500" cy="1028700"/>
          </a:xfrm>
          <a:prstGeom prst="rect">
            <a:avLst/>
          </a:prstGeom>
          <a:noFill/>
          <a:ln>
            <a:noFill/>
          </a:ln>
        </p:spPr>
        <p:txBody>
          <a:bodyPr spcFirstLastPara="1" wrap="square" lIns="68575" tIns="34275" rIns="68575" bIns="34275" anchor="t" anchorCtr="0">
            <a:noAutofit/>
          </a:bodyPr>
          <a:lstStyle>
            <a:lvl1pPr lvl="0" algn="ctr">
              <a:lnSpc>
                <a:spcPct val="120000"/>
              </a:lnSpc>
              <a:spcBef>
                <a:spcPts val="800"/>
              </a:spcBef>
              <a:spcAft>
                <a:spcPts val="0"/>
              </a:spcAft>
              <a:buSzPts val="1700"/>
              <a:buNone/>
              <a:defRPr sz="1700">
                <a:solidFill>
                  <a:srgbClr val="BFBFBF"/>
                </a:solidFill>
              </a:defRPr>
            </a:lvl1pPr>
            <a:lvl2pPr lvl="1" algn="ctr">
              <a:lnSpc>
                <a:spcPct val="120000"/>
              </a:lnSpc>
              <a:spcBef>
                <a:spcPts val="400"/>
              </a:spcBef>
              <a:spcAft>
                <a:spcPts val="0"/>
              </a:spcAft>
              <a:buSzPts val="1500"/>
              <a:buNone/>
              <a:defRPr sz="1500"/>
            </a:lvl2pPr>
            <a:lvl3pPr lvl="2" algn="ctr">
              <a:lnSpc>
                <a:spcPct val="120000"/>
              </a:lnSpc>
              <a:spcBef>
                <a:spcPts val="400"/>
              </a:spcBef>
              <a:spcAft>
                <a:spcPts val="0"/>
              </a:spcAft>
              <a:buSzPts val="1400"/>
              <a:buNone/>
              <a:defRPr sz="1400"/>
            </a:lvl3pPr>
            <a:lvl4pPr lvl="3" algn="ctr">
              <a:lnSpc>
                <a:spcPct val="120000"/>
              </a:lnSpc>
              <a:spcBef>
                <a:spcPts val="400"/>
              </a:spcBef>
              <a:spcAft>
                <a:spcPts val="0"/>
              </a:spcAft>
              <a:buSzPts val="1200"/>
              <a:buNone/>
              <a:defRPr sz="1200"/>
            </a:lvl4pPr>
            <a:lvl5pPr lvl="4" algn="ctr">
              <a:lnSpc>
                <a:spcPct val="120000"/>
              </a:lnSpc>
              <a:spcBef>
                <a:spcPts val="400"/>
              </a:spcBef>
              <a:spcAft>
                <a:spcPts val="0"/>
              </a:spcAft>
              <a:buSzPts val="1200"/>
              <a:buNone/>
              <a:defRPr sz="1200"/>
            </a:lvl5pPr>
            <a:lvl6pPr lvl="5" algn="ctr">
              <a:lnSpc>
                <a:spcPct val="120000"/>
              </a:lnSpc>
              <a:spcBef>
                <a:spcPts val="400"/>
              </a:spcBef>
              <a:spcAft>
                <a:spcPts val="0"/>
              </a:spcAft>
              <a:buSzPts val="1200"/>
              <a:buNone/>
              <a:defRPr sz="1200"/>
            </a:lvl6pPr>
            <a:lvl7pPr lvl="6" algn="ctr">
              <a:lnSpc>
                <a:spcPct val="120000"/>
              </a:lnSpc>
              <a:spcBef>
                <a:spcPts val="400"/>
              </a:spcBef>
              <a:spcAft>
                <a:spcPts val="0"/>
              </a:spcAft>
              <a:buSzPts val="1200"/>
              <a:buNone/>
              <a:defRPr sz="1200"/>
            </a:lvl7pPr>
            <a:lvl8pPr lvl="7" algn="ctr">
              <a:lnSpc>
                <a:spcPct val="120000"/>
              </a:lnSpc>
              <a:spcBef>
                <a:spcPts val="400"/>
              </a:spcBef>
              <a:spcAft>
                <a:spcPts val="0"/>
              </a:spcAft>
              <a:buSzPts val="1200"/>
              <a:buNone/>
              <a:defRPr sz="1200"/>
            </a:lvl8pPr>
            <a:lvl9pPr lvl="8" algn="ctr">
              <a:lnSpc>
                <a:spcPct val="120000"/>
              </a:lnSpc>
              <a:spcBef>
                <a:spcPts val="400"/>
              </a:spcBef>
              <a:spcAft>
                <a:spcPts val="0"/>
              </a:spcAft>
              <a:buSzPts val="1200"/>
              <a:buNone/>
              <a:defRPr sz="1200"/>
            </a:lvl9pPr>
          </a:lstStyle>
          <a:p>
            <a:endParaRPr/>
          </a:p>
        </p:txBody>
      </p:sp>
      <p:sp>
        <p:nvSpPr>
          <p:cNvPr id="16" name="Google Shape;16;p2"/>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7" name="Google Shape;17;p2"/>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8" name="Google Shape;18;p2"/>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pic>
        <p:nvPicPr>
          <p:cNvPr id="79" name="Google Shape;79;p11"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0" name="Google Shape;80;p11"/>
          <p:cNvSpPr txBox="1">
            <a:spLocks noGrp="1"/>
          </p:cNvSpPr>
          <p:nvPr>
            <p:ph type="title"/>
          </p:nvPr>
        </p:nvSpPr>
        <p:spPr>
          <a:xfrm>
            <a:off x="685346" y="3217030"/>
            <a:ext cx="7773300" cy="608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2400"/>
              <a:buFont typeface="Twentieth Centur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11"/>
          <p:cNvSpPr>
            <a:spLocks noGrp="1"/>
          </p:cNvSpPr>
          <p:nvPr>
            <p:ph type="pic" idx="2"/>
          </p:nvPr>
        </p:nvSpPr>
        <p:spPr>
          <a:xfrm>
            <a:off x="888558" y="523696"/>
            <a:ext cx="7366800" cy="2410500"/>
          </a:xfrm>
          <a:prstGeom prst="roundRect">
            <a:avLst>
              <a:gd name="adj" fmla="val 4944"/>
            </a:avLst>
          </a:prstGeom>
          <a:noFill/>
          <a:ln w="82550" cap="sq" cmpd="sng">
            <a:solidFill>
              <a:srgbClr val="939393"/>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2400"/>
              <a:buFont typeface="Arial"/>
              <a:buNone/>
              <a:defRPr sz="24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lt1"/>
              </a:buClr>
              <a:buSzPts val="2100"/>
              <a:buFont typeface="Arial"/>
              <a:buNone/>
              <a:defRPr sz="21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lt1"/>
              </a:buClr>
              <a:buSzPts val="1800"/>
              <a:buFont typeface="Arial"/>
              <a:buNone/>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9pPr>
          </a:lstStyle>
          <a:p>
            <a:endParaRPr dirty="0"/>
          </a:p>
        </p:txBody>
      </p:sp>
      <p:sp>
        <p:nvSpPr>
          <p:cNvPr id="82" name="Google Shape;82;p11"/>
          <p:cNvSpPr txBox="1">
            <a:spLocks noGrp="1"/>
          </p:cNvSpPr>
          <p:nvPr>
            <p:ph type="body" idx="1"/>
          </p:nvPr>
        </p:nvSpPr>
        <p:spPr>
          <a:xfrm>
            <a:off x="685331" y="3831546"/>
            <a:ext cx="7773300" cy="5118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200"/>
              <a:buNone/>
              <a:defRPr sz="1200"/>
            </a:lvl1pPr>
            <a:lvl2pPr marL="914400" lvl="1" indent="-228600" algn="l">
              <a:lnSpc>
                <a:spcPct val="120000"/>
              </a:lnSpc>
              <a:spcBef>
                <a:spcPts val="400"/>
              </a:spcBef>
              <a:spcAft>
                <a:spcPts val="0"/>
              </a:spcAft>
              <a:buSzPts val="1100"/>
              <a:buNone/>
              <a:defRPr sz="1100"/>
            </a:lvl2pPr>
            <a:lvl3pPr marL="1371600" lvl="2" indent="-228600" algn="l">
              <a:lnSpc>
                <a:spcPct val="120000"/>
              </a:lnSpc>
              <a:spcBef>
                <a:spcPts val="400"/>
              </a:spcBef>
              <a:spcAft>
                <a:spcPts val="0"/>
              </a:spcAft>
              <a:buSzPts val="900"/>
              <a:buNone/>
              <a:defRPr sz="900"/>
            </a:lvl3pPr>
            <a:lvl4pPr marL="1828800" lvl="3" indent="-228600" algn="l">
              <a:lnSpc>
                <a:spcPct val="120000"/>
              </a:lnSpc>
              <a:spcBef>
                <a:spcPts val="400"/>
              </a:spcBef>
              <a:spcAft>
                <a:spcPts val="0"/>
              </a:spcAft>
              <a:buSzPts val="800"/>
              <a:buNone/>
              <a:defRPr sz="800"/>
            </a:lvl4pPr>
            <a:lvl5pPr marL="2286000" lvl="4" indent="-228600" algn="l">
              <a:lnSpc>
                <a:spcPct val="120000"/>
              </a:lnSpc>
              <a:spcBef>
                <a:spcPts val="400"/>
              </a:spcBef>
              <a:spcAft>
                <a:spcPts val="0"/>
              </a:spcAft>
              <a:buSzPts val="800"/>
              <a:buNone/>
              <a:defRPr sz="800"/>
            </a:lvl5pPr>
            <a:lvl6pPr marL="2743200" lvl="5" indent="-228600" algn="l">
              <a:lnSpc>
                <a:spcPct val="120000"/>
              </a:lnSpc>
              <a:spcBef>
                <a:spcPts val="400"/>
              </a:spcBef>
              <a:spcAft>
                <a:spcPts val="0"/>
              </a:spcAft>
              <a:buSzPts val="800"/>
              <a:buNone/>
              <a:defRPr sz="800"/>
            </a:lvl6pPr>
            <a:lvl7pPr marL="3200400" lvl="6" indent="-228600" algn="l">
              <a:lnSpc>
                <a:spcPct val="120000"/>
              </a:lnSpc>
              <a:spcBef>
                <a:spcPts val="400"/>
              </a:spcBef>
              <a:spcAft>
                <a:spcPts val="0"/>
              </a:spcAft>
              <a:buSzPts val="800"/>
              <a:buNone/>
              <a:defRPr sz="800"/>
            </a:lvl7pPr>
            <a:lvl8pPr marL="3657600" lvl="7" indent="-228600" algn="l">
              <a:lnSpc>
                <a:spcPct val="120000"/>
              </a:lnSpc>
              <a:spcBef>
                <a:spcPts val="400"/>
              </a:spcBef>
              <a:spcAft>
                <a:spcPts val="0"/>
              </a:spcAft>
              <a:buSzPts val="800"/>
              <a:buNone/>
              <a:defRPr sz="800"/>
            </a:lvl8pPr>
            <a:lvl9pPr marL="4114800" lvl="8" indent="-228600" algn="l">
              <a:lnSpc>
                <a:spcPct val="120000"/>
              </a:lnSpc>
              <a:spcBef>
                <a:spcPts val="400"/>
              </a:spcBef>
              <a:spcAft>
                <a:spcPts val="0"/>
              </a:spcAft>
              <a:buSzPts val="800"/>
              <a:buNone/>
              <a:defRPr sz="800"/>
            </a:lvl9pPr>
          </a:lstStyle>
          <a:p>
            <a:endParaRPr/>
          </a:p>
        </p:txBody>
      </p:sp>
      <p:sp>
        <p:nvSpPr>
          <p:cNvPr id="83" name="Google Shape;83;p11"/>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84" name="Google Shape;84;p11"/>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85" name="Google Shape;85;p11"/>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6"/>
        <p:cNvGrpSpPr/>
        <p:nvPr/>
      </p:nvGrpSpPr>
      <p:grpSpPr>
        <a:xfrm>
          <a:off x="0" y="0"/>
          <a:ext cx="0" cy="0"/>
          <a:chOff x="0" y="0"/>
          <a:chExt cx="0" cy="0"/>
        </a:xfrm>
      </p:grpSpPr>
      <p:pic>
        <p:nvPicPr>
          <p:cNvPr id="87" name="Google Shape;87;p12"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8" name="Google Shape;88;p12"/>
          <p:cNvSpPr txBox="1">
            <a:spLocks noGrp="1"/>
          </p:cNvSpPr>
          <p:nvPr>
            <p:ph type="title"/>
          </p:nvPr>
        </p:nvSpPr>
        <p:spPr>
          <a:xfrm>
            <a:off x="685331" y="457199"/>
            <a:ext cx="7773300" cy="25704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2400"/>
              <a:buFont typeface="Twentieth Centur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 name="Google Shape;89;p12"/>
          <p:cNvSpPr txBox="1">
            <a:spLocks noGrp="1"/>
          </p:cNvSpPr>
          <p:nvPr>
            <p:ph type="body" idx="1"/>
          </p:nvPr>
        </p:nvSpPr>
        <p:spPr>
          <a:xfrm>
            <a:off x="685331" y="3153616"/>
            <a:ext cx="7773300" cy="1189800"/>
          </a:xfrm>
          <a:prstGeom prst="rect">
            <a:avLst/>
          </a:prstGeom>
          <a:noFill/>
          <a:ln>
            <a:noFill/>
          </a:ln>
        </p:spPr>
        <p:txBody>
          <a:bodyPr spcFirstLastPara="1" wrap="square" lIns="68575" tIns="34275" rIns="68575" bIns="34275" anchor="ctr" anchorCtr="0">
            <a:noAutofit/>
          </a:bodyPr>
          <a:lstStyle>
            <a:lvl1pPr marL="457200" lvl="0" indent="-228600" algn="ctr">
              <a:lnSpc>
                <a:spcPct val="120000"/>
              </a:lnSpc>
              <a:spcBef>
                <a:spcPts val="800"/>
              </a:spcBef>
              <a:spcAft>
                <a:spcPts val="0"/>
              </a:spcAft>
              <a:buSzPts val="1200"/>
              <a:buNone/>
              <a:defRPr sz="1200"/>
            </a:lvl1pPr>
            <a:lvl2pPr marL="914400" lvl="1" indent="-228600" algn="l">
              <a:lnSpc>
                <a:spcPct val="120000"/>
              </a:lnSpc>
              <a:spcBef>
                <a:spcPts val="400"/>
              </a:spcBef>
              <a:spcAft>
                <a:spcPts val="0"/>
              </a:spcAft>
              <a:buSzPts val="1100"/>
              <a:buNone/>
              <a:defRPr sz="1100"/>
            </a:lvl2pPr>
            <a:lvl3pPr marL="1371600" lvl="2" indent="-228600" algn="l">
              <a:lnSpc>
                <a:spcPct val="120000"/>
              </a:lnSpc>
              <a:spcBef>
                <a:spcPts val="400"/>
              </a:spcBef>
              <a:spcAft>
                <a:spcPts val="0"/>
              </a:spcAft>
              <a:buSzPts val="900"/>
              <a:buNone/>
              <a:defRPr sz="900"/>
            </a:lvl3pPr>
            <a:lvl4pPr marL="1828800" lvl="3" indent="-228600" algn="l">
              <a:lnSpc>
                <a:spcPct val="120000"/>
              </a:lnSpc>
              <a:spcBef>
                <a:spcPts val="400"/>
              </a:spcBef>
              <a:spcAft>
                <a:spcPts val="0"/>
              </a:spcAft>
              <a:buSzPts val="800"/>
              <a:buNone/>
              <a:defRPr sz="800"/>
            </a:lvl4pPr>
            <a:lvl5pPr marL="2286000" lvl="4" indent="-228600" algn="l">
              <a:lnSpc>
                <a:spcPct val="120000"/>
              </a:lnSpc>
              <a:spcBef>
                <a:spcPts val="400"/>
              </a:spcBef>
              <a:spcAft>
                <a:spcPts val="0"/>
              </a:spcAft>
              <a:buSzPts val="800"/>
              <a:buNone/>
              <a:defRPr sz="800"/>
            </a:lvl5pPr>
            <a:lvl6pPr marL="2743200" lvl="5" indent="-228600" algn="l">
              <a:lnSpc>
                <a:spcPct val="120000"/>
              </a:lnSpc>
              <a:spcBef>
                <a:spcPts val="400"/>
              </a:spcBef>
              <a:spcAft>
                <a:spcPts val="0"/>
              </a:spcAft>
              <a:buSzPts val="800"/>
              <a:buNone/>
              <a:defRPr sz="800"/>
            </a:lvl6pPr>
            <a:lvl7pPr marL="3200400" lvl="6" indent="-228600" algn="l">
              <a:lnSpc>
                <a:spcPct val="120000"/>
              </a:lnSpc>
              <a:spcBef>
                <a:spcPts val="400"/>
              </a:spcBef>
              <a:spcAft>
                <a:spcPts val="0"/>
              </a:spcAft>
              <a:buSzPts val="800"/>
              <a:buNone/>
              <a:defRPr sz="800"/>
            </a:lvl7pPr>
            <a:lvl8pPr marL="3657600" lvl="7" indent="-228600" algn="l">
              <a:lnSpc>
                <a:spcPct val="120000"/>
              </a:lnSpc>
              <a:spcBef>
                <a:spcPts val="400"/>
              </a:spcBef>
              <a:spcAft>
                <a:spcPts val="0"/>
              </a:spcAft>
              <a:buSzPts val="800"/>
              <a:buNone/>
              <a:defRPr sz="800"/>
            </a:lvl8pPr>
            <a:lvl9pPr marL="4114800" lvl="8" indent="-228600" algn="l">
              <a:lnSpc>
                <a:spcPct val="120000"/>
              </a:lnSpc>
              <a:spcBef>
                <a:spcPts val="400"/>
              </a:spcBef>
              <a:spcAft>
                <a:spcPts val="0"/>
              </a:spcAft>
              <a:buSzPts val="800"/>
              <a:buNone/>
              <a:defRPr sz="800"/>
            </a:lvl9pPr>
          </a:lstStyle>
          <a:p>
            <a:endParaRPr/>
          </a:p>
        </p:txBody>
      </p:sp>
      <p:sp>
        <p:nvSpPr>
          <p:cNvPr id="90" name="Google Shape;90;p12"/>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91" name="Google Shape;91;p12"/>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92" name="Google Shape;92;p12"/>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3"/>
        <p:cNvGrpSpPr/>
        <p:nvPr/>
      </p:nvGrpSpPr>
      <p:grpSpPr>
        <a:xfrm>
          <a:off x="0" y="0"/>
          <a:ext cx="0" cy="0"/>
          <a:chOff x="0" y="0"/>
          <a:chExt cx="0" cy="0"/>
        </a:xfrm>
      </p:grpSpPr>
      <p:pic>
        <p:nvPicPr>
          <p:cNvPr id="94" name="Google Shape;94;p13"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5" name="Google Shape;95;p13"/>
          <p:cNvSpPr txBox="1">
            <a:spLocks noGrp="1"/>
          </p:cNvSpPr>
          <p:nvPr>
            <p:ph type="title"/>
          </p:nvPr>
        </p:nvSpPr>
        <p:spPr>
          <a:xfrm>
            <a:off x="1084659" y="457200"/>
            <a:ext cx="6977100" cy="2244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2400"/>
              <a:buFont typeface="Twentieth Centur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 name="Google Shape;96;p13"/>
          <p:cNvSpPr txBox="1">
            <a:spLocks noGrp="1"/>
          </p:cNvSpPr>
          <p:nvPr>
            <p:ph type="body" idx="1"/>
          </p:nvPr>
        </p:nvSpPr>
        <p:spPr>
          <a:xfrm>
            <a:off x="1290483" y="2707524"/>
            <a:ext cx="6564300" cy="446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800"/>
              </a:spcBef>
              <a:spcAft>
                <a:spcPts val="0"/>
              </a:spcAft>
              <a:buSzPts val="1100"/>
              <a:buNone/>
              <a:defRPr sz="1100"/>
            </a:lvl1pPr>
            <a:lvl2pPr marL="914400" lvl="1" indent="-228600" algn="l">
              <a:lnSpc>
                <a:spcPct val="120000"/>
              </a:lnSpc>
              <a:spcBef>
                <a:spcPts val="400"/>
              </a:spcBef>
              <a:spcAft>
                <a:spcPts val="0"/>
              </a:spcAft>
              <a:buSzPts val="1100"/>
              <a:buNone/>
              <a:defRPr sz="1100"/>
            </a:lvl2pPr>
            <a:lvl3pPr marL="1371600" lvl="2" indent="-228600" algn="l">
              <a:lnSpc>
                <a:spcPct val="120000"/>
              </a:lnSpc>
              <a:spcBef>
                <a:spcPts val="400"/>
              </a:spcBef>
              <a:spcAft>
                <a:spcPts val="0"/>
              </a:spcAft>
              <a:buSzPts val="900"/>
              <a:buNone/>
              <a:defRPr sz="900"/>
            </a:lvl3pPr>
            <a:lvl4pPr marL="1828800" lvl="3" indent="-228600" algn="l">
              <a:lnSpc>
                <a:spcPct val="120000"/>
              </a:lnSpc>
              <a:spcBef>
                <a:spcPts val="400"/>
              </a:spcBef>
              <a:spcAft>
                <a:spcPts val="0"/>
              </a:spcAft>
              <a:buSzPts val="800"/>
              <a:buNone/>
              <a:defRPr sz="800"/>
            </a:lvl4pPr>
            <a:lvl5pPr marL="2286000" lvl="4" indent="-228600" algn="l">
              <a:lnSpc>
                <a:spcPct val="120000"/>
              </a:lnSpc>
              <a:spcBef>
                <a:spcPts val="400"/>
              </a:spcBef>
              <a:spcAft>
                <a:spcPts val="0"/>
              </a:spcAft>
              <a:buSzPts val="800"/>
              <a:buNone/>
              <a:defRPr sz="800"/>
            </a:lvl5pPr>
            <a:lvl6pPr marL="2743200" lvl="5" indent="-228600" algn="l">
              <a:lnSpc>
                <a:spcPct val="120000"/>
              </a:lnSpc>
              <a:spcBef>
                <a:spcPts val="400"/>
              </a:spcBef>
              <a:spcAft>
                <a:spcPts val="0"/>
              </a:spcAft>
              <a:buSzPts val="800"/>
              <a:buNone/>
              <a:defRPr sz="800"/>
            </a:lvl6pPr>
            <a:lvl7pPr marL="3200400" lvl="6" indent="-228600" algn="l">
              <a:lnSpc>
                <a:spcPct val="120000"/>
              </a:lnSpc>
              <a:spcBef>
                <a:spcPts val="400"/>
              </a:spcBef>
              <a:spcAft>
                <a:spcPts val="0"/>
              </a:spcAft>
              <a:buSzPts val="800"/>
              <a:buNone/>
              <a:defRPr sz="800"/>
            </a:lvl7pPr>
            <a:lvl8pPr marL="3657600" lvl="7" indent="-228600" algn="l">
              <a:lnSpc>
                <a:spcPct val="120000"/>
              </a:lnSpc>
              <a:spcBef>
                <a:spcPts val="400"/>
              </a:spcBef>
              <a:spcAft>
                <a:spcPts val="0"/>
              </a:spcAft>
              <a:buSzPts val="800"/>
              <a:buNone/>
              <a:defRPr sz="800"/>
            </a:lvl8pPr>
            <a:lvl9pPr marL="4114800" lvl="8" indent="-228600" algn="l">
              <a:lnSpc>
                <a:spcPct val="120000"/>
              </a:lnSpc>
              <a:spcBef>
                <a:spcPts val="400"/>
              </a:spcBef>
              <a:spcAft>
                <a:spcPts val="0"/>
              </a:spcAft>
              <a:buSzPts val="800"/>
              <a:buNone/>
              <a:defRPr sz="800"/>
            </a:lvl9pPr>
          </a:lstStyle>
          <a:p>
            <a:endParaRPr/>
          </a:p>
        </p:txBody>
      </p:sp>
      <p:sp>
        <p:nvSpPr>
          <p:cNvPr id="97" name="Google Shape;97;p13"/>
          <p:cNvSpPr txBox="1">
            <a:spLocks noGrp="1"/>
          </p:cNvSpPr>
          <p:nvPr>
            <p:ph type="body" idx="2"/>
          </p:nvPr>
        </p:nvSpPr>
        <p:spPr>
          <a:xfrm>
            <a:off x="685331" y="3279597"/>
            <a:ext cx="7773300" cy="1065900"/>
          </a:xfrm>
          <a:prstGeom prst="rect">
            <a:avLst/>
          </a:prstGeom>
          <a:noFill/>
          <a:ln>
            <a:noFill/>
          </a:ln>
        </p:spPr>
        <p:txBody>
          <a:bodyPr spcFirstLastPara="1" wrap="square" lIns="68575" tIns="34275" rIns="68575" bIns="34275" anchor="ctr" anchorCtr="0">
            <a:noAutofit/>
          </a:bodyPr>
          <a:lstStyle>
            <a:lvl1pPr marL="457200" lvl="0" indent="-228600" algn="ctr">
              <a:lnSpc>
                <a:spcPct val="120000"/>
              </a:lnSpc>
              <a:spcBef>
                <a:spcPts val="800"/>
              </a:spcBef>
              <a:spcAft>
                <a:spcPts val="0"/>
              </a:spcAft>
              <a:buSzPts val="1200"/>
              <a:buNone/>
              <a:defRPr sz="1200"/>
            </a:lvl1pPr>
            <a:lvl2pPr marL="914400" lvl="1" indent="-228600" algn="l">
              <a:lnSpc>
                <a:spcPct val="120000"/>
              </a:lnSpc>
              <a:spcBef>
                <a:spcPts val="400"/>
              </a:spcBef>
              <a:spcAft>
                <a:spcPts val="0"/>
              </a:spcAft>
              <a:buSzPts val="1100"/>
              <a:buNone/>
              <a:defRPr sz="1100"/>
            </a:lvl2pPr>
            <a:lvl3pPr marL="1371600" lvl="2" indent="-228600" algn="l">
              <a:lnSpc>
                <a:spcPct val="120000"/>
              </a:lnSpc>
              <a:spcBef>
                <a:spcPts val="400"/>
              </a:spcBef>
              <a:spcAft>
                <a:spcPts val="0"/>
              </a:spcAft>
              <a:buSzPts val="900"/>
              <a:buNone/>
              <a:defRPr sz="900"/>
            </a:lvl3pPr>
            <a:lvl4pPr marL="1828800" lvl="3" indent="-228600" algn="l">
              <a:lnSpc>
                <a:spcPct val="120000"/>
              </a:lnSpc>
              <a:spcBef>
                <a:spcPts val="400"/>
              </a:spcBef>
              <a:spcAft>
                <a:spcPts val="0"/>
              </a:spcAft>
              <a:buSzPts val="800"/>
              <a:buNone/>
              <a:defRPr sz="800"/>
            </a:lvl4pPr>
            <a:lvl5pPr marL="2286000" lvl="4" indent="-228600" algn="l">
              <a:lnSpc>
                <a:spcPct val="120000"/>
              </a:lnSpc>
              <a:spcBef>
                <a:spcPts val="400"/>
              </a:spcBef>
              <a:spcAft>
                <a:spcPts val="0"/>
              </a:spcAft>
              <a:buSzPts val="800"/>
              <a:buNone/>
              <a:defRPr sz="800"/>
            </a:lvl5pPr>
            <a:lvl6pPr marL="2743200" lvl="5" indent="-228600" algn="l">
              <a:lnSpc>
                <a:spcPct val="120000"/>
              </a:lnSpc>
              <a:spcBef>
                <a:spcPts val="400"/>
              </a:spcBef>
              <a:spcAft>
                <a:spcPts val="0"/>
              </a:spcAft>
              <a:buSzPts val="800"/>
              <a:buNone/>
              <a:defRPr sz="800"/>
            </a:lvl6pPr>
            <a:lvl7pPr marL="3200400" lvl="6" indent="-228600" algn="l">
              <a:lnSpc>
                <a:spcPct val="120000"/>
              </a:lnSpc>
              <a:spcBef>
                <a:spcPts val="400"/>
              </a:spcBef>
              <a:spcAft>
                <a:spcPts val="0"/>
              </a:spcAft>
              <a:buSzPts val="800"/>
              <a:buNone/>
              <a:defRPr sz="800"/>
            </a:lvl7pPr>
            <a:lvl8pPr marL="3657600" lvl="7" indent="-228600" algn="l">
              <a:lnSpc>
                <a:spcPct val="120000"/>
              </a:lnSpc>
              <a:spcBef>
                <a:spcPts val="400"/>
              </a:spcBef>
              <a:spcAft>
                <a:spcPts val="0"/>
              </a:spcAft>
              <a:buSzPts val="800"/>
              <a:buNone/>
              <a:defRPr sz="800"/>
            </a:lvl8pPr>
            <a:lvl9pPr marL="4114800" lvl="8" indent="-228600" algn="l">
              <a:lnSpc>
                <a:spcPct val="120000"/>
              </a:lnSpc>
              <a:spcBef>
                <a:spcPts val="400"/>
              </a:spcBef>
              <a:spcAft>
                <a:spcPts val="0"/>
              </a:spcAft>
              <a:buSzPts val="800"/>
              <a:buNone/>
              <a:defRPr sz="800"/>
            </a:lvl9pPr>
          </a:lstStyle>
          <a:p>
            <a:endParaRPr/>
          </a:p>
        </p:txBody>
      </p:sp>
      <p:sp>
        <p:nvSpPr>
          <p:cNvPr id="98" name="Google Shape;98;p13"/>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99" name="Google Shape;99;p13"/>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00" name="Google Shape;100;p13"/>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
        <p:nvSpPr>
          <p:cNvPr id="101" name="Google Shape;101;p13"/>
          <p:cNvSpPr txBox="1"/>
          <p:nvPr/>
        </p:nvSpPr>
        <p:spPr>
          <a:xfrm>
            <a:off x="751116" y="565625"/>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lt1"/>
              </a:buClr>
              <a:buSzPts val="6000"/>
              <a:buFont typeface="Twentieth Century"/>
              <a:buNone/>
            </a:pPr>
            <a:r>
              <a:rPr lang="en" sz="6000" b="0" cap="none">
                <a:solidFill>
                  <a:schemeClr val="lt1"/>
                </a:solidFill>
                <a:latin typeface="Twentieth Century"/>
                <a:ea typeface="Twentieth Century"/>
                <a:cs typeface="Twentieth Century"/>
                <a:sym typeface="Twentieth Century"/>
              </a:rPr>
              <a:t>“</a:t>
            </a:r>
            <a:endParaRPr sz="1100" dirty="0"/>
          </a:p>
        </p:txBody>
      </p:sp>
      <p:sp>
        <p:nvSpPr>
          <p:cNvPr id="102" name="Google Shape;102;p13"/>
          <p:cNvSpPr txBox="1"/>
          <p:nvPr/>
        </p:nvSpPr>
        <p:spPr>
          <a:xfrm>
            <a:off x="7918168" y="2245183"/>
            <a:ext cx="457200" cy="4386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6000"/>
              <a:buFont typeface="Twentieth Century"/>
              <a:buNone/>
            </a:pPr>
            <a:r>
              <a:rPr lang="en" sz="6000" b="0" cap="none">
                <a:solidFill>
                  <a:schemeClr val="lt1"/>
                </a:solidFill>
                <a:latin typeface="Twentieth Century"/>
                <a:ea typeface="Twentieth Century"/>
                <a:cs typeface="Twentieth Century"/>
                <a:sym typeface="Twentieth Century"/>
              </a:rPr>
              <a:t>”</a:t>
            </a:r>
            <a:endParaRPr sz="110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3"/>
        <p:cNvGrpSpPr/>
        <p:nvPr/>
      </p:nvGrpSpPr>
      <p:grpSpPr>
        <a:xfrm>
          <a:off x="0" y="0"/>
          <a:ext cx="0" cy="0"/>
          <a:chOff x="0" y="0"/>
          <a:chExt cx="0" cy="0"/>
        </a:xfrm>
      </p:grpSpPr>
      <p:pic>
        <p:nvPicPr>
          <p:cNvPr id="104" name="Google Shape;104;p14"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5" name="Google Shape;105;p14"/>
          <p:cNvSpPr txBox="1">
            <a:spLocks noGrp="1"/>
          </p:cNvSpPr>
          <p:nvPr>
            <p:ph type="title"/>
          </p:nvPr>
        </p:nvSpPr>
        <p:spPr>
          <a:xfrm>
            <a:off x="685331" y="1604041"/>
            <a:ext cx="7773300" cy="18840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2400"/>
              <a:buFont typeface="Twentieth Centur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6" name="Google Shape;106;p14"/>
          <p:cNvSpPr txBox="1">
            <a:spLocks noGrp="1"/>
          </p:cNvSpPr>
          <p:nvPr>
            <p:ph type="body" idx="1"/>
          </p:nvPr>
        </p:nvSpPr>
        <p:spPr>
          <a:xfrm>
            <a:off x="685331" y="3496751"/>
            <a:ext cx="7773300" cy="8556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200"/>
              <a:buNone/>
              <a:defRPr sz="1200"/>
            </a:lvl1pPr>
            <a:lvl2pPr marL="914400" lvl="1" indent="-228600" algn="l">
              <a:lnSpc>
                <a:spcPct val="120000"/>
              </a:lnSpc>
              <a:spcBef>
                <a:spcPts val="400"/>
              </a:spcBef>
              <a:spcAft>
                <a:spcPts val="0"/>
              </a:spcAft>
              <a:buSzPts val="1100"/>
              <a:buNone/>
              <a:defRPr sz="1100"/>
            </a:lvl2pPr>
            <a:lvl3pPr marL="1371600" lvl="2" indent="-228600" algn="l">
              <a:lnSpc>
                <a:spcPct val="120000"/>
              </a:lnSpc>
              <a:spcBef>
                <a:spcPts val="400"/>
              </a:spcBef>
              <a:spcAft>
                <a:spcPts val="0"/>
              </a:spcAft>
              <a:buSzPts val="900"/>
              <a:buNone/>
              <a:defRPr sz="900"/>
            </a:lvl3pPr>
            <a:lvl4pPr marL="1828800" lvl="3" indent="-228600" algn="l">
              <a:lnSpc>
                <a:spcPct val="120000"/>
              </a:lnSpc>
              <a:spcBef>
                <a:spcPts val="400"/>
              </a:spcBef>
              <a:spcAft>
                <a:spcPts val="0"/>
              </a:spcAft>
              <a:buSzPts val="800"/>
              <a:buNone/>
              <a:defRPr sz="800"/>
            </a:lvl4pPr>
            <a:lvl5pPr marL="2286000" lvl="4" indent="-228600" algn="l">
              <a:lnSpc>
                <a:spcPct val="120000"/>
              </a:lnSpc>
              <a:spcBef>
                <a:spcPts val="400"/>
              </a:spcBef>
              <a:spcAft>
                <a:spcPts val="0"/>
              </a:spcAft>
              <a:buSzPts val="800"/>
              <a:buNone/>
              <a:defRPr sz="800"/>
            </a:lvl5pPr>
            <a:lvl6pPr marL="2743200" lvl="5" indent="-228600" algn="l">
              <a:lnSpc>
                <a:spcPct val="120000"/>
              </a:lnSpc>
              <a:spcBef>
                <a:spcPts val="400"/>
              </a:spcBef>
              <a:spcAft>
                <a:spcPts val="0"/>
              </a:spcAft>
              <a:buSzPts val="800"/>
              <a:buNone/>
              <a:defRPr sz="800"/>
            </a:lvl6pPr>
            <a:lvl7pPr marL="3200400" lvl="6" indent="-228600" algn="l">
              <a:lnSpc>
                <a:spcPct val="120000"/>
              </a:lnSpc>
              <a:spcBef>
                <a:spcPts val="400"/>
              </a:spcBef>
              <a:spcAft>
                <a:spcPts val="0"/>
              </a:spcAft>
              <a:buSzPts val="800"/>
              <a:buNone/>
              <a:defRPr sz="800"/>
            </a:lvl7pPr>
            <a:lvl8pPr marL="3657600" lvl="7" indent="-228600" algn="l">
              <a:lnSpc>
                <a:spcPct val="120000"/>
              </a:lnSpc>
              <a:spcBef>
                <a:spcPts val="400"/>
              </a:spcBef>
              <a:spcAft>
                <a:spcPts val="0"/>
              </a:spcAft>
              <a:buSzPts val="800"/>
              <a:buNone/>
              <a:defRPr sz="800"/>
            </a:lvl8pPr>
            <a:lvl9pPr marL="4114800" lvl="8" indent="-228600" algn="l">
              <a:lnSpc>
                <a:spcPct val="120000"/>
              </a:lnSpc>
              <a:spcBef>
                <a:spcPts val="400"/>
              </a:spcBef>
              <a:spcAft>
                <a:spcPts val="0"/>
              </a:spcAft>
              <a:buSzPts val="800"/>
              <a:buNone/>
              <a:defRPr sz="800"/>
            </a:lvl9pPr>
          </a:lstStyle>
          <a:p>
            <a:endParaRPr/>
          </a:p>
        </p:txBody>
      </p:sp>
      <p:sp>
        <p:nvSpPr>
          <p:cNvPr id="107" name="Google Shape;107;p14"/>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08" name="Google Shape;108;p14"/>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09" name="Google Shape;109;p14"/>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10"/>
        <p:cNvGrpSpPr/>
        <p:nvPr/>
      </p:nvGrpSpPr>
      <p:grpSpPr>
        <a:xfrm>
          <a:off x="0" y="0"/>
          <a:ext cx="0" cy="0"/>
          <a:chOff x="0" y="0"/>
          <a:chExt cx="0" cy="0"/>
        </a:xfrm>
      </p:grpSpPr>
      <p:pic>
        <p:nvPicPr>
          <p:cNvPr id="111" name="Google Shape;111;p15"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2" name="Google Shape;112;p15"/>
          <p:cNvSpPr txBox="1">
            <a:spLocks noGrp="1"/>
          </p:cNvSpPr>
          <p:nvPr>
            <p:ph type="title"/>
          </p:nvPr>
        </p:nvSpPr>
        <p:spPr>
          <a:xfrm>
            <a:off x="685331" y="457200"/>
            <a:ext cx="7773300" cy="12039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3" name="Google Shape;113;p15"/>
          <p:cNvSpPr txBox="1">
            <a:spLocks noGrp="1"/>
          </p:cNvSpPr>
          <p:nvPr>
            <p:ph type="body" idx="1"/>
          </p:nvPr>
        </p:nvSpPr>
        <p:spPr>
          <a:xfrm>
            <a:off x="685331" y="1775320"/>
            <a:ext cx="2474100" cy="432300"/>
          </a:xfrm>
          <a:prstGeom prst="rect">
            <a:avLst/>
          </a:prstGeom>
          <a:noFill/>
          <a:ln>
            <a:noFill/>
          </a:ln>
        </p:spPr>
        <p:txBody>
          <a:bodyPr spcFirstLastPara="1" wrap="square" lIns="68575" tIns="34275" rIns="68575" bIns="34275" anchor="b" anchorCtr="0">
            <a:noAutofit/>
          </a:bodyPr>
          <a:lstStyle>
            <a:lvl1pPr marL="457200" lvl="0" indent="-228600" algn="ctr">
              <a:lnSpc>
                <a:spcPct val="85000"/>
              </a:lnSpc>
              <a:spcBef>
                <a:spcPts val="800"/>
              </a:spcBef>
              <a:spcAft>
                <a:spcPts val="0"/>
              </a:spcAft>
              <a:buSzPts val="1800"/>
              <a:buNone/>
              <a:defRPr sz="1800" b="0">
                <a:solidFill>
                  <a:schemeClr val="lt1"/>
                </a:solidFill>
              </a:defRPr>
            </a:lvl1pPr>
            <a:lvl2pPr marL="914400" lvl="1" indent="-228600" algn="l">
              <a:lnSpc>
                <a:spcPct val="120000"/>
              </a:lnSpc>
              <a:spcBef>
                <a:spcPts val="400"/>
              </a:spcBef>
              <a:spcAft>
                <a:spcPts val="0"/>
              </a:spcAft>
              <a:buSzPts val="1500"/>
              <a:buNone/>
              <a:defRPr sz="15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120000"/>
              </a:lnSpc>
              <a:spcBef>
                <a:spcPts val="400"/>
              </a:spcBef>
              <a:spcAft>
                <a:spcPts val="0"/>
              </a:spcAft>
              <a:buSzPts val="1200"/>
              <a:buNone/>
              <a:defRPr sz="1200" b="1"/>
            </a:lvl6pPr>
            <a:lvl7pPr marL="3200400" lvl="6" indent="-228600" algn="l">
              <a:lnSpc>
                <a:spcPct val="120000"/>
              </a:lnSpc>
              <a:spcBef>
                <a:spcPts val="400"/>
              </a:spcBef>
              <a:spcAft>
                <a:spcPts val="0"/>
              </a:spcAft>
              <a:buSzPts val="1200"/>
              <a:buNone/>
              <a:defRPr sz="1200" b="1"/>
            </a:lvl7pPr>
            <a:lvl8pPr marL="3657600" lvl="7" indent="-228600" algn="l">
              <a:lnSpc>
                <a:spcPct val="120000"/>
              </a:lnSpc>
              <a:spcBef>
                <a:spcPts val="400"/>
              </a:spcBef>
              <a:spcAft>
                <a:spcPts val="0"/>
              </a:spcAft>
              <a:buSzPts val="1200"/>
              <a:buNone/>
              <a:defRPr sz="1200" b="1"/>
            </a:lvl8pPr>
            <a:lvl9pPr marL="4114800" lvl="8" indent="-228600" algn="l">
              <a:lnSpc>
                <a:spcPct val="120000"/>
              </a:lnSpc>
              <a:spcBef>
                <a:spcPts val="400"/>
              </a:spcBef>
              <a:spcAft>
                <a:spcPts val="0"/>
              </a:spcAft>
              <a:buSzPts val="1200"/>
              <a:buNone/>
              <a:defRPr sz="1200" b="1"/>
            </a:lvl9pPr>
          </a:lstStyle>
          <a:p>
            <a:endParaRPr/>
          </a:p>
        </p:txBody>
      </p:sp>
      <p:sp>
        <p:nvSpPr>
          <p:cNvPr id="114" name="Google Shape;114;p15"/>
          <p:cNvSpPr txBox="1">
            <a:spLocks noGrp="1"/>
          </p:cNvSpPr>
          <p:nvPr>
            <p:ph type="body" idx="2"/>
          </p:nvPr>
        </p:nvSpPr>
        <p:spPr>
          <a:xfrm>
            <a:off x="685331" y="2207516"/>
            <a:ext cx="2474100" cy="21360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100"/>
              <a:buNone/>
              <a:defRPr sz="1100"/>
            </a:lvl1pPr>
            <a:lvl2pPr marL="914400" lvl="1" indent="-228600" algn="l">
              <a:lnSpc>
                <a:spcPct val="120000"/>
              </a:lnSpc>
              <a:spcBef>
                <a:spcPts val="400"/>
              </a:spcBef>
              <a:spcAft>
                <a:spcPts val="0"/>
              </a:spcAft>
              <a:buSzPts val="900"/>
              <a:buNone/>
              <a:defRPr sz="900"/>
            </a:lvl2pPr>
            <a:lvl3pPr marL="1371600" lvl="2" indent="-228600" algn="l">
              <a:lnSpc>
                <a:spcPct val="120000"/>
              </a:lnSpc>
              <a:spcBef>
                <a:spcPts val="400"/>
              </a:spcBef>
              <a:spcAft>
                <a:spcPts val="0"/>
              </a:spcAft>
              <a:buSzPts val="800"/>
              <a:buNone/>
              <a:defRPr sz="800"/>
            </a:lvl3pPr>
            <a:lvl4pPr marL="1828800" lvl="3" indent="-228600" algn="l">
              <a:lnSpc>
                <a:spcPct val="120000"/>
              </a:lnSpc>
              <a:spcBef>
                <a:spcPts val="400"/>
              </a:spcBef>
              <a:spcAft>
                <a:spcPts val="0"/>
              </a:spcAft>
              <a:buSzPts val="700"/>
              <a:buNone/>
              <a:defRPr sz="700"/>
            </a:lvl4pPr>
            <a:lvl5pPr marL="2286000" lvl="4" indent="-228600" algn="l">
              <a:lnSpc>
                <a:spcPct val="120000"/>
              </a:lnSpc>
              <a:spcBef>
                <a:spcPts val="400"/>
              </a:spcBef>
              <a:spcAft>
                <a:spcPts val="0"/>
              </a:spcAft>
              <a:buSzPts val="700"/>
              <a:buNone/>
              <a:defRPr sz="700"/>
            </a:lvl5pPr>
            <a:lvl6pPr marL="2743200" lvl="5" indent="-228600" algn="l">
              <a:lnSpc>
                <a:spcPct val="120000"/>
              </a:lnSpc>
              <a:spcBef>
                <a:spcPts val="400"/>
              </a:spcBef>
              <a:spcAft>
                <a:spcPts val="0"/>
              </a:spcAft>
              <a:buSzPts val="700"/>
              <a:buNone/>
              <a:defRPr sz="700"/>
            </a:lvl6pPr>
            <a:lvl7pPr marL="3200400" lvl="6" indent="-228600" algn="l">
              <a:lnSpc>
                <a:spcPct val="120000"/>
              </a:lnSpc>
              <a:spcBef>
                <a:spcPts val="400"/>
              </a:spcBef>
              <a:spcAft>
                <a:spcPts val="0"/>
              </a:spcAft>
              <a:buSzPts val="700"/>
              <a:buNone/>
              <a:defRPr sz="700"/>
            </a:lvl7pPr>
            <a:lvl8pPr marL="3657600" lvl="7" indent="-228600" algn="l">
              <a:lnSpc>
                <a:spcPct val="120000"/>
              </a:lnSpc>
              <a:spcBef>
                <a:spcPts val="400"/>
              </a:spcBef>
              <a:spcAft>
                <a:spcPts val="0"/>
              </a:spcAft>
              <a:buSzPts val="700"/>
              <a:buNone/>
              <a:defRPr sz="700"/>
            </a:lvl8pPr>
            <a:lvl9pPr marL="4114800" lvl="8" indent="-228600" algn="l">
              <a:lnSpc>
                <a:spcPct val="120000"/>
              </a:lnSpc>
              <a:spcBef>
                <a:spcPts val="400"/>
              </a:spcBef>
              <a:spcAft>
                <a:spcPts val="0"/>
              </a:spcAft>
              <a:buSzPts val="700"/>
              <a:buNone/>
              <a:defRPr sz="700"/>
            </a:lvl9pPr>
          </a:lstStyle>
          <a:p>
            <a:endParaRPr/>
          </a:p>
        </p:txBody>
      </p:sp>
      <p:sp>
        <p:nvSpPr>
          <p:cNvPr id="115" name="Google Shape;115;p15"/>
          <p:cNvSpPr txBox="1">
            <a:spLocks noGrp="1"/>
          </p:cNvSpPr>
          <p:nvPr>
            <p:ph type="body" idx="3"/>
          </p:nvPr>
        </p:nvSpPr>
        <p:spPr>
          <a:xfrm>
            <a:off x="3339292" y="1775320"/>
            <a:ext cx="2468700" cy="432300"/>
          </a:xfrm>
          <a:prstGeom prst="rect">
            <a:avLst/>
          </a:prstGeom>
          <a:noFill/>
          <a:ln>
            <a:noFill/>
          </a:ln>
        </p:spPr>
        <p:txBody>
          <a:bodyPr spcFirstLastPara="1" wrap="square" lIns="68575" tIns="34275" rIns="68575" bIns="34275" anchor="b" anchorCtr="0">
            <a:noAutofit/>
          </a:bodyPr>
          <a:lstStyle>
            <a:lvl1pPr marL="457200" lvl="0" indent="-228600" algn="ctr">
              <a:lnSpc>
                <a:spcPct val="85000"/>
              </a:lnSpc>
              <a:spcBef>
                <a:spcPts val="800"/>
              </a:spcBef>
              <a:spcAft>
                <a:spcPts val="0"/>
              </a:spcAft>
              <a:buSzPts val="1800"/>
              <a:buNone/>
              <a:defRPr sz="1800" b="0">
                <a:solidFill>
                  <a:schemeClr val="lt1"/>
                </a:solidFill>
              </a:defRPr>
            </a:lvl1pPr>
            <a:lvl2pPr marL="914400" lvl="1" indent="-228600" algn="l">
              <a:lnSpc>
                <a:spcPct val="120000"/>
              </a:lnSpc>
              <a:spcBef>
                <a:spcPts val="400"/>
              </a:spcBef>
              <a:spcAft>
                <a:spcPts val="0"/>
              </a:spcAft>
              <a:buSzPts val="1500"/>
              <a:buNone/>
              <a:defRPr sz="15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120000"/>
              </a:lnSpc>
              <a:spcBef>
                <a:spcPts val="400"/>
              </a:spcBef>
              <a:spcAft>
                <a:spcPts val="0"/>
              </a:spcAft>
              <a:buSzPts val="1200"/>
              <a:buNone/>
              <a:defRPr sz="1200" b="1"/>
            </a:lvl6pPr>
            <a:lvl7pPr marL="3200400" lvl="6" indent="-228600" algn="l">
              <a:lnSpc>
                <a:spcPct val="120000"/>
              </a:lnSpc>
              <a:spcBef>
                <a:spcPts val="400"/>
              </a:spcBef>
              <a:spcAft>
                <a:spcPts val="0"/>
              </a:spcAft>
              <a:buSzPts val="1200"/>
              <a:buNone/>
              <a:defRPr sz="1200" b="1"/>
            </a:lvl7pPr>
            <a:lvl8pPr marL="3657600" lvl="7" indent="-228600" algn="l">
              <a:lnSpc>
                <a:spcPct val="120000"/>
              </a:lnSpc>
              <a:spcBef>
                <a:spcPts val="400"/>
              </a:spcBef>
              <a:spcAft>
                <a:spcPts val="0"/>
              </a:spcAft>
              <a:buSzPts val="1200"/>
              <a:buNone/>
              <a:defRPr sz="1200" b="1"/>
            </a:lvl8pPr>
            <a:lvl9pPr marL="4114800" lvl="8" indent="-228600" algn="l">
              <a:lnSpc>
                <a:spcPct val="120000"/>
              </a:lnSpc>
              <a:spcBef>
                <a:spcPts val="400"/>
              </a:spcBef>
              <a:spcAft>
                <a:spcPts val="0"/>
              </a:spcAft>
              <a:buSzPts val="1200"/>
              <a:buNone/>
              <a:defRPr sz="1200" b="1"/>
            </a:lvl9pPr>
          </a:lstStyle>
          <a:p>
            <a:endParaRPr/>
          </a:p>
        </p:txBody>
      </p:sp>
      <p:sp>
        <p:nvSpPr>
          <p:cNvPr id="116" name="Google Shape;116;p15"/>
          <p:cNvSpPr txBox="1">
            <a:spLocks noGrp="1"/>
          </p:cNvSpPr>
          <p:nvPr>
            <p:ph type="body" idx="4"/>
          </p:nvPr>
        </p:nvSpPr>
        <p:spPr>
          <a:xfrm>
            <a:off x="3331011" y="2207516"/>
            <a:ext cx="2477400" cy="21360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100"/>
              <a:buNone/>
              <a:defRPr sz="1100"/>
            </a:lvl1pPr>
            <a:lvl2pPr marL="914400" lvl="1" indent="-228600" algn="l">
              <a:lnSpc>
                <a:spcPct val="120000"/>
              </a:lnSpc>
              <a:spcBef>
                <a:spcPts val="400"/>
              </a:spcBef>
              <a:spcAft>
                <a:spcPts val="0"/>
              </a:spcAft>
              <a:buSzPts val="900"/>
              <a:buNone/>
              <a:defRPr sz="900"/>
            </a:lvl2pPr>
            <a:lvl3pPr marL="1371600" lvl="2" indent="-228600" algn="l">
              <a:lnSpc>
                <a:spcPct val="120000"/>
              </a:lnSpc>
              <a:spcBef>
                <a:spcPts val="400"/>
              </a:spcBef>
              <a:spcAft>
                <a:spcPts val="0"/>
              </a:spcAft>
              <a:buSzPts val="800"/>
              <a:buNone/>
              <a:defRPr sz="800"/>
            </a:lvl3pPr>
            <a:lvl4pPr marL="1828800" lvl="3" indent="-228600" algn="l">
              <a:lnSpc>
                <a:spcPct val="120000"/>
              </a:lnSpc>
              <a:spcBef>
                <a:spcPts val="400"/>
              </a:spcBef>
              <a:spcAft>
                <a:spcPts val="0"/>
              </a:spcAft>
              <a:buSzPts val="700"/>
              <a:buNone/>
              <a:defRPr sz="700"/>
            </a:lvl4pPr>
            <a:lvl5pPr marL="2286000" lvl="4" indent="-228600" algn="l">
              <a:lnSpc>
                <a:spcPct val="120000"/>
              </a:lnSpc>
              <a:spcBef>
                <a:spcPts val="400"/>
              </a:spcBef>
              <a:spcAft>
                <a:spcPts val="0"/>
              </a:spcAft>
              <a:buSzPts val="700"/>
              <a:buNone/>
              <a:defRPr sz="700"/>
            </a:lvl5pPr>
            <a:lvl6pPr marL="2743200" lvl="5" indent="-228600" algn="l">
              <a:lnSpc>
                <a:spcPct val="120000"/>
              </a:lnSpc>
              <a:spcBef>
                <a:spcPts val="400"/>
              </a:spcBef>
              <a:spcAft>
                <a:spcPts val="0"/>
              </a:spcAft>
              <a:buSzPts val="700"/>
              <a:buNone/>
              <a:defRPr sz="700"/>
            </a:lvl6pPr>
            <a:lvl7pPr marL="3200400" lvl="6" indent="-228600" algn="l">
              <a:lnSpc>
                <a:spcPct val="120000"/>
              </a:lnSpc>
              <a:spcBef>
                <a:spcPts val="400"/>
              </a:spcBef>
              <a:spcAft>
                <a:spcPts val="0"/>
              </a:spcAft>
              <a:buSzPts val="700"/>
              <a:buNone/>
              <a:defRPr sz="700"/>
            </a:lvl7pPr>
            <a:lvl8pPr marL="3657600" lvl="7" indent="-228600" algn="l">
              <a:lnSpc>
                <a:spcPct val="120000"/>
              </a:lnSpc>
              <a:spcBef>
                <a:spcPts val="400"/>
              </a:spcBef>
              <a:spcAft>
                <a:spcPts val="0"/>
              </a:spcAft>
              <a:buSzPts val="700"/>
              <a:buNone/>
              <a:defRPr sz="700"/>
            </a:lvl8pPr>
            <a:lvl9pPr marL="4114800" lvl="8" indent="-228600" algn="l">
              <a:lnSpc>
                <a:spcPct val="120000"/>
              </a:lnSpc>
              <a:spcBef>
                <a:spcPts val="400"/>
              </a:spcBef>
              <a:spcAft>
                <a:spcPts val="0"/>
              </a:spcAft>
              <a:buSzPts val="700"/>
              <a:buNone/>
              <a:defRPr sz="700"/>
            </a:lvl9pPr>
          </a:lstStyle>
          <a:p>
            <a:endParaRPr/>
          </a:p>
        </p:txBody>
      </p:sp>
      <p:sp>
        <p:nvSpPr>
          <p:cNvPr id="117" name="Google Shape;117;p15"/>
          <p:cNvSpPr txBox="1">
            <a:spLocks noGrp="1"/>
          </p:cNvSpPr>
          <p:nvPr>
            <p:ph type="body" idx="5"/>
          </p:nvPr>
        </p:nvSpPr>
        <p:spPr>
          <a:xfrm>
            <a:off x="5979973" y="1775320"/>
            <a:ext cx="2478600" cy="432300"/>
          </a:xfrm>
          <a:prstGeom prst="rect">
            <a:avLst/>
          </a:prstGeom>
          <a:noFill/>
          <a:ln>
            <a:noFill/>
          </a:ln>
        </p:spPr>
        <p:txBody>
          <a:bodyPr spcFirstLastPara="1" wrap="square" lIns="68575" tIns="34275" rIns="68575" bIns="34275" anchor="b" anchorCtr="0">
            <a:noAutofit/>
          </a:bodyPr>
          <a:lstStyle>
            <a:lvl1pPr marL="457200" lvl="0" indent="-228600" algn="ctr">
              <a:lnSpc>
                <a:spcPct val="85000"/>
              </a:lnSpc>
              <a:spcBef>
                <a:spcPts val="800"/>
              </a:spcBef>
              <a:spcAft>
                <a:spcPts val="0"/>
              </a:spcAft>
              <a:buSzPts val="1800"/>
              <a:buNone/>
              <a:defRPr sz="1800" b="0">
                <a:solidFill>
                  <a:schemeClr val="lt1"/>
                </a:solidFill>
              </a:defRPr>
            </a:lvl1pPr>
            <a:lvl2pPr marL="914400" lvl="1" indent="-228600" algn="l">
              <a:lnSpc>
                <a:spcPct val="120000"/>
              </a:lnSpc>
              <a:spcBef>
                <a:spcPts val="400"/>
              </a:spcBef>
              <a:spcAft>
                <a:spcPts val="0"/>
              </a:spcAft>
              <a:buSzPts val="1500"/>
              <a:buNone/>
              <a:defRPr sz="15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120000"/>
              </a:lnSpc>
              <a:spcBef>
                <a:spcPts val="400"/>
              </a:spcBef>
              <a:spcAft>
                <a:spcPts val="0"/>
              </a:spcAft>
              <a:buSzPts val="1200"/>
              <a:buNone/>
              <a:defRPr sz="1200" b="1"/>
            </a:lvl6pPr>
            <a:lvl7pPr marL="3200400" lvl="6" indent="-228600" algn="l">
              <a:lnSpc>
                <a:spcPct val="120000"/>
              </a:lnSpc>
              <a:spcBef>
                <a:spcPts val="400"/>
              </a:spcBef>
              <a:spcAft>
                <a:spcPts val="0"/>
              </a:spcAft>
              <a:buSzPts val="1200"/>
              <a:buNone/>
              <a:defRPr sz="1200" b="1"/>
            </a:lvl7pPr>
            <a:lvl8pPr marL="3657600" lvl="7" indent="-228600" algn="l">
              <a:lnSpc>
                <a:spcPct val="120000"/>
              </a:lnSpc>
              <a:spcBef>
                <a:spcPts val="400"/>
              </a:spcBef>
              <a:spcAft>
                <a:spcPts val="0"/>
              </a:spcAft>
              <a:buSzPts val="1200"/>
              <a:buNone/>
              <a:defRPr sz="1200" b="1"/>
            </a:lvl8pPr>
            <a:lvl9pPr marL="4114800" lvl="8" indent="-228600" algn="l">
              <a:lnSpc>
                <a:spcPct val="120000"/>
              </a:lnSpc>
              <a:spcBef>
                <a:spcPts val="400"/>
              </a:spcBef>
              <a:spcAft>
                <a:spcPts val="0"/>
              </a:spcAft>
              <a:buSzPts val="1200"/>
              <a:buNone/>
              <a:defRPr sz="1200" b="1"/>
            </a:lvl9pPr>
          </a:lstStyle>
          <a:p>
            <a:endParaRPr/>
          </a:p>
        </p:txBody>
      </p:sp>
      <p:sp>
        <p:nvSpPr>
          <p:cNvPr id="118" name="Google Shape;118;p15"/>
          <p:cNvSpPr txBox="1">
            <a:spLocks noGrp="1"/>
          </p:cNvSpPr>
          <p:nvPr>
            <p:ph type="body" idx="6"/>
          </p:nvPr>
        </p:nvSpPr>
        <p:spPr>
          <a:xfrm>
            <a:off x="5979973" y="2207516"/>
            <a:ext cx="2478600" cy="21360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100"/>
              <a:buNone/>
              <a:defRPr sz="1100"/>
            </a:lvl1pPr>
            <a:lvl2pPr marL="914400" lvl="1" indent="-228600" algn="l">
              <a:lnSpc>
                <a:spcPct val="120000"/>
              </a:lnSpc>
              <a:spcBef>
                <a:spcPts val="400"/>
              </a:spcBef>
              <a:spcAft>
                <a:spcPts val="0"/>
              </a:spcAft>
              <a:buSzPts val="900"/>
              <a:buNone/>
              <a:defRPr sz="900"/>
            </a:lvl2pPr>
            <a:lvl3pPr marL="1371600" lvl="2" indent="-228600" algn="l">
              <a:lnSpc>
                <a:spcPct val="120000"/>
              </a:lnSpc>
              <a:spcBef>
                <a:spcPts val="400"/>
              </a:spcBef>
              <a:spcAft>
                <a:spcPts val="0"/>
              </a:spcAft>
              <a:buSzPts val="800"/>
              <a:buNone/>
              <a:defRPr sz="800"/>
            </a:lvl3pPr>
            <a:lvl4pPr marL="1828800" lvl="3" indent="-228600" algn="l">
              <a:lnSpc>
                <a:spcPct val="120000"/>
              </a:lnSpc>
              <a:spcBef>
                <a:spcPts val="400"/>
              </a:spcBef>
              <a:spcAft>
                <a:spcPts val="0"/>
              </a:spcAft>
              <a:buSzPts val="700"/>
              <a:buNone/>
              <a:defRPr sz="700"/>
            </a:lvl4pPr>
            <a:lvl5pPr marL="2286000" lvl="4" indent="-228600" algn="l">
              <a:lnSpc>
                <a:spcPct val="120000"/>
              </a:lnSpc>
              <a:spcBef>
                <a:spcPts val="400"/>
              </a:spcBef>
              <a:spcAft>
                <a:spcPts val="0"/>
              </a:spcAft>
              <a:buSzPts val="700"/>
              <a:buNone/>
              <a:defRPr sz="700"/>
            </a:lvl5pPr>
            <a:lvl6pPr marL="2743200" lvl="5" indent="-228600" algn="l">
              <a:lnSpc>
                <a:spcPct val="120000"/>
              </a:lnSpc>
              <a:spcBef>
                <a:spcPts val="400"/>
              </a:spcBef>
              <a:spcAft>
                <a:spcPts val="0"/>
              </a:spcAft>
              <a:buSzPts val="700"/>
              <a:buNone/>
              <a:defRPr sz="700"/>
            </a:lvl6pPr>
            <a:lvl7pPr marL="3200400" lvl="6" indent="-228600" algn="l">
              <a:lnSpc>
                <a:spcPct val="120000"/>
              </a:lnSpc>
              <a:spcBef>
                <a:spcPts val="400"/>
              </a:spcBef>
              <a:spcAft>
                <a:spcPts val="0"/>
              </a:spcAft>
              <a:buSzPts val="700"/>
              <a:buNone/>
              <a:defRPr sz="700"/>
            </a:lvl7pPr>
            <a:lvl8pPr marL="3657600" lvl="7" indent="-228600" algn="l">
              <a:lnSpc>
                <a:spcPct val="120000"/>
              </a:lnSpc>
              <a:spcBef>
                <a:spcPts val="400"/>
              </a:spcBef>
              <a:spcAft>
                <a:spcPts val="0"/>
              </a:spcAft>
              <a:buSzPts val="700"/>
              <a:buNone/>
              <a:defRPr sz="700"/>
            </a:lvl8pPr>
            <a:lvl9pPr marL="4114800" lvl="8" indent="-228600" algn="l">
              <a:lnSpc>
                <a:spcPct val="120000"/>
              </a:lnSpc>
              <a:spcBef>
                <a:spcPts val="400"/>
              </a:spcBef>
              <a:spcAft>
                <a:spcPts val="0"/>
              </a:spcAft>
              <a:buSzPts val="700"/>
              <a:buNone/>
              <a:defRPr sz="700"/>
            </a:lvl9pPr>
          </a:lstStyle>
          <a:p>
            <a:endParaRPr/>
          </a:p>
        </p:txBody>
      </p:sp>
      <p:sp>
        <p:nvSpPr>
          <p:cNvPr id="119" name="Google Shape;119;p15"/>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20" name="Google Shape;120;p15"/>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21" name="Google Shape;121;p15"/>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22"/>
        <p:cNvGrpSpPr/>
        <p:nvPr/>
      </p:nvGrpSpPr>
      <p:grpSpPr>
        <a:xfrm>
          <a:off x="0" y="0"/>
          <a:ext cx="0" cy="0"/>
          <a:chOff x="0" y="0"/>
          <a:chExt cx="0" cy="0"/>
        </a:xfrm>
      </p:grpSpPr>
      <p:pic>
        <p:nvPicPr>
          <p:cNvPr id="123" name="Google Shape;123;p16"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4" name="Google Shape;124;p16"/>
          <p:cNvSpPr txBox="1">
            <a:spLocks noGrp="1"/>
          </p:cNvSpPr>
          <p:nvPr>
            <p:ph type="title"/>
          </p:nvPr>
        </p:nvSpPr>
        <p:spPr>
          <a:xfrm>
            <a:off x="685331" y="458079"/>
            <a:ext cx="7773300" cy="12030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5" name="Google Shape;125;p16"/>
          <p:cNvSpPr txBox="1">
            <a:spLocks noGrp="1"/>
          </p:cNvSpPr>
          <p:nvPr>
            <p:ph type="body" idx="1"/>
          </p:nvPr>
        </p:nvSpPr>
        <p:spPr>
          <a:xfrm>
            <a:off x="685331" y="3153615"/>
            <a:ext cx="2472300" cy="432300"/>
          </a:xfrm>
          <a:prstGeom prst="rect">
            <a:avLst/>
          </a:prstGeom>
          <a:noFill/>
          <a:ln>
            <a:noFill/>
          </a:ln>
        </p:spPr>
        <p:txBody>
          <a:bodyPr spcFirstLastPara="1" wrap="square" lIns="68575" tIns="34275" rIns="68575" bIns="34275" anchor="b" anchorCtr="0">
            <a:noAutofit/>
          </a:bodyPr>
          <a:lstStyle>
            <a:lvl1pPr marL="457200" lvl="0" indent="-228600" algn="ctr">
              <a:lnSpc>
                <a:spcPct val="85000"/>
              </a:lnSpc>
              <a:spcBef>
                <a:spcPts val="800"/>
              </a:spcBef>
              <a:spcAft>
                <a:spcPts val="0"/>
              </a:spcAft>
              <a:buSzPts val="1700"/>
              <a:buNone/>
              <a:defRPr sz="1700" b="0">
                <a:solidFill>
                  <a:schemeClr val="lt1"/>
                </a:solidFill>
              </a:defRPr>
            </a:lvl1pPr>
            <a:lvl2pPr marL="914400" lvl="1" indent="-228600" algn="l">
              <a:lnSpc>
                <a:spcPct val="120000"/>
              </a:lnSpc>
              <a:spcBef>
                <a:spcPts val="400"/>
              </a:spcBef>
              <a:spcAft>
                <a:spcPts val="0"/>
              </a:spcAft>
              <a:buSzPts val="1500"/>
              <a:buNone/>
              <a:defRPr sz="15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120000"/>
              </a:lnSpc>
              <a:spcBef>
                <a:spcPts val="400"/>
              </a:spcBef>
              <a:spcAft>
                <a:spcPts val="0"/>
              </a:spcAft>
              <a:buSzPts val="1200"/>
              <a:buNone/>
              <a:defRPr sz="1200" b="1"/>
            </a:lvl6pPr>
            <a:lvl7pPr marL="3200400" lvl="6" indent="-228600" algn="l">
              <a:lnSpc>
                <a:spcPct val="120000"/>
              </a:lnSpc>
              <a:spcBef>
                <a:spcPts val="400"/>
              </a:spcBef>
              <a:spcAft>
                <a:spcPts val="0"/>
              </a:spcAft>
              <a:buSzPts val="1200"/>
              <a:buNone/>
              <a:defRPr sz="1200" b="1"/>
            </a:lvl7pPr>
            <a:lvl8pPr marL="3657600" lvl="7" indent="-228600" algn="l">
              <a:lnSpc>
                <a:spcPct val="120000"/>
              </a:lnSpc>
              <a:spcBef>
                <a:spcPts val="400"/>
              </a:spcBef>
              <a:spcAft>
                <a:spcPts val="0"/>
              </a:spcAft>
              <a:buSzPts val="1200"/>
              <a:buNone/>
              <a:defRPr sz="1200" b="1"/>
            </a:lvl8pPr>
            <a:lvl9pPr marL="4114800" lvl="8" indent="-228600" algn="l">
              <a:lnSpc>
                <a:spcPct val="120000"/>
              </a:lnSpc>
              <a:spcBef>
                <a:spcPts val="400"/>
              </a:spcBef>
              <a:spcAft>
                <a:spcPts val="0"/>
              </a:spcAft>
              <a:buSzPts val="1200"/>
              <a:buNone/>
              <a:defRPr sz="1200" b="1"/>
            </a:lvl9pPr>
          </a:lstStyle>
          <a:p>
            <a:endParaRPr/>
          </a:p>
        </p:txBody>
      </p:sp>
      <p:sp>
        <p:nvSpPr>
          <p:cNvPr id="126" name="Google Shape;126;p16"/>
          <p:cNvSpPr>
            <a:spLocks noGrp="1"/>
          </p:cNvSpPr>
          <p:nvPr>
            <p:ph type="pic" idx="2"/>
          </p:nvPr>
        </p:nvSpPr>
        <p:spPr>
          <a:xfrm>
            <a:off x="685331" y="1775320"/>
            <a:ext cx="2472300" cy="1143000"/>
          </a:xfrm>
          <a:prstGeom prst="roundRect">
            <a:avLst>
              <a:gd name="adj" fmla="val 9363"/>
            </a:avLst>
          </a:prstGeom>
          <a:noFill/>
          <a:ln w="82550" cap="sq" cmpd="sng">
            <a:solidFill>
              <a:srgbClr val="939393"/>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9pPr>
          </a:lstStyle>
          <a:p>
            <a:endParaRPr dirty="0"/>
          </a:p>
        </p:txBody>
      </p:sp>
      <p:sp>
        <p:nvSpPr>
          <p:cNvPr id="127" name="Google Shape;127;p16"/>
          <p:cNvSpPr txBox="1">
            <a:spLocks noGrp="1"/>
          </p:cNvSpPr>
          <p:nvPr>
            <p:ph type="body" idx="3"/>
          </p:nvPr>
        </p:nvSpPr>
        <p:spPr>
          <a:xfrm>
            <a:off x="685331" y="3585812"/>
            <a:ext cx="2472300" cy="7575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100"/>
              <a:buNone/>
              <a:defRPr sz="1100"/>
            </a:lvl1pPr>
            <a:lvl2pPr marL="914400" lvl="1" indent="-228600" algn="l">
              <a:lnSpc>
                <a:spcPct val="120000"/>
              </a:lnSpc>
              <a:spcBef>
                <a:spcPts val="400"/>
              </a:spcBef>
              <a:spcAft>
                <a:spcPts val="0"/>
              </a:spcAft>
              <a:buSzPts val="900"/>
              <a:buNone/>
              <a:defRPr sz="900"/>
            </a:lvl2pPr>
            <a:lvl3pPr marL="1371600" lvl="2" indent="-228600" algn="l">
              <a:lnSpc>
                <a:spcPct val="120000"/>
              </a:lnSpc>
              <a:spcBef>
                <a:spcPts val="400"/>
              </a:spcBef>
              <a:spcAft>
                <a:spcPts val="0"/>
              </a:spcAft>
              <a:buSzPts val="800"/>
              <a:buNone/>
              <a:defRPr sz="800"/>
            </a:lvl3pPr>
            <a:lvl4pPr marL="1828800" lvl="3" indent="-228600" algn="l">
              <a:lnSpc>
                <a:spcPct val="120000"/>
              </a:lnSpc>
              <a:spcBef>
                <a:spcPts val="400"/>
              </a:spcBef>
              <a:spcAft>
                <a:spcPts val="0"/>
              </a:spcAft>
              <a:buSzPts val="700"/>
              <a:buNone/>
              <a:defRPr sz="700"/>
            </a:lvl4pPr>
            <a:lvl5pPr marL="2286000" lvl="4" indent="-228600" algn="l">
              <a:lnSpc>
                <a:spcPct val="120000"/>
              </a:lnSpc>
              <a:spcBef>
                <a:spcPts val="400"/>
              </a:spcBef>
              <a:spcAft>
                <a:spcPts val="0"/>
              </a:spcAft>
              <a:buSzPts val="700"/>
              <a:buNone/>
              <a:defRPr sz="700"/>
            </a:lvl5pPr>
            <a:lvl6pPr marL="2743200" lvl="5" indent="-228600" algn="l">
              <a:lnSpc>
                <a:spcPct val="120000"/>
              </a:lnSpc>
              <a:spcBef>
                <a:spcPts val="400"/>
              </a:spcBef>
              <a:spcAft>
                <a:spcPts val="0"/>
              </a:spcAft>
              <a:buSzPts val="700"/>
              <a:buNone/>
              <a:defRPr sz="700"/>
            </a:lvl6pPr>
            <a:lvl7pPr marL="3200400" lvl="6" indent="-228600" algn="l">
              <a:lnSpc>
                <a:spcPct val="120000"/>
              </a:lnSpc>
              <a:spcBef>
                <a:spcPts val="400"/>
              </a:spcBef>
              <a:spcAft>
                <a:spcPts val="0"/>
              </a:spcAft>
              <a:buSzPts val="700"/>
              <a:buNone/>
              <a:defRPr sz="700"/>
            </a:lvl7pPr>
            <a:lvl8pPr marL="3657600" lvl="7" indent="-228600" algn="l">
              <a:lnSpc>
                <a:spcPct val="120000"/>
              </a:lnSpc>
              <a:spcBef>
                <a:spcPts val="400"/>
              </a:spcBef>
              <a:spcAft>
                <a:spcPts val="0"/>
              </a:spcAft>
              <a:buSzPts val="700"/>
              <a:buNone/>
              <a:defRPr sz="700"/>
            </a:lvl8pPr>
            <a:lvl9pPr marL="4114800" lvl="8" indent="-228600" algn="l">
              <a:lnSpc>
                <a:spcPct val="120000"/>
              </a:lnSpc>
              <a:spcBef>
                <a:spcPts val="400"/>
              </a:spcBef>
              <a:spcAft>
                <a:spcPts val="0"/>
              </a:spcAft>
              <a:buSzPts val="700"/>
              <a:buNone/>
              <a:defRPr sz="700"/>
            </a:lvl9pPr>
          </a:lstStyle>
          <a:p>
            <a:endParaRPr/>
          </a:p>
        </p:txBody>
      </p:sp>
      <p:sp>
        <p:nvSpPr>
          <p:cNvPr id="128" name="Google Shape;128;p16"/>
          <p:cNvSpPr txBox="1">
            <a:spLocks noGrp="1"/>
          </p:cNvSpPr>
          <p:nvPr>
            <p:ph type="body" idx="4"/>
          </p:nvPr>
        </p:nvSpPr>
        <p:spPr>
          <a:xfrm>
            <a:off x="3332069" y="3153615"/>
            <a:ext cx="2476500" cy="432300"/>
          </a:xfrm>
          <a:prstGeom prst="rect">
            <a:avLst/>
          </a:prstGeom>
          <a:noFill/>
          <a:ln>
            <a:noFill/>
          </a:ln>
        </p:spPr>
        <p:txBody>
          <a:bodyPr spcFirstLastPara="1" wrap="square" lIns="68575" tIns="34275" rIns="68575" bIns="34275" anchor="b" anchorCtr="0">
            <a:noAutofit/>
          </a:bodyPr>
          <a:lstStyle>
            <a:lvl1pPr marL="457200" lvl="0" indent="-228600" algn="ctr">
              <a:lnSpc>
                <a:spcPct val="85000"/>
              </a:lnSpc>
              <a:spcBef>
                <a:spcPts val="800"/>
              </a:spcBef>
              <a:spcAft>
                <a:spcPts val="0"/>
              </a:spcAft>
              <a:buSzPts val="1700"/>
              <a:buNone/>
              <a:defRPr sz="1700" b="0">
                <a:solidFill>
                  <a:schemeClr val="lt1"/>
                </a:solidFill>
              </a:defRPr>
            </a:lvl1pPr>
            <a:lvl2pPr marL="914400" lvl="1" indent="-228600" algn="l">
              <a:lnSpc>
                <a:spcPct val="120000"/>
              </a:lnSpc>
              <a:spcBef>
                <a:spcPts val="400"/>
              </a:spcBef>
              <a:spcAft>
                <a:spcPts val="0"/>
              </a:spcAft>
              <a:buSzPts val="1500"/>
              <a:buNone/>
              <a:defRPr sz="15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120000"/>
              </a:lnSpc>
              <a:spcBef>
                <a:spcPts val="400"/>
              </a:spcBef>
              <a:spcAft>
                <a:spcPts val="0"/>
              </a:spcAft>
              <a:buSzPts val="1200"/>
              <a:buNone/>
              <a:defRPr sz="1200" b="1"/>
            </a:lvl6pPr>
            <a:lvl7pPr marL="3200400" lvl="6" indent="-228600" algn="l">
              <a:lnSpc>
                <a:spcPct val="120000"/>
              </a:lnSpc>
              <a:spcBef>
                <a:spcPts val="400"/>
              </a:spcBef>
              <a:spcAft>
                <a:spcPts val="0"/>
              </a:spcAft>
              <a:buSzPts val="1200"/>
              <a:buNone/>
              <a:defRPr sz="1200" b="1"/>
            </a:lvl7pPr>
            <a:lvl8pPr marL="3657600" lvl="7" indent="-228600" algn="l">
              <a:lnSpc>
                <a:spcPct val="120000"/>
              </a:lnSpc>
              <a:spcBef>
                <a:spcPts val="400"/>
              </a:spcBef>
              <a:spcAft>
                <a:spcPts val="0"/>
              </a:spcAft>
              <a:buSzPts val="1200"/>
              <a:buNone/>
              <a:defRPr sz="1200" b="1"/>
            </a:lvl8pPr>
            <a:lvl9pPr marL="4114800" lvl="8" indent="-228600" algn="l">
              <a:lnSpc>
                <a:spcPct val="120000"/>
              </a:lnSpc>
              <a:spcBef>
                <a:spcPts val="400"/>
              </a:spcBef>
              <a:spcAft>
                <a:spcPts val="0"/>
              </a:spcAft>
              <a:buSzPts val="1200"/>
              <a:buNone/>
              <a:defRPr sz="1200" b="1"/>
            </a:lvl9pPr>
          </a:lstStyle>
          <a:p>
            <a:endParaRPr/>
          </a:p>
        </p:txBody>
      </p:sp>
      <p:sp>
        <p:nvSpPr>
          <p:cNvPr id="129" name="Google Shape;129;p16"/>
          <p:cNvSpPr>
            <a:spLocks noGrp="1"/>
          </p:cNvSpPr>
          <p:nvPr>
            <p:ph type="pic" idx="5"/>
          </p:nvPr>
        </p:nvSpPr>
        <p:spPr>
          <a:xfrm>
            <a:off x="3331011" y="1775320"/>
            <a:ext cx="2477400" cy="1143000"/>
          </a:xfrm>
          <a:prstGeom prst="roundRect">
            <a:avLst>
              <a:gd name="adj" fmla="val 8841"/>
            </a:avLst>
          </a:prstGeom>
          <a:noFill/>
          <a:ln w="82550" cap="sq" cmpd="sng">
            <a:solidFill>
              <a:srgbClr val="939393"/>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9pPr>
          </a:lstStyle>
          <a:p>
            <a:endParaRPr dirty="0"/>
          </a:p>
        </p:txBody>
      </p:sp>
      <p:sp>
        <p:nvSpPr>
          <p:cNvPr id="130" name="Google Shape;130;p16"/>
          <p:cNvSpPr txBox="1">
            <a:spLocks noGrp="1"/>
          </p:cNvSpPr>
          <p:nvPr>
            <p:ph type="body" idx="6"/>
          </p:nvPr>
        </p:nvSpPr>
        <p:spPr>
          <a:xfrm>
            <a:off x="3331011" y="3585810"/>
            <a:ext cx="2477400" cy="7575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100"/>
              <a:buNone/>
              <a:defRPr sz="1100"/>
            </a:lvl1pPr>
            <a:lvl2pPr marL="914400" lvl="1" indent="-228600" algn="l">
              <a:lnSpc>
                <a:spcPct val="120000"/>
              </a:lnSpc>
              <a:spcBef>
                <a:spcPts val="400"/>
              </a:spcBef>
              <a:spcAft>
                <a:spcPts val="0"/>
              </a:spcAft>
              <a:buSzPts val="900"/>
              <a:buNone/>
              <a:defRPr sz="900"/>
            </a:lvl2pPr>
            <a:lvl3pPr marL="1371600" lvl="2" indent="-228600" algn="l">
              <a:lnSpc>
                <a:spcPct val="120000"/>
              </a:lnSpc>
              <a:spcBef>
                <a:spcPts val="400"/>
              </a:spcBef>
              <a:spcAft>
                <a:spcPts val="0"/>
              </a:spcAft>
              <a:buSzPts val="800"/>
              <a:buNone/>
              <a:defRPr sz="800"/>
            </a:lvl3pPr>
            <a:lvl4pPr marL="1828800" lvl="3" indent="-228600" algn="l">
              <a:lnSpc>
                <a:spcPct val="120000"/>
              </a:lnSpc>
              <a:spcBef>
                <a:spcPts val="400"/>
              </a:spcBef>
              <a:spcAft>
                <a:spcPts val="0"/>
              </a:spcAft>
              <a:buSzPts val="700"/>
              <a:buNone/>
              <a:defRPr sz="700"/>
            </a:lvl4pPr>
            <a:lvl5pPr marL="2286000" lvl="4" indent="-228600" algn="l">
              <a:lnSpc>
                <a:spcPct val="120000"/>
              </a:lnSpc>
              <a:spcBef>
                <a:spcPts val="400"/>
              </a:spcBef>
              <a:spcAft>
                <a:spcPts val="0"/>
              </a:spcAft>
              <a:buSzPts val="700"/>
              <a:buNone/>
              <a:defRPr sz="700"/>
            </a:lvl5pPr>
            <a:lvl6pPr marL="2743200" lvl="5" indent="-228600" algn="l">
              <a:lnSpc>
                <a:spcPct val="120000"/>
              </a:lnSpc>
              <a:spcBef>
                <a:spcPts val="400"/>
              </a:spcBef>
              <a:spcAft>
                <a:spcPts val="0"/>
              </a:spcAft>
              <a:buSzPts val="700"/>
              <a:buNone/>
              <a:defRPr sz="700"/>
            </a:lvl6pPr>
            <a:lvl7pPr marL="3200400" lvl="6" indent="-228600" algn="l">
              <a:lnSpc>
                <a:spcPct val="120000"/>
              </a:lnSpc>
              <a:spcBef>
                <a:spcPts val="400"/>
              </a:spcBef>
              <a:spcAft>
                <a:spcPts val="0"/>
              </a:spcAft>
              <a:buSzPts val="700"/>
              <a:buNone/>
              <a:defRPr sz="700"/>
            </a:lvl7pPr>
            <a:lvl8pPr marL="3657600" lvl="7" indent="-228600" algn="l">
              <a:lnSpc>
                <a:spcPct val="120000"/>
              </a:lnSpc>
              <a:spcBef>
                <a:spcPts val="400"/>
              </a:spcBef>
              <a:spcAft>
                <a:spcPts val="0"/>
              </a:spcAft>
              <a:buSzPts val="700"/>
              <a:buNone/>
              <a:defRPr sz="700"/>
            </a:lvl8pPr>
            <a:lvl9pPr marL="4114800" lvl="8" indent="-228600" algn="l">
              <a:lnSpc>
                <a:spcPct val="120000"/>
              </a:lnSpc>
              <a:spcBef>
                <a:spcPts val="400"/>
              </a:spcBef>
              <a:spcAft>
                <a:spcPts val="0"/>
              </a:spcAft>
              <a:buSzPts val="700"/>
              <a:buNone/>
              <a:defRPr sz="700"/>
            </a:lvl9pPr>
          </a:lstStyle>
          <a:p>
            <a:endParaRPr/>
          </a:p>
        </p:txBody>
      </p:sp>
      <p:sp>
        <p:nvSpPr>
          <p:cNvPr id="131" name="Google Shape;131;p16"/>
          <p:cNvSpPr txBox="1">
            <a:spLocks noGrp="1"/>
          </p:cNvSpPr>
          <p:nvPr>
            <p:ph type="body" idx="7"/>
          </p:nvPr>
        </p:nvSpPr>
        <p:spPr>
          <a:xfrm>
            <a:off x="5979973" y="3153615"/>
            <a:ext cx="2475600" cy="432300"/>
          </a:xfrm>
          <a:prstGeom prst="rect">
            <a:avLst/>
          </a:prstGeom>
          <a:noFill/>
          <a:ln>
            <a:noFill/>
          </a:ln>
        </p:spPr>
        <p:txBody>
          <a:bodyPr spcFirstLastPara="1" wrap="square" lIns="68575" tIns="34275" rIns="68575" bIns="34275" anchor="b" anchorCtr="0">
            <a:noAutofit/>
          </a:bodyPr>
          <a:lstStyle>
            <a:lvl1pPr marL="457200" lvl="0" indent="-228600" algn="ctr">
              <a:lnSpc>
                <a:spcPct val="85000"/>
              </a:lnSpc>
              <a:spcBef>
                <a:spcPts val="800"/>
              </a:spcBef>
              <a:spcAft>
                <a:spcPts val="0"/>
              </a:spcAft>
              <a:buSzPts val="1700"/>
              <a:buNone/>
              <a:defRPr sz="1700" b="0">
                <a:solidFill>
                  <a:schemeClr val="lt1"/>
                </a:solidFill>
              </a:defRPr>
            </a:lvl1pPr>
            <a:lvl2pPr marL="914400" lvl="1" indent="-228600" algn="l">
              <a:lnSpc>
                <a:spcPct val="120000"/>
              </a:lnSpc>
              <a:spcBef>
                <a:spcPts val="400"/>
              </a:spcBef>
              <a:spcAft>
                <a:spcPts val="0"/>
              </a:spcAft>
              <a:buSzPts val="1500"/>
              <a:buNone/>
              <a:defRPr sz="15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120000"/>
              </a:lnSpc>
              <a:spcBef>
                <a:spcPts val="400"/>
              </a:spcBef>
              <a:spcAft>
                <a:spcPts val="0"/>
              </a:spcAft>
              <a:buSzPts val="1200"/>
              <a:buNone/>
              <a:defRPr sz="1200" b="1"/>
            </a:lvl6pPr>
            <a:lvl7pPr marL="3200400" lvl="6" indent="-228600" algn="l">
              <a:lnSpc>
                <a:spcPct val="120000"/>
              </a:lnSpc>
              <a:spcBef>
                <a:spcPts val="400"/>
              </a:spcBef>
              <a:spcAft>
                <a:spcPts val="0"/>
              </a:spcAft>
              <a:buSzPts val="1200"/>
              <a:buNone/>
              <a:defRPr sz="1200" b="1"/>
            </a:lvl7pPr>
            <a:lvl8pPr marL="3657600" lvl="7" indent="-228600" algn="l">
              <a:lnSpc>
                <a:spcPct val="120000"/>
              </a:lnSpc>
              <a:spcBef>
                <a:spcPts val="400"/>
              </a:spcBef>
              <a:spcAft>
                <a:spcPts val="0"/>
              </a:spcAft>
              <a:buSzPts val="1200"/>
              <a:buNone/>
              <a:defRPr sz="1200" b="1"/>
            </a:lvl8pPr>
            <a:lvl9pPr marL="4114800" lvl="8" indent="-228600" algn="l">
              <a:lnSpc>
                <a:spcPct val="120000"/>
              </a:lnSpc>
              <a:spcBef>
                <a:spcPts val="400"/>
              </a:spcBef>
              <a:spcAft>
                <a:spcPts val="0"/>
              </a:spcAft>
              <a:buSzPts val="1200"/>
              <a:buNone/>
              <a:defRPr sz="1200" b="1"/>
            </a:lvl9pPr>
          </a:lstStyle>
          <a:p>
            <a:endParaRPr/>
          </a:p>
        </p:txBody>
      </p:sp>
      <p:sp>
        <p:nvSpPr>
          <p:cNvPr id="132" name="Google Shape;132;p16"/>
          <p:cNvSpPr>
            <a:spLocks noGrp="1"/>
          </p:cNvSpPr>
          <p:nvPr>
            <p:ph type="pic" idx="8"/>
          </p:nvPr>
        </p:nvSpPr>
        <p:spPr>
          <a:xfrm>
            <a:off x="5979973" y="1775320"/>
            <a:ext cx="2478600" cy="1143000"/>
          </a:xfrm>
          <a:prstGeom prst="roundRect">
            <a:avLst>
              <a:gd name="adj" fmla="val 8841"/>
            </a:avLst>
          </a:prstGeom>
          <a:noFill/>
          <a:ln w="82550" cap="sq" cmpd="sng">
            <a:solidFill>
              <a:srgbClr val="939393"/>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9pPr>
          </a:lstStyle>
          <a:p>
            <a:endParaRPr dirty="0"/>
          </a:p>
        </p:txBody>
      </p:sp>
      <p:sp>
        <p:nvSpPr>
          <p:cNvPr id="133" name="Google Shape;133;p16"/>
          <p:cNvSpPr txBox="1">
            <a:spLocks noGrp="1"/>
          </p:cNvSpPr>
          <p:nvPr>
            <p:ph type="body" idx="9"/>
          </p:nvPr>
        </p:nvSpPr>
        <p:spPr>
          <a:xfrm>
            <a:off x="5979879" y="3585809"/>
            <a:ext cx="2478900" cy="7575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100"/>
              <a:buNone/>
              <a:defRPr sz="1100"/>
            </a:lvl1pPr>
            <a:lvl2pPr marL="914400" lvl="1" indent="-228600" algn="l">
              <a:lnSpc>
                <a:spcPct val="120000"/>
              </a:lnSpc>
              <a:spcBef>
                <a:spcPts val="400"/>
              </a:spcBef>
              <a:spcAft>
                <a:spcPts val="0"/>
              </a:spcAft>
              <a:buSzPts val="900"/>
              <a:buNone/>
              <a:defRPr sz="900"/>
            </a:lvl2pPr>
            <a:lvl3pPr marL="1371600" lvl="2" indent="-228600" algn="l">
              <a:lnSpc>
                <a:spcPct val="120000"/>
              </a:lnSpc>
              <a:spcBef>
                <a:spcPts val="400"/>
              </a:spcBef>
              <a:spcAft>
                <a:spcPts val="0"/>
              </a:spcAft>
              <a:buSzPts val="800"/>
              <a:buNone/>
              <a:defRPr sz="800"/>
            </a:lvl3pPr>
            <a:lvl4pPr marL="1828800" lvl="3" indent="-228600" algn="l">
              <a:lnSpc>
                <a:spcPct val="120000"/>
              </a:lnSpc>
              <a:spcBef>
                <a:spcPts val="400"/>
              </a:spcBef>
              <a:spcAft>
                <a:spcPts val="0"/>
              </a:spcAft>
              <a:buSzPts val="700"/>
              <a:buNone/>
              <a:defRPr sz="700"/>
            </a:lvl4pPr>
            <a:lvl5pPr marL="2286000" lvl="4" indent="-228600" algn="l">
              <a:lnSpc>
                <a:spcPct val="120000"/>
              </a:lnSpc>
              <a:spcBef>
                <a:spcPts val="400"/>
              </a:spcBef>
              <a:spcAft>
                <a:spcPts val="0"/>
              </a:spcAft>
              <a:buSzPts val="700"/>
              <a:buNone/>
              <a:defRPr sz="700"/>
            </a:lvl5pPr>
            <a:lvl6pPr marL="2743200" lvl="5" indent="-228600" algn="l">
              <a:lnSpc>
                <a:spcPct val="120000"/>
              </a:lnSpc>
              <a:spcBef>
                <a:spcPts val="400"/>
              </a:spcBef>
              <a:spcAft>
                <a:spcPts val="0"/>
              </a:spcAft>
              <a:buSzPts val="700"/>
              <a:buNone/>
              <a:defRPr sz="700"/>
            </a:lvl6pPr>
            <a:lvl7pPr marL="3200400" lvl="6" indent="-228600" algn="l">
              <a:lnSpc>
                <a:spcPct val="120000"/>
              </a:lnSpc>
              <a:spcBef>
                <a:spcPts val="400"/>
              </a:spcBef>
              <a:spcAft>
                <a:spcPts val="0"/>
              </a:spcAft>
              <a:buSzPts val="700"/>
              <a:buNone/>
              <a:defRPr sz="700"/>
            </a:lvl7pPr>
            <a:lvl8pPr marL="3657600" lvl="7" indent="-228600" algn="l">
              <a:lnSpc>
                <a:spcPct val="120000"/>
              </a:lnSpc>
              <a:spcBef>
                <a:spcPts val="400"/>
              </a:spcBef>
              <a:spcAft>
                <a:spcPts val="0"/>
              </a:spcAft>
              <a:buSzPts val="700"/>
              <a:buNone/>
              <a:defRPr sz="700"/>
            </a:lvl8pPr>
            <a:lvl9pPr marL="4114800" lvl="8" indent="-228600" algn="l">
              <a:lnSpc>
                <a:spcPct val="120000"/>
              </a:lnSpc>
              <a:spcBef>
                <a:spcPts val="400"/>
              </a:spcBef>
              <a:spcAft>
                <a:spcPts val="0"/>
              </a:spcAft>
              <a:buSzPts val="700"/>
              <a:buNone/>
              <a:defRPr sz="700"/>
            </a:lvl9pPr>
          </a:lstStyle>
          <a:p>
            <a:endParaRPr/>
          </a:p>
        </p:txBody>
      </p:sp>
      <p:sp>
        <p:nvSpPr>
          <p:cNvPr id="134" name="Google Shape;134;p16"/>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35" name="Google Shape;135;p16"/>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36" name="Google Shape;136;p16"/>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pic>
        <p:nvPicPr>
          <p:cNvPr id="138" name="Google Shape;138;p17"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9" name="Google Shape;139;p17"/>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0" name="Google Shape;140;p17"/>
          <p:cNvSpPr txBox="1">
            <a:spLocks noGrp="1"/>
          </p:cNvSpPr>
          <p:nvPr>
            <p:ph type="body" idx="1"/>
          </p:nvPr>
        </p:nvSpPr>
        <p:spPr>
          <a:xfrm rot="5400000">
            <a:off x="3288021" y="-827330"/>
            <a:ext cx="2568000" cy="7773300"/>
          </a:xfrm>
          <a:prstGeom prst="rect">
            <a:avLst/>
          </a:prstGeom>
          <a:noFill/>
          <a:ln>
            <a:noFill/>
          </a:ln>
        </p:spPr>
        <p:txBody>
          <a:bodyPr spcFirstLastPara="1" wrap="square" lIns="68575" tIns="34275" rIns="68575" bIns="34275" anchor="t" anchorCtr="0">
            <a:no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141" name="Google Shape;141;p17"/>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42" name="Google Shape;142;p17"/>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43" name="Google Shape;143;p17"/>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pic>
        <p:nvPicPr>
          <p:cNvPr id="145" name="Google Shape;145;p18"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6" name="Google Shape;146;p18"/>
          <p:cNvSpPr txBox="1">
            <a:spLocks noGrp="1"/>
          </p:cNvSpPr>
          <p:nvPr>
            <p:ph type="title"/>
          </p:nvPr>
        </p:nvSpPr>
        <p:spPr>
          <a:xfrm rot="5400000">
            <a:off x="5558119" y="1442851"/>
            <a:ext cx="3886200" cy="19149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700"/>
              <a:buFont typeface="Twentieth Century"/>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7" name="Google Shape;147;p18"/>
          <p:cNvSpPr txBox="1">
            <a:spLocks noGrp="1"/>
          </p:cNvSpPr>
          <p:nvPr>
            <p:ph type="body" idx="1"/>
          </p:nvPr>
        </p:nvSpPr>
        <p:spPr>
          <a:xfrm rot="5400000">
            <a:off x="1614224" y="-471749"/>
            <a:ext cx="3886200" cy="5744100"/>
          </a:xfrm>
          <a:prstGeom prst="rect">
            <a:avLst/>
          </a:prstGeom>
          <a:noFill/>
          <a:ln>
            <a:noFill/>
          </a:ln>
        </p:spPr>
        <p:txBody>
          <a:bodyPr spcFirstLastPara="1" wrap="square" lIns="68575" tIns="34275" rIns="68575" bIns="34275" anchor="t" anchorCtr="0">
            <a:no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148" name="Google Shape;148;p18"/>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49" name="Google Shape;149;p18"/>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150" name="Google Shape;150;p18"/>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27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 name="Google Shape;153;p19"/>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23850" rtl="0">
              <a:spcBef>
                <a:spcPts val="800"/>
              </a:spcBef>
              <a:spcAft>
                <a:spcPts val="0"/>
              </a:spcAft>
              <a:buSzPts val="1500"/>
              <a:buChar char="•"/>
              <a:defRPr/>
            </a:lvl1pPr>
            <a:lvl2pPr marL="914400" lvl="1" indent="-317500" rtl="0">
              <a:spcBef>
                <a:spcPts val="400"/>
              </a:spcBef>
              <a:spcAft>
                <a:spcPts val="0"/>
              </a:spcAft>
              <a:buSzPts val="1400"/>
              <a:buChar char="•"/>
              <a:defRPr/>
            </a:lvl2pPr>
            <a:lvl3pPr marL="1371600" lvl="2" indent="-304800" rtl="0">
              <a:spcBef>
                <a:spcPts val="400"/>
              </a:spcBef>
              <a:spcAft>
                <a:spcPts val="0"/>
              </a:spcAft>
              <a:buSzPts val="1200"/>
              <a:buChar char="•"/>
              <a:defRPr/>
            </a:lvl3pPr>
            <a:lvl4pPr marL="1828800" lvl="3" indent="-298450" rtl="0">
              <a:spcBef>
                <a:spcPts val="400"/>
              </a:spcBef>
              <a:spcAft>
                <a:spcPts val="0"/>
              </a:spcAft>
              <a:buSzPts val="1100"/>
              <a:buChar char="•"/>
              <a:defRPr/>
            </a:lvl4pPr>
            <a:lvl5pPr marL="2286000" lvl="4" indent="-298450" rtl="0">
              <a:spcBef>
                <a:spcPts val="400"/>
              </a:spcBef>
              <a:spcAft>
                <a:spcPts val="0"/>
              </a:spcAft>
              <a:buSzPts val="1100"/>
              <a:buChar char="•"/>
              <a:defRPr/>
            </a:lvl5pPr>
            <a:lvl6pPr marL="2743200" lvl="5" indent="-298450" rtl="0">
              <a:spcBef>
                <a:spcPts val="400"/>
              </a:spcBef>
              <a:spcAft>
                <a:spcPts val="0"/>
              </a:spcAft>
              <a:buSzPts val="1100"/>
              <a:buChar char="•"/>
              <a:defRPr/>
            </a:lvl6pPr>
            <a:lvl7pPr marL="3200400" lvl="6" indent="-298450" rtl="0">
              <a:spcBef>
                <a:spcPts val="400"/>
              </a:spcBef>
              <a:spcAft>
                <a:spcPts val="0"/>
              </a:spcAft>
              <a:buSzPts val="1100"/>
              <a:buChar char="•"/>
              <a:defRPr/>
            </a:lvl7pPr>
            <a:lvl8pPr marL="3657600" lvl="7" indent="-298450" rtl="0">
              <a:spcBef>
                <a:spcPts val="400"/>
              </a:spcBef>
              <a:spcAft>
                <a:spcPts val="0"/>
              </a:spcAft>
              <a:buSzPts val="1100"/>
              <a:buChar char="•"/>
              <a:defRPr/>
            </a:lvl8pPr>
            <a:lvl9pPr marL="4114800" lvl="8" indent="-298450" rtl="0">
              <a:spcBef>
                <a:spcPts val="400"/>
              </a:spcBef>
              <a:spcAft>
                <a:spcPts val="0"/>
              </a:spcAft>
              <a:buSzPts val="1100"/>
              <a:buChar char="•"/>
              <a:defRPr/>
            </a:lvl9pPr>
          </a:lstStyle>
          <a:p>
            <a:endParaRPr/>
          </a:p>
        </p:txBody>
      </p:sp>
      <p:sp>
        <p:nvSpPr>
          <p:cNvPr id="154" name="Google Shape;154;p19"/>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2"/>
        <p:cNvGrpSpPr/>
        <p:nvPr/>
      </p:nvGrpSpPr>
      <p:grpSpPr>
        <a:xfrm>
          <a:off x="0" y="0"/>
          <a:ext cx="0" cy="0"/>
          <a:chOff x="0" y="0"/>
          <a:chExt cx="0" cy="0"/>
        </a:xfrm>
      </p:grpSpPr>
      <p:pic>
        <p:nvPicPr>
          <p:cNvPr id="163" name="Google Shape;163;p21" descr="Droplets-HD-Title-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64" name="Google Shape;164;p21"/>
          <p:cNvSpPr txBox="1">
            <a:spLocks noGrp="1"/>
          </p:cNvSpPr>
          <p:nvPr>
            <p:ph type="ctrTitle"/>
          </p:nvPr>
        </p:nvSpPr>
        <p:spPr>
          <a:xfrm>
            <a:off x="1313259" y="975589"/>
            <a:ext cx="6517500" cy="18819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3600"/>
              <a:buFont typeface="Twentieth Century"/>
              <a:buNone/>
              <a:defRPr sz="36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5" name="Google Shape;165;p21"/>
          <p:cNvSpPr txBox="1">
            <a:spLocks noGrp="1"/>
          </p:cNvSpPr>
          <p:nvPr>
            <p:ph type="subTitle" idx="1"/>
          </p:nvPr>
        </p:nvSpPr>
        <p:spPr>
          <a:xfrm>
            <a:off x="1313259" y="2914650"/>
            <a:ext cx="6517500" cy="1028700"/>
          </a:xfrm>
          <a:prstGeom prst="rect">
            <a:avLst/>
          </a:prstGeom>
          <a:noFill/>
          <a:ln>
            <a:noFill/>
          </a:ln>
        </p:spPr>
        <p:txBody>
          <a:bodyPr spcFirstLastPara="1" wrap="square" lIns="68575" tIns="34275" rIns="68575" bIns="34275" anchor="t" anchorCtr="0">
            <a:noAutofit/>
          </a:bodyPr>
          <a:lstStyle>
            <a:lvl1pPr lvl="0" algn="ctr" rtl="0">
              <a:lnSpc>
                <a:spcPct val="120000"/>
              </a:lnSpc>
              <a:spcBef>
                <a:spcPts val="800"/>
              </a:spcBef>
              <a:spcAft>
                <a:spcPts val="0"/>
              </a:spcAft>
              <a:buSzPts val="1700"/>
              <a:buNone/>
              <a:defRPr sz="1700">
                <a:solidFill>
                  <a:srgbClr val="BFBFBF"/>
                </a:solidFill>
              </a:defRPr>
            </a:lvl1pPr>
            <a:lvl2pPr lvl="1" algn="ctr" rtl="0">
              <a:lnSpc>
                <a:spcPct val="120000"/>
              </a:lnSpc>
              <a:spcBef>
                <a:spcPts val="400"/>
              </a:spcBef>
              <a:spcAft>
                <a:spcPts val="0"/>
              </a:spcAft>
              <a:buSzPts val="1500"/>
              <a:buNone/>
              <a:defRPr sz="1500"/>
            </a:lvl2pPr>
            <a:lvl3pPr lvl="2" algn="ctr" rtl="0">
              <a:lnSpc>
                <a:spcPct val="120000"/>
              </a:lnSpc>
              <a:spcBef>
                <a:spcPts val="400"/>
              </a:spcBef>
              <a:spcAft>
                <a:spcPts val="0"/>
              </a:spcAft>
              <a:buSzPts val="1400"/>
              <a:buNone/>
              <a:defRPr sz="1400"/>
            </a:lvl3pPr>
            <a:lvl4pPr lvl="3" algn="ctr" rtl="0">
              <a:lnSpc>
                <a:spcPct val="120000"/>
              </a:lnSpc>
              <a:spcBef>
                <a:spcPts val="400"/>
              </a:spcBef>
              <a:spcAft>
                <a:spcPts val="0"/>
              </a:spcAft>
              <a:buSzPts val="1200"/>
              <a:buNone/>
              <a:defRPr sz="1200"/>
            </a:lvl4pPr>
            <a:lvl5pPr lvl="4" algn="ctr" rtl="0">
              <a:lnSpc>
                <a:spcPct val="120000"/>
              </a:lnSpc>
              <a:spcBef>
                <a:spcPts val="400"/>
              </a:spcBef>
              <a:spcAft>
                <a:spcPts val="0"/>
              </a:spcAft>
              <a:buSzPts val="1200"/>
              <a:buNone/>
              <a:defRPr sz="1200"/>
            </a:lvl5pPr>
            <a:lvl6pPr lvl="5" algn="ctr" rtl="0">
              <a:lnSpc>
                <a:spcPct val="120000"/>
              </a:lnSpc>
              <a:spcBef>
                <a:spcPts val="400"/>
              </a:spcBef>
              <a:spcAft>
                <a:spcPts val="0"/>
              </a:spcAft>
              <a:buSzPts val="1200"/>
              <a:buNone/>
              <a:defRPr sz="1200"/>
            </a:lvl6pPr>
            <a:lvl7pPr lvl="6" algn="ctr" rtl="0">
              <a:lnSpc>
                <a:spcPct val="120000"/>
              </a:lnSpc>
              <a:spcBef>
                <a:spcPts val="400"/>
              </a:spcBef>
              <a:spcAft>
                <a:spcPts val="0"/>
              </a:spcAft>
              <a:buSzPts val="1200"/>
              <a:buNone/>
              <a:defRPr sz="1200"/>
            </a:lvl7pPr>
            <a:lvl8pPr lvl="7" algn="ctr" rtl="0">
              <a:lnSpc>
                <a:spcPct val="120000"/>
              </a:lnSpc>
              <a:spcBef>
                <a:spcPts val="400"/>
              </a:spcBef>
              <a:spcAft>
                <a:spcPts val="0"/>
              </a:spcAft>
              <a:buSzPts val="1200"/>
              <a:buNone/>
              <a:defRPr sz="1200"/>
            </a:lvl8pPr>
            <a:lvl9pPr lvl="8" algn="ctr" rtl="0">
              <a:lnSpc>
                <a:spcPct val="120000"/>
              </a:lnSpc>
              <a:spcBef>
                <a:spcPts val="400"/>
              </a:spcBef>
              <a:spcAft>
                <a:spcPts val="0"/>
              </a:spcAft>
              <a:buSzPts val="1200"/>
              <a:buNone/>
              <a:defRPr sz="1200"/>
            </a:lvl9pPr>
          </a:lstStyle>
          <a:p>
            <a:endParaRPr/>
          </a:p>
        </p:txBody>
      </p:sp>
      <p:sp>
        <p:nvSpPr>
          <p:cNvPr id="166" name="Google Shape;166;p21"/>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167" name="Google Shape;167;p21"/>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168" name="Google Shape;168;p21"/>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pic>
        <p:nvPicPr>
          <p:cNvPr id="20" name="Google Shape;20;p3"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1" name="Google Shape;21;p3"/>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 name="Google Shape;22;p3"/>
          <p:cNvSpPr txBox="1">
            <a:spLocks noGrp="1"/>
          </p:cNvSpPr>
          <p:nvPr>
            <p:ph type="body" idx="1"/>
          </p:nvPr>
        </p:nvSpPr>
        <p:spPr>
          <a:xfrm>
            <a:off x="685331" y="1775319"/>
            <a:ext cx="7773000" cy="2568000"/>
          </a:xfrm>
          <a:prstGeom prst="rect">
            <a:avLst/>
          </a:prstGeom>
          <a:noFill/>
          <a:ln>
            <a:noFill/>
          </a:ln>
        </p:spPr>
        <p:txBody>
          <a:bodyPr spcFirstLastPara="1" wrap="square" lIns="68575" tIns="34275" rIns="68575" bIns="34275" anchor="t" anchorCtr="0">
            <a:no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23" name="Google Shape;23;p3"/>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24" name="Google Shape;24;p3"/>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25" name="Google Shape;25;p3"/>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9"/>
        <p:cNvGrpSpPr/>
        <p:nvPr/>
      </p:nvGrpSpPr>
      <p:grpSpPr>
        <a:xfrm>
          <a:off x="0" y="0"/>
          <a:ext cx="0" cy="0"/>
          <a:chOff x="0" y="0"/>
          <a:chExt cx="0" cy="0"/>
        </a:xfrm>
      </p:grpSpPr>
      <p:sp>
        <p:nvSpPr>
          <p:cNvPr id="170" name="Google Shape;170;p22"/>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SzPts val="27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1" name="Google Shape;171;p22"/>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323850" algn="l" rtl="0">
              <a:lnSpc>
                <a:spcPct val="120000"/>
              </a:lnSpc>
              <a:spcBef>
                <a:spcPts val="800"/>
              </a:spcBef>
              <a:spcAft>
                <a:spcPts val="0"/>
              </a:spcAft>
              <a:buSzPts val="1500"/>
              <a:buChar char="•"/>
              <a:defRPr/>
            </a:lvl1pPr>
            <a:lvl2pPr marL="914400" lvl="1" indent="-317500" algn="l" rtl="0">
              <a:lnSpc>
                <a:spcPct val="120000"/>
              </a:lnSpc>
              <a:spcBef>
                <a:spcPts val="400"/>
              </a:spcBef>
              <a:spcAft>
                <a:spcPts val="0"/>
              </a:spcAft>
              <a:buSzPts val="1400"/>
              <a:buChar char="•"/>
              <a:defRPr/>
            </a:lvl2pPr>
            <a:lvl3pPr marL="1371600" lvl="2" indent="-304800" algn="l" rtl="0">
              <a:lnSpc>
                <a:spcPct val="120000"/>
              </a:lnSpc>
              <a:spcBef>
                <a:spcPts val="400"/>
              </a:spcBef>
              <a:spcAft>
                <a:spcPts val="0"/>
              </a:spcAft>
              <a:buSzPts val="1200"/>
              <a:buChar char="•"/>
              <a:defRPr/>
            </a:lvl3pPr>
            <a:lvl4pPr marL="1828800" lvl="3" indent="-298450" algn="l" rtl="0">
              <a:lnSpc>
                <a:spcPct val="120000"/>
              </a:lnSpc>
              <a:spcBef>
                <a:spcPts val="400"/>
              </a:spcBef>
              <a:spcAft>
                <a:spcPts val="0"/>
              </a:spcAft>
              <a:buSzPts val="1100"/>
              <a:buChar char="•"/>
              <a:defRPr/>
            </a:lvl4pPr>
            <a:lvl5pPr marL="2286000" lvl="4" indent="-298450" algn="l" rtl="0">
              <a:lnSpc>
                <a:spcPct val="120000"/>
              </a:lnSpc>
              <a:spcBef>
                <a:spcPts val="400"/>
              </a:spcBef>
              <a:spcAft>
                <a:spcPts val="0"/>
              </a:spcAft>
              <a:buSzPts val="1100"/>
              <a:buChar char="•"/>
              <a:defRPr/>
            </a:lvl5pPr>
            <a:lvl6pPr marL="2743200" lvl="5" indent="-298450" algn="l" rtl="0">
              <a:lnSpc>
                <a:spcPct val="120000"/>
              </a:lnSpc>
              <a:spcBef>
                <a:spcPts val="400"/>
              </a:spcBef>
              <a:spcAft>
                <a:spcPts val="0"/>
              </a:spcAft>
              <a:buSzPts val="1100"/>
              <a:buChar char="•"/>
              <a:defRPr/>
            </a:lvl6pPr>
            <a:lvl7pPr marL="3200400" lvl="6" indent="-298450" algn="l" rtl="0">
              <a:lnSpc>
                <a:spcPct val="120000"/>
              </a:lnSpc>
              <a:spcBef>
                <a:spcPts val="400"/>
              </a:spcBef>
              <a:spcAft>
                <a:spcPts val="0"/>
              </a:spcAft>
              <a:buSzPts val="1100"/>
              <a:buChar char="•"/>
              <a:defRPr/>
            </a:lvl7pPr>
            <a:lvl8pPr marL="3657600" lvl="7" indent="-298450" algn="l" rtl="0">
              <a:lnSpc>
                <a:spcPct val="120000"/>
              </a:lnSpc>
              <a:spcBef>
                <a:spcPts val="400"/>
              </a:spcBef>
              <a:spcAft>
                <a:spcPts val="0"/>
              </a:spcAft>
              <a:buSzPts val="1100"/>
              <a:buChar char="•"/>
              <a:defRPr/>
            </a:lvl8pPr>
            <a:lvl9pPr marL="4114800" lvl="8" indent="-298450" algn="l" rtl="0">
              <a:lnSpc>
                <a:spcPct val="120000"/>
              </a:lnSpc>
              <a:spcBef>
                <a:spcPts val="400"/>
              </a:spcBef>
              <a:spcAft>
                <a:spcPts val="0"/>
              </a:spcAft>
              <a:buSzPts val="1100"/>
              <a:buChar char="•"/>
              <a:defRPr/>
            </a:lvl9pPr>
          </a:lstStyle>
          <a:p>
            <a:endParaRPr/>
          </a:p>
        </p:txBody>
      </p:sp>
      <p:sp>
        <p:nvSpPr>
          <p:cNvPr id="172" name="Google Shape;172;p22"/>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3"/>
        <p:cNvGrpSpPr/>
        <p:nvPr/>
      </p:nvGrpSpPr>
      <p:grpSpPr>
        <a:xfrm>
          <a:off x="0" y="0"/>
          <a:ext cx="0" cy="0"/>
          <a:chOff x="0" y="0"/>
          <a:chExt cx="0" cy="0"/>
        </a:xfrm>
      </p:grpSpPr>
      <p:pic>
        <p:nvPicPr>
          <p:cNvPr id="174" name="Google Shape;174;p23"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75" name="Google Shape;175;p23"/>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6" name="Google Shape;176;p23"/>
          <p:cNvSpPr txBox="1">
            <a:spLocks noGrp="1"/>
          </p:cNvSpPr>
          <p:nvPr>
            <p:ph type="body" idx="1"/>
          </p:nvPr>
        </p:nvSpPr>
        <p:spPr>
          <a:xfrm>
            <a:off x="685331" y="1775319"/>
            <a:ext cx="7773000" cy="25680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177" name="Google Shape;177;p23"/>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178" name="Google Shape;178;p23"/>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179" name="Google Shape;179;p23"/>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pic>
        <p:nvPicPr>
          <p:cNvPr id="181" name="Google Shape;181;p24"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82" name="Google Shape;182;p24"/>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3" name="Google Shape;183;p24"/>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184" name="Google Shape;184;p24"/>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185" name="Google Shape;185;p24"/>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6"/>
        <p:cNvGrpSpPr/>
        <p:nvPr/>
      </p:nvGrpSpPr>
      <p:grpSpPr>
        <a:xfrm>
          <a:off x="0" y="0"/>
          <a:ext cx="0" cy="0"/>
          <a:chOff x="0" y="0"/>
          <a:chExt cx="0" cy="0"/>
        </a:xfrm>
      </p:grpSpPr>
      <p:pic>
        <p:nvPicPr>
          <p:cNvPr id="187" name="Google Shape;187;p25"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88" name="Google Shape;188;p25"/>
          <p:cNvSpPr txBox="1">
            <a:spLocks noGrp="1"/>
          </p:cNvSpPr>
          <p:nvPr>
            <p:ph type="title"/>
          </p:nvPr>
        </p:nvSpPr>
        <p:spPr>
          <a:xfrm>
            <a:off x="685331" y="621422"/>
            <a:ext cx="7763700" cy="20526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3000"/>
              <a:buFont typeface="Twentieth Century"/>
              <a:buNone/>
              <a:defRPr sz="3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9" name="Google Shape;189;p25"/>
          <p:cNvSpPr txBox="1">
            <a:spLocks noGrp="1"/>
          </p:cNvSpPr>
          <p:nvPr>
            <p:ph type="body" idx="1"/>
          </p:nvPr>
        </p:nvSpPr>
        <p:spPr>
          <a:xfrm>
            <a:off x="685331" y="2743093"/>
            <a:ext cx="7763700" cy="10260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500"/>
              <a:buNone/>
              <a:defRPr sz="1500">
                <a:solidFill>
                  <a:srgbClr val="BFBFBF"/>
                </a:solidFill>
              </a:defRPr>
            </a:lvl1pPr>
            <a:lvl2pPr marL="914400" lvl="1" indent="-228600" algn="l" rtl="0">
              <a:lnSpc>
                <a:spcPct val="120000"/>
              </a:lnSpc>
              <a:spcBef>
                <a:spcPts val="400"/>
              </a:spcBef>
              <a:spcAft>
                <a:spcPts val="0"/>
              </a:spcAft>
              <a:buSzPts val="1500"/>
              <a:buNone/>
              <a:defRPr sz="1500">
                <a:solidFill>
                  <a:schemeClr val="lt1"/>
                </a:solidFill>
              </a:defRPr>
            </a:lvl2pPr>
            <a:lvl3pPr marL="1371600" lvl="2" indent="-228600" algn="l" rtl="0">
              <a:lnSpc>
                <a:spcPct val="120000"/>
              </a:lnSpc>
              <a:spcBef>
                <a:spcPts val="400"/>
              </a:spcBef>
              <a:spcAft>
                <a:spcPts val="0"/>
              </a:spcAft>
              <a:buSzPts val="1400"/>
              <a:buNone/>
              <a:defRPr sz="1400">
                <a:solidFill>
                  <a:schemeClr val="lt1"/>
                </a:solidFill>
              </a:defRPr>
            </a:lvl3pPr>
            <a:lvl4pPr marL="1828800" lvl="3" indent="-228600" algn="l" rtl="0">
              <a:lnSpc>
                <a:spcPct val="120000"/>
              </a:lnSpc>
              <a:spcBef>
                <a:spcPts val="400"/>
              </a:spcBef>
              <a:spcAft>
                <a:spcPts val="0"/>
              </a:spcAft>
              <a:buSzPts val="1200"/>
              <a:buNone/>
              <a:defRPr sz="1200">
                <a:solidFill>
                  <a:schemeClr val="lt1"/>
                </a:solidFill>
              </a:defRPr>
            </a:lvl4pPr>
            <a:lvl5pPr marL="2286000" lvl="4" indent="-228600" algn="l" rtl="0">
              <a:lnSpc>
                <a:spcPct val="120000"/>
              </a:lnSpc>
              <a:spcBef>
                <a:spcPts val="400"/>
              </a:spcBef>
              <a:spcAft>
                <a:spcPts val="0"/>
              </a:spcAft>
              <a:buSzPts val="1200"/>
              <a:buNone/>
              <a:defRPr sz="1200">
                <a:solidFill>
                  <a:schemeClr val="lt1"/>
                </a:solidFill>
              </a:defRPr>
            </a:lvl5pPr>
            <a:lvl6pPr marL="2743200" lvl="5" indent="-228600" algn="l" rtl="0">
              <a:lnSpc>
                <a:spcPct val="120000"/>
              </a:lnSpc>
              <a:spcBef>
                <a:spcPts val="400"/>
              </a:spcBef>
              <a:spcAft>
                <a:spcPts val="0"/>
              </a:spcAft>
              <a:buSzPts val="1200"/>
              <a:buNone/>
              <a:defRPr sz="1200">
                <a:solidFill>
                  <a:schemeClr val="lt1"/>
                </a:solidFill>
              </a:defRPr>
            </a:lvl6pPr>
            <a:lvl7pPr marL="3200400" lvl="6" indent="-228600" algn="l" rtl="0">
              <a:lnSpc>
                <a:spcPct val="120000"/>
              </a:lnSpc>
              <a:spcBef>
                <a:spcPts val="400"/>
              </a:spcBef>
              <a:spcAft>
                <a:spcPts val="0"/>
              </a:spcAft>
              <a:buSzPts val="1200"/>
              <a:buNone/>
              <a:defRPr sz="1200">
                <a:solidFill>
                  <a:schemeClr val="lt1"/>
                </a:solidFill>
              </a:defRPr>
            </a:lvl7pPr>
            <a:lvl8pPr marL="3657600" lvl="7" indent="-228600" algn="l" rtl="0">
              <a:lnSpc>
                <a:spcPct val="120000"/>
              </a:lnSpc>
              <a:spcBef>
                <a:spcPts val="400"/>
              </a:spcBef>
              <a:spcAft>
                <a:spcPts val="0"/>
              </a:spcAft>
              <a:buSzPts val="1200"/>
              <a:buNone/>
              <a:defRPr sz="1200">
                <a:solidFill>
                  <a:schemeClr val="lt1"/>
                </a:solidFill>
              </a:defRPr>
            </a:lvl8pPr>
            <a:lvl9pPr marL="4114800" lvl="8" indent="-228600" algn="l" rtl="0">
              <a:lnSpc>
                <a:spcPct val="120000"/>
              </a:lnSpc>
              <a:spcBef>
                <a:spcPts val="400"/>
              </a:spcBef>
              <a:spcAft>
                <a:spcPts val="0"/>
              </a:spcAft>
              <a:buSzPts val="1200"/>
              <a:buNone/>
              <a:defRPr sz="1200">
                <a:solidFill>
                  <a:schemeClr val="lt1"/>
                </a:solidFill>
              </a:defRPr>
            </a:lvl9pPr>
          </a:lstStyle>
          <a:p>
            <a:endParaRPr/>
          </a:p>
        </p:txBody>
      </p:sp>
      <p:sp>
        <p:nvSpPr>
          <p:cNvPr id="190" name="Google Shape;190;p25"/>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191" name="Google Shape;191;p25"/>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192" name="Google Shape;192;p25"/>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3"/>
        <p:cNvGrpSpPr/>
        <p:nvPr/>
      </p:nvGrpSpPr>
      <p:grpSpPr>
        <a:xfrm>
          <a:off x="0" y="0"/>
          <a:ext cx="0" cy="0"/>
          <a:chOff x="0" y="0"/>
          <a:chExt cx="0" cy="0"/>
        </a:xfrm>
      </p:grpSpPr>
      <p:pic>
        <p:nvPicPr>
          <p:cNvPr id="194" name="Google Shape;194;p26"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95" name="Google Shape;195;p26"/>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6" name="Google Shape;196;p26"/>
          <p:cNvSpPr txBox="1">
            <a:spLocks noGrp="1"/>
          </p:cNvSpPr>
          <p:nvPr>
            <p:ph type="body" idx="1"/>
          </p:nvPr>
        </p:nvSpPr>
        <p:spPr>
          <a:xfrm>
            <a:off x="685331" y="1775319"/>
            <a:ext cx="3829500" cy="25680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197" name="Google Shape;197;p26"/>
          <p:cNvSpPr txBox="1">
            <a:spLocks noGrp="1"/>
          </p:cNvSpPr>
          <p:nvPr>
            <p:ph type="body" idx="2"/>
          </p:nvPr>
        </p:nvSpPr>
        <p:spPr>
          <a:xfrm>
            <a:off x="4629150" y="1775319"/>
            <a:ext cx="3828900" cy="25680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198" name="Google Shape;198;p26"/>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199" name="Google Shape;199;p26"/>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00" name="Google Shape;200;p26"/>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1"/>
        <p:cNvGrpSpPr/>
        <p:nvPr/>
      </p:nvGrpSpPr>
      <p:grpSpPr>
        <a:xfrm>
          <a:off x="0" y="0"/>
          <a:ext cx="0" cy="0"/>
          <a:chOff x="0" y="0"/>
          <a:chExt cx="0" cy="0"/>
        </a:xfrm>
      </p:grpSpPr>
      <p:pic>
        <p:nvPicPr>
          <p:cNvPr id="202" name="Google Shape;202;p27"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03" name="Google Shape;203;p27"/>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4" name="Google Shape;204;p27"/>
          <p:cNvSpPr txBox="1">
            <a:spLocks noGrp="1"/>
          </p:cNvSpPr>
          <p:nvPr>
            <p:ph type="body" idx="1"/>
          </p:nvPr>
        </p:nvSpPr>
        <p:spPr>
          <a:xfrm>
            <a:off x="859746" y="1778263"/>
            <a:ext cx="3655200" cy="510000"/>
          </a:xfrm>
          <a:prstGeom prst="rect">
            <a:avLst/>
          </a:prstGeom>
          <a:noFill/>
          <a:ln>
            <a:noFill/>
          </a:ln>
        </p:spPr>
        <p:txBody>
          <a:bodyPr spcFirstLastPara="1" wrap="square" lIns="68575" tIns="34275" rIns="68575" bIns="34275" anchor="b" anchorCtr="0">
            <a:noAutofit/>
          </a:bodyPr>
          <a:lstStyle>
            <a:lvl1pPr marL="457200" lvl="0" indent="-228600" algn="l" rtl="0">
              <a:lnSpc>
                <a:spcPct val="85000"/>
              </a:lnSpc>
              <a:spcBef>
                <a:spcPts val="800"/>
              </a:spcBef>
              <a:spcAft>
                <a:spcPts val="0"/>
              </a:spcAft>
              <a:buSzPts val="2000"/>
              <a:buNone/>
              <a:defRPr sz="2000" b="0">
                <a:solidFill>
                  <a:schemeClr val="lt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205" name="Google Shape;205;p27"/>
          <p:cNvSpPr txBox="1">
            <a:spLocks noGrp="1"/>
          </p:cNvSpPr>
          <p:nvPr>
            <p:ph type="body" idx="2"/>
          </p:nvPr>
        </p:nvSpPr>
        <p:spPr>
          <a:xfrm>
            <a:off x="685331" y="2288259"/>
            <a:ext cx="3829500" cy="20550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206" name="Google Shape;206;p27"/>
          <p:cNvSpPr txBox="1">
            <a:spLocks noGrp="1"/>
          </p:cNvSpPr>
          <p:nvPr>
            <p:ph type="body" idx="3"/>
          </p:nvPr>
        </p:nvSpPr>
        <p:spPr>
          <a:xfrm>
            <a:off x="4797317" y="1778263"/>
            <a:ext cx="3661500" cy="510000"/>
          </a:xfrm>
          <a:prstGeom prst="rect">
            <a:avLst/>
          </a:prstGeom>
          <a:noFill/>
          <a:ln>
            <a:noFill/>
          </a:ln>
        </p:spPr>
        <p:txBody>
          <a:bodyPr spcFirstLastPara="1" wrap="square" lIns="68575" tIns="34275" rIns="68575" bIns="34275" anchor="b" anchorCtr="0">
            <a:noAutofit/>
          </a:bodyPr>
          <a:lstStyle>
            <a:lvl1pPr marL="457200" lvl="0" indent="-228600" algn="l" rtl="0">
              <a:lnSpc>
                <a:spcPct val="85000"/>
              </a:lnSpc>
              <a:spcBef>
                <a:spcPts val="800"/>
              </a:spcBef>
              <a:spcAft>
                <a:spcPts val="0"/>
              </a:spcAft>
              <a:buSzPts val="2000"/>
              <a:buNone/>
              <a:defRPr sz="2000" b="0">
                <a:solidFill>
                  <a:schemeClr val="lt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207" name="Google Shape;207;p27"/>
          <p:cNvSpPr txBox="1">
            <a:spLocks noGrp="1"/>
          </p:cNvSpPr>
          <p:nvPr>
            <p:ph type="body" idx="4"/>
          </p:nvPr>
        </p:nvSpPr>
        <p:spPr>
          <a:xfrm>
            <a:off x="4629150" y="2288259"/>
            <a:ext cx="3829200" cy="20550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208" name="Google Shape;208;p27"/>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09" name="Google Shape;209;p27"/>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10" name="Google Shape;210;p27"/>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1"/>
        <p:cNvGrpSpPr/>
        <p:nvPr/>
      </p:nvGrpSpPr>
      <p:grpSpPr>
        <a:xfrm>
          <a:off x="0" y="0"/>
          <a:ext cx="0" cy="0"/>
          <a:chOff x="0" y="0"/>
          <a:chExt cx="0" cy="0"/>
        </a:xfrm>
      </p:grpSpPr>
      <p:pic>
        <p:nvPicPr>
          <p:cNvPr id="212" name="Google Shape;212;p28"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13" name="Google Shape;213;p28"/>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14" name="Google Shape;214;p28"/>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15" name="Google Shape;215;p28"/>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6"/>
        <p:cNvGrpSpPr/>
        <p:nvPr/>
      </p:nvGrpSpPr>
      <p:grpSpPr>
        <a:xfrm>
          <a:off x="0" y="0"/>
          <a:ext cx="0" cy="0"/>
          <a:chOff x="0" y="0"/>
          <a:chExt cx="0" cy="0"/>
        </a:xfrm>
      </p:grpSpPr>
      <p:pic>
        <p:nvPicPr>
          <p:cNvPr id="217" name="Google Shape;217;p29"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18" name="Google Shape;218;p29"/>
          <p:cNvSpPr txBox="1">
            <a:spLocks noGrp="1"/>
          </p:cNvSpPr>
          <p:nvPr>
            <p:ph type="title"/>
          </p:nvPr>
        </p:nvSpPr>
        <p:spPr>
          <a:xfrm>
            <a:off x="685331" y="457200"/>
            <a:ext cx="2951700" cy="15174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2400"/>
              <a:buFont typeface="Twentieth Century"/>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9" name="Google Shape;219;p29"/>
          <p:cNvSpPr txBox="1">
            <a:spLocks noGrp="1"/>
          </p:cNvSpPr>
          <p:nvPr>
            <p:ph type="body" idx="1"/>
          </p:nvPr>
        </p:nvSpPr>
        <p:spPr>
          <a:xfrm>
            <a:off x="3808547" y="457200"/>
            <a:ext cx="4650000" cy="38862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220" name="Google Shape;220;p29"/>
          <p:cNvSpPr txBox="1">
            <a:spLocks noGrp="1"/>
          </p:cNvSpPr>
          <p:nvPr>
            <p:ph type="body" idx="2"/>
          </p:nvPr>
        </p:nvSpPr>
        <p:spPr>
          <a:xfrm>
            <a:off x="685331" y="1974639"/>
            <a:ext cx="2951700" cy="23688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200"/>
              <a:buNone/>
              <a:defRPr sz="12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221" name="Google Shape;221;p29"/>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22" name="Google Shape;222;p29"/>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23" name="Google Shape;223;p29"/>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4"/>
        <p:cNvGrpSpPr/>
        <p:nvPr/>
      </p:nvGrpSpPr>
      <p:grpSpPr>
        <a:xfrm>
          <a:off x="0" y="0"/>
          <a:ext cx="0" cy="0"/>
          <a:chOff x="0" y="0"/>
          <a:chExt cx="0" cy="0"/>
        </a:xfrm>
      </p:grpSpPr>
      <p:pic>
        <p:nvPicPr>
          <p:cNvPr id="225" name="Google Shape;225;p30"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26" name="Google Shape;226;p30"/>
          <p:cNvSpPr txBox="1">
            <a:spLocks noGrp="1"/>
          </p:cNvSpPr>
          <p:nvPr>
            <p:ph type="title"/>
          </p:nvPr>
        </p:nvSpPr>
        <p:spPr>
          <a:xfrm>
            <a:off x="685331" y="457200"/>
            <a:ext cx="4451100" cy="15174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2400"/>
              <a:buFont typeface="Twentieth Century"/>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7" name="Google Shape;227;p30"/>
          <p:cNvSpPr>
            <a:spLocks noGrp="1"/>
          </p:cNvSpPr>
          <p:nvPr>
            <p:ph type="pic" idx="2"/>
          </p:nvPr>
        </p:nvSpPr>
        <p:spPr>
          <a:xfrm>
            <a:off x="5568602" y="457201"/>
            <a:ext cx="2441400" cy="3886200"/>
          </a:xfrm>
          <a:prstGeom prst="roundRect">
            <a:avLst>
              <a:gd name="adj" fmla="val 4943"/>
            </a:avLst>
          </a:prstGeom>
          <a:noFill/>
          <a:ln w="82550" cap="sq" cmpd="sng">
            <a:solidFill>
              <a:srgbClr val="939393"/>
            </a:solidFill>
            <a:prstDash val="solid"/>
            <a:miter lim="800000"/>
            <a:headEnd type="none" w="sm" len="sm"/>
            <a:tailEnd type="none" w="sm" len="sm"/>
          </a:ln>
        </p:spPr>
        <p:txBody>
          <a:bodyPr spcFirstLastPara="1" wrap="square" lIns="68575" tIns="34275" rIns="68575" bIns="34275" anchor="t" anchorCtr="0">
            <a:noAutofit/>
          </a:bodyPr>
          <a:lstStyle>
            <a:lvl1pPr marR="0" lvl="0" algn="l" rtl="0">
              <a:lnSpc>
                <a:spcPct val="120000"/>
              </a:lnSpc>
              <a:spcBef>
                <a:spcPts val="800"/>
              </a:spcBef>
              <a:spcAft>
                <a:spcPts val="0"/>
              </a:spcAft>
              <a:buClr>
                <a:schemeClr val="lt1"/>
              </a:buClr>
              <a:buSzPts val="2400"/>
              <a:buFont typeface="Arial"/>
              <a:buNone/>
              <a:defRPr sz="24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lt1"/>
              </a:buClr>
              <a:buSzPts val="2100"/>
              <a:buFont typeface="Arial"/>
              <a:buNone/>
              <a:defRPr sz="21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lt1"/>
              </a:buClr>
              <a:buSzPts val="1800"/>
              <a:buFont typeface="Arial"/>
              <a:buNone/>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9pPr>
          </a:lstStyle>
          <a:p>
            <a:endParaRPr dirty="0"/>
          </a:p>
        </p:txBody>
      </p:sp>
      <p:sp>
        <p:nvSpPr>
          <p:cNvPr id="228" name="Google Shape;228;p30"/>
          <p:cNvSpPr txBox="1">
            <a:spLocks noGrp="1"/>
          </p:cNvSpPr>
          <p:nvPr>
            <p:ph type="body" idx="1"/>
          </p:nvPr>
        </p:nvSpPr>
        <p:spPr>
          <a:xfrm>
            <a:off x="685346" y="1974639"/>
            <a:ext cx="4451100" cy="23688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200"/>
              <a:buNone/>
              <a:defRPr sz="12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229" name="Google Shape;229;p30"/>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30" name="Google Shape;230;p30"/>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31" name="Google Shape;231;p30"/>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232"/>
        <p:cNvGrpSpPr/>
        <p:nvPr/>
      </p:nvGrpSpPr>
      <p:grpSpPr>
        <a:xfrm>
          <a:off x="0" y="0"/>
          <a:ext cx="0" cy="0"/>
          <a:chOff x="0" y="0"/>
          <a:chExt cx="0" cy="0"/>
        </a:xfrm>
      </p:grpSpPr>
      <p:pic>
        <p:nvPicPr>
          <p:cNvPr id="233" name="Google Shape;233;p31"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34" name="Google Shape;234;p31"/>
          <p:cNvSpPr txBox="1">
            <a:spLocks noGrp="1"/>
          </p:cNvSpPr>
          <p:nvPr>
            <p:ph type="title"/>
          </p:nvPr>
        </p:nvSpPr>
        <p:spPr>
          <a:xfrm>
            <a:off x="685346" y="3217030"/>
            <a:ext cx="7773300" cy="608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2400"/>
              <a:buFont typeface="Twentieth Century"/>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5" name="Google Shape;235;p31"/>
          <p:cNvSpPr>
            <a:spLocks noGrp="1"/>
          </p:cNvSpPr>
          <p:nvPr>
            <p:ph type="pic" idx="2"/>
          </p:nvPr>
        </p:nvSpPr>
        <p:spPr>
          <a:xfrm>
            <a:off x="888558" y="523696"/>
            <a:ext cx="7366800" cy="2410500"/>
          </a:xfrm>
          <a:prstGeom prst="roundRect">
            <a:avLst>
              <a:gd name="adj" fmla="val 4944"/>
            </a:avLst>
          </a:prstGeom>
          <a:noFill/>
          <a:ln w="82550" cap="sq" cmpd="sng">
            <a:solidFill>
              <a:srgbClr val="939393"/>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2400"/>
              <a:buFont typeface="Arial"/>
              <a:buNone/>
              <a:defRPr sz="24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lt1"/>
              </a:buClr>
              <a:buSzPts val="2100"/>
              <a:buFont typeface="Arial"/>
              <a:buNone/>
              <a:defRPr sz="21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lt1"/>
              </a:buClr>
              <a:buSzPts val="1800"/>
              <a:buFont typeface="Arial"/>
              <a:buNone/>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9pPr>
          </a:lstStyle>
          <a:p>
            <a:endParaRPr dirty="0"/>
          </a:p>
        </p:txBody>
      </p:sp>
      <p:sp>
        <p:nvSpPr>
          <p:cNvPr id="236" name="Google Shape;236;p31"/>
          <p:cNvSpPr txBox="1">
            <a:spLocks noGrp="1"/>
          </p:cNvSpPr>
          <p:nvPr>
            <p:ph type="body" idx="1"/>
          </p:nvPr>
        </p:nvSpPr>
        <p:spPr>
          <a:xfrm>
            <a:off x="685331" y="3831546"/>
            <a:ext cx="7773300" cy="5118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200"/>
              <a:buNone/>
              <a:defRPr sz="12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237" name="Google Shape;237;p31"/>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38" name="Google Shape;238;p31"/>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39" name="Google Shape;239;p31"/>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pic>
        <p:nvPicPr>
          <p:cNvPr id="27" name="Google Shape;27;p4"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8" name="Google Shape;28;p4"/>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 name="Google Shape;29;p4"/>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30" name="Google Shape;30;p4"/>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31" name="Google Shape;31;p4"/>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240"/>
        <p:cNvGrpSpPr/>
        <p:nvPr/>
      </p:nvGrpSpPr>
      <p:grpSpPr>
        <a:xfrm>
          <a:off x="0" y="0"/>
          <a:ext cx="0" cy="0"/>
          <a:chOff x="0" y="0"/>
          <a:chExt cx="0" cy="0"/>
        </a:xfrm>
      </p:grpSpPr>
      <p:pic>
        <p:nvPicPr>
          <p:cNvPr id="241" name="Google Shape;241;p32"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42" name="Google Shape;242;p32"/>
          <p:cNvSpPr txBox="1">
            <a:spLocks noGrp="1"/>
          </p:cNvSpPr>
          <p:nvPr>
            <p:ph type="title"/>
          </p:nvPr>
        </p:nvSpPr>
        <p:spPr>
          <a:xfrm>
            <a:off x="685331" y="457199"/>
            <a:ext cx="7773300" cy="25704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2400"/>
              <a:buFont typeface="Twentieth Century"/>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3" name="Google Shape;243;p32"/>
          <p:cNvSpPr txBox="1">
            <a:spLocks noGrp="1"/>
          </p:cNvSpPr>
          <p:nvPr>
            <p:ph type="body" idx="1"/>
          </p:nvPr>
        </p:nvSpPr>
        <p:spPr>
          <a:xfrm>
            <a:off x="685331" y="3153616"/>
            <a:ext cx="7773300" cy="1189800"/>
          </a:xfrm>
          <a:prstGeom prst="rect">
            <a:avLst/>
          </a:prstGeom>
          <a:noFill/>
          <a:ln>
            <a:noFill/>
          </a:ln>
        </p:spPr>
        <p:txBody>
          <a:bodyPr spcFirstLastPara="1" wrap="square" lIns="68575" tIns="34275" rIns="68575" bIns="34275" anchor="ctr" anchorCtr="0">
            <a:noAutofit/>
          </a:bodyPr>
          <a:lstStyle>
            <a:lvl1pPr marL="457200" lvl="0" indent="-228600" algn="ctr" rtl="0">
              <a:lnSpc>
                <a:spcPct val="120000"/>
              </a:lnSpc>
              <a:spcBef>
                <a:spcPts val="800"/>
              </a:spcBef>
              <a:spcAft>
                <a:spcPts val="0"/>
              </a:spcAft>
              <a:buSzPts val="1200"/>
              <a:buNone/>
              <a:defRPr sz="12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244" name="Google Shape;244;p32"/>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45" name="Google Shape;245;p32"/>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46" name="Google Shape;246;p32"/>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247"/>
        <p:cNvGrpSpPr/>
        <p:nvPr/>
      </p:nvGrpSpPr>
      <p:grpSpPr>
        <a:xfrm>
          <a:off x="0" y="0"/>
          <a:ext cx="0" cy="0"/>
          <a:chOff x="0" y="0"/>
          <a:chExt cx="0" cy="0"/>
        </a:xfrm>
      </p:grpSpPr>
      <p:pic>
        <p:nvPicPr>
          <p:cNvPr id="248" name="Google Shape;248;p33"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49" name="Google Shape;249;p33"/>
          <p:cNvSpPr txBox="1">
            <a:spLocks noGrp="1"/>
          </p:cNvSpPr>
          <p:nvPr>
            <p:ph type="title"/>
          </p:nvPr>
        </p:nvSpPr>
        <p:spPr>
          <a:xfrm>
            <a:off x="1084659" y="457200"/>
            <a:ext cx="6977100" cy="22446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2400"/>
              <a:buFont typeface="Twentieth Century"/>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0" name="Google Shape;250;p33"/>
          <p:cNvSpPr txBox="1">
            <a:spLocks noGrp="1"/>
          </p:cNvSpPr>
          <p:nvPr>
            <p:ph type="body" idx="1"/>
          </p:nvPr>
        </p:nvSpPr>
        <p:spPr>
          <a:xfrm>
            <a:off x="1290483" y="2707524"/>
            <a:ext cx="6564300" cy="446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251" name="Google Shape;251;p33"/>
          <p:cNvSpPr txBox="1">
            <a:spLocks noGrp="1"/>
          </p:cNvSpPr>
          <p:nvPr>
            <p:ph type="body" idx="2"/>
          </p:nvPr>
        </p:nvSpPr>
        <p:spPr>
          <a:xfrm>
            <a:off x="685331" y="3279597"/>
            <a:ext cx="7773300" cy="1065900"/>
          </a:xfrm>
          <a:prstGeom prst="rect">
            <a:avLst/>
          </a:prstGeom>
          <a:noFill/>
          <a:ln>
            <a:noFill/>
          </a:ln>
        </p:spPr>
        <p:txBody>
          <a:bodyPr spcFirstLastPara="1" wrap="square" lIns="68575" tIns="34275" rIns="68575" bIns="34275" anchor="ctr" anchorCtr="0">
            <a:noAutofit/>
          </a:bodyPr>
          <a:lstStyle>
            <a:lvl1pPr marL="457200" lvl="0" indent="-228600" algn="ctr" rtl="0">
              <a:lnSpc>
                <a:spcPct val="120000"/>
              </a:lnSpc>
              <a:spcBef>
                <a:spcPts val="800"/>
              </a:spcBef>
              <a:spcAft>
                <a:spcPts val="0"/>
              </a:spcAft>
              <a:buSzPts val="1200"/>
              <a:buNone/>
              <a:defRPr sz="12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252" name="Google Shape;252;p33"/>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53" name="Google Shape;253;p33"/>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54" name="Google Shape;254;p33"/>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dirty="0"/>
          </a:p>
        </p:txBody>
      </p:sp>
      <p:sp>
        <p:nvSpPr>
          <p:cNvPr id="255" name="Google Shape;255;p33"/>
          <p:cNvSpPr txBox="1"/>
          <p:nvPr/>
        </p:nvSpPr>
        <p:spPr>
          <a:xfrm>
            <a:off x="751116" y="565625"/>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6000"/>
              <a:buFont typeface="Twentieth Century"/>
              <a:buNone/>
            </a:pPr>
            <a:r>
              <a:rPr lang="en" sz="6000" b="0" i="0" u="none" strike="noStrike" cap="none">
                <a:solidFill>
                  <a:schemeClr val="lt1"/>
                </a:solidFill>
                <a:latin typeface="Twentieth Century"/>
                <a:ea typeface="Twentieth Century"/>
                <a:cs typeface="Twentieth Century"/>
                <a:sym typeface="Twentieth Century"/>
              </a:rPr>
              <a:t>“</a:t>
            </a:r>
            <a:endParaRPr sz="1100" b="0" i="0" u="none" strike="noStrike" cap="none" dirty="0">
              <a:solidFill>
                <a:srgbClr val="000000"/>
              </a:solidFill>
              <a:latin typeface="Arial"/>
              <a:ea typeface="Arial"/>
              <a:cs typeface="Arial"/>
              <a:sym typeface="Arial"/>
            </a:endParaRPr>
          </a:p>
        </p:txBody>
      </p:sp>
      <p:sp>
        <p:nvSpPr>
          <p:cNvPr id="256" name="Google Shape;256;p33"/>
          <p:cNvSpPr txBox="1"/>
          <p:nvPr/>
        </p:nvSpPr>
        <p:spPr>
          <a:xfrm>
            <a:off x="7918168" y="2245183"/>
            <a:ext cx="457200" cy="4386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6000"/>
              <a:buFont typeface="Twentieth Century"/>
              <a:buNone/>
            </a:pPr>
            <a:r>
              <a:rPr lang="en" sz="6000" b="0" i="0" u="none" strike="noStrike" cap="none">
                <a:solidFill>
                  <a:schemeClr val="lt1"/>
                </a:solidFill>
                <a:latin typeface="Twentieth Century"/>
                <a:ea typeface="Twentieth Century"/>
                <a:cs typeface="Twentieth Century"/>
                <a:sym typeface="Twentieth Century"/>
              </a:rPr>
              <a:t>”</a:t>
            </a:r>
            <a:endParaRPr sz="11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57"/>
        <p:cNvGrpSpPr/>
        <p:nvPr/>
      </p:nvGrpSpPr>
      <p:grpSpPr>
        <a:xfrm>
          <a:off x="0" y="0"/>
          <a:ext cx="0" cy="0"/>
          <a:chOff x="0" y="0"/>
          <a:chExt cx="0" cy="0"/>
        </a:xfrm>
      </p:grpSpPr>
      <p:pic>
        <p:nvPicPr>
          <p:cNvPr id="258" name="Google Shape;258;p34"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59" name="Google Shape;259;p34"/>
          <p:cNvSpPr txBox="1">
            <a:spLocks noGrp="1"/>
          </p:cNvSpPr>
          <p:nvPr>
            <p:ph type="title"/>
          </p:nvPr>
        </p:nvSpPr>
        <p:spPr>
          <a:xfrm>
            <a:off x="685331" y="1604041"/>
            <a:ext cx="7773300" cy="18840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2400"/>
              <a:buFont typeface="Twentieth Century"/>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0" name="Google Shape;260;p34"/>
          <p:cNvSpPr txBox="1">
            <a:spLocks noGrp="1"/>
          </p:cNvSpPr>
          <p:nvPr>
            <p:ph type="body" idx="1"/>
          </p:nvPr>
        </p:nvSpPr>
        <p:spPr>
          <a:xfrm>
            <a:off x="685331" y="3496751"/>
            <a:ext cx="7773300" cy="8556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200"/>
              <a:buNone/>
              <a:defRPr sz="12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261" name="Google Shape;261;p34"/>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62" name="Google Shape;262;p34"/>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63" name="Google Shape;263;p34"/>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64"/>
        <p:cNvGrpSpPr/>
        <p:nvPr/>
      </p:nvGrpSpPr>
      <p:grpSpPr>
        <a:xfrm>
          <a:off x="0" y="0"/>
          <a:ext cx="0" cy="0"/>
          <a:chOff x="0" y="0"/>
          <a:chExt cx="0" cy="0"/>
        </a:xfrm>
      </p:grpSpPr>
      <p:pic>
        <p:nvPicPr>
          <p:cNvPr id="265" name="Google Shape;265;p35"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66" name="Google Shape;266;p35"/>
          <p:cNvSpPr txBox="1">
            <a:spLocks noGrp="1"/>
          </p:cNvSpPr>
          <p:nvPr>
            <p:ph type="title"/>
          </p:nvPr>
        </p:nvSpPr>
        <p:spPr>
          <a:xfrm>
            <a:off x="685331" y="457200"/>
            <a:ext cx="7773300" cy="12039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7" name="Google Shape;267;p35"/>
          <p:cNvSpPr txBox="1">
            <a:spLocks noGrp="1"/>
          </p:cNvSpPr>
          <p:nvPr>
            <p:ph type="body" idx="1"/>
          </p:nvPr>
        </p:nvSpPr>
        <p:spPr>
          <a:xfrm>
            <a:off x="685331" y="1775320"/>
            <a:ext cx="24741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85000"/>
              </a:lnSpc>
              <a:spcBef>
                <a:spcPts val="800"/>
              </a:spcBef>
              <a:spcAft>
                <a:spcPts val="0"/>
              </a:spcAft>
              <a:buSzPts val="1800"/>
              <a:buNone/>
              <a:defRPr sz="1800" b="0">
                <a:solidFill>
                  <a:schemeClr val="lt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268" name="Google Shape;268;p35"/>
          <p:cNvSpPr txBox="1">
            <a:spLocks noGrp="1"/>
          </p:cNvSpPr>
          <p:nvPr>
            <p:ph type="body" idx="2"/>
          </p:nvPr>
        </p:nvSpPr>
        <p:spPr>
          <a:xfrm>
            <a:off x="685331" y="2207516"/>
            <a:ext cx="2474100" cy="21360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900"/>
              <a:buNone/>
              <a:defRPr sz="900"/>
            </a:lvl2pPr>
            <a:lvl3pPr marL="1371600" lvl="2" indent="-228600" algn="l" rtl="0">
              <a:lnSpc>
                <a:spcPct val="120000"/>
              </a:lnSpc>
              <a:spcBef>
                <a:spcPts val="400"/>
              </a:spcBef>
              <a:spcAft>
                <a:spcPts val="0"/>
              </a:spcAft>
              <a:buSzPts val="800"/>
              <a:buNone/>
              <a:defRPr sz="800"/>
            </a:lvl3pPr>
            <a:lvl4pPr marL="1828800" lvl="3" indent="-228600" algn="l" rtl="0">
              <a:lnSpc>
                <a:spcPct val="120000"/>
              </a:lnSpc>
              <a:spcBef>
                <a:spcPts val="400"/>
              </a:spcBef>
              <a:spcAft>
                <a:spcPts val="0"/>
              </a:spcAft>
              <a:buSzPts val="700"/>
              <a:buNone/>
              <a:defRPr sz="700"/>
            </a:lvl4pPr>
            <a:lvl5pPr marL="2286000" lvl="4" indent="-228600" algn="l" rtl="0">
              <a:lnSpc>
                <a:spcPct val="120000"/>
              </a:lnSpc>
              <a:spcBef>
                <a:spcPts val="400"/>
              </a:spcBef>
              <a:spcAft>
                <a:spcPts val="0"/>
              </a:spcAft>
              <a:buSzPts val="700"/>
              <a:buNone/>
              <a:defRPr sz="700"/>
            </a:lvl5pPr>
            <a:lvl6pPr marL="2743200" lvl="5" indent="-228600" algn="l" rtl="0">
              <a:lnSpc>
                <a:spcPct val="120000"/>
              </a:lnSpc>
              <a:spcBef>
                <a:spcPts val="400"/>
              </a:spcBef>
              <a:spcAft>
                <a:spcPts val="0"/>
              </a:spcAft>
              <a:buSzPts val="700"/>
              <a:buNone/>
              <a:defRPr sz="700"/>
            </a:lvl6pPr>
            <a:lvl7pPr marL="3200400" lvl="6" indent="-228600" algn="l" rtl="0">
              <a:lnSpc>
                <a:spcPct val="120000"/>
              </a:lnSpc>
              <a:spcBef>
                <a:spcPts val="400"/>
              </a:spcBef>
              <a:spcAft>
                <a:spcPts val="0"/>
              </a:spcAft>
              <a:buSzPts val="700"/>
              <a:buNone/>
              <a:defRPr sz="700"/>
            </a:lvl7pPr>
            <a:lvl8pPr marL="3657600" lvl="7" indent="-228600" algn="l" rtl="0">
              <a:lnSpc>
                <a:spcPct val="120000"/>
              </a:lnSpc>
              <a:spcBef>
                <a:spcPts val="400"/>
              </a:spcBef>
              <a:spcAft>
                <a:spcPts val="0"/>
              </a:spcAft>
              <a:buSzPts val="700"/>
              <a:buNone/>
              <a:defRPr sz="700"/>
            </a:lvl8pPr>
            <a:lvl9pPr marL="4114800" lvl="8" indent="-228600" algn="l" rtl="0">
              <a:lnSpc>
                <a:spcPct val="120000"/>
              </a:lnSpc>
              <a:spcBef>
                <a:spcPts val="400"/>
              </a:spcBef>
              <a:spcAft>
                <a:spcPts val="0"/>
              </a:spcAft>
              <a:buSzPts val="700"/>
              <a:buNone/>
              <a:defRPr sz="700"/>
            </a:lvl9pPr>
          </a:lstStyle>
          <a:p>
            <a:endParaRPr/>
          </a:p>
        </p:txBody>
      </p:sp>
      <p:sp>
        <p:nvSpPr>
          <p:cNvPr id="269" name="Google Shape;269;p35"/>
          <p:cNvSpPr txBox="1">
            <a:spLocks noGrp="1"/>
          </p:cNvSpPr>
          <p:nvPr>
            <p:ph type="body" idx="3"/>
          </p:nvPr>
        </p:nvSpPr>
        <p:spPr>
          <a:xfrm>
            <a:off x="3339292" y="1775320"/>
            <a:ext cx="24687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85000"/>
              </a:lnSpc>
              <a:spcBef>
                <a:spcPts val="800"/>
              </a:spcBef>
              <a:spcAft>
                <a:spcPts val="0"/>
              </a:spcAft>
              <a:buSzPts val="1800"/>
              <a:buNone/>
              <a:defRPr sz="1800" b="0">
                <a:solidFill>
                  <a:schemeClr val="lt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270" name="Google Shape;270;p35"/>
          <p:cNvSpPr txBox="1">
            <a:spLocks noGrp="1"/>
          </p:cNvSpPr>
          <p:nvPr>
            <p:ph type="body" idx="4"/>
          </p:nvPr>
        </p:nvSpPr>
        <p:spPr>
          <a:xfrm>
            <a:off x="3331011" y="2207516"/>
            <a:ext cx="2477400" cy="21360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900"/>
              <a:buNone/>
              <a:defRPr sz="900"/>
            </a:lvl2pPr>
            <a:lvl3pPr marL="1371600" lvl="2" indent="-228600" algn="l" rtl="0">
              <a:lnSpc>
                <a:spcPct val="120000"/>
              </a:lnSpc>
              <a:spcBef>
                <a:spcPts val="400"/>
              </a:spcBef>
              <a:spcAft>
                <a:spcPts val="0"/>
              </a:spcAft>
              <a:buSzPts val="800"/>
              <a:buNone/>
              <a:defRPr sz="800"/>
            </a:lvl3pPr>
            <a:lvl4pPr marL="1828800" lvl="3" indent="-228600" algn="l" rtl="0">
              <a:lnSpc>
                <a:spcPct val="120000"/>
              </a:lnSpc>
              <a:spcBef>
                <a:spcPts val="400"/>
              </a:spcBef>
              <a:spcAft>
                <a:spcPts val="0"/>
              </a:spcAft>
              <a:buSzPts val="700"/>
              <a:buNone/>
              <a:defRPr sz="700"/>
            </a:lvl4pPr>
            <a:lvl5pPr marL="2286000" lvl="4" indent="-228600" algn="l" rtl="0">
              <a:lnSpc>
                <a:spcPct val="120000"/>
              </a:lnSpc>
              <a:spcBef>
                <a:spcPts val="400"/>
              </a:spcBef>
              <a:spcAft>
                <a:spcPts val="0"/>
              </a:spcAft>
              <a:buSzPts val="700"/>
              <a:buNone/>
              <a:defRPr sz="700"/>
            </a:lvl5pPr>
            <a:lvl6pPr marL="2743200" lvl="5" indent="-228600" algn="l" rtl="0">
              <a:lnSpc>
                <a:spcPct val="120000"/>
              </a:lnSpc>
              <a:spcBef>
                <a:spcPts val="400"/>
              </a:spcBef>
              <a:spcAft>
                <a:spcPts val="0"/>
              </a:spcAft>
              <a:buSzPts val="700"/>
              <a:buNone/>
              <a:defRPr sz="700"/>
            </a:lvl6pPr>
            <a:lvl7pPr marL="3200400" lvl="6" indent="-228600" algn="l" rtl="0">
              <a:lnSpc>
                <a:spcPct val="120000"/>
              </a:lnSpc>
              <a:spcBef>
                <a:spcPts val="400"/>
              </a:spcBef>
              <a:spcAft>
                <a:spcPts val="0"/>
              </a:spcAft>
              <a:buSzPts val="700"/>
              <a:buNone/>
              <a:defRPr sz="700"/>
            </a:lvl7pPr>
            <a:lvl8pPr marL="3657600" lvl="7" indent="-228600" algn="l" rtl="0">
              <a:lnSpc>
                <a:spcPct val="120000"/>
              </a:lnSpc>
              <a:spcBef>
                <a:spcPts val="400"/>
              </a:spcBef>
              <a:spcAft>
                <a:spcPts val="0"/>
              </a:spcAft>
              <a:buSzPts val="700"/>
              <a:buNone/>
              <a:defRPr sz="700"/>
            </a:lvl8pPr>
            <a:lvl9pPr marL="4114800" lvl="8" indent="-228600" algn="l" rtl="0">
              <a:lnSpc>
                <a:spcPct val="120000"/>
              </a:lnSpc>
              <a:spcBef>
                <a:spcPts val="400"/>
              </a:spcBef>
              <a:spcAft>
                <a:spcPts val="0"/>
              </a:spcAft>
              <a:buSzPts val="700"/>
              <a:buNone/>
              <a:defRPr sz="700"/>
            </a:lvl9pPr>
          </a:lstStyle>
          <a:p>
            <a:endParaRPr/>
          </a:p>
        </p:txBody>
      </p:sp>
      <p:sp>
        <p:nvSpPr>
          <p:cNvPr id="271" name="Google Shape;271;p35"/>
          <p:cNvSpPr txBox="1">
            <a:spLocks noGrp="1"/>
          </p:cNvSpPr>
          <p:nvPr>
            <p:ph type="body" idx="5"/>
          </p:nvPr>
        </p:nvSpPr>
        <p:spPr>
          <a:xfrm>
            <a:off x="5979973" y="1775320"/>
            <a:ext cx="24786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85000"/>
              </a:lnSpc>
              <a:spcBef>
                <a:spcPts val="800"/>
              </a:spcBef>
              <a:spcAft>
                <a:spcPts val="0"/>
              </a:spcAft>
              <a:buSzPts val="1800"/>
              <a:buNone/>
              <a:defRPr sz="1800" b="0">
                <a:solidFill>
                  <a:schemeClr val="lt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272" name="Google Shape;272;p35"/>
          <p:cNvSpPr txBox="1">
            <a:spLocks noGrp="1"/>
          </p:cNvSpPr>
          <p:nvPr>
            <p:ph type="body" idx="6"/>
          </p:nvPr>
        </p:nvSpPr>
        <p:spPr>
          <a:xfrm>
            <a:off x="5979973" y="2207516"/>
            <a:ext cx="2478600" cy="21360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900"/>
              <a:buNone/>
              <a:defRPr sz="900"/>
            </a:lvl2pPr>
            <a:lvl3pPr marL="1371600" lvl="2" indent="-228600" algn="l" rtl="0">
              <a:lnSpc>
                <a:spcPct val="120000"/>
              </a:lnSpc>
              <a:spcBef>
                <a:spcPts val="400"/>
              </a:spcBef>
              <a:spcAft>
                <a:spcPts val="0"/>
              </a:spcAft>
              <a:buSzPts val="800"/>
              <a:buNone/>
              <a:defRPr sz="800"/>
            </a:lvl3pPr>
            <a:lvl4pPr marL="1828800" lvl="3" indent="-228600" algn="l" rtl="0">
              <a:lnSpc>
                <a:spcPct val="120000"/>
              </a:lnSpc>
              <a:spcBef>
                <a:spcPts val="400"/>
              </a:spcBef>
              <a:spcAft>
                <a:spcPts val="0"/>
              </a:spcAft>
              <a:buSzPts val="700"/>
              <a:buNone/>
              <a:defRPr sz="700"/>
            </a:lvl4pPr>
            <a:lvl5pPr marL="2286000" lvl="4" indent="-228600" algn="l" rtl="0">
              <a:lnSpc>
                <a:spcPct val="120000"/>
              </a:lnSpc>
              <a:spcBef>
                <a:spcPts val="400"/>
              </a:spcBef>
              <a:spcAft>
                <a:spcPts val="0"/>
              </a:spcAft>
              <a:buSzPts val="700"/>
              <a:buNone/>
              <a:defRPr sz="700"/>
            </a:lvl5pPr>
            <a:lvl6pPr marL="2743200" lvl="5" indent="-228600" algn="l" rtl="0">
              <a:lnSpc>
                <a:spcPct val="120000"/>
              </a:lnSpc>
              <a:spcBef>
                <a:spcPts val="400"/>
              </a:spcBef>
              <a:spcAft>
                <a:spcPts val="0"/>
              </a:spcAft>
              <a:buSzPts val="700"/>
              <a:buNone/>
              <a:defRPr sz="700"/>
            </a:lvl6pPr>
            <a:lvl7pPr marL="3200400" lvl="6" indent="-228600" algn="l" rtl="0">
              <a:lnSpc>
                <a:spcPct val="120000"/>
              </a:lnSpc>
              <a:spcBef>
                <a:spcPts val="400"/>
              </a:spcBef>
              <a:spcAft>
                <a:spcPts val="0"/>
              </a:spcAft>
              <a:buSzPts val="700"/>
              <a:buNone/>
              <a:defRPr sz="700"/>
            </a:lvl7pPr>
            <a:lvl8pPr marL="3657600" lvl="7" indent="-228600" algn="l" rtl="0">
              <a:lnSpc>
                <a:spcPct val="120000"/>
              </a:lnSpc>
              <a:spcBef>
                <a:spcPts val="400"/>
              </a:spcBef>
              <a:spcAft>
                <a:spcPts val="0"/>
              </a:spcAft>
              <a:buSzPts val="700"/>
              <a:buNone/>
              <a:defRPr sz="700"/>
            </a:lvl8pPr>
            <a:lvl9pPr marL="4114800" lvl="8" indent="-228600" algn="l" rtl="0">
              <a:lnSpc>
                <a:spcPct val="120000"/>
              </a:lnSpc>
              <a:spcBef>
                <a:spcPts val="400"/>
              </a:spcBef>
              <a:spcAft>
                <a:spcPts val="0"/>
              </a:spcAft>
              <a:buSzPts val="700"/>
              <a:buNone/>
              <a:defRPr sz="700"/>
            </a:lvl9pPr>
          </a:lstStyle>
          <a:p>
            <a:endParaRPr/>
          </a:p>
        </p:txBody>
      </p:sp>
      <p:sp>
        <p:nvSpPr>
          <p:cNvPr id="273" name="Google Shape;273;p35"/>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74" name="Google Shape;274;p35"/>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75" name="Google Shape;275;p35"/>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76"/>
        <p:cNvGrpSpPr/>
        <p:nvPr/>
      </p:nvGrpSpPr>
      <p:grpSpPr>
        <a:xfrm>
          <a:off x="0" y="0"/>
          <a:ext cx="0" cy="0"/>
          <a:chOff x="0" y="0"/>
          <a:chExt cx="0" cy="0"/>
        </a:xfrm>
      </p:grpSpPr>
      <p:pic>
        <p:nvPicPr>
          <p:cNvPr id="277" name="Google Shape;277;p36"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78" name="Google Shape;278;p36"/>
          <p:cNvSpPr txBox="1">
            <a:spLocks noGrp="1"/>
          </p:cNvSpPr>
          <p:nvPr>
            <p:ph type="title"/>
          </p:nvPr>
        </p:nvSpPr>
        <p:spPr>
          <a:xfrm>
            <a:off x="685331" y="458079"/>
            <a:ext cx="7773300" cy="12030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9" name="Google Shape;279;p36"/>
          <p:cNvSpPr txBox="1">
            <a:spLocks noGrp="1"/>
          </p:cNvSpPr>
          <p:nvPr>
            <p:ph type="body" idx="1"/>
          </p:nvPr>
        </p:nvSpPr>
        <p:spPr>
          <a:xfrm>
            <a:off x="685331" y="3153615"/>
            <a:ext cx="24723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85000"/>
              </a:lnSpc>
              <a:spcBef>
                <a:spcPts val="800"/>
              </a:spcBef>
              <a:spcAft>
                <a:spcPts val="0"/>
              </a:spcAft>
              <a:buSzPts val="1700"/>
              <a:buNone/>
              <a:defRPr sz="1700" b="0">
                <a:solidFill>
                  <a:schemeClr val="lt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280" name="Google Shape;280;p36"/>
          <p:cNvSpPr>
            <a:spLocks noGrp="1"/>
          </p:cNvSpPr>
          <p:nvPr>
            <p:ph type="pic" idx="2"/>
          </p:nvPr>
        </p:nvSpPr>
        <p:spPr>
          <a:xfrm>
            <a:off x="685331" y="1775320"/>
            <a:ext cx="2472300" cy="1143000"/>
          </a:xfrm>
          <a:prstGeom prst="roundRect">
            <a:avLst>
              <a:gd name="adj" fmla="val 9363"/>
            </a:avLst>
          </a:prstGeom>
          <a:noFill/>
          <a:ln w="82550" cap="sq" cmpd="sng">
            <a:solidFill>
              <a:srgbClr val="939393"/>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9pPr>
          </a:lstStyle>
          <a:p>
            <a:endParaRPr dirty="0"/>
          </a:p>
        </p:txBody>
      </p:sp>
      <p:sp>
        <p:nvSpPr>
          <p:cNvPr id="281" name="Google Shape;281;p36"/>
          <p:cNvSpPr txBox="1">
            <a:spLocks noGrp="1"/>
          </p:cNvSpPr>
          <p:nvPr>
            <p:ph type="body" idx="3"/>
          </p:nvPr>
        </p:nvSpPr>
        <p:spPr>
          <a:xfrm>
            <a:off x="685331" y="3585812"/>
            <a:ext cx="2472300" cy="7575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900"/>
              <a:buNone/>
              <a:defRPr sz="900"/>
            </a:lvl2pPr>
            <a:lvl3pPr marL="1371600" lvl="2" indent="-228600" algn="l" rtl="0">
              <a:lnSpc>
                <a:spcPct val="120000"/>
              </a:lnSpc>
              <a:spcBef>
                <a:spcPts val="400"/>
              </a:spcBef>
              <a:spcAft>
                <a:spcPts val="0"/>
              </a:spcAft>
              <a:buSzPts val="800"/>
              <a:buNone/>
              <a:defRPr sz="800"/>
            </a:lvl3pPr>
            <a:lvl4pPr marL="1828800" lvl="3" indent="-228600" algn="l" rtl="0">
              <a:lnSpc>
                <a:spcPct val="120000"/>
              </a:lnSpc>
              <a:spcBef>
                <a:spcPts val="400"/>
              </a:spcBef>
              <a:spcAft>
                <a:spcPts val="0"/>
              </a:spcAft>
              <a:buSzPts val="700"/>
              <a:buNone/>
              <a:defRPr sz="700"/>
            </a:lvl4pPr>
            <a:lvl5pPr marL="2286000" lvl="4" indent="-228600" algn="l" rtl="0">
              <a:lnSpc>
                <a:spcPct val="120000"/>
              </a:lnSpc>
              <a:spcBef>
                <a:spcPts val="400"/>
              </a:spcBef>
              <a:spcAft>
                <a:spcPts val="0"/>
              </a:spcAft>
              <a:buSzPts val="700"/>
              <a:buNone/>
              <a:defRPr sz="700"/>
            </a:lvl5pPr>
            <a:lvl6pPr marL="2743200" lvl="5" indent="-228600" algn="l" rtl="0">
              <a:lnSpc>
                <a:spcPct val="120000"/>
              </a:lnSpc>
              <a:spcBef>
                <a:spcPts val="400"/>
              </a:spcBef>
              <a:spcAft>
                <a:spcPts val="0"/>
              </a:spcAft>
              <a:buSzPts val="700"/>
              <a:buNone/>
              <a:defRPr sz="700"/>
            </a:lvl6pPr>
            <a:lvl7pPr marL="3200400" lvl="6" indent="-228600" algn="l" rtl="0">
              <a:lnSpc>
                <a:spcPct val="120000"/>
              </a:lnSpc>
              <a:spcBef>
                <a:spcPts val="400"/>
              </a:spcBef>
              <a:spcAft>
                <a:spcPts val="0"/>
              </a:spcAft>
              <a:buSzPts val="700"/>
              <a:buNone/>
              <a:defRPr sz="700"/>
            </a:lvl7pPr>
            <a:lvl8pPr marL="3657600" lvl="7" indent="-228600" algn="l" rtl="0">
              <a:lnSpc>
                <a:spcPct val="120000"/>
              </a:lnSpc>
              <a:spcBef>
                <a:spcPts val="400"/>
              </a:spcBef>
              <a:spcAft>
                <a:spcPts val="0"/>
              </a:spcAft>
              <a:buSzPts val="700"/>
              <a:buNone/>
              <a:defRPr sz="700"/>
            </a:lvl8pPr>
            <a:lvl9pPr marL="4114800" lvl="8" indent="-228600" algn="l" rtl="0">
              <a:lnSpc>
                <a:spcPct val="120000"/>
              </a:lnSpc>
              <a:spcBef>
                <a:spcPts val="400"/>
              </a:spcBef>
              <a:spcAft>
                <a:spcPts val="0"/>
              </a:spcAft>
              <a:buSzPts val="700"/>
              <a:buNone/>
              <a:defRPr sz="700"/>
            </a:lvl9pPr>
          </a:lstStyle>
          <a:p>
            <a:endParaRPr/>
          </a:p>
        </p:txBody>
      </p:sp>
      <p:sp>
        <p:nvSpPr>
          <p:cNvPr id="282" name="Google Shape;282;p36"/>
          <p:cNvSpPr txBox="1">
            <a:spLocks noGrp="1"/>
          </p:cNvSpPr>
          <p:nvPr>
            <p:ph type="body" idx="4"/>
          </p:nvPr>
        </p:nvSpPr>
        <p:spPr>
          <a:xfrm>
            <a:off x="3332069" y="3153615"/>
            <a:ext cx="24765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85000"/>
              </a:lnSpc>
              <a:spcBef>
                <a:spcPts val="800"/>
              </a:spcBef>
              <a:spcAft>
                <a:spcPts val="0"/>
              </a:spcAft>
              <a:buSzPts val="1700"/>
              <a:buNone/>
              <a:defRPr sz="1700" b="0">
                <a:solidFill>
                  <a:schemeClr val="lt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283" name="Google Shape;283;p36"/>
          <p:cNvSpPr>
            <a:spLocks noGrp="1"/>
          </p:cNvSpPr>
          <p:nvPr>
            <p:ph type="pic" idx="5"/>
          </p:nvPr>
        </p:nvSpPr>
        <p:spPr>
          <a:xfrm>
            <a:off x="3331011" y="1775320"/>
            <a:ext cx="2477400" cy="1143000"/>
          </a:xfrm>
          <a:prstGeom prst="roundRect">
            <a:avLst>
              <a:gd name="adj" fmla="val 8841"/>
            </a:avLst>
          </a:prstGeom>
          <a:noFill/>
          <a:ln w="82550" cap="sq" cmpd="sng">
            <a:solidFill>
              <a:srgbClr val="939393"/>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9pPr>
          </a:lstStyle>
          <a:p>
            <a:endParaRPr dirty="0"/>
          </a:p>
        </p:txBody>
      </p:sp>
      <p:sp>
        <p:nvSpPr>
          <p:cNvPr id="284" name="Google Shape;284;p36"/>
          <p:cNvSpPr txBox="1">
            <a:spLocks noGrp="1"/>
          </p:cNvSpPr>
          <p:nvPr>
            <p:ph type="body" idx="6"/>
          </p:nvPr>
        </p:nvSpPr>
        <p:spPr>
          <a:xfrm>
            <a:off x="3331011" y="3585810"/>
            <a:ext cx="2477400" cy="7575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900"/>
              <a:buNone/>
              <a:defRPr sz="900"/>
            </a:lvl2pPr>
            <a:lvl3pPr marL="1371600" lvl="2" indent="-228600" algn="l" rtl="0">
              <a:lnSpc>
                <a:spcPct val="120000"/>
              </a:lnSpc>
              <a:spcBef>
                <a:spcPts val="400"/>
              </a:spcBef>
              <a:spcAft>
                <a:spcPts val="0"/>
              </a:spcAft>
              <a:buSzPts val="800"/>
              <a:buNone/>
              <a:defRPr sz="800"/>
            </a:lvl3pPr>
            <a:lvl4pPr marL="1828800" lvl="3" indent="-228600" algn="l" rtl="0">
              <a:lnSpc>
                <a:spcPct val="120000"/>
              </a:lnSpc>
              <a:spcBef>
                <a:spcPts val="400"/>
              </a:spcBef>
              <a:spcAft>
                <a:spcPts val="0"/>
              </a:spcAft>
              <a:buSzPts val="700"/>
              <a:buNone/>
              <a:defRPr sz="700"/>
            </a:lvl4pPr>
            <a:lvl5pPr marL="2286000" lvl="4" indent="-228600" algn="l" rtl="0">
              <a:lnSpc>
                <a:spcPct val="120000"/>
              </a:lnSpc>
              <a:spcBef>
                <a:spcPts val="400"/>
              </a:spcBef>
              <a:spcAft>
                <a:spcPts val="0"/>
              </a:spcAft>
              <a:buSzPts val="700"/>
              <a:buNone/>
              <a:defRPr sz="700"/>
            </a:lvl5pPr>
            <a:lvl6pPr marL="2743200" lvl="5" indent="-228600" algn="l" rtl="0">
              <a:lnSpc>
                <a:spcPct val="120000"/>
              </a:lnSpc>
              <a:spcBef>
                <a:spcPts val="400"/>
              </a:spcBef>
              <a:spcAft>
                <a:spcPts val="0"/>
              </a:spcAft>
              <a:buSzPts val="700"/>
              <a:buNone/>
              <a:defRPr sz="700"/>
            </a:lvl6pPr>
            <a:lvl7pPr marL="3200400" lvl="6" indent="-228600" algn="l" rtl="0">
              <a:lnSpc>
                <a:spcPct val="120000"/>
              </a:lnSpc>
              <a:spcBef>
                <a:spcPts val="400"/>
              </a:spcBef>
              <a:spcAft>
                <a:spcPts val="0"/>
              </a:spcAft>
              <a:buSzPts val="700"/>
              <a:buNone/>
              <a:defRPr sz="700"/>
            </a:lvl7pPr>
            <a:lvl8pPr marL="3657600" lvl="7" indent="-228600" algn="l" rtl="0">
              <a:lnSpc>
                <a:spcPct val="120000"/>
              </a:lnSpc>
              <a:spcBef>
                <a:spcPts val="400"/>
              </a:spcBef>
              <a:spcAft>
                <a:spcPts val="0"/>
              </a:spcAft>
              <a:buSzPts val="700"/>
              <a:buNone/>
              <a:defRPr sz="700"/>
            </a:lvl8pPr>
            <a:lvl9pPr marL="4114800" lvl="8" indent="-228600" algn="l" rtl="0">
              <a:lnSpc>
                <a:spcPct val="120000"/>
              </a:lnSpc>
              <a:spcBef>
                <a:spcPts val="400"/>
              </a:spcBef>
              <a:spcAft>
                <a:spcPts val="0"/>
              </a:spcAft>
              <a:buSzPts val="700"/>
              <a:buNone/>
              <a:defRPr sz="700"/>
            </a:lvl9pPr>
          </a:lstStyle>
          <a:p>
            <a:endParaRPr/>
          </a:p>
        </p:txBody>
      </p:sp>
      <p:sp>
        <p:nvSpPr>
          <p:cNvPr id="285" name="Google Shape;285;p36"/>
          <p:cNvSpPr txBox="1">
            <a:spLocks noGrp="1"/>
          </p:cNvSpPr>
          <p:nvPr>
            <p:ph type="body" idx="7"/>
          </p:nvPr>
        </p:nvSpPr>
        <p:spPr>
          <a:xfrm>
            <a:off x="5979973" y="3153615"/>
            <a:ext cx="24756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85000"/>
              </a:lnSpc>
              <a:spcBef>
                <a:spcPts val="800"/>
              </a:spcBef>
              <a:spcAft>
                <a:spcPts val="0"/>
              </a:spcAft>
              <a:buSzPts val="1700"/>
              <a:buNone/>
              <a:defRPr sz="1700" b="0">
                <a:solidFill>
                  <a:schemeClr val="lt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286" name="Google Shape;286;p36"/>
          <p:cNvSpPr>
            <a:spLocks noGrp="1"/>
          </p:cNvSpPr>
          <p:nvPr>
            <p:ph type="pic" idx="8"/>
          </p:nvPr>
        </p:nvSpPr>
        <p:spPr>
          <a:xfrm>
            <a:off x="5979973" y="1775320"/>
            <a:ext cx="2478600" cy="1143000"/>
          </a:xfrm>
          <a:prstGeom prst="roundRect">
            <a:avLst>
              <a:gd name="adj" fmla="val 8841"/>
            </a:avLst>
          </a:prstGeom>
          <a:noFill/>
          <a:ln w="82550" cap="sq" cmpd="sng">
            <a:solidFill>
              <a:srgbClr val="939393"/>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Twentieth Century"/>
                <a:ea typeface="Twentieth Century"/>
                <a:cs typeface="Twentieth Century"/>
                <a:sym typeface="Twentieth Century"/>
              </a:defRPr>
            </a:lvl9pPr>
          </a:lstStyle>
          <a:p>
            <a:endParaRPr dirty="0"/>
          </a:p>
        </p:txBody>
      </p:sp>
      <p:sp>
        <p:nvSpPr>
          <p:cNvPr id="287" name="Google Shape;287;p36"/>
          <p:cNvSpPr txBox="1">
            <a:spLocks noGrp="1"/>
          </p:cNvSpPr>
          <p:nvPr>
            <p:ph type="body" idx="9"/>
          </p:nvPr>
        </p:nvSpPr>
        <p:spPr>
          <a:xfrm>
            <a:off x="5979879" y="3585809"/>
            <a:ext cx="2478900" cy="7575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900"/>
              <a:buNone/>
              <a:defRPr sz="900"/>
            </a:lvl2pPr>
            <a:lvl3pPr marL="1371600" lvl="2" indent="-228600" algn="l" rtl="0">
              <a:lnSpc>
                <a:spcPct val="120000"/>
              </a:lnSpc>
              <a:spcBef>
                <a:spcPts val="400"/>
              </a:spcBef>
              <a:spcAft>
                <a:spcPts val="0"/>
              </a:spcAft>
              <a:buSzPts val="800"/>
              <a:buNone/>
              <a:defRPr sz="800"/>
            </a:lvl3pPr>
            <a:lvl4pPr marL="1828800" lvl="3" indent="-228600" algn="l" rtl="0">
              <a:lnSpc>
                <a:spcPct val="120000"/>
              </a:lnSpc>
              <a:spcBef>
                <a:spcPts val="400"/>
              </a:spcBef>
              <a:spcAft>
                <a:spcPts val="0"/>
              </a:spcAft>
              <a:buSzPts val="700"/>
              <a:buNone/>
              <a:defRPr sz="700"/>
            </a:lvl4pPr>
            <a:lvl5pPr marL="2286000" lvl="4" indent="-228600" algn="l" rtl="0">
              <a:lnSpc>
                <a:spcPct val="120000"/>
              </a:lnSpc>
              <a:spcBef>
                <a:spcPts val="400"/>
              </a:spcBef>
              <a:spcAft>
                <a:spcPts val="0"/>
              </a:spcAft>
              <a:buSzPts val="700"/>
              <a:buNone/>
              <a:defRPr sz="700"/>
            </a:lvl5pPr>
            <a:lvl6pPr marL="2743200" lvl="5" indent="-228600" algn="l" rtl="0">
              <a:lnSpc>
                <a:spcPct val="120000"/>
              </a:lnSpc>
              <a:spcBef>
                <a:spcPts val="400"/>
              </a:spcBef>
              <a:spcAft>
                <a:spcPts val="0"/>
              </a:spcAft>
              <a:buSzPts val="700"/>
              <a:buNone/>
              <a:defRPr sz="700"/>
            </a:lvl6pPr>
            <a:lvl7pPr marL="3200400" lvl="6" indent="-228600" algn="l" rtl="0">
              <a:lnSpc>
                <a:spcPct val="120000"/>
              </a:lnSpc>
              <a:spcBef>
                <a:spcPts val="400"/>
              </a:spcBef>
              <a:spcAft>
                <a:spcPts val="0"/>
              </a:spcAft>
              <a:buSzPts val="700"/>
              <a:buNone/>
              <a:defRPr sz="700"/>
            </a:lvl7pPr>
            <a:lvl8pPr marL="3657600" lvl="7" indent="-228600" algn="l" rtl="0">
              <a:lnSpc>
                <a:spcPct val="120000"/>
              </a:lnSpc>
              <a:spcBef>
                <a:spcPts val="400"/>
              </a:spcBef>
              <a:spcAft>
                <a:spcPts val="0"/>
              </a:spcAft>
              <a:buSzPts val="700"/>
              <a:buNone/>
              <a:defRPr sz="700"/>
            </a:lvl8pPr>
            <a:lvl9pPr marL="4114800" lvl="8" indent="-228600" algn="l" rtl="0">
              <a:lnSpc>
                <a:spcPct val="120000"/>
              </a:lnSpc>
              <a:spcBef>
                <a:spcPts val="400"/>
              </a:spcBef>
              <a:spcAft>
                <a:spcPts val="0"/>
              </a:spcAft>
              <a:buSzPts val="700"/>
              <a:buNone/>
              <a:defRPr sz="700"/>
            </a:lvl9pPr>
          </a:lstStyle>
          <a:p>
            <a:endParaRPr/>
          </a:p>
        </p:txBody>
      </p:sp>
      <p:sp>
        <p:nvSpPr>
          <p:cNvPr id="288" name="Google Shape;288;p36"/>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89" name="Google Shape;289;p36"/>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90" name="Google Shape;290;p36"/>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1"/>
        <p:cNvGrpSpPr/>
        <p:nvPr/>
      </p:nvGrpSpPr>
      <p:grpSpPr>
        <a:xfrm>
          <a:off x="0" y="0"/>
          <a:ext cx="0" cy="0"/>
          <a:chOff x="0" y="0"/>
          <a:chExt cx="0" cy="0"/>
        </a:xfrm>
      </p:grpSpPr>
      <p:pic>
        <p:nvPicPr>
          <p:cNvPr id="292" name="Google Shape;292;p37"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93" name="Google Shape;293;p37"/>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4" name="Google Shape;294;p37"/>
          <p:cNvSpPr txBox="1">
            <a:spLocks noGrp="1"/>
          </p:cNvSpPr>
          <p:nvPr>
            <p:ph type="body" idx="1"/>
          </p:nvPr>
        </p:nvSpPr>
        <p:spPr>
          <a:xfrm rot="5400000">
            <a:off x="3288021" y="-827330"/>
            <a:ext cx="2568000" cy="77733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295" name="Google Shape;295;p37"/>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96" name="Google Shape;296;p37"/>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97" name="Google Shape;297;p37"/>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8"/>
        <p:cNvGrpSpPr/>
        <p:nvPr/>
      </p:nvGrpSpPr>
      <p:grpSpPr>
        <a:xfrm>
          <a:off x="0" y="0"/>
          <a:ext cx="0" cy="0"/>
          <a:chOff x="0" y="0"/>
          <a:chExt cx="0" cy="0"/>
        </a:xfrm>
      </p:grpSpPr>
      <p:pic>
        <p:nvPicPr>
          <p:cNvPr id="299" name="Google Shape;299;p38"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00" name="Google Shape;300;p38"/>
          <p:cNvSpPr txBox="1">
            <a:spLocks noGrp="1"/>
          </p:cNvSpPr>
          <p:nvPr>
            <p:ph type="title"/>
          </p:nvPr>
        </p:nvSpPr>
        <p:spPr>
          <a:xfrm rot="5400000">
            <a:off x="5558119" y="1442851"/>
            <a:ext cx="3886200" cy="1914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700"/>
              <a:buFont typeface="Twentieth Century"/>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1" name="Google Shape;301;p38"/>
          <p:cNvSpPr txBox="1">
            <a:spLocks noGrp="1"/>
          </p:cNvSpPr>
          <p:nvPr>
            <p:ph type="body" idx="1"/>
          </p:nvPr>
        </p:nvSpPr>
        <p:spPr>
          <a:xfrm rot="5400000">
            <a:off x="1614224" y="-471749"/>
            <a:ext cx="3886200" cy="57441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302" name="Google Shape;302;p38"/>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303" name="Google Shape;303;p38"/>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304" name="Google Shape;304;p38"/>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pic>
        <p:nvPicPr>
          <p:cNvPr id="33" name="Google Shape;33;p5"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4" name="Google Shape;34;p5"/>
          <p:cNvSpPr txBox="1">
            <a:spLocks noGrp="1"/>
          </p:cNvSpPr>
          <p:nvPr>
            <p:ph type="title"/>
          </p:nvPr>
        </p:nvSpPr>
        <p:spPr>
          <a:xfrm>
            <a:off x="685331" y="621422"/>
            <a:ext cx="77637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3000"/>
              <a:buFont typeface="Twentieth Century"/>
              <a:buNone/>
              <a:defRPr sz="3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 name="Google Shape;35;p5"/>
          <p:cNvSpPr txBox="1">
            <a:spLocks noGrp="1"/>
          </p:cNvSpPr>
          <p:nvPr>
            <p:ph type="body" idx="1"/>
          </p:nvPr>
        </p:nvSpPr>
        <p:spPr>
          <a:xfrm>
            <a:off x="685331" y="2743093"/>
            <a:ext cx="7763700" cy="10260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500"/>
              <a:buNone/>
              <a:defRPr sz="1500">
                <a:solidFill>
                  <a:srgbClr val="BFBFBF"/>
                </a:solidFill>
              </a:defRPr>
            </a:lvl1pPr>
            <a:lvl2pPr marL="914400" lvl="1" indent="-228600" algn="l">
              <a:lnSpc>
                <a:spcPct val="120000"/>
              </a:lnSpc>
              <a:spcBef>
                <a:spcPts val="400"/>
              </a:spcBef>
              <a:spcAft>
                <a:spcPts val="0"/>
              </a:spcAft>
              <a:buSzPts val="1500"/>
              <a:buNone/>
              <a:defRPr sz="1500">
                <a:solidFill>
                  <a:schemeClr val="lt1"/>
                </a:solidFill>
              </a:defRPr>
            </a:lvl2pPr>
            <a:lvl3pPr marL="1371600" lvl="2" indent="-228600" algn="l">
              <a:lnSpc>
                <a:spcPct val="120000"/>
              </a:lnSpc>
              <a:spcBef>
                <a:spcPts val="400"/>
              </a:spcBef>
              <a:spcAft>
                <a:spcPts val="0"/>
              </a:spcAft>
              <a:buSzPts val="1400"/>
              <a:buNone/>
              <a:defRPr sz="1400">
                <a:solidFill>
                  <a:schemeClr val="lt1"/>
                </a:solidFill>
              </a:defRPr>
            </a:lvl3pPr>
            <a:lvl4pPr marL="1828800" lvl="3" indent="-228600" algn="l">
              <a:lnSpc>
                <a:spcPct val="120000"/>
              </a:lnSpc>
              <a:spcBef>
                <a:spcPts val="400"/>
              </a:spcBef>
              <a:spcAft>
                <a:spcPts val="0"/>
              </a:spcAft>
              <a:buSzPts val="1200"/>
              <a:buNone/>
              <a:defRPr sz="1200">
                <a:solidFill>
                  <a:schemeClr val="lt1"/>
                </a:solidFill>
              </a:defRPr>
            </a:lvl4pPr>
            <a:lvl5pPr marL="2286000" lvl="4" indent="-228600" algn="l">
              <a:lnSpc>
                <a:spcPct val="120000"/>
              </a:lnSpc>
              <a:spcBef>
                <a:spcPts val="400"/>
              </a:spcBef>
              <a:spcAft>
                <a:spcPts val="0"/>
              </a:spcAft>
              <a:buSzPts val="1200"/>
              <a:buNone/>
              <a:defRPr sz="1200">
                <a:solidFill>
                  <a:schemeClr val="lt1"/>
                </a:solidFill>
              </a:defRPr>
            </a:lvl5pPr>
            <a:lvl6pPr marL="2743200" lvl="5" indent="-228600" algn="l">
              <a:lnSpc>
                <a:spcPct val="120000"/>
              </a:lnSpc>
              <a:spcBef>
                <a:spcPts val="400"/>
              </a:spcBef>
              <a:spcAft>
                <a:spcPts val="0"/>
              </a:spcAft>
              <a:buSzPts val="1200"/>
              <a:buNone/>
              <a:defRPr sz="1200">
                <a:solidFill>
                  <a:schemeClr val="lt1"/>
                </a:solidFill>
              </a:defRPr>
            </a:lvl6pPr>
            <a:lvl7pPr marL="3200400" lvl="6" indent="-228600" algn="l">
              <a:lnSpc>
                <a:spcPct val="120000"/>
              </a:lnSpc>
              <a:spcBef>
                <a:spcPts val="400"/>
              </a:spcBef>
              <a:spcAft>
                <a:spcPts val="0"/>
              </a:spcAft>
              <a:buSzPts val="1200"/>
              <a:buNone/>
              <a:defRPr sz="1200">
                <a:solidFill>
                  <a:schemeClr val="lt1"/>
                </a:solidFill>
              </a:defRPr>
            </a:lvl7pPr>
            <a:lvl8pPr marL="3657600" lvl="7" indent="-228600" algn="l">
              <a:lnSpc>
                <a:spcPct val="120000"/>
              </a:lnSpc>
              <a:spcBef>
                <a:spcPts val="400"/>
              </a:spcBef>
              <a:spcAft>
                <a:spcPts val="0"/>
              </a:spcAft>
              <a:buSzPts val="1200"/>
              <a:buNone/>
              <a:defRPr sz="1200">
                <a:solidFill>
                  <a:schemeClr val="lt1"/>
                </a:solidFill>
              </a:defRPr>
            </a:lvl8pPr>
            <a:lvl9pPr marL="4114800" lvl="8" indent="-228600" algn="l">
              <a:lnSpc>
                <a:spcPct val="120000"/>
              </a:lnSpc>
              <a:spcBef>
                <a:spcPts val="400"/>
              </a:spcBef>
              <a:spcAft>
                <a:spcPts val="0"/>
              </a:spcAft>
              <a:buSzPts val="1200"/>
              <a:buNone/>
              <a:defRPr sz="1200">
                <a:solidFill>
                  <a:schemeClr val="lt1"/>
                </a:solidFill>
              </a:defRPr>
            </a:lvl9pPr>
          </a:lstStyle>
          <a:p>
            <a:endParaRPr/>
          </a:p>
        </p:txBody>
      </p:sp>
      <p:sp>
        <p:nvSpPr>
          <p:cNvPr id="36" name="Google Shape;36;p5"/>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37" name="Google Shape;37;p5"/>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38" name="Google Shape;38;p5"/>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pic>
        <p:nvPicPr>
          <p:cNvPr id="40" name="Google Shape;40;p6"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1" name="Google Shape;41;p6"/>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 name="Google Shape;42;p6"/>
          <p:cNvSpPr txBox="1">
            <a:spLocks noGrp="1"/>
          </p:cNvSpPr>
          <p:nvPr>
            <p:ph type="body" idx="1"/>
          </p:nvPr>
        </p:nvSpPr>
        <p:spPr>
          <a:xfrm>
            <a:off x="685331" y="1775319"/>
            <a:ext cx="3829500" cy="2568000"/>
          </a:xfrm>
          <a:prstGeom prst="rect">
            <a:avLst/>
          </a:prstGeom>
          <a:noFill/>
          <a:ln>
            <a:noFill/>
          </a:ln>
        </p:spPr>
        <p:txBody>
          <a:bodyPr spcFirstLastPara="1" wrap="square" lIns="68575" tIns="34275" rIns="68575" bIns="34275" anchor="t" anchorCtr="0">
            <a:no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43" name="Google Shape;43;p6"/>
          <p:cNvSpPr txBox="1">
            <a:spLocks noGrp="1"/>
          </p:cNvSpPr>
          <p:nvPr>
            <p:ph type="body" idx="2"/>
          </p:nvPr>
        </p:nvSpPr>
        <p:spPr>
          <a:xfrm>
            <a:off x="4629150" y="1775319"/>
            <a:ext cx="3828900" cy="2568000"/>
          </a:xfrm>
          <a:prstGeom prst="rect">
            <a:avLst/>
          </a:prstGeom>
          <a:noFill/>
          <a:ln>
            <a:noFill/>
          </a:ln>
        </p:spPr>
        <p:txBody>
          <a:bodyPr spcFirstLastPara="1" wrap="square" lIns="68575" tIns="34275" rIns="68575" bIns="34275" anchor="t" anchorCtr="0">
            <a:no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44" name="Google Shape;44;p6"/>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45" name="Google Shape;45;p6"/>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46" name="Google Shape;46;p6"/>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pic>
        <p:nvPicPr>
          <p:cNvPr id="48" name="Google Shape;48;p7"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9" name="Google Shape;49;p7"/>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 name="Google Shape;50;p7"/>
          <p:cNvSpPr txBox="1">
            <a:spLocks noGrp="1"/>
          </p:cNvSpPr>
          <p:nvPr>
            <p:ph type="body" idx="1"/>
          </p:nvPr>
        </p:nvSpPr>
        <p:spPr>
          <a:xfrm>
            <a:off x="859746" y="1778263"/>
            <a:ext cx="3655200" cy="510000"/>
          </a:xfrm>
          <a:prstGeom prst="rect">
            <a:avLst/>
          </a:prstGeom>
          <a:noFill/>
          <a:ln>
            <a:noFill/>
          </a:ln>
        </p:spPr>
        <p:txBody>
          <a:bodyPr spcFirstLastPara="1" wrap="square" lIns="68575" tIns="34275" rIns="68575" bIns="34275" anchor="b" anchorCtr="0">
            <a:noAutofit/>
          </a:bodyPr>
          <a:lstStyle>
            <a:lvl1pPr marL="457200" lvl="0" indent="-228600" algn="l">
              <a:lnSpc>
                <a:spcPct val="85000"/>
              </a:lnSpc>
              <a:spcBef>
                <a:spcPts val="800"/>
              </a:spcBef>
              <a:spcAft>
                <a:spcPts val="0"/>
              </a:spcAft>
              <a:buSzPts val="2000"/>
              <a:buNone/>
              <a:defRPr sz="2000" b="0">
                <a:solidFill>
                  <a:schemeClr val="lt1"/>
                </a:solidFill>
              </a:defRPr>
            </a:lvl1pPr>
            <a:lvl2pPr marL="914400" lvl="1" indent="-228600" algn="l">
              <a:lnSpc>
                <a:spcPct val="120000"/>
              </a:lnSpc>
              <a:spcBef>
                <a:spcPts val="400"/>
              </a:spcBef>
              <a:spcAft>
                <a:spcPts val="0"/>
              </a:spcAft>
              <a:buSzPts val="1500"/>
              <a:buNone/>
              <a:defRPr sz="15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120000"/>
              </a:lnSpc>
              <a:spcBef>
                <a:spcPts val="400"/>
              </a:spcBef>
              <a:spcAft>
                <a:spcPts val="0"/>
              </a:spcAft>
              <a:buSzPts val="1200"/>
              <a:buNone/>
              <a:defRPr sz="1200" b="1"/>
            </a:lvl6pPr>
            <a:lvl7pPr marL="3200400" lvl="6" indent="-228600" algn="l">
              <a:lnSpc>
                <a:spcPct val="120000"/>
              </a:lnSpc>
              <a:spcBef>
                <a:spcPts val="400"/>
              </a:spcBef>
              <a:spcAft>
                <a:spcPts val="0"/>
              </a:spcAft>
              <a:buSzPts val="1200"/>
              <a:buNone/>
              <a:defRPr sz="1200" b="1"/>
            </a:lvl7pPr>
            <a:lvl8pPr marL="3657600" lvl="7" indent="-228600" algn="l">
              <a:lnSpc>
                <a:spcPct val="120000"/>
              </a:lnSpc>
              <a:spcBef>
                <a:spcPts val="400"/>
              </a:spcBef>
              <a:spcAft>
                <a:spcPts val="0"/>
              </a:spcAft>
              <a:buSzPts val="1200"/>
              <a:buNone/>
              <a:defRPr sz="1200" b="1"/>
            </a:lvl8pPr>
            <a:lvl9pPr marL="4114800" lvl="8" indent="-228600" algn="l">
              <a:lnSpc>
                <a:spcPct val="120000"/>
              </a:lnSpc>
              <a:spcBef>
                <a:spcPts val="400"/>
              </a:spcBef>
              <a:spcAft>
                <a:spcPts val="0"/>
              </a:spcAft>
              <a:buSzPts val="1200"/>
              <a:buNone/>
              <a:defRPr sz="1200" b="1"/>
            </a:lvl9pPr>
          </a:lstStyle>
          <a:p>
            <a:endParaRPr/>
          </a:p>
        </p:txBody>
      </p:sp>
      <p:sp>
        <p:nvSpPr>
          <p:cNvPr id="51" name="Google Shape;51;p7"/>
          <p:cNvSpPr txBox="1">
            <a:spLocks noGrp="1"/>
          </p:cNvSpPr>
          <p:nvPr>
            <p:ph type="body" idx="2"/>
          </p:nvPr>
        </p:nvSpPr>
        <p:spPr>
          <a:xfrm>
            <a:off x="685331" y="2288259"/>
            <a:ext cx="3829500" cy="2055000"/>
          </a:xfrm>
          <a:prstGeom prst="rect">
            <a:avLst/>
          </a:prstGeom>
          <a:noFill/>
          <a:ln>
            <a:noFill/>
          </a:ln>
        </p:spPr>
        <p:txBody>
          <a:bodyPr spcFirstLastPara="1" wrap="square" lIns="68575" tIns="34275" rIns="68575" bIns="34275" anchor="t" anchorCtr="0">
            <a:no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52" name="Google Shape;52;p7"/>
          <p:cNvSpPr txBox="1">
            <a:spLocks noGrp="1"/>
          </p:cNvSpPr>
          <p:nvPr>
            <p:ph type="body" idx="3"/>
          </p:nvPr>
        </p:nvSpPr>
        <p:spPr>
          <a:xfrm>
            <a:off x="4797317" y="1778263"/>
            <a:ext cx="3661500" cy="510000"/>
          </a:xfrm>
          <a:prstGeom prst="rect">
            <a:avLst/>
          </a:prstGeom>
          <a:noFill/>
          <a:ln>
            <a:noFill/>
          </a:ln>
        </p:spPr>
        <p:txBody>
          <a:bodyPr spcFirstLastPara="1" wrap="square" lIns="68575" tIns="34275" rIns="68575" bIns="34275" anchor="b" anchorCtr="0">
            <a:noAutofit/>
          </a:bodyPr>
          <a:lstStyle>
            <a:lvl1pPr marL="457200" lvl="0" indent="-228600" algn="l">
              <a:lnSpc>
                <a:spcPct val="85000"/>
              </a:lnSpc>
              <a:spcBef>
                <a:spcPts val="800"/>
              </a:spcBef>
              <a:spcAft>
                <a:spcPts val="0"/>
              </a:spcAft>
              <a:buSzPts val="2000"/>
              <a:buNone/>
              <a:defRPr sz="2000" b="0">
                <a:solidFill>
                  <a:schemeClr val="lt1"/>
                </a:solidFill>
              </a:defRPr>
            </a:lvl1pPr>
            <a:lvl2pPr marL="914400" lvl="1" indent="-228600" algn="l">
              <a:lnSpc>
                <a:spcPct val="120000"/>
              </a:lnSpc>
              <a:spcBef>
                <a:spcPts val="400"/>
              </a:spcBef>
              <a:spcAft>
                <a:spcPts val="0"/>
              </a:spcAft>
              <a:buSzPts val="1500"/>
              <a:buNone/>
              <a:defRPr sz="15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120000"/>
              </a:lnSpc>
              <a:spcBef>
                <a:spcPts val="400"/>
              </a:spcBef>
              <a:spcAft>
                <a:spcPts val="0"/>
              </a:spcAft>
              <a:buSzPts val="1200"/>
              <a:buNone/>
              <a:defRPr sz="1200" b="1"/>
            </a:lvl6pPr>
            <a:lvl7pPr marL="3200400" lvl="6" indent="-228600" algn="l">
              <a:lnSpc>
                <a:spcPct val="120000"/>
              </a:lnSpc>
              <a:spcBef>
                <a:spcPts val="400"/>
              </a:spcBef>
              <a:spcAft>
                <a:spcPts val="0"/>
              </a:spcAft>
              <a:buSzPts val="1200"/>
              <a:buNone/>
              <a:defRPr sz="1200" b="1"/>
            </a:lvl7pPr>
            <a:lvl8pPr marL="3657600" lvl="7" indent="-228600" algn="l">
              <a:lnSpc>
                <a:spcPct val="120000"/>
              </a:lnSpc>
              <a:spcBef>
                <a:spcPts val="400"/>
              </a:spcBef>
              <a:spcAft>
                <a:spcPts val="0"/>
              </a:spcAft>
              <a:buSzPts val="1200"/>
              <a:buNone/>
              <a:defRPr sz="1200" b="1"/>
            </a:lvl8pPr>
            <a:lvl9pPr marL="4114800" lvl="8" indent="-228600" algn="l">
              <a:lnSpc>
                <a:spcPct val="120000"/>
              </a:lnSpc>
              <a:spcBef>
                <a:spcPts val="400"/>
              </a:spcBef>
              <a:spcAft>
                <a:spcPts val="0"/>
              </a:spcAft>
              <a:buSzPts val="1200"/>
              <a:buNone/>
              <a:defRPr sz="1200" b="1"/>
            </a:lvl9pPr>
          </a:lstStyle>
          <a:p>
            <a:endParaRPr/>
          </a:p>
        </p:txBody>
      </p:sp>
      <p:sp>
        <p:nvSpPr>
          <p:cNvPr id="53" name="Google Shape;53;p7"/>
          <p:cNvSpPr txBox="1">
            <a:spLocks noGrp="1"/>
          </p:cNvSpPr>
          <p:nvPr>
            <p:ph type="body" idx="4"/>
          </p:nvPr>
        </p:nvSpPr>
        <p:spPr>
          <a:xfrm>
            <a:off x="4629150" y="2288259"/>
            <a:ext cx="3829200" cy="2055000"/>
          </a:xfrm>
          <a:prstGeom prst="rect">
            <a:avLst/>
          </a:prstGeom>
          <a:noFill/>
          <a:ln>
            <a:noFill/>
          </a:ln>
        </p:spPr>
        <p:txBody>
          <a:bodyPr spcFirstLastPara="1" wrap="square" lIns="68575" tIns="34275" rIns="68575" bIns="34275" anchor="t" anchorCtr="0">
            <a:no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54" name="Google Shape;54;p7"/>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55" name="Google Shape;55;p7"/>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56" name="Google Shape;56;p7"/>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pic>
        <p:nvPicPr>
          <p:cNvPr id="58" name="Google Shape;58;p8"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9" name="Google Shape;59;p8"/>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0" name="Google Shape;60;p8"/>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1" name="Google Shape;61;p8"/>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pic>
        <p:nvPicPr>
          <p:cNvPr id="63" name="Google Shape;63;p9"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4" name="Google Shape;64;p9"/>
          <p:cNvSpPr txBox="1">
            <a:spLocks noGrp="1"/>
          </p:cNvSpPr>
          <p:nvPr>
            <p:ph type="title"/>
          </p:nvPr>
        </p:nvSpPr>
        <p:spPr>
          <a:xfrm>
            <a:off x="685331" y="457200"/>
            <a:ext cx="2951700" cy="15174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2400"/>
              <a:buFont typeface="Twentieth Centur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 name="Google Shape;65;p9"/>
          <p:cNvSpPr txBox="1">
            <a:spLocks noGrp="1"/>
          </p:cNvSpPr>
          <p:nvPr>
            <p:ph type="body" idx="1"/>
          </p:nvPr>
        </p:nvSpPr>
        <p:spPr>
          <a:xfrm>
            <a:off x="3808547" y="457200"/>
            <a:ext cx="4650000" cy="3886200"/>
          </a:xfrm>
          <a:prstGeom prst="rect">
            <a:avLst/>
          </a:prstGeom>
          <a:noFill/>
          <a:ln>
            <a:noFill/>
          </a:ln>
        </p:spPr>
        <p:txBody>
          <a:bodyPr spcFirstLastPara="1" wrap="square" lIns="68575" tIns="34275" rIns="68575" bIns="34275" anchor="t" anchorCtr="0">
            <a:no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66" name="Google Shape;66;p9"/>
          <p:cNvSpPr txBox="1">
            <a:spLocks noGrp="1"/>
          </p:cNvSpPr>
          <p:nvPr>
            <p:ph type="body" idx="2"/>
          </p:nvPr>
        </p:nvSpPr>
        <p:spPr>
          <a:xfrm>
            <a:off x="685331" y="1974639"/>
            <a:ext cx="2951700" cy="23688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200"/>
              <a:buNone/>
              <a:defRPr sz="1200"/>
            </a:lvl1pPr>
            <a:lvl2pPr marL="914400" lvl="1" indent="-228600" algn="l">
              <a:lnSpc>
                <a:spcPct val="120000"/>
              </a:lnSpc>
              <a:spcBef>
                <a:spcPts val="400"/>
              </a:spcBef>
              <a:spcAft>
                <a:spcPts val="0"/>
              </a:spcAft>
              <a:buSzPts val="1100"/>
              <a:buNone/>
              <a:defRPr sz="1100"/>
            </a:lvl2pPr>
            <a:lvl3pPr marL="1371600" lvl="2" indent="-228600" algn="l">
              <a:lnSpc>
                <a:spcPct val="120000"/>
              </a:lnSpc>
              <a:spcBef>
                <a:spcPts val="400"/>
              </a:spcBef>
              <a:spcAft>
                <a:spcPts val="0"/>
              </a:spcAft>
              <a:buSzPts val="900"/>
              <a:buNone/>
              <a:defRPr sz="900"/>
            </a:lvl3pPr>
            <a:lvl4pPr marL="1828800" lvl="3" indent="-228600" algn="l">
              <a:lnSpc>
                <a:spcPct val="120000"/>
              </a:lnSpc>
              <a:spcBef>
                <a:spcPts val="400"/>
              </a:spcBef>
              <a:spcAft>
                <a:spcPts val="0"/>
              </a:spcAft>
              <a:buSzPts val="800"/>
              <a:buNone/>
              <a:defRPr sz="800"/>
            </a:lvl4pPr>
            <a:lvl5pPr marL="2286000" lvl="4" indent="-228600" algn="l">
              <a:lnSpc>
                <a:spcPct val="120000"/>
              </a:lnSpc>
              <a:spcBef>
                <a:spcPts val="400"/>
              </a:spcBef>
              <a:spcAft>
                <a:spcPts val="0"/>
              </a:spcAft>
              <a:buSzPts val="800"/>
              <a:buNone/>
              <a:defRPr sz="800"/>
            </a:lvl5pPr>
            <a:lvl6pPr marL="2743200" lvl="5" indent="-228600" algn="l">
              <a:lnSpc>
                <a:spcPct val="120000"/>
              </a:lnSpc>
              <a:spcBef>
                <a:spcPts val="400"/>
              </a:spcBef>
              <a:spcAft>
                <a:spcPts val="0"/>
              </a:spcAft>
              <a:buSzPts val="800"/>
              <a:buNone/>
              <a:defRPr sz="800"/>
            </a:lvl6pPr>
            <a:lvl7pPr marL="3200400" lvl="6" indent="-228600" algn="l">
              <a:lnSpc>
                <a:spcPct val="120000"/>
              </a:lnSpc>
              <a:spcBef>
                <a:spcPts val="400"/>
              </a:spcBef>
              <a:spcAft>
                <a:spcPts val="0"/>
              </a:spcAft>
              <a:buSzPts val="800"/>
              <a:buNone/>
              <a:defRPr sz="800"/>
            </a:lvl7pPr>
            <a:lvl8pPr marL="3657600" lvl="7" indent="-228600" algn="l">
              <a:lnSpc>
                <a:spcPct val="120000"/>
              </a:lnSpc>
              <a:spcBef>
                <a:spcPts val="400"/>
              </a:spcBef>
              <a:spcAft>
                <a:spcPts val="0"/>
              </a:spcAft>
              <a:buSzPts val="800"/>
              <a:buNone/>
              <a:defRPr sz="800"/>
            </a:lvl8pPr>
            <a:lvl9pPr marL="4114800" lvl="8" indent="-228600" algn="l">
              <a:lnSpc>
                <a:spcPct val="120000"/>
              </a:lnSpc>
              <a:spcBef>
                <a:spcPts val="400"/>
              </a:spcBef>
              <a:spcAft>
                <a:spcPts val="0"/>
              </a:spcAft>
              <a:buSzPts val="800"/>
              <a:buNone/>
              <a:defRPr sz="800"/>
            </a:lvl9pPr>
          </a:lstStyle>
          <a:p>
            <a:endParaRPr/>
          </a:p>
        </p:txBody>
      </p:sp>
      <p:sp>
        <p:nvSpPr>
          <p:cNvPr id="67" name="Google Shape;67;p9"/>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8" name="Google Shape;68;p9"/>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9" name="Google Shape;69;p9"/>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pic>
        <p:nvPicPr>
          <p:cNvPr id="71" name="Google Shape;71;p10"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72" name="Google Shape;72;p10"/>
          <p:cNvSpPr txBox="1">
            <a:spLocks noGrp="1"/>
          </p:cNvSpPr>
          <p:nvPr>
            <p:ph type="title"/>
          </p:nvPr>
        </p:nvSpPr>
        <p:spPr>
          <a:xfrm>
            <a:off x="685331" y="457200"/>
            <a:ext cx="4451100" cy="15174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2400"/>
              <a:buFont typeface="Twentieth Centur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0"/>
          <p:cNvSpPr>
            <a:spLocks noGrp="1"/>
          </p:cNvSpPr>
          <p:nvPr>
            <p:ph type="pic" idx="2"/>
          </p:nvPr>
        </p:nvSpPr>
        <p:spPr>
          <a:xfrm>
            <a:off x="5568602" y="457201"/>
            <a:ext cx="2441400" cy="3886200"/>
          </a:xfrm>
          <a:prstGeom prst="roundRect">
            <a:avLst>
              <a:gd name="adj" fmla="val 4943"/>
            </a:avLst>
          </a:prstGeom>
          <a:noFill/>
          <a:ln w="82550" cap="sq" cmpd="sng">
            <a:solidFill>
              <a:srgbClr val="939393"/>
            </a:solidFill>
            <a:prstDash val="solid"/>
            <a:miter lim="800000"/>
            <a:headEnd type="none" w="sm" len="sm"/>
            <a:tailEnd type="none" w="sm" len="sm"/>
          </a:ln>
        </p:spPr>
        <p:txBody>
          <a:bodyPr spcFirstLastPara="1" wrap="square" lIns="68575" tIns="34275" rIns="68575" bIns="34275" anchor="t" anchorCtr="0">
            <a:noAutofit/>
          </a:bodyPr>
          <a:lstStyle>
            <a:lvl1pPr marR="0" lvl="0" algn="l" rtl="0">
              <a:lnSpc>
                <a:spcPct val="120000"/>
              </a:lnSpc>
              <a:spcBef>
                <a:spcPts val="800"/>
              </a:spcBef>
              <a:spcAft>
                <a:spcPts val="0"/>
              </a:spcAft>
              <a:buClr>
                <a:schemeClr val="lt1"/>
              </a:buClr>
              <a:buSzPts val="2400"/>
              <a:buFont typeface="Arial"/>
              <a:buNone/>
              <a:defRPr sz="24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lt1"/>
              </a:buClr>
              <a:buSzPts val="2100"/>
              <a:buFont typeface="Arial"/>
              <a:buNone/>
              <a:defRPr sz="21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lt1"/>
              </a:buClr>
              <a:buSzPts val="1800"/>
              <a:buFont typeface="Arial"/>
              <a:buNone/>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lt1"/>
              </a:buClr>
              <a:buSzPts val="1500"/>
              <a:buFont typeface="Arial"/>
              <a:buNone/>
              <a:defRPr sz="1500" b="0" i="0" u="none" strike="noStrike" cap="none">
                <a:solidFill>
                  <a:schemeClr val="lt1"/>
                </a:solidFill>
                <a:latin typeface="Twentieth Century"/>
                <a:ea typeface="Twentieth Century"/>
                <a:cs typeface="Twentieth Century"/>
                <a:sym typeface="Twentieth Century"/>
              </a:defRPr>
            </a:lvl9pPr>
          </a:lstStyle>
          <a:p>
            <a:endParaRPr dirty="0"/>
          </a:p>
        </p:txBody>
      </p:sp>
      <p:sp>
        <p:nvSpPr>
          <p:cNvPr id="74" name="Google Shape;74;p10"/>
          <p:cNvSpPr txBox="1">
            <a:spLocks noGrp="1"/>
          </p:cNvSpPr>
          <p:nvPr>
            <p:ph type="body" idx="1"/>
          </p:nvPr>
        </p:nvSpPr>
        <p:spPr>
          <a:xfrm>
            <a:off x="685346" y="1974639"/>
            <a:ext cx="4451100" cy="2368800"/>
          </a:xfrm>
          <a:prstGeom prst="rect">
            <a:avLst/>
          </a:prstGeom>
          <a:noFill/>
          <a:ln>
            <a:noFill/>
          </a:ln>
        </p:spPr>
        <p:txBody>
          <a:bodyPr spcFirstLastPara="1" wrap="square" lIns="68575" tIns="34275" rIns="68575" bIns="34275" anchor="t" anchorCtr="0">
            <a:noAutofit/>
          </a:bodyPr>
          <a:lstStyle>
            <a:lvl1pPr marL="457200" lvl="0" indent="-228600" algn="ctr">
              <a:lnSpc>
                <a:spcPct val="120000"/>
              </a:lnSpc>
              <a:spcBef>
                <a:spcPts val="800"/>
              </a:spcBef>
              <a:spcAft>
                <a:spcPts val="0"/>
              </a:spcAft>
              <a:buSzPts val="1200"/>
              <a:buNone/>
              <a:defRPr sz="1200"/>
            </a:lvl1pPr>
            <a:lvl2pPr marL="914400" lvl="1" indent="-228600" algn="l">
              <a:lnSpc>
                <a:spcPct val="120000"/>
              </a:lnSpc>
              <a:spcBef>
                <a:spcPts val="400"/>
              </a:spcBef>
              <a:spcAft>
                <a:spcPts val="0"/>
              </a:spcAft>
              <a:buSzPts val="1100"/>
              <a:buNone/>
              <a:defRPr sz="1100"/>
            </a:lvl2pPr>
            <a:lvl3pPr marL="1371600" lvl="2" indent="-228600" algn="l">
              <a:lnSpc>
                <a:spcPct val="120000"/>
              </a:lnSpc>
              <a:spcBef>
                <a:spcPts val="400"/>
              </a:spcBef>
              <a:spcAft>
                <a:spcPts val="0"/>
              </a:spcAft>
              <a:buSzPts val="900"/>
              <a:buNone/>
              <a:defRPr sz="900"/>
            </a:lvl3pPr>
            <a:lvl4pPr marL="1828800" lvl="3" indent="-228600" algn="l">
              <a:lnSpc>
                <a:spcPct val="120000"/>
              </a:lnSpc>
              <a:spcBef>
                <a:spcPts val="400"/>
              </a:spcBef>
              <a:spcAft>
                <a:spcPts val="0"/>
              </a:spcAft>
              <a:buSzPts val="800"/>
              <a:buNone/>
              <a:defRPr sz="800"/>
            </a:lvl4pPr>
            <a:lvl5pPr marL="2286000" lvl="4" indent="-228600" algn="l">
              <a:lnSpc>
                <a:spcPct val="120000"/>
              </a:lnSpc>
              <a:spcBef>
                <a:spcPts val="400"/>
              </a:spcBef>
              <a:spcAft>
                <a:spcPts val="0"/>
              </a:spcAft>
              <a:buSzPts val="800"/>
              <a:buNone/>
              <a:defRPr sz="800"/>
            </a:lvl5pPr>
            <a:lvl6pPr marL="2743200" lvl="5" indent="-228600" algn="l">
              <a:lnSpc>
                <a:spcPct val="120000"/>
              </a:lnSpc>
              <a:spcBef>
                <a:spcPts val="400"/>
              </a:spcBef>
              <a:spcAft>
                <a:spcPts val="0"/>
              </a:spcAft>
              <a:buSzPts val="800"/>
              <a:buNone/>
              <a:defRPr sz="800"/>
            </a:lvl6pPr>
            <a:lvl7pPr marL="3200400" lvl="6" indent="-228600" algn="l">
              <a:lnSpc>
                <a:spcPct val="120000"/>
              </a:lnSpc>
              <a:spcBef>
                <a:spcPts val="400"/>
              </a:spcBef>
              <a:spcAft>
                <a:spcPts val="0"/>
              </a:spcAft>
              <a:buSzPts val="800"/>
              <a:buNone/>
              <a:defRPr sz="800"/>
            </a:lvl7pPr>
            <a:lvl8pPr marL="3657600" lvl="7" indent="-228600" algn="l">
              <a:lnSpc>
                <a:spcPct val="120000"/>
              </a:lnSpc>
              <a:spcBef>
                <a:spcPts val="400"/>
              </a:spcBef>
              <a:spcAft>
                <a:spcPts val="0"/>
              </a:spcAft>
              <a:buSzPts val="800"/>
              <a:buNone/>
              <a:defRPr sz="800"/>
            </a:lvl8pPr>
            <a:lvl9pPr marL="4114800" lvl="8" indent="-228600" algn="l">
              <a:lnSpc>
                <a:spcPct val="120000"/>
              </a:lnSpc>
              <a:spcBef>
                <a:spcPts val="400"/>
              </a:spcBef>
              <a:spcAft>
                <a:spcPts val="0"/>
              </a:spcAft>
              <a:buSzPts val="800"/>
              <a:buNone/>
              <a:defRPr sz="800"/>
            </a:lvl9pPr>
          </a:lstStyle>
          <a:p>
            <a:endParaRPr/>
          </a:p>
        </p:txBody>
      </p:sp>
      <p:sp>
        <p:nvSpPr>
          <p:cNvPr id="75" name="Google Shape;75;p10"/>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76" name="Google Shape;76;p10"/>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77" name="Google Shape;77;p10"/>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pic>
        <p:nvPicPr>
          <p:cNvPr id="6" name="Google Shape;6;p1" descr="\\DROBO-FS\QuickDrops\JB\PPTX NG\Droplets\LightingOverlay.png"/>
          <p:cNvPicPr preferRelativeResize="0"/>
          <p:nvPr/>
        </p:nvPicPr>
        <p:blipFill rotWithShape="1">
          <a:blip r:embed="rId20">
            <a:alphaModFix amt="40000"/>
          </a:blip>
          <a:src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0"/>
              </a:spcBef>
              <a:spcAft>
                <a:spcPts val="0"/>
              </a:spcAft>
              <a:buClr>
                <a:schemeClr val="lt1"/>
              </a:buClr>
              <a:buSzPts val="2700"/>
              <a:buFont typeface="Twentieth Century"/>
              <a:buNone/>
              <a:defRPr sz="27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 name="Google Shape;8;p1"/>
          <p:cNvSpPr txBox="1">
            <a:spLocks noGrp="1"/>
          </p:cNvSpPr>
          <p:nvPr>
            <p:ph type="body" idx="1"/>
          </p:nvPr>
        </p:nvSpPr>
        <p:spPr>
          <a:xfrm>
            <a:off x="685331" y="1775320"/>
            <a:ext cx="7773300" cy="25680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20000"/>
              </a:lnSpc>
              <a:spcBef>
                <a:spcPts val="800"/>
              </a:spcBef>
              <a:spcAft>
                <a:spcPts val="0"/>
              </a:spcAft>
              <a:buClr>
                <a:schemeClr val="lt1"/>
              </a:buClr>
              <a:buSzPts val="1500"/>
              <a:buFont typeface="Arial"/>
              <a:buChar char="•"/>
              <a:defRPr sz="1500" b="0" i="0" u="none" strike="noStrike" cap="none">
                <a:solidFill>
                  <a:schemeClr val="lt1"/>
                </a:solidFill>
                <a:latin typeface="Twentieth Century"/>
                <a:ea typeface="Twentieth Century"/>
                <a:cs typeface="Twentieth Century"/>
                <a:sym typeface="Twentieth Century"/>
              </a:defRPr>
            </a:lvl1pPr>
            <a:lvl2pPr marL="914400" marR="0" lvl="1" indent="-317500" algn="l" rtl="0">
              <a:lnSpc>
                <a:spcPct val="120000"/>
              </a:lnSpc>
              <a:spcBef>
                <a:spcPts val="400"/>
              </a:spcBef>
              <a:spcAft>
                <a:spcPts val="0"/>
              </a:spcAft>
              <a:buClr>
                <a:schemeClr val="lt1"/>
              </a:buClr>
              <a:buSzPts val="1400"/>
              <a:buFont typeface="Arial"/>
              <a:buChar char="•"/>
              <a:defRPr sz="1400" b="0" i="0" u="none" strike="noStrike" cap="none">
                <a:solidFill>
                  <a:schemeClr val="lt1"/>
                </a:solidFill>
                <a:latin typeface="Twentieth Century"/>
                <a:ea typeface="Twentieth Century"/>
                <a:cs typeface="Twentieth Century"/>
                <a:sym typeface="Twentieth Century"/>
              </a:defRPr>
            </a:lvl2pPr>
            <a:lvl3pPr marL="1371600" marR="0" lvl="2" indent="-304800" algn="l" rtl="0">
              <a:lnSpc>
                <a:spcPct val="120000"/>
              </a:lnSpc>
              <a:spcBef>
                <a:spcPts val="400"/>
              </a:spcBef>
              <a:spcAft>
                <a:spcPts val="0"/>
              </a:spcAft>
              <a:buClr>
                <a:schemeClr val="lt1"/>
              </a:buClr>
              <a:buSzPts val="1200"/>
              <a:buFont typeface="Arial"/>
              <a:buChar char="•"/>
              <a:defRPr sz="1200" b="0" i="0" u="none" strike="noStrike" cap="none">
                <a:solidFill>
                  <a:schemeClr val="lt1"/>
                </a:solidFill>
                <a:latin typeface="Twentieth Century"/>
                <a:ea typeface="Twentieth Century"/>
                <a:cs typeface="Twentieth Century"/>
                <a:sym typeface="Twentieth Century"/>
              </a:defRPr>
            </a:lvl3pPr>
            <a:lvl4pPr marL="1828800" marR="0" lvl="3"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4pPr>
            <a:lvl5pPr marL="2286000" marR="0" lvl="4"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5pPr>
            <a:lvl6pPr marL="2743200" marR="0" lvl="5"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6pPr>
            <a:lvl7pPr marL="3200400" marR="0" lvl="6"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7pPr>
            <a:lvl8pPr marL="3657600" marR="0" lvl="7"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8pPr>
            <a:lvl9pPr marL="4114800" marR="0" lvl="8"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9" name="Google Shape;9;p1"/>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9pPr>
          </a:lstStyle>
          <a:p>
            <a:endParaRPr dirty="0"/>
          </a:p>
        </p:txBody>
      </p:sp>
      <p:sp>
        <p:nvSpPr>
          <p:cNvPr id="10" name="Google Shape;10;p1"/>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100"/>
              <a:buNone/>
              <a:defRPr sz="1400" b="0" i="0" u="none" strike="noStrike" cap="none">
                <a:solidFill>
                  <a:schemeClr val="lt1"/>
                </a:solidFill>
                <a:latin typeface="Twentieth Century"/>
                <a:ea typeface="Twentieth Century"/>
                <a:cs typeface="Twentieth Century"/>
                <a:sym typeface="Twentieth Century"/>
              </a:defRPr>
            </a:lvl9pPr>
          </a:lstStyle>
          <a:p>
            <a:endParaRPr dirty="0"/>
          </a:p>
        </p:txBody>
      </p:sp>
      <p:sp>
        <p:nvSpPr>
          <p:cNvPr id="11" name="Google Shape;11;p1"/>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5"/>
        <p:cNvGrpSpPr/>
        <p:nvPr/>
      </p:nvGrpSpPr>
      <p:grpSpPr>
        <a:xfrm>
          <a:off x="0" y="0"/>
          <a:ext cx="0" cy="0"/>
          <a:chOff x="0" y="0"/>
          <a:chExt cx="0" cy="0"/>
        </a:xfrm>
      </p:grpSpPr>
      <p:pic>
        <p:nvPicPr>
          <p:cNvPr id="156" name="Google Shape;156;p20" descr="\\DROBO-FS\QuickDrops\JB\PPTX NG\Droplets\LightingOverlay.png"/>
          <p:cNvPicPr preferRelativeResize="0"/>
          <p:nvPr/>
        </p:nvPicPr>
        <p:blipFill rotWithShape="1">
          <a:blip r:embed="rId20">
            <a:alphaModFix amt="40000"/>
          </a:blip>
          <a:srcRect/>
          <a:stretch/>
        </p:blipFill>
        <p:spPr>
          <a:xfrm>
            <a:off x="0" y="0"/>
            <a:ext cx="9144000" cy="5143500"/>
          </a:xfrm>
          <a:prstGeom prst="rect">
            <a:avLst/>
          </a:prstGeom>
          <a:noFill/>
          <a:ln>
            <a:noFill/>
          </a:ln>
        </p:spPr>
      </p:pic>
      <p:sp>
        <p:nvSpPr>
          <p:cNvPr id="157" name="Google Shape;157;p20"/>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0"/>
              </a:spcBef>
              <a:spcAft>
                <a:spcPts val="0"/>
              </a:spcAft>
              <a:buClr>
                <a:schemeClr val="lt1"/>
              </a:buClr>
              <a:buSzPts val="2700"/>
              <a:buFont typeface="Twentieth Century"/>
              <a:buNone/>
              <a:defRPr sz="27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8" name="Google Shape;158;p20"/>
          <p:cNvSpPr txBox="1">
            <a:spLocks noGrp="1"/>
          </p:cNvSpPr>
          <p:nvPr>
            <p:ph type="body" idx="1"/>
          </p:nvPr>
        </p:nvSpPr>
        <p:spPr>
          <a:xfrm>
            <a:off x="685331" y="1775320"/>
            <a:ext cx="7773300" cy="25680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20000"/>
              </a:lnSpc>
              <a:spcBef>
                <a:spcPts val="800"/>
              </a:spcBef>
              <a:spcAft>
                <a:spcPts val="0"/>
              </a:spcAft>
              <a:buClr>
                <a:schemeClr val="lt1"/>
              </a:buClr>
              <a:buSzPts val="1500"/>
              <a:buFont typeface="Arial"/>
              <a:buChar char="•"/>
              <a:defRPr sz="1500" b="0" i="0" u="none" strike="noStrike" cap="none">
                <a:solidFill>
                  <a:schemeClr val="lt1"/>
                </a:solidFill>
                <a:latin typeface="Twentieth Century"/>
                <a:ea typeface="Twentieth Century"/>
                <a:cs typeface="Twentieth Century"/>
                <a:sym typeface="Twentieth Century"/>
              </a:defRPr>
            </a:lvl1pPr>
            <a:lvl2pPr marL="914400" marR="0" lvl="1" indent="-317500" algn="l" rtl="0">
              <a:lnSpc>
                <a:spcPct val="120000"/>
              </a:lnSpc>
              <a:spcBef>
                <a:spcPts val="400"/>
              </a:spcBef>
              <a:spcAft>
                <a:spcPts val="0"/>
              </a:spcAft>
              <a:buClr>
                <a:schemeClr val="lt1"/>
              </a:buClr>
              <a:buSzPts val="1400"/>
              <a:buFont typeface="Arial"/>
              <a:buChar char="•"/>
              <a:defRPr sz="1400" b="0" i="0" u="none" strike="noStrike" cap="none">
                <a:solidFill>
                  <a:schemeClr val="lt1"/>
                </a:solidFill>
                <a:latin typeface="Twentieth Century"/>
                <a:ea typeface="Twentieth Century"/>
                <a:cs typeface="Twentieth Century"/>
                <a:sym typeface="Twentieth Century"/>
              </a:defRPr>
            </a:lvl2pPr>
            <a:lvl3pPr marL="1371600" marR="0" lvl="2" indent="-304800" algn="l" rtl="0">
              <a:lnSpc>
                <a:spcPct val="120000"/>
              </a:lnSpc>
              <a:spcBef>
                <a:spcPts val="400"/>
              </a:spcBef>
              <a:spcAft>
                <a:spcPts val="0"/>
              </a:spcAft>
              <a:buClr>
                <a:schemeClr val="lt1"/>
              </a:buClr>
              <a:buSzPts val="1200"/>
              <a:buFont typeface="Arial"/>
              <a:buChar char="•"/>
              <a:defRPr sz="1200" b="0" i="0" u="none" strike="noStrike" cap="none">
                <a:solidFill>
                  <a:schemeClr val="lt1"/>
                </a:solidFill>
                <a:latin typeface="Twentieth Century"/>
                <a:ea typeface="Twentieth Century"/>
                <a:cs typeface="Twentieth Century"/>
                <a:sym typeface="Twentieth Century"/>
              </a:defRPr>
            </a:lvl3pPr>
            <a:lvl4pPr marL="1828800" marR="0" lvl="3"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4pPr>
            <a:lvl5pPr marL="2286000" marR="0" lvl="4"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5pPr>
            <a:lvl6pPr marL="2743200" marR="0" lvl="5"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6pPr>
            <a:lvl7pPr marL="3200400" marR="0" lvl="6"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7pPr>
            <a:lvl8pPr marL="3657600" marR="0" lvl="7"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8pPr>
            <a:lvl9pPr marL="4114800" marR="0" lvl="8"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59" name="Google Shape;159;p20"/>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8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9pPr>
          </a:lstStyle>
          <a:p>
            <a:endParaRPr dirty="0"/>
          </a:p>
        </p:txBody>
      </p:sp>
      <p:sp>
        <p:nvSpPr>
          <p:cNvPr id="160" name="Google Shape;160;p20"/>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9pPr>
          </a:lstStyle>
          <a:p>
            <a:endParaRPr dirty="0"/>
          </a:p>
        </p:txBody>
      </p:sp>
      <p:sp>
        <p:nvSpPr>
          <p:cNvPr id="161" name="Google Shape;161;p20"/>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9"/>
          <p:cNvSpPr txBox="1">
            <a:spLocks noGrp="1"/>
          </p:cNvSpPr>
          <p:nvPr>
            <p:ph type="ctrTitle"/>
          </p:nvPr>
        </p:nvSpPr>
        <p:spPr>
          <a:xfrm>
            <a:off x="1313259" y="975589"/>
            <a:ext cx="6517500" cy="18819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5200"/>
              <a:t>Plan for Improvement</a:t>
            </a:r>
            <a:endParaRPr sz="5200" dirty="0"/>
          </a:p>
        </p:txBody>
      </p:sp>
      <p:sp>
        <p:nvSpPr>
          <p:cNvPr id="310" name="Google Shape;310;p39"/>
          <p:cNvSpPr txBox="1">
            <a:spLocks noGrp="1"/>
          </p:cNvSpPr>
          <p:nvPr>
            <p:ph type="subTitle" idx="1"/>
          </p:nvPr>
        </p:nvSpPr>
        <p:spPr>
          <a:xfrm>
            <a:off x="1143159" y="2914650"/>
            <a:ext cx="6517500" cy="10287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2400"/>
              <a:t>October 28th Board Meeting</a:t>
            </a:r>
            <a:endParaRPr sz="2400" dirty="0"/>
          </a:p>
        </p:txBody>
      </p:sp>
      <p:pic>
        <p:nvPicPr>
          <p:cNvPr id="311" name="Google Shape;311;p39"/>
          <p:cNvPicPr preferRelativeResize="0"/>
          <p:nvPr/>
        </p:nvPicPr>
        <p:blipFill>
          <a:blip r:embed="rId3">
            <a:alphaModFix/>
          </a:blip>
          <a:stretch>
            <a:fillRect/>
          </a:stretch>
        </p:blipFill>
        <p:spPr>
          <a:xfrm>
            <a:off x="674463" y="668525"/>
            <a:ext cx="7795075" cy="1019575"/>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8"/>
          <p:cNvSpPr/>
          <p:nvPr/>
        </p:nvSpPr>
        <p:spPr>
          <a:xfrm>
            <a:off x="64007" y="3928871"/>
            <a:ext cx="1710000" cy="1213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10" name="Google Shape;410;p48"/>
          <p:cNvSpPr/>
          <p:nvPr/>
        </p:nvSpPr>
        <p:spPr>
          <a:xfrm>
            <a:off x="351182" y="4704679"/>
            <a:ext cx="2059200" cy="1875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11" name="Google Shape;411;p48"/>
          <p:cNvSpPr txBox="1"/>
          <p:nvPr/>
        </p:nvSpPr>
        <p:spPr>
          <a:xfrm>
            <a:off x="7485848" y="4943347"/>
            <a:ext cx="1511400" cy="1167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600" b="0" i="0" u="none" strike="noStrike" cap="none">
                <a:solidFill>
                  <a:srgbClr val="282828"/>
                </a:solidFill>
                <a:latin typeface="Arial"/>
                <a:ea typeface="Arial"/>
                <a:cs typeface="Arial"/>
                <a:sym typeface="Arial"/>
              </a:rPr>
              <a:t>© 2019 Ewing Marion Kauffman Foundation</a:t>
            </a:r>
            <a:endParaRPr sz="600" b="0" i="0" u="none" strike="noStrike" cap="none" dirty="0">
              <a:solidFill>
                <a:srgbClr val="000000"/>
              </a:solidFill>
              <a:latin typeface="Arial"/>
              <a:ea typeface="Arial"/>
              <a:cs typeface="Arial"/>
              <a:sym typeface="Arial"/>
            </a:endParaRPr>
          </a:p>
        </p:txBody>
      </p:sp>
      <p:sp>
        <p:nvSpPr>
          <p:cNvPr id="412" name="Google Shape;412;p48"/>
          <p:cNvSpPr txBox="1">
            <a:spLocks noGrp="1"/>
          </p:cNvSpPr>
          <p:nvPr>
            <p:ph type="title"/>
          </p:nvPr>
        </p:nvSpPr>
        <p:spPr>
          <a:xfrm>
            <a:off x="659299" y="398519"/>
            <a:ext cx="4452000" cy="391200"/>
          </a:xfrm>
          <a:prstGeom prst="rect">
            <a:avLst/>
          </a:prstGeom>
          <a:noFill/>
          <a:ln>
            <a:noFill/>
          </a:ln>
        </p:spPr>
        <p:txBody>
          <a:bodyPr spcFirstLastPara="1" wrap="square" lIns="0" tIns="12700" rIns="0" bIns="0" anchor="ctr" anchorCtr="0">
            <a:noAutofit/>
          </a:bodyPr>
          <a:lstStyle/>
          <a:p>
            <a:pPr marL="12700" lvl="0" indent="0" algn="ctr" rtl="0">
              <a:lnSpc>
                <a:spcPct val="100000"/>
              </a:lnSpc>
              <a:spcBef>
                <a:spcPts val="100"/>
              </a:spcBef>
              <a:spcAft>
                <a:spcPts val="0"/>
              </a:spcAft>
              <a:buSzPts val="1400"/>
              <a:buNone/>
            </a:pPr>
            <a:r>
              <a:rPr lang="en" sz="2400">
                <a:solidFill>
                  <a:srgbClr val="00FFFF"/>
                </a:solidFill>
              </a:rPr>
              <a:t>Multiple pathways are necessary</a:t>
            </a:r>
            <a:endParaRPr sz="2400" dirty="0">
              <a:solidFill>
                <a:srgbClr val="00FFFF"/>
              </a:solidFill>
            </a:endParaRPr>
          </a:p>
        </p:txBody>
      </p:sp>
      <p:sp>
        <p:nvSpPr>
          <p:cNvPr id="413" name="Google Shape;413;p48"/>
          <p:cNvSpPr txBox="1"/>
          <p:nvPr/>
        </p:nvSpPr>
        <p:spPr>
          <a:xfrm>
            <a:off x="1283195" y="1117091"/>
            <a:ext cx="6797700" cy="1277400"/>
          </a:xfrm>
          <a:prstGeom prst="rect">
            <a:avLst/>
          </a:prstGeom>
          <a:noFill/>
          <a:ln>
            <a:noFill/>
          </a:ln>
        </p:spPr>
        <p:txBody>
          <a:bodyPr spcFirstLastPara="1" wrap="square" lIns="0" tIns="12700" rIns="0" bIns="0" anchor="t" anchorCtr="0">
            <a:noAutofit/>
          </a:bodyPr>
          <a:lstStyle/>
          <a:p>
            <a:pPr marL="226695" marR="0" lvl="0" indent="-213995" algn="l" rtl="0">
              <a:lnSpc>
                <a:spcPct val="100000"/>
              </a:lnSpc>
              <a:spcBef>
                <a:spcPts val="0"/>
              </a:spcBef>
              <a:spcAft>
                <a:spcPts val="0"/>
              </a:spcAft>
              <a:buClr>
                <a:srgbClr val="4479BD"/>
              </a:buClr>
              <a:buSzPts val="1400"/>
              <a:buFont typeface="Arial"/>
              <a:buChar char="•"/>
            </a:pPr>
            <a:r>
              <a:rPr lang="en" sz="1400" b="0" i="0" u="none" strike="noStrike" cap="none">
                <a:solidFill>
                  <a:schemeClr val="lt1"/>
                </a:solidFill>
                <a:latin typeface="Arial"/>
                <a:ea typeface="Arial"/>
                <a:cs typeface="Arial"/>
                <a:sym typeface="Arial"/>
              </a:rPr>
              <a:t>Only half of all jobs requiring a postsecondary credential require a four-year degree.</a:t>
            </a:r>
            <a:endParaRPr sz="1400" b="0" i="0" u="none" strike="noStrike" cap="none" dirty="0">
              <a:solidFill>
                <a:schemeClr val="lt1"/>
              </a:solidFill>
              <a:latin typeface="Arial"/>
              <a:ea typeface="Arial"/>
              <a:cs typeface="Arial"/>
              <a:sym typeface="Arial"/>
            </a:endParaRPr>
          </a:p>
          <a:p>
            <a:pPr marL="0" marR="0" lvl="0" indent="0" algn="l" rtl="0">
              <a:lnSpc>
                <a:spcPct val="100000"/>
              </a:lnSpc>
              <a:spcBef>
                <a:spcPts val="15"/>
              </a:spcBef>
              <a:spcAft>
                <a:spcPts val="0"/>
              </a:spcAft>
              <a:buClr>
                <a:srgbClr val="4479BD"/>
              </a:buClr>
              <a:buSzPts val="1300"/>
              <a:buFont typeface="Arial"/>
              <a:buNone/>
            </a:pPr>
            <a:endParaRPr sz="1300" b="0" i="0" u="none" strike="noStrike" cap="none" dirty="0">
              <a:solidFill>
                <a:schemeClr val="lt1"/>
              </a:solidFill>
              <a:latin typeface="Times New Roman"/>
              <a:ea typeface="Times New Roman"/>
              <a:cs typeface="Times New Roman"/>
              <a:sym typeface="Times New Roman"/>
            </a:endParaRPr>
          </a:p>
          <a:p>
            <a:pPr marL="226695" marR="0" lvl="0" indent="-213995" algn="l" rtl="0">
              <a:lnSpc>
                <a:spcPct val="100000"/>
              </a:lnSpc>
              <a:spcBef>
                <a:spcPts val="0"/>
              </a:spcBef>
              <a:spcAft>
                <a:spcPts val="0"/>
              </a:spcAft>
              <a:buClr>
                <a:srgbClr val="4479BD"/>
              </a:buClr>
              <a:buSzPts val="1400"/>
              <a:buFont typeface="Arial"/>
              <a:buChar char="•"/>
            </a:pPr>
            <a:r>
              <a:rPr lang="en" sz="1400" b="0" i="0" u="none" strike="noStrike" cap="none">
                <a:solidFill>
                  <a:schemeClr val="lt1"/>
                </a:solidFill>
                <a:latin typeface="Arial"/>
                <a:ea typeface="Arial"/>
                <a:cs typeface="Arial"/>
                <a:sym typeface="Arial"/>
              </a:rPr>
              <a:t>44% of the workforce does not have a postsecondary credential of any kind.</a:t>
            </a:r>
            <a:endParaRPr sz="1400" b="0" i="0" u="none" strike="noStrike" cap="none" dirty="0">
              <a:solidFill>
                <a:schemeClr val="lt1"/>
              </a:solidFill>
              <a:latin typeface="Arial"/>
              <a:ea typeface="Arial"/>
              <a:cs typeface="Arial"/>
              <a:sym typeface="Arial"/>
            </a:endParaRPr>
          </a:p>
          <a:p>
            <a:pPr marL="0" marR="0" lvl="0" indent="0" algn="l" rtl="0">
              <a:lnSpc>
                <a:spcPct val="100000"/>
              </a:lnSpc>
              <a:spcBef>
                <a:spcPts val="5"/>
              </a:spcBef>
              <a:spcAft>
                <a:spcPts val="0"/>
              </a:spcAft>
              <a:buClr>
                <a:srgbClr val="4479BD"/>
              </a:buClr>
              <a:buSzPts val="1450"/>
              <a:buFont typeface="Arial"/>
              <a:buNone/>
            </a:pPr>
            <a:endParaRPr sz="1450" b="0" i="0" u="none" strike="noStrike" cap="none" dirty="0">
              <a:solidFill>
                <a:schemeClr val="lt1"/>
              </a:solidFill>
              <a:latin typeface="Times New Roman"/>
              <a:ea typeface="Times New Roman"/>
              <a:cs typeface="Times New Roman"/>
              <a:sym typeface="Times New Roman"/>
            </a:endParaRPr>
          </a:p>
          <a:p>
            <a:pPr marL="226695" marR="219075" lvl="0" indent="-213995" algn="l" rtl="0">
              <a:lnSpc>
                <a:spcPct val="112857"/>
              </a:lnSpc>
              <a:spcBef>
                <a:spcPts val="0"/>
              </a:spcBef>
              <a:spcAft>
                <a:spcPts val="0"/>
              </a:spcAft>
              <a:buClr>
                <a:srgbClr val="4479BD"/>
              </a:buClr>
              <a:buSzPts val="1400"/>
              <a:buFont typeface="Arial"/>
              <a:buChar char="•"/>
            </a:pPr>
            <a:r>
              <a:rPr lang="en" sz="1400" b="0" i="0" u="none" strike="noStrike" cap="none">
                <a:solidFill>
                  <a:schemeClr val="lt1"/>
                </a:solidFill>
                <a:latin typeface="Arial"/>
                <a:ea typeface="Arial"/>
                <a:cs typeface="Arial"/>
                <a:sym typeface="Arial"/>
              </a:rPr>
              <a:t>The majority of high school graduates in Kansas and Missouri do not complete at  least one year of college.</a:t>
            </a:r>
            <a:endParaRPr sz="1400" b="0" i="0" u="none" strike="noStrike" cap="none" dirty="0">
              <a:solidFill>
                <a:schemeClr val="lt1"/>
              </a:solidFill>
              <a:latin typeface="Arial"/>
              <a:ea typeface="Arial"/>
              <a:cs typeface="Arial"/>
              <a:sym typeface="Arial"/>
            </a:endParaRPr>
          </a:p>
        </p:txBody>
      </p:sp>
      <p:sp>
        <p:nvSpPr>
          <p:cNvPr id="414" name="Google Shape;414;p48"/>
          <p:cNvSpPr txBox="1"/>
          <p:nvPr/>
        </p:nvSpPr>
        <p:spPr>
          <a:xfrm>
            <a:off x="3112452" y="4128516"/>
            <a:ext cx="5039400" cy="472500"/>
          </a:xfrm>
          <a:prstGeom prst="rect">
            <a:avLst/>
          </a:prstGeom>
          <a:noFill/>
          <a:ln>
            <a:noFill/>
          </a:ln>
        </p:spPr>
        <p:txBody>
          <a:bodyPr spcFirstLastPara="1" wrap="square" lIns="0" tIns="7600" rIns="0" bIns="0" anchor="t" anchorCtr="0">
            <a:noAutofit/>
          </a:bodyPr>
          <a:lstStyle/>
          <a:p>
            <a:pPr marL="12700" marR="5080" lvl="0" indent="0" algn="l" rtl="0">
              <a:lnSpc>
                <a:spcPct val="112500"/>
              </a:lnSpc>
              <a:spcBef>
                <a:spcPts val="0"/>
              </a:spcBef>
              <a:spcAft>
                <a:spcPts val="0"/>
              </a:spcAft>
              <a:buNone/>
            </a:pPr>
            <a:r>
              <a:rPr lang="en" sz="1400" b="0" i="0" u="none" strike="noStrike" cap="none">
                <a:solidFill>
                  <a:schemeClr val="lt1"/>
                </a:solidFill>
                <a:latin typeface="Arial"/>
                <a:ea typeface="Arial"/>
                <a:cs typeface="Arial"/>
                <a:sym typeface="Arial"/>
              </a:rPr>
              <a:t>Degree options, non-degree credentials, licenses, and guidance  should be available for </a:t>
            </a:r>
            <a:r>
              <a:rPr lang="en" sz="1600" b="1" i="0" u="none" strike="noStrike" cap="none">
                <a:solidFill>
                  <a:schemeClr val="lt1"/>
                </a:solidFill>
                <a:latin typeface="Arial"/>
                <a:ea typeface="Arial"/>
                <a:cs typeface="Arial"/>
                <a:sym typeface="Arial"/>
              </a:rPr>
              <a:t>all students</a:t>
            </a:r>
            <a:r>
              <a:rPr lang="en" sz="1600" b="0" i="0" u="none" strike="noStrike" cap="none">
                <a:solidFill>
                  <a:schemeClr val="lt1"/>
                </a:solidFill>
                <a:latin typeface="Arial"/>
                <a:ea typeface="Arial"/>
                <a:cs typeface="Arial"/>
                <a:sym typeface="Arial"/>
              </a:rPr>
              <a:t>.</a:t>
            </a:r>
            <a:endParaRPr sz="1600" b="0" i="0" u="none" strike="noStrike" cap="none" dirty="0">
              <a:solidFill>
                <a:schemeClr val="lt1"/>
              </a:solidFill>
              <a:latin typeface="Arial"/>
              <a:ea typeface="Arial"/>
              <a:cs typeface="Arial"/>
              <a:sym typeface="Arial"/>
            </a:endParaRPr>
          </a:p>
        </p:txBody>
      </p:sp>
      <p:sp>
        <p:nvSpPr>
          <p:cNvPr id="415" name="Google Shape;415;p48"/>
          <p:cNvSpPr/>
          <p:nvPr/>
        </p:nvSpPr>
        <p:spPr>
          <a:xfrm>
            <a:off x="4745599" y="3043607"/>
            <a:ext cx="864900" cy="3693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16" name="Google Shape;416;p48"/>
          <p:cNvSpPr/>
          <p:nvPr/>
        </p:nvSpPr>
        <p:spPr>
          <a:xfrm>
            <a:off x="5656011" y="3032877"/>
            <a:ext cx="864900" cy="3693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17" name="Google Shape;417;p48"/>
          <p:cNvSpPr/>
          <p:nvPr/>
        </p:nvSpPr>
        <p:spPr>
          <a:xfrm>
            <a:off x="6549787" y="3028883"/>
            <a:ext cx="2594100" cy="3738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18" name="Google Shape;418;p48"/>
          <p:cNvSpPr/>
          <p:nvPr/>
        </p:nvSpPr>
        <p:spPr>
          <a:xfrm>
            <a:off x="3488296" y="2370465"/>
            <a:ext cx="5655600" cy="1587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19" name="Google Shape;419;p48"/>
          <p:cNvSpPr txBox="1"/>
          <p:nvPr/>
        </p:nvSpPr>
        <p:spPr>
          <a:xfrm>
            <a:off x="7236929" y="3499611"/>
            <a:ext cx="955800" cy="330300"/>
          </a:xfrm>
          <a:prstGeom prst="rect">
            <a:avLst/>
          </a:prstGeom>
          <a:noFill/>
          <a:ln>
            <a:noFill/>
          </a:ln>
        </p:spPr>
        <p:txBody>
          <a:bodyPr spcFirstLastPara="1" wrap="square" lIns="0" tIns="12700" rIns="0" bIns="0" anchor="t" anchorCtr="0">
            <a:noAutofit/>
          </a:bodyPr>
          <a:lstStyle/>
          <a:p>
            <a:pPr marL="76200" marR="5080" lvl="0" indent="-63500" algn="l" rtl="0">
              <a:lnSpc>
                <a:spcPct val="100000"/>
              </a:lnSpc>
              <a:spcBef>
                <a:spcPts val="0"/>
              </a:spcBef>
              <a:spcAft>
                <a:spcPts val="0"/>
              </a:spcAft>
              <a:buNone/>
            </a:pPr>
            <a:r>
              <a:rPr lang="en" sz="1000" b="0" i="0" u="none" strike="noStrike" cap="none">
                <a:solidFill>
                  <a:srgbClr val="FFFFFF"/>
                </a:solidFill>
                <a:latin typeface="Arial"/>
                <a:ea typeface="Arial"/>
                <a:cs typeface="Arial"/>
                <a:sym typeface="Arial"/>
              </a:rPr>
              <a:t>Non-degree and  hybrid options</a:t>
            </a:r>
            <a:endParaRPr sz="1000" b="0" i="0" u="none" strike="noStrike" cap="none" dirty="0">
              <a:solidFill>
                <a:srgbClr val="000000"/>
              </a:solidFill>
              <a:latin typeface="Arial"/>
              <a:ea typeface="Arial"/>
              <a:cs typeface="Arial"/>
              <a:sym typeface="Arial"/>
            </a:endParaRPr>
          </a:p>
        </p:txBody>
      </p:sp>
      <p:sp>
        <p:nvSpPr>
          <p:cNvPr id="420" name="Google Shape;420;p48"/>
          <p:cNvSpPr/>
          <p:nvPr/>
        </p:nvSpPr>
        <p:spPr>
          <a:xfrm>
            <a:off x="1510903" y="3284863"/>
            <a:ext cx="1095300" cy="2667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21" name="Google Shape;421;p48"/>
          <p:cNvSpPr/>
          <p:nvPr/>
        </p:nvSpPr>
        <p:spPr>
          <a:xfrm>
            <a:off x="0" y="2543504"/>
            <a:ext cx="3762000" cy="14145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22" name="Google Shape;422;p48"/>
          <p:cNvSpPr/>
          <p:nvPr/>
        </p:nvSpPr>
        <p:spPr>
          <a:xfrm>
            <a:off x="2076052" y="3102036"/>
            <a:ext cx="158700" cy="3318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23" name="Google Shape;423;p48"/>
          <p:cNvSpPr txBox="1"/>
          <p:nvPr/>
        </p:nvSpPr>
        <p:spPr>
          <a:xfrm>
            <a:off x="432841" y="3499611"/>
            <a:ext cx="897900" cy="330300"/>
          </a:xfrm>
          <a:prstGeom prst="rect">
            <a:avLst/>
          </a:prstGeom>
          <a:noFill/>
          <a:ln>
            <a:noFill/>
          </a:ln>
        </p:spPr>
        <p:txBody>
          <a:bodyPr spcFirstLastPara="1" wrap="square" lIns="0" tIns="12700" rIns="0" bIns="0" anchor="t" anchorCtr="0">
            <a:noAutofit/>
          </a:bodyPr>
          <a:lstStyle/>
          <a:p>
            <a:pPr marL="273685" marR="5080" lvl="0" indent="-261619" algn="l" rtl="0">
              <a:lnSpc>
                <a:spcPct val="100000"/>
              </a:lnSpc>
              <a:spcBef>
                <a:spcPts val="0"/>
              </a:spcBef>
              <a:spcAft>
                <a:spcPts val="0"/>
              </a:spcAft>
              <a:buNone/>
            </a:pPr>
            <a:r>
              <a:rPr lang="en" sz="1000" b="0" i="0" u="none" strike="noStrike" cap="none">
                <a:solidFill>
                  <a:srgbClr val="FFFFFF"/>
                </a:solidFill>
                <a:latin typeface="Arial"/>
                <a:ea typeface="Arial"/>
                <a:cs typeface="Arial"/>
                <a:sym typeface="Arial"/>
              </a:rPr>
              <a:t>College degree  option</a:t>
            </a:r>
            <a:endParaRPr sz="1000" b="0" i="0" u="none" strike="noStrike" cap="none" dirty="0">
              <a:solidFill>
                <a:srgbClr val="000000"/>
              </a:solidFill>
              <a:latin typeface="Arial"/>
              <a:ea typeface="Arial"/>
              <a:cs typeface="Arial"/>
              <a:sym typeface="Arial"/>
            </a:endParaRPr>
          </a:p>
        </p:txBody>
      </p:sp>
      <p:sp>
        <p:nvSpPr>
          <p:cNvPr id="424" name="Google Shape;424;p48"/>
          <p:cNvSpPr/>
          <p:nvPr/>
        </p:nvSpPr>
        <p:spPr>
          <a:xfrm>
            <a:off x="559991" y="3068700"/>
            <a:ext cx="158700" cy="3318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25" name="Google Shape;425;p48"/>
          <p:cNvSpPr/>
          <p:nvPr/>
        </p:nvSpPr>
        <p:spPr>
          <a:xfrm>
            <a:off x="1018778" y="3068700"/>
            <a:ext cx="158700" cy="3318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26" name="Google Shape;426;p48"/>
          <p:cNvSpPr/>
          <p:nvPr/>
        </p:nvSpPr>
        <p:spPr>
          <a:xfrm>
            <a:off x="787002" y="3068700"/>
            <a:ext cx="157200" cy="3318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27" name="Google Shape;427;p48"/>
          <p:cNvSpPr/>
          <p:nvPr/>
        </p:nvSpPr>
        <p:spPr>
          <a:xfrm>
            <a:off x="163114" y="3068700"/>
            <a:ext cx="158700" cy="3318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28" name="Google Shape;428;p48"/>
          <p:cNvSpPr/>
          <p:nvPr/>
        </p:nvSpPr>
        <p:spPr>
          <a:xfrm>
            <a:off x="369491" y="3068700"/>
            <a:ext cx="158700" cy="3318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29" name="Google Shape;429;p48"/>
          <p:cNvSpPr/>
          <p:nvPr/>
        </p:nvSpPr>
        <p:spPr>
          <a:xfrm>
            <a:off x="1225153" y="3068700"/>
            <a:ext cx="158700" cy="3318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30" name="Google Shape;430;p48"/>
          <p:cNvSpPr/>
          <p:nvPr/>
        </p:nvSpPr>
        <p:spPr>
          <a:xfrm>
            <a:off x="1390252" y="3073462"/>
            <a:ext cx="158700" cy="3333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31" name="Google Shape;431;p48"/>
          <p:cNvSpPr/>
          <p:nvPr/>
        </p:nvSpPr>
        <p:spPr>
          <a:xfrm>
            <a:off x="1669653" y="3086161"/>
            <a:ext cx="158700" cy="3318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32" name="Google Shape;432;p48"/>
          <p:cNvSpPr/>
          <p:nvPr/>
        </p:nvSpPr>
        <p:spPr>
          <a:xfrm>
            <a:off x="2364978" y="3092512"/>
            <a:ext cx="158700" cy="3333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9"/>
          <p:cNvSpPr txBox="1">
            <a:spLocks noGrp="1"/>
          </p:cNvSpPr>
          <p:nvPr>
            <p:ph type="title"/>
          </p:nvPr>
        </p:nvSpPr>
        <p:spPr>
          <a:xfrm>
            <a:off x="311700" y="445025"/>
            <a:ext cx="37791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b="1">
                <a:solidFill>
                  <a:srgbClr val="FFFF00"/>
                </a:solidFill>
              </a:rPr>
              <a:t>Objectives for Today’s Presentation</a:t>
            </a:r>
            <a:endParaRPr b="1" dirty="0">
              <a:solidFill>
                <a:srgbClr val="FFFF00"/>
              </a:solidFill>
            </a:endParaRPr>
          </a:p>
        </p:txBody>
      </p:sp>
      <p:sp>
        <p:nvSpPr>
          <p:cNvPr id="438" name="Google Shape;438;p49"/>
          <p:cNvSpPr txBox="1">
            <a:spLocks noGrp="1"/>
          </p:cNvSpPr>
          <p:nvPr>
            <p:ph type="body" idx="1"/>
          </p:nvPr>
        </p:nvSpPr>
        <p:spPr>
          <a:xfrm>
            <a:off x="311700" y="1152475"/>
            <a:ext cx="3779100" cy="3801300"/>
          </a:xfrm>
          <a:prstGeom prst="rect">
            <a:avLst/>
          </a:prstGeom>
          <a:ln>
            <a:noFill/>
          </a:ln>
        </p:spPr>
        <p:txBody>
          <a:bodyPr spcFirstLastPara="1" wrap="square" lIns="68575" tIns="34275" rIns="68575" bIns="34275" anchor="t" anchorCtr="0">
            <a:noAutofit/>
          </a:bodyPr>
          <a:lstStyle/>
          <a:p>
            <a:pPr marL="0" lvl="0" indent="0" algn="l" rtl="0">
              <a:spcBef>
                <a:spcPts val="800"/>
              </a:spcBef>
              <a:spcAft>
                <a:spcPts val="0"/>
              </a:spcAft>
              <a:buNone/>
            </a:pPr>
            <a:r>
              <a:rPr lang="en" sz="1800" b="1"/>
              <a:t>Will the Board Approve the Strategic Plan for Improvement? (November)</a:t>
            </a:r>
            <a:endParaRPr sz="1800" b="1" dirty="0"/>
          </a:p>
          <a:p>
            <a:pPr marL="457200" lvl="0" indent="-342900" algn="l" rtl="0">
              <a:spcBef>
                <a:spcPts val="800"/>
              </a:spcBef>
              <a:spcAft>
                <a:spcPts val="0"/>
              </a:spcAft>
              <a:buSzPts val="1800"/>
              <a:buAutoNum type="arabicPeriod"/>
            </a:pPr>
            <a:r>
              <a:rPr lang="en" sz="1800"/>
              <a:t>Share and solicit feedback for the new vision and mission statement.</a:t>
            </a:r>
            <a:endParaRPr sz="1800" dirty="0"/>
          </a:p>
          <a:p>
            <a:pPr marL="457200" lvl="0" indent="-342900" algn="l" rtl="0">
              <a:spcBef>
                <a:spcPts val="0"/>
              </a:spcBef>
              <a:spcAft>
                <a:spcPts val="0"/>
              </a:spcAft>
              <a:buSzPts val="1800"/>
              <a:buAutoNum type="arabicPeriod"/>
            </a:pPr>
            <a:r>
              <a:rPr lang="en" sz="1800"/>
              <a:t>Identify and explain the  ultimate purpose for the strategic plan.</a:t>
            </a:r>
            <a:endParaRPr sz="1800" dirty="0"/>
          </a:p>
          <a:p>
            <a:pPr marL="457200" lvl="0" indent="-342900" algn="l" rtl="0">
              <a:spcBef>
                <a:spcPts val="0"/>
              </a:spcBef>
              <a:spcAft>
                <a:spcPts val="0"/>
              </a:spcAft>
              <a:buSzPts val="1800"/>
              <a:buAutoNum type="arabicPeriod"/>
            </a:pPr>
            <a:r>
              <a:rPr lang="en" sz="1800"/>
              <a:t> Review the core values in the plan.</a:t>
            </a:r>
            <a:endParaRPr sz="1800" dirty="0"/>
          </a:p>
          <a:p>
            <a:pPr marL="457200" lvl="0" indent="-342900" algn="l" rtl="0">
              <a:spcBef>
                <a:spcPts val="0"/>
              </a:spcBef>
              <a:spcAft>
                <a:spcPts val="0"/>
              </a:spcAft>
              <a:buSzPts val="1800"/>
              <a:buAutoNum type="arabicPeriod"/>
            </a:pPr>
            <a:r>
              <a:rPr lang="en" sz="1800"/>
              <a:t>Review the five pillars of improvement.  </a:t>
            </a:r>
            <a:endParaRPr sz="1800" dirty="0"/>
          </a:p>
          <a:p>
            <a:pPr marL="457200" lvl="0" indent="0" algn="l" rtl="0">
              <a:spcBef>
                <a:spcPts val="800"/>
              </a:spcBef>
              <a:spcAft>
                <a:spcPts val="0"/>
              </a:spcAft>
              <a:buNone/>
            </a:pPr>
            <a:endParaRPr sz="1800" dirty="0"/>
          </a:p>
          <a:p>
            <a:pPr marL="0" lvl="0" indent="0" algn="l" rtl="0">
              <a:spcBef>
                <a:spcPts val="800"/>
              </a:spcBef>
              <a:spcAft>
                <a:spcPts val="0"/>
              </a:spcAft>
              <a:buNone/>
            </a:pPr>
            <a:endParaRPr dirty="0"/>
          </a:p>
        </p:txBody>
      </p:sp>
      <p:pic>
        <p:nvPicPr>
          <p:cNvPr id="439" name="Google Shape;439;p49"/>
          <p:cNvPicPr preferRelativeResize="0"/>
          <p:nvPr/>
        </p:nvPicPr>
        <p:blipFill>
          <a:blip r:embed="rId3">
            <a:alphaModFix/>
          </a:blip>
          <a:stretch>
            <a:fillRect/>
          </a:stretch>
        </p:blipFill>
        <p:spPr>
          <a:xfrm>
            <a:off x="4227000" y="295975"/>
            <a:ext cx="4748400" cy="4353896"/>
          </a:xfrm>
          <a:prstGeom prst="rect">
            <a:avLst/>
          </a:prstGeom>
          <a:noFill/>
          <a:ln w="38100" cap="flat" cmpd="sng">
            <a:solidFill>
              <a:srgbClr val="000000"/>
            </a:solidFill>
            <a:prstDash val="solid"/>
            <a:round/>
            <a:headEnd type="none" w="sm" len="sm"/>
            <a:tailEnd type="none" w="sm" len="sm"/>
          </a:ln>
        </p:spPr>
      </p:pic>
      <p:pic>
        <p:nvPicPr>
          <p:cNvPr id="440" name="Google Shape;440;p49"/>
          <p:cNvPicPr preferRelativeResize="0"/>
          <p:nvPr/>
        </p:nvPicPr>
        <p:blipFill>
          <a:blip r:embed="rId4">
            <a:alphaModFix/>
          </a:blip>
          <a:stretch>
            <a:fillRect/>
          </a:stretch>
        </p:blipFill>
        <p:spPr>
          <a:xfrm>
            <a:off x="132850" y="1886249"/>
            <a:ext cx="657899" cy="572701"/>
          </a:xfrm>
          <a:prstGeom prst="rect">
            <a:avLst/>
          </a:prstGeom>
          <a:noFill/>
          <a:ln>
            <a:noFill/>
          </a:ln>
        </p:spPr>
      </p:pic>
      <p:pic>
        <p:nvPicPr>
          <p:cNvPr id="441" name="Google Shape;441;p49"/>
          <p:cNvPicPr preferRelativeResize="0"/>
          <p:nvPr/>
        </p:nvPicPr>
        <p:blipFill>
          <a:blip r:embed="rId4">
            <a:alphaModFix/>
          </a:blip>
          <a:stretch>
            <a:fillRect/>
          </a:stretch>
        </p:blipFill>
        <p:spPr>
          <a:xfrm>
            <a:off x="132850" y="2458949"/>
            <a:ext cx="657899" cy="572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0"/>
          <p:cNvSpPr txBox="1">
            <a:spLocks noGrp="1"/>
          </p:cNvSpPr>
          <p:nvPr>
            <p:ph type="title"/>
          </p:nvPr>
        </p:nvSpPr>
        <p:spPr>
          <a:xfrm>
            <a:off x="696850" y="372125"/>
            <a:ext cx="6653100" cy="5727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800"/>
              <a:t>Our Values</a:t>
            </a:r>
            <a:endParaRPr sz="4800" dirty="0"/>
          </a:p>
        </p:txBody>
      </p:sp>
      <p:sp>
        <p:nvSpPr>
          <p:cNvPr id="447" name="Google Shape;447;p50"/>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endParaRPr dirty="0"/>
          </a:p>
          <a:p>
            <a:pPr marL="457200" lvl="0" indent="-355600" algn="l" rtl="0">
              <a:spcBef>
                <a:spcPts val="800"/>
              </a:spcBef>
              <a:spcAft>
                <a:spcPts val="0"/>
              </a:spcAft>
              <a:buSzPts val="2000"/>
              <a:buChar char="•"/>
            </a:pPr>
            <a:r>
              <a:rPr lang="en" sz="2000" b="1">
                <a:solidFill>
                  <a:srgbClr val="FFFF00"/>
                </a:solidFill>
              </a:rPr>
              <a:t>Student Centered</a:t>
            </a:r>
            <a:r>
              <a:rPr lang="en" sz="2000"/>
              <a:t> - Students are the focus of all our work.</a:t>
            </a:r>
            <a:endParaRPr sz="2000" dirty="0"/>
          </a:p>
          <a:p>
            <a:pPr marL="457200" lvl="0" indent="-355600" algn="l" rtl="0">
              <a:spcBef>
                <a:spcPts val="0"/>
              </a:spcBef>
              <a:spcAft>
                <a:spcPts val="0"/>
              </a:spcAft>
              <a:buSzPts val="2000"/>
              <a:buChar char="•"/>
            </a:pPr>
            <a:r>
              <a:rPr lang="en" sz="2000" b="1">
                <a:solidFill>
                  <a:srgbClr val="FFFF00"/>
                </a:solidFill>
              </a:rPr>
              <a:t>Sense of Urgency</a:t>
            </a:r>
            <a:r>
              <a:rPr lang="en" sz="2000"/>
              <a:t> - The time to act is now.  </a:t>
            </a:r>
            <a:endParaRPr sz="2000" dirty="0"/>
          </a:p>
          <a:p>
            <a:pPr marL="457200" lvl="0" indent="-355600" algn="l" rtl="0">
              <a:spcBef>
                <a:spcPts val="0"/>
              </a:spcBef>
              <a:spcAft>
                <a:spcPts val="0"/>
              </a:spcAft>
              <a:buSzPts val="2000"/>
              <a:buChar char="•"/>
            </a:pPr>
            <a:r>
              <a:rPr lang="en" sz="2000" b="1">
                <a:solidFill>
                  <a:srgbClr val="FFFF00"/>
                </a:solidFill>
              </a:rPr>
              <a:t>High Expectations</a:t>
            </a:r>
            <a:r>
              <a:rPr lang="en" sz="2000" b="1"/>
              <a:t> </a:t>
            </a:r>
            <a:r>
              <a:rPr lang="en" sz="2000"/>
              <a:t>- Excellence is expected from everyone every day.</a:t>
            </a:r>
            <a:endParaRPr sz="2000" dirty="0"/>
          </a:p>
          <a:p>
            <a:pPr marL="457200" lvl="0" indent="-355600" algn="l" rtl="0">
              <a:spcBef>
                <a:spcPts val="0"/>
              </a:spcBef>
              <a:spcAft>
                <a:spcPts val="0"/>
              </a:spcAft>
              <a:buSzPts val="2000"/>
              <a:buChar char="•"/>
            </a:pPr>
            <a:r>
              <a:rPr lang="en" sz="2000" b="1">
                <a:solidFill>
                  <a:srgbClr val="FFFF00"/>
                </a:solidFill>
              </a:rPr>
              <a:t>Collective Responsibility</a:t>
            </a:r>
            <a:r>
              <a:rPr lang="en" sz="2000"/>
              <a:t> - Together we are better and accountable to each other.</a:t>
            </a:r>
            <a:endParaRPr sz="2000" dirty="0"/>
          </a:p>
          <a:p>
            <a:pPr marL="457200" lvl="0" indent="-355600" algn="l" rtl="0">
              <a:spcBef>
                <a:spcPts val="0"/>
              </a:spcBef>
              <a:spcAft>
                <a:spcPts val="0"/>
              </a:spcAft>
              <a:buSzPts val="2000"/>
              <a:buChar char="•"/>
            </a:pPr>
            <a:r>
              <a:rPr lang="en" sz="2000" b="1">
                <a:solidFill>
                  <a:srgbClr val="FFFF00"/>
                </a:solidFill>
              </a:rPr>
              <a:t>Results Driven</a:t>
            </a:r>
            <a:r>
              <a:rPr lang="en" sz="2000"/>
              <a:t> - Meaningful results must be achieved.  </a:t>
            </a:r>
            <a:endParaRPr sz="2000" dirty="0"/>
          </a:p>
          <a:p>
            <a:pPr marL="457200" lvl="0" indent="-355600" algn="l" rtl="0">
              <a:spcBef>
                <a:spcPts val="0"/>
              </a:spcBef>
              <a:spcAft>
                <a:spcPts val="0"/>
              </a:spcAft>
              <a:buSzPts val="2000"/>
              <a:buChar char="•"/>
            </a:pPr>
            <a:r>
              <a:rPr lang="en" sz="2000" b="1">
                <a:solidFill>
                  <a:srgbClr val="FFFF00"/>
                </a:solidFill>
              </a:rPr>
              <a:t>Relationships</a:t>
            </a:r>
            <a:r>
              <a:rPr lang="en" sz="2000"/>
              <a:t> - Quality relationships with all stakeholders is a necessity. </a:t>
            </a:r>
            <a:endParaRPr sz="2000" dirty="0"/>
          </a:p>
          <a:p>
            <a:pPr marL="177800" lvl="0" indent="0" algn="l" rtl="0">
              <a:spcBef>
                <a:spcPts val="800"/>
              </a:spcBef>
              <a:spcAft>
                <a:spcPts val="0"/>
              </a:spcAft>
              <a:buNone/>
            </a:pPr>
            <a:endParaRPr b="1" dirty="0"/>
          </a:p>
        </p:txBody>
      </p:sp>
      <p:pic>
        <p:nvPicPr>
          <p:cNvPr id="448" name="Google Shape;448;p50"/>
          <p:cNvPicPr preferRelativeResize="0"/>
          <p:nvPr/>
        </p:nvPicPr>
        <p:blipFill>
          <a:blip r:embed="rId3">
            <a:alphaModFix/>
          </a:blip>
          <a:stretch>
            <a:fillRect/>
          </a:stretch>
        </p:blipFill>
        <p:spPr>
          <a:xfrm>
            <a:off x="6065150" y="218213"/>
            <a:ext cx="2876550" cy="1343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1"/>
          <p:cNvSpPr txBox="1">
            <a:spLocks noGrp="1"/>
          </p:cNvSpPr>
          <p:nvPr>
            <p:ph type="title"/>
          </p:nvPr>
        </p:nvSpPr>
        <p:spPr>
          <a:xfrm>
            <a:off x="311700" y="54825"/>
            <a:ext cx="8520600" cy="5727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chemeClr val="dk1"/>
              </a:buClr>
              <a:buSzPts val="1100"/>
              <a:buFont typeface="Arial"/>
              <a:buNone/>
            </a:pPr>
            <a:r>
              <a:rPr lang="en" sz="3600" b="1">
                <a:solidFill>
                  <a:srgbClr val="FFFFFF"/>
                </a:solidFill>
              </a:rPr>
              <a:t>Transformation Improvement Pillars</a:t>
            </a:r>
            <a:endParaRPr sz="3600" b="1" dirty="0">
              <a:solidFill>
                <a:srgbClr val="FFFFFF"/>
              </a:solidFill>
            </a:endParaRPr>
          </a:p>
        </p:txBody>
      </p:sp>
      <p:sp>
        <p:nvSpPr>
          <p:cNvPr id="454" name="Google Shape;454;p51"/>
          <p:cNvSpPr txBox="1">
            <a:spLocks noGrp="1"/>
          </p:cNvSpPr>
          <p:nvPr>
            <p:ph type="body" idx="1"/>
          </p:nvPr>
        </p:nvSpPr>
        <p:spPr>
          <a:xfrm>
            <a:off x="417350" y="708525"/>
            <a:ext cx="8520600" cy="7923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rgbClr val="A4C2F4"/>
              </a:buClr>
              <a:buSzPts val="1800"/>
              <a:buChar char="•"/>
            </a:pPr>
            <a:r>
              <a:rPr lang="en" sz="1800">
                <a:solidFill>
                  <a:srgbClr val="A4C2F4"/>
                </a:solidFill>
              </a:rPr>
              <a:t>The plan to transform the HPA school district will be built on the following pillars.</a:t>
            </a:r>
            <a:endParaRPr sz="1800" dirty="0">
              <a:solidFill>
                <a:srgbClr val="A4C2F4"/>
              </a:solidFill>
            </a:endParaRPr>
          </a:p>
          <a:p>
            <a:pPr marL="0" lvl="0" indent="0" algn="l" rtl="0">
              <a:spcBef>
                <a:spcPts val="800"/>
              </a:spcBef>
              <a:spcAft>
                <a:spcPts val="0"/>
              </a:spcAft>
              <a:buNone/>
            </a:pPr>
            <a:endParaRPr dirty="0"/>
          </a:p>
          <a:p>
            <a:pPr marL="0" lvl="0" indent="0" algn="l" rtl="0">
              <a:spcBef>
                <a:spcPts val="800"/>
              </a:spcBef>
              <a:spcAft>
                <a:spcPts val="0"/>
              </a:spcAft>
              <a:buNone/>
            </a:pPr>
            <a:endParaRPr dirty="0"/>
          </a:p>
        </p:txBody>
      </p:sp>
      <p:pic>
        <p:nvPicPr>
          <p:cNvPr id="455" name="Google Shape;455;p51"/>
          <p:cNvPicPr preferRelativeResize="0"/>
          <p:nvPr/>
        </p:nvPicPr>
        <p:blipFill>
          <a:blip r:embed="rId3">
            <a:alphaModFix/>
          </a:blip>
          <a:stretch>
            <a:fillRect/>
          </a:stretch>
        </p:blipFill>
        <p:spPr>
          <a:xfrm>
            <a:off x="575688" y="1419825"/>
            <a:ext cx="7992625" cy="3566524"/>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aphicFrame>
        <p:nvGraphicFramePr>
          <p:cNvPr id="460" name="Google Shape;460;p52"/>
          <p:cNvGraphicFramePr/>
          <p:nvPr/>
        </p:nvGraphicFramePr>
        <p:xfrm>
          <a:off x="159738" y="200538"/>
          <a:ext cx="3000000" cy="3000000"/>
        </p:xfrm>
        <a:graphic>
          <a:graphicData uri="http://schemas.openxmlformats.org/drawingml/2006/table">
            <a:tbl>
              <a:tblPr>
                <a:noFill/>
                <a:tableStyleId>{EF026585-1AB8-4F5C-9D70-F51519BC8D11}</a:tableStyleId>
              </a:tblPr>
              <a:tblGrid>
                <a:gridCol w="2603400">
                  <a:extLst>
                    <a:ext uri="{9D8B030D-6E8A-4147-A177-3AD203B41FA5}">
                      <a16:colId xmlns:a16="http://schemas.microsoft.com/office/drawing/2014/main" val="20000"/>
                    </a:ext>
                  </a:extLst>
                </a:gridCol>
                <a:gridCol w="6318725">
                  <a:extLst>
                    <a:ext uri="{9D8B030D-6E8A-4147-A177-3AD203B41FA5}">
                      <a16:colId xmlns:a16="http://schemas.microsoft.com/office/drawing/2014/main" val="20001"/>
                    </a:ext>
                  </a:extLst>
                </a:gridCol>
              </a:tblGrid>
              <a:tr h="535225">
                <a:tc>
                  <a:txBody>
                    <a:bodyPr/>
                    <a:lstStyle/>
                    <a:p>
                      <a:pPr marL="0" lvl="0" indent="0" algn="l" rtl="0">
                        <a:spcBef>
                          <a:spcPts val="0"/>
                        </a:spcBef>
                        <a:spcAft>
                          <a:spcPts val="0"/>
                        </a:spcAft>
                        <a:buNone/>
                      </a:pPr>
                      <a:r>
                        <a:rPr lang="en" sz="1800" b="1">
                          <a:solidFill>
                            <a:srgbClr val="FFFFFF"/>
                          </a:solidFill>
                        </a:rPr>
                        <a:t>Improvement Pillars</a:t>
                      </a:r>
                      <a:endParaRPr sz="1800" b="1" dirty="0">
                        <a:solidFill>
                          <a:srgbClr val="FFFFFF"/>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1800" b="1">
                          <a:solidFill>
                            <a:srgbClr val="FFFFFF"/>
                          </a:solidFill>
                        </a:rPr>
                        <a:t>Desired Outcome</a:t>
                      </a:r>
                      <a:endParaRPr sz="1800" b="1" dirty="0">
                        <a:solidFill>
                          <a:srgbClr val="FFFFFF"/>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0000FF"/>
                    </a:solidFill>
                  </a:tcPr>
                </a:tc>
                <a:extLst>
                  <a:ext uri="{0D108BD9-81ED-4DB2-BD59-A6C34878D82A}">
                    <a16:rowId xmlns:a16="http://schemas.microsoft.com/office/drawing/2014/main" val="10000"/>
                  </a:ext>
                </a:extLst>
              </a:tr>
              <a:tr h="1035125">
                <a:tc>
                  <a:txBody>
                    <a:bodyPr/>
                    <a:lstStyle/>
                    <a:p>
                      <a:pPr marL="0" lvl="0" indent="0" algn="l" rtl="0">
                        <a:spcBef>
                          <a:spcPts val="0"/>
                        </a:spcBef>
                        <a:spcAft>
                          <a:spcPts val="0"/>
                        </a:spcAft>
                        <a:buNone/>
                      </a:pPr>
                      <a:r>
                        <a:rPr lang="en" sz="1800" b="1"/>
                        <a:t>Leadership</a:t>
                      </a:r>
                      <a:endParaRPr sz="1800" b="1"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20000"/>
                        </a:lnSpc>
                        <a:spcBef>
                          <a:spcPts val="800"/>
                        </a:spcBef>
                        <a:spcAft>
                          <a:spcPts val="0"/>
                        </a:spcAft>
                        <a:buNone/>
                      </a:pPr>
                      <a:r>
                        <a:rPr lang="en">
                          <a:solidFill>
                            <a:srgbClr val="434343"/>
                          </a:solidFill>
                        </a:rPr>
                        <a:t>All leaders will have clear targets , strategic actions, and progress monitoring mechanisms that work in concert towards the district’s common goal and on-track measures.</a:t>
                      </a:r>
                      <a:endParaRPr sz="1500" dirty="0">
                        <a:solidFill>
                          <a:srgbClr val="434343"/>
                        </a:solidFill>
                        <a:latin typeface="Calibri"/>
                        <a:ea typeface="Calibri"/>
                        <a:cs typeface="Calibri"/>
                        <a:sym typeface="Calibri"/>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086900">
                <a:tc>
                  <a:txBody>
                    <a:bodyPr/>
                    <a:lstStyle/>
                    <a:p>
                      <a:pPr marL="0" lvl="0" indent="0" algn="l" rtl="0">
                        <a:spcBef>
                          <a:spcPts val="0"/>
                        </a:spcBef>
                        <a:spcAft>
                          <a:spcPts val="0"/>
                        </a:spcAft>
                        <a:buNone/>
                      </a:pPr>
                      <a:r>
                        <a:rPr lang="en" sz="1800" b="1"/>
                        <a:t>Climate &amp; Culture</a:t>
                      </a:r>
                      <a:endParaRPr sz="1800" b="1" dirty="0"/>
                    </a:p>
                    <a:p>
                      <a:pPr marL="0" lvl="0" indent="0" algn="l" rtl="0">
                        <a:spcBef>
                          <a:spcPts val="0"/>
                        </a:spcBef>
                        <a:spcAft>
                          <a:spcPts val="0"/>
                        </a:spcAft>
                        <a:buNone/>
                      </a:pPr>
                      <a:endParaRPr sz="1800" b="1"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a:t>There will be an educational environment where expectations are high and student centered. And relationships between students, staff, families, and the community will promote high levels of engagement and productive interactions.</a:t>
                      </a:r>
                      <a:endParaRPr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857250">
                <a:tc>
                  <a:txBody>
                    <a:bodyPr/>
                    <a:lstStyle/>
                    <a:p>
                      <a:pPr marL="0" lvl="0" indent="0" algn="l" rtl="0">
                        <a:spcBef>
                          <a:spcPts val="0"/>
                        </a:spcBef>
                        <a:spcAft>
                          <a:spcPts val="0"/>
                        </a:spcAft>
                        <a:buNone/>
                      </a:pPr>
                      <a:r>
                        <a:rPr lang="en" sz="1800" b="1"/>
                        <a:t>Teaching and Learning</a:t>
                      </a:r>
                      <a:endParaRPr sz="1800" b="1"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a:t>Rigorous, relevant, and engaging instruction is consistently implemented and success is increased for all students.</a:t>
                      </a:r>
                      <a:endParaRPr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35225">
                <a:tc>
                  <a:txBody>
                    <a:bodyPr/>
                    <a:lstStyle/>
                    <a:p>
                      <a:pPr marL="0" lvl="0" indent="0" algn="l" rtl="0">
                        <a:spcBef>
                          <a:spcPts val="0"/>
                        </a:spcBef>
                        <a:spcAft>
                          <a:spcPts val="0"/>
                        </a:spcAft>
                        <a:buNone/>
                      </a:pPr>
                      <a:r>
                        <a:rPr lang="en" sz="1800" b="1"/>
                        <a:t>Operations</a:t>
                      </a:r>
                      <a:endParaRPr sz="1800" b="1"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a:t>All operational departments work efficiently and effectively to meet identified standards which support the academic achievement of the district.</a:t>
                      </a:r>
                      <a:endParaRPr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535225">
                <a:tc>
                  <a:txBody>
                    <a:bodyPr/>
                    <a:lstStyle/>
                    <a:p>
                      <a:pPr marL="0" lvl="0" indent="0" algn="l" rtl="0">
                        <a:spcBef>
                          <a:spcPts val="0"/>
                        </a:spcBef>
                        <a:spcAft>
                          <a:spcPts val="0"/>
                        </a:spcAft>
                        <a:buNone/>
                      </a:pPr>
                      <a:r>
                        <a:rPr lang="en" sz="1800" b="1"/>
                        <a:t>Governance</a:t>
                      </a:r>
                      <a:endParaRPr sz="1800" b="1"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a:t>The Board collaborative works with administration to create a clear vision and functions as a quality governing body.</a:t>
                      </a:r>
                      <a:endParaRPr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2700"/>
              <a:buNone/>
            </a:pPr>
            <a:r>
              <a:rPr lang="en" sz="4800" b="1"/>
              <a:t>Summary</a:t>
            </a:r>
            <a:endParaRPr sz="4800" b="1" dirty="0"/>
          </a:p>
        </p:txBody>
      </p:sp>
      <p:sp>
        <p:nvSpPr>
          <p:cNvPr id="466" name="Google Shape;466;p53"/>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p>
            <a:pPr marL="133350" lvl="0" indent="0" algn="l" rtl="0">
              <a:lnSpc>
                <a:spcPct val="120000"/>
              </a:lnSpc>
              <a:spcBef>
                <a:spcPts val="800"/>
              </a:spcBef>
              <a:spcAft>
                <a:spcPts val="0"/>
              </a:spcAft>
              <a:buSzPts val="1500"/>
              <a:buNone/>
            </a:pPr>
            <a:r>
              <a:rPr lang="en" sz="2400">
                <a:solidFill>
                  <a:srgbClr val="FFFF00"/>
                </a:solidFill>
              </a:rPr>
              <a:t>What</a:t>
            </a:r>
            <a:r>
              <a:rPr lang="en" sz="2400"/>
              <a:t> - Graduate each student with a competitive edge</a:t>
            </a:r>
            <a:endParaRPr dirty="0"/>
          </a:p>
          <a:p>
            <a:pPr marL="133350" lvl="0" indent="0" algn="l" rtl="0">
              <a:lnSpc>
                <a:spcPct val="120000"/>
              </a:lnSpc>
              <a:spcBef>
                <a:spcPts val="800"/>
              </a:spcBef>
              <a:spcAft>
                <a:spcPts val="0"/>
              </a:spcAft>
              <a:buSzPts val="1500"/>
              <a:buNone/>
            </a:pPr>
            <a:r>
              <a:rPr lang="en" sz="2400"/>
              <a:t> </a:t>
            </a:r>
            <a:endParaRPr dirty="0"/>
          </a:p>
          <a:p>
            <a:pPr marL="133350" lvl="0" indent="0" algn="l" rtl="0">
              <a:lnSpc>
                <a:spcPct val="120000"/>
              </a:lnSpc>
              <a:spcBef>
                <a:spcPts val="800"/>
              </a:spcBef>
              <a:spcAft>
                <a:spcPts val="0"/>
              </a:spcAft>
              <a:buSzPts val="1500"/>
              <a:buNone/>
            </a:pPr>
            <a:r>
              <a:rPr lang="en" sz="2400">
                <a:solidFill>
                  <a:srgbClr val="FFFF00"/>
                </a:solidFill>
              </a:rPr>
              <a:t>Why</a:t>
            </a:r>
            <a:r>
              <a:rPr lang="en" sz="2400"/>
              <a:t> - Success in college, career, and life</a:t>
            </a:r>
            <a:endParaRPr dirty="0"/>
          </a:p>
          <a:p>
            <a:pPr marL="133350" lvl="0" indent="0" algn="l" rtl="0">
              <a:lnSpc>
                <a:spcPct val="120000"/>
              </a:lnSpc>
              <a:spcBef>
                <a:spcPts val="800"/>
              </a:spcBef>
              <a:spcAft>
                <a:spcPts val="0"/>
              </a:spcAft>
              <a:buSzPts val="1500"/>
              <a:buNone/>
            </a:pPr>
            <a:endParaRPr sz="2400" dirty="0"/>
          </a:p>
          <a:p>
            <a:pPr marL="133350" lvl="0" indent="0" algn="l" rtl="0">
              <a:lnSpc>
                <a:spcPct val="120000"/>
              </a:lnSpc>
              <a:spcBef>
                <a:spcPts val="800"/>
              </a:spcBef>
              <a:spcAft>
                <a:spcPts val="0"/>
              </a:spcAft>
              <a:buSzPts val="1500"/>
              <a:buNone/>
            </a:pPr>
            <a:r>
              <a:rPr lang="en" sz="2400">
                <a:solidFill>
                  <a:srgbClr val="FFFF00"/>
                </a:solidFill>
              </a:rPr>
              <a:t>How</a:t>
            </a:r>
            <a:r>
              <a:rPr lang="en" sz="2400"/>
              <a:t>  - Core Values, Transformational Improvement Pillars, and Real World Learning Experiences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4"/>
          <p:cNvSpPr txBox="1">
            <a:spLocks noGrp="1"/>
          </p:cNvSpPr>
          <p:nvPr>
            <p:ph type="title"/>
          </p:nvPr>
        </p:nvSpPr>
        <p:spPr>
          <a:xfrm>
            <a:off x="311700" y="202600"/>
            <a:ext cx="8520600" cy="5727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800"/>
              <a:t>Questions or Feedback</a:t>
            </a:r>
            <a:endParaRPr sz="4800" dirty="0"/>
          </a:p>
        </p:txBody>
      </p:sp>
      <p:sp>
        <p:nvSpPr>
          <p:cNvPr id="472" name="Google Shape;472;p54"/>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dirty="0"/>
          </a:p>
        </p:txBody>
      </p:sp>
      <p:pic>
        <p:nvPicPr>
          <p:cNvPr id="473" name="Google Shape;473;p54"/>
          <p:cNvPicPr preferRelativeResize="0"/>
          <p:nvPr/>
        </p:nvPicPr>
        <p:blipFill>
          <a:blip r:embed="rId3">
            <a:alphaModFix/>
          </a:blip>
          <a:stretch>
            <a:fillRect/>
          </a:stretch>
        </p:blipFill>
        <p:spPr>
          <a:xfrm>
            <a:off x="311700" y="1096525"/>
            <a:ext cx="3809675" cy="3528300"/>
          </a:xfrm>
          <a:prstGeom prst="rect">
            <a:avLst/>
          </a:prstGeom>
          <a:noFill/>
          <a:ln w="38100" cap="flat" cmpd="sng">
            <a:solidFill>
              <a:srgbClr val="000000"/>
            </a:solidFill>
            <a:prstDash val="solid"/>
            <a:round/>
            <a:headEnd type="none" w="sm" len="sm"/>
            <a:tailEnd type="none" w="sm" len="sm"/>
          </a:ln>
        </p:spPr>
      </p:pic>
      <p:pic>
        <p:nvPicPr>
          <p:cNvPr id="474" name="Google Shape;474;p54"/>
          <p:cNvPicPr preferRelativeResize="0"/>
          <p:nvPr/>
        </p:nvPicPr>
        <p:blipFill>
          <a:blip r:embed="rId4">
            <a:alphaModFix/>
          </a:blip>
          <a:stretch>
            <a:fillRect/>
          </a:stretch>
        </p:blipFill>
        <p:spPr>
          <a:xfrm>
            <a:off x="4708225" y="1152475"/>
            <a:ext cx="3809675" cy="3348100"/>
          </a:xfrm>
          <a:prstGeom prst="rect">
            <a:avLst/>
          </a:prstGeom>
          <a:noFill/>
          <a:ln w="38100" cap="flat" cmpd="sng">
            <a:solidFill>
              <a:srgbClr val="000000"/>
            </a:solidFill>
            <a:prstDash val="solid"/>
            <a:round/>
            <a:headEnd type="none" w="sm" len="sm"/>
            <a:tailEnd type="none" w="sm" len="sm"/>
          </a:ln>
        </p:spPr>
      </p:pic>
      <p:sp>
        <p:nvSpPr>
          <p:cNvPr id="475" name="Google Shape;475;p54"/>
          <p:cNvSpPr txBox="1"/>
          <p:nvPr/>
        </p:nvSpPr>
        <p:spPr>
          <a:xfrm>
            <a:off x="4572000" y="1043450"/>
            <a:ext cx="4668900" cy="3629700"/>
          </a:xfrm>
          <a:prstGeom prst="rect">
            <a:avLst/>
          </a:prstGeom>
          <a:noFill/>
          <a:ln>
            <a:noFill/>
          </a:ln>
        </p:spPr>
        <p:txBody>
          <a:bodyPr spcFirstLastPara="1" wrap="square" lIns="91425" tIns="91425" rIns="91425" bIns="91425" anchor="t" anchorCtr="0">
            <a:noAutofit/>
          </a:bodyPr>
          <a:lstStyle/>
          <a:p>
            <a:pPr marL="457200" lvl="0" indent="-342900" algn="l" rtl="0">
              <a:lnSpc>
                <a:spcPct val="120000"/>
              </a:lnSpc>
              <a:spcBef>
                <a:spcPts val="800"/>
              </a:spcBef>
              <a:spcAft>
                <a:spcPts val="0"/>
              </a:spcAft>
              <a:buClr>
                <a:srgbClr val="000000"/>
              </a:buClr>
              <a:buSzPts val="1800"/>
              <a:buChar char="•"/>
            </a:pPr>
            <a:r>
              <a:rPr lang="en" sz="1800">
                <a:latin typeface="Twentieth Century"/>
                <a:ea typeface="Twentieth Century"/>
                <a:cs typeface="Twentieth Century"/>
                <a:sym typeface="Twentieth Century"/>
              </a:rPr>
              <a:t>What do like about our plan?</a:t>
            </a:r>
            <a:endParaRPr sz="1800" dirty="0">
              <a:latin typeface="Twentieth Century"/>
              <a:ea typeface="Twentieth Century"/>
              <a:cs typeface="Twentieth Century"/>
              <a:sym typeface="Twentieth Century"/>
            </a:endParaRPr>
          </a:p>
          <a:p>
            <a:pPr marL="457200" lvl="0" indent="-228600" algn="l" rtl="0">
              <a:lnSpc>
                <a:spcPct val="120000"/>
              </a:lnSpc>
              <a:spcBef>
                <a:spcPts val="800"/>
              </a:spcBef>
              <a:spcAft>
                <a:spcPts val="0"/>
              </a:spcAft>
              <a:buNone/>
            </a:pPr>
            <a:endParaRPr sz="1500" dirty="0">
              <a:latin typeface="Twentieth Century"/>
              <a:ea typeface="Twentieth Century"/>
              <a:cs typeface="Twentieth Century"/>
              <a:sym typeface="Twentieth Century"/>
            </a:endParaRPr>
          </a:p>
          <a:p>
            <a:pPr marL="457200" lvl="0" indent="-228600" algn="l" rtl="0">
              <a:lnSpc>
                <a:spcPct val="120000"/>
              </a:lnSpc>
              <a:spcBef>
                <a:spcPts val="800"/>
              </a:spcBef>
              <a:spcAft>
                <a:spcPts val="0"/>
              </a:spcAft>
              <a:buNone/>
            </a:pPr>
            <a:endParaRPr sz="1500" dirty="0">
              <a:latin typeface="Twentieth Century"/>
              <a:ea typeface="Twentieth Century"/>
              <a:cs typeface="Twentieth Century"/>
              <a:sym typeface="Twentieth Century"/>
            </a:endParaRPr>
          </a:p>
          <a:p>
            <a:pPr marL="457200" lvl="0" indent="-228600" algn="l" rtl="0">
              <a:lnSpc>
                <a:spcPct val="120000"/>
              </a:lnSpc>
              <a:spcBef>
                <a:spcPts val="800"/>
              </a:spcBef>
              <a:spcAft>
                <a:spcPts val="0"/>
              </a:spcAft>
              <a:buNone/>
            </a:pPr>
            <a:endParaRPr sz="1500" dirty="0">
              <a:latin typeface="Twentieth Century"/>
              <a:ea typeface="Twentieth Century"/>
              <a:cs typeface="Twentieth Century"/>
              <a:sym typeface="Twentieth Century"/>
            </a:endParaRPr>
          </a:p>
          <a:p>
            <a:pPr marL="457200" lvl="0" indent="-228600" algn="l" rtl="0">
              <a:lnSpc>
                <a:spcPct val="120000"/>
              </a:lnSpc>
              <a:spcBef>
                <a:spcPts val="800"/>
              </a:spcBef>
              <a:spcAft>
                <a:spcPts val="0"/>
              </a:spcAft>
              <a:buNone/>
            </a:pPr>
            <a:endParaRPr sz="1500" dirty="0">
              <a:latin typeface="Twentieth Century"/>
              <a:ea typeface="Twentieth Century"/>
              <a:cs typeface="Twentieth Century"/>
              <a:sym typeface="Twentieth Century"/>
            </a:endParaRPr>
          </a:p>
          <a:p>
            <a:pPr marL="457200" lvl="0" indent="-228600" algn="l" rtl="0">
              <a:lnSpc>
                <a:spcPct val="120000"/>
              </a:lnSpc>
              <a:spcBef>
                <a:spcPts val="800"/>
              </a:spcBef>
              <a:spcAft>
                <a:spcPts val="0"/>
              </a:spcAft>
              <a:buNone/>
            </a:pPr>
            <a:endParaRPr sz="1500" dirty="0">
              <a:latin typeface="Twentieth Century"/>
              <a:ea typeface="Twentieth Century"/>
              <a:cs typeface="Twentieth Century"/>
              <a:sym typeface="Twentieth Century"/>
            </a:endParaRPr>
          </a:p>
          <a:p>
            <a:pPr marL="457200" lvl="0" indent="-228600" algn="l" rtl="0">
              <a:lnSpc>
                <a:spcPct val="120000"/>
              </a:lnSpc>
              <a:spcBef>
                <a:spcPts val="800"/>
              </a:spcBef>
              <a:spcAft>
                <a:spcPts val="0"/>
              </a:spcAft>
              <a:buNone/>
            </a:pPr>
            <a:endParaRPr sz="1500" dirty="0">
              <a:latin typeface="Twentieth Century"/>
              <a:ea typeface="Twentieth Century"/>
              <a:cs typeface="Twentieth Century"/>
              <a:sym typeface="Twentieth Century"/>
            </a:endParaRPr>
          </a:p>
          <a:p>
            <a:pPr marL="457200" lvl="0" indent="-228600" algn="l" rtl="0">
              <a:lnSpc>
                <a:spcPct val="120000"/>
              </a:lnSpc>
              <a:spcBef>
                <a:spcPts val="800"/>
              </a:spcBef>
              <a:spcAft>
                <a:spcPts val="0"/>
              </a:spcAft>
              <a:buNone/>
            </a:pPr>
            <a:endParaRPr sz="1200" dirty="0">
              <a:latin typeface="Twentieth Century"/>
              <a:ea typeface="Twentieth Century"/>
              <a:cs typeface="Twentieth Century"/>
              <a:sym typeface="Twentieth Century"/>
            </a:endParaRPr>
          </a:p>
          <a:p>
            <a:pPr marL="457200" lvl="0" indent="-342900" algn="l" rtl="0">
              <a:lnSpc>
                <a:spcPct val="120000"/>
              </a:lnSpc>
              <a:spcBef>
                <a:spcPts val="800"/>
              </a:spcBef>
              <a:spcAft>
                <a:spcPts val="0"/>
              </a:spcAft>
              <a:buClr>
                <a:srgbClr val="000000"/>
              </a:buClr>
              <a:buSzPts val="1800"/>
              <a:buChar char="•"/>
            </a:pPr>
            <a:r>
              <a:rPr lang="en" sz="1800">
                <a:latin typeface="Twentieth Century"/>
                <a:ea typeface="Twentieth Century"/>
                <a:cs typeface="Twentieth Century"/>
                <a:sym typeface="Twentieth Century"/>
              </a:rPr>
              <a:t>What is missing in our plan?  </a:t>
            </a:r>
            <a:endParaRPr sz="1800" dirty="0">
              <a:latin typeface="Twentieth Century"/>
              <a:ea typeface="Twentieth Century"/>
              <a:cs typeface="Twentieth Century"/>
              <a:sym typeface="Twentieth Centur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5"/>
          <p:cNvSpPr txBox="1">
            <a:spLocks noGrp="1"/>
          </p:cNvSpPr>
          <p:nvPr>
            <p:ph type="title"/>
          </p:nvPr>
        </p:nvSpPr>
        <p:spPr>
          <a:xfrm>
            <a:off x="311700" y="445025"/>
            <a:ext cx="37791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b="1">
                <a:solidFill>
                  <a:srgbClr val="FFFF00"/>
                </a:solidFill>
              </a:rPr>
              <a:t>Objectives for Today’s Presentation</a:t>
            </a:r>
            <a:endParaRPr b="1" dirty="0">
              <a:solidFill>
                <a:srgbClr val="FFFF00"/>
              </a:solidFill>
            </a:endParaRPr>
          </a:p>
        </p:txBody>
      </p:sp>
      <p:sp>
        <p:nvSpPr>
          <p:cNvPr id="481" name="Google Shape;481;p55"/>
          <p:cNvSpPr txBox="1">
            <a:spLocks noGrp="1"/>
          </p:cNvSpPr>
          <p:nvPr>
            <p:ph type="body" idx="1"/>
          </p:nvPr>
        </p:nvSpPr>
        <p:spPr>
          <a:xfrm>
            <a:off x="311700" y="1152475"/>
            <a:ext cx="3779100" cy="3801300"/>
          </a:xfrm>
          <a:prstGeom prst="rect">
            <a:avLst/>
          </a:prstGeom>
          <a:ln>
            <a:noFill/>
          </a:ln>
        </p:spPr>
        <p:txBody>
          <a:bodyPr spcFirstLastPara="1" wrap="square" lIns="68575" tIns="34275" rIns="68575" bIns="34275" anchor="t" anchorCtr="0">
            <a:noAutofit/>
          </a:bodyPr>
          <a:lstStyle/>
          <a:p>
            <a:pPr marL="0" lvl="0" indent="0" algn="l" rtl="0">
              <a:spcBef>
                <a:spcPts val="800"/>
              </a:spcBef>
              <a:spcAft>
                <a:spcPts val="0"/>
              </a:spcAft>
              <a:buNone/>
            </a:pPr>
            <a:r>
              <a:rPr lang="en" sz="1800" b="1"/>
              <a:t>Will the Board Approve the Strategic Plan for Improvement? (November)</a:t>
            </a:r>
            <a:endParaRPr sz="1800" b="1" dirty="0"/>
          </a:p>
          <a:p>
            <a:pPr marL="457200" lvl="0" indent="-342900" algn="l" rtl="0">
              <a:spcBef>
                <a:spcPts val="800"/>
              </a:spcBef>
              <a:spcAft>
                <a:spcPts val="0"/>
              </a:spcAft>
              <a:buSzPts val="1800"/>
              <a:buAutoNum type="arabicPeriod"/>
            </a:pPr>
            <a:r>
              <a:rPr lang="en" sz="1800"/>
              <a:t>Share and solicit feedback for the new vision and mission statement.</a:t>
            </a:r>
            <a:endParaRPr sz="1800" dirty="0"/>
          </a:p>
          <a:p>
            <a:pPr marL="457200" lvl="0" indent="-342900" algn="l" rtl="0">
              <a:spcBef>
                <a:spcPts val="0"/>
              </a:spcBef>
              <a:spcAft>
                <a:spcPts val="0"/>
              </a:spcAft>
              <a:buSzPts val="1800"/>
              <a:buAutoNum type="arabicPeriod"/>
            </a:pPr>
            <a:r>
              <a:rPr lang="en" sz="1800"/>
              <a:t>Identify and explain the  ultimate purpose for the strategic plan.</a:t>
            </a:r>
            <a:endParaRPr sz="1800" dirty="0"/>
          </a:p>
          <a:p>
            <a:pPr marL="457200" lvl="0" indent="-342900" algn="l" rtl="0">
              <a:spcBef>
                <a:spcPts val="0"/>
              </a:spcBef>
              <a:spcAft>
                <a:spcPts val="0"/>
              </a:spcAft>
              <a:buSzPts val="1800"/>
              <a:buAutoNum type="arabicPeriod"/>
            </a:pPr>
            <a:r>
              <a:rPr lang="en" sz="1800"/>
              <a:t> Review the core values in the plan.</a:t>
            </a:r>
            <a:endParaRPr sz="1800" dirty="0"/>
          </a:p>
          <a:p>
            <a:pPr marL="457200" lvl="0" indent="-342900" algn="l" rtl="0">
              <a:spcBef>
                <a:spcPts val="0"/>
              </a:spcBef>
              <a:spcAft>
                <a:spcPts val="0"/>
              </a:spcAft>
              <a:buSzPts val="1800"/>
              <a:buAutoNum type="arabicPeriod"/>
            </a:pPr>
            <a:r>
              <a:rPr lang="en" sz="1800"/>
              <a:t>Review the five pillars of improvement.  </a:t>
            </a:r>
            <a:endParaRPr sz="1800" dirty="0"/>
          </a:p>
          <a:p>
            <a:pPr marL="457200" lvl="0" indent="0" algn="l" rtl="0">
              <a:spcBef>
                <a:spcPts val="800"/>
              </a:spcBef>
              <a:spcAft>
                <a:spcPts val="0"/>
              </a:spcAft>
              <a:buNone/>
            </a:pPr>
            <a:endParaRPr sz="1800" dirty="0"/>
          </a:p>
          <a:p>
            <a:pPr marL="0" lvl="0" indent="0" algn="l" rtl="0">
              <a:spcBef>
                <a:spcPts val="800"/>
              </a:spcBef>
              <a:spcAft>
                <a:spcPts val="0"/>
              </a:spcAft>
              <a:buNone/>
            </a:pPr>
            <a:endParaRPr dirty="0"/>
          </a:p>
        </p:txBody>
      </p:sp>
      <p:pic>
        <p:nvPicPr>
          <p:cNvPr id="482" name="Google Shape;482;p55"/>
          <p:cNvPicPr preferRelativeResize="0"/>
          <p:nvPr/>
        </p:nvPicPr>
        <p:blipFill>
          <a:blip r:embed="rId3">
            <a:alphaModFix/>
          </a:blip>
          <a:stretch>
            <a:fillRect/>
          </a:stretch>
        </p:blipFill>
        <p:spPr>
          <a:xfrm>
            <a:off x="4227000" y="295975"/>
            <a:ext cx="4748400" cy="4353896"/>
          </a:xfrm>
          <a:prstGeom prst="rect">
            <a:avLst/>
          </a:prstGeom>
          <a:noFill/>
          <a:ln w="38100" cap="flat" cmpd="sng">
            <a:solidFill>
              <a:srgbClr val="000000"/>
            </a:solidFill>
            <a:prstDash val="solid"/>
            <a:round/>
            <a:headEnd type="none" w="sm" len="sm"/>
            <a:tailEnd type="none" w="sm" len="sm"/>
          </a:ln>
        </p:spPr>
      </p:pic>
      <p:pic>
        <p:nvPicPr>
          <p:cNvPr id="483" name="Google Shape;483;p55"/>
          <p:cNvPicPr preferRelativeResize="0"/>
          <p:nvPr/>
        </p:nvPicPr>
        <p:blipFill>
          <a:blip r:embed="rId4">
            <a:alphaModFix/>
          </a:blip>
          <a:stretch>
            <a:fillRect/>
          </a:stretch>
        </p:blipFill>
        <p:spPr>
          <a:xfrm>
            <a:off x="132850" y="1886249"/>
            <a:ext cx="657899" cy="572701"/>
          </a:xfrm>
          <a:prstGeom prst="rect">
            <a:avLst/>
          </a:prstGeom>
          <a:noFill/>
          <a:ln>
            <a:noFill/>
          </a:ln>
        </p:spPr>
      </p:pic>
      <p:pic>
        <p:nvPicPr>
          <p:cNvPr id="484" name="Google Shape;484;p55"/>
          <p:cNvPicPr preferRelativeResize="0"/>
          <p:nvPr/>
        </p:nvPicPr>
        <p:blipFill>
          <a:blip r:embed="rId4">
            <a:alphaModFix/>
          </a:blip>
          <a:stretch>
            <a:fillRect/>
          </a:stretch>
        </p:blipFill>
        <p:spPr>
          <a:xfrm>
            <a:off x="132850" y="2458949"/>
            <a:ext cx="657899" cy="572701"/>
          </a:xfrm>
          <a:prstGeom prst="rect">
            <a:avLst/>
          </a:prstGeom>
          <a:noFill/>
          <a:ln>
            <a:noFill/>
          </a:ln>
        </p:spPr>
      </p:pic>
      <p:pic>
        <p:nvPicPr>
          <p:cNvPr id="485" name="Google Shape;485;p55"/>
          <p:cNvPicPr preferRelativeResize="0"/>
          <p:nvPr/>
        </p:nvPicPr>
        <p:blipFill>
          <a:blip r:embed="rId4">
            <a:alphaModFix/>
          </a:blip>
          <a:stretch>
            <a:fillRect/>
          </a:stretch>
        </p:blipFill>
        <p:spPr>
          <a:xfrm>
            <a:off x="132850" y="3264824"/>
            <a:ext cx="657899" cy="572701"/>
          </a:xfrm>
          <a:prstGeom prst="rect">
            <a:avLst/>
          </a:prstGeom>
          <a:noFill/>
          <a:ln>
            <a:noFill/>
          </a:ln>
        </p:spPr>
      </p:pic>
      <p:pic>
        <p:nvPicPr>
          <p:cNvPr id="486" name="Google Shape;486;p55"/>
          <p:cNvPicPr preferRelativeResize="0"/>
          <p:nvPr/>
        </p:nvPicPr>
        <p:blipFill>
          <a:blip r:embed="rId4">
            <a:alphaModFix/>
          </a:blip>
          <a:stretch>
            <a:fillRect/>
          </a:stretch>
        </p:blipFill>
        <p:spPr>
          <a:xfrm>
            <a:off x="132850" y="3933699"/>
            <a:ext cx="657899" cy="572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0"/>
          <p:cNvSpPr txBox="1">
            <a:spLocks noGrp="1"/>
          </p:cNvSpPr>
          <p:nvPr>
            <p:ph type="title"/>
          </p:nvPr>
        </p:nvSpPr>
        <p:spPr>
          <a:xfrm>
            <a:off x="311700" y="445025"/>
            <a:ext cx="37791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b="1">
                <a:solidFill>
                  <a:srgbClr val="FFFF00"/>
                </a:solidFill>
              </a:rPr>
              <a:t>Objectives for Today’s Presentation</a:t>
            </a:r>
            <a:endParaRPr b="1" dirty="0">
              <a:solidFill>
                <a:srgbClr val="FFFF00"/>
              </a:solidFill>
            </a:endParaRPr>
          </a:p>
        </p:txBody>
      </p:sp>
      <p:sp>
        <p:nvSpPr>
          <p:cNvPr id="317" name="Google Shape;317;p40"/>
          <p:cNvSpPr txBox="1">
            <a:spLocks noGrp="1"/>
          </p:cNvSpPr>
          <p:nvPr>
            <p:ph type="body" idx="1"/>
          </p:nvPr>
        </p:nvSpPr>
        <p:spPr>
          <a:xfrm>
            <a:off x="311700" y="1152475"/>
            <a:ext cx="3779100" cy="3801300"/>
          </a:xfrm>
          <a:prstGeom prst="rect">
            <a:avLst/>
          </a:prstGeom>
          <a:ln>
            <a:noFill/>
          </a:ln>
        </p:spPr>
        <p:txBody>
          <a:bodyPr spcFirstLastPara="1" wrap="square" lIns="68575" tIns="34275" rIns="68575" bIns="34275" anchor="t" anchorCtr="0">
            <a:noAutofit/>
          </a:bodyPr>
          <a:lstStyle/>
          <a:p>
            <a:pPr marL="0" lvl="0" indent="0" algn="l" rtl="0">
              <a:spcBef>
                <a:spcPts val="800"/>
              </a:spcBef>
              <a:spcAft>
                <a:spcPts val="0"/>
              </a:spcAft>
              <a:buNone/>
            </a:pPr>
            <a:r>
              <a:rPr lang="en" sz="1800" b="1"/>
              <a:t>Will the Board Approve the Strategic Plan for Improvement? (November)</a:t>
            </a:r>
            <a:endParaRPr sz="1800" b="1" dirty="0"/>
          </a:p>
          <a:p>
            <a:pPr marL="457200" lvl="0" indent="-342900" algn="l" rtl="0">
              <a:spcBef>
                <a:spcPts val="800"/>
              </a:spcBef>
              <a:spcAft>
                <a:spcPts val="0"/>
              </a:spcAft>
              <a:buSzPts val="1800"/>
              <a:buAutoNum type="arabicPeriod"/>
            </a:pPr>
            <a:r>
              <a:rPr lang="en" sz="1800"/>
              <a:t>Share and solicit feedback for the new vision and mission statement.</a:t>
            </a:r>
            <a:endParaRPr sz="1800" dirty="0"/>
          </a:p>
          <a:p>
            <a:pPr marL="457200" lvl="0" indent="-342900" algn="l" rtl="0">
              <a:spcBef>
                <a:spcPts val="0"/>
              </a:spcBef>
              <a:spcAft>
                <a:spcPts val="0"/>
              </a:spcAft>
              <a:buSzPts val="1800"/>
              <a:buAutoNum type="arabicPeriod"/>
            </a:pPr>
            <a:r>
              <a:rPr lang="en" sz="1800"/>
              <a:t>Identify and explain the  ultimate purpose for the strategic plan.</a:t>
            </a:r>
            <a:endParaRPr sz="1800" dirty="0"/>
          </a:p>
          <a:p>
            <a:pPr marL="457200" lvl="0" indent="-342900" algn="l" rtl="0">
              <a:spcBef>
                <a:spcPts val="0"/>
              </a:spcBef>
              <a:spcAft>
                <a:spcPts val="0"/>
              </a:spcAft>
              <a:buSzPts val="1800"/>
              <a:buAutoNum type="arabicPeriod"/>
            </a:pPr>
            <a:r>
              <a:rPr lang="en" sz="1800"/>
              <a:t> Review the core values in the plan.</a:t>
            </a:r>
            <a:endParaRPr sz="1800" dirty="0"/>
          </a:p>
          <a:p>
            <a:pPr marL="457200" lvl="0" indent="-342900" algn="l" rtl="0">
              <a:spcBef>
                <a:spcPts val="0"/>
              </a:spcBef>
              <a:spcAft>
                <a:spcPts val="0"/>
              </a:spcAft>
              <a:buSzPts val="1800"/>
              <a:buAutoNum type="arabicPeriod"/>
            </a:pPr>
            <a:r>
              <a:rPr lang="en" sz="1800"/>
              <a:t>Review the five pillars of improvement.  </a:t>
            </a:r>
            <a:endParaRPr sz="1800" dirty="0"/>
          </a:p>
          <a:p>
            <a:pPr marL="457200" lvl="0" indent="0" algn="l" rtl="0">
              <a:spcBef>
                <a:spcPts val="800"/>
              </a:spcBef>
              <a:spcAft>
                <a:spcPts val="0"/>
              </a:spcAft>
              <a:buNone/>
            </a:pPr>
            <a:endParaRPr sz="1800" dirty="0"/>
          </a:p>
          <a:p>
            <a:pPr marL="0" lvl="0" indent="0" algn="l" rtl="0">
              <a:spcBef>
                <a:spcPts val="800"/>
              </a:spcBef>
              <a:spcAft>
                <a:spcPts val="0"/>
              </a:spcAft>
              <a:buNone/>
            </a:pPr>
            <a:endParaRPr dirty="0"/>
          </a:p>
        </p:txBody>
      </p:sp>
      <p:pic>
        <p:nvPicPr>
          <p:cNvPr id="318" name="Google Shape;318;p40"/>
          <p:cNvPicPr preferRelativeResize="0"/>
          <p:nvPr/>
        </p:nvPicPr>
        <p:blipFill>
          <a:blip r:embed="rId3">
            <a:alphaModFix/>
          </a:blip>
          <a:stretch>
            <a:fillRect/>
          </a:stretch>
        </p:blipFill>
        <p:spPr>
          <a:xfrm>
            <a:off x="4227000" y="295975"/>
            <a:ext cx="4748400" cy="4353896"/>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1"/>
          <p:cNvSpPr txBox="1">
            <a:spLocks noGrp="1"/>
          </p:cNvSpPr>
          <p:nvPr>
            <p:ph type="body" idx="1"/>
          </p:nvPr>
        </p:nvSpPr>
        <p:spPr>
          <a:xfrm>
            <a:off x="311700" y="1595150"/>
            <a:ext cx="8520600" cy="34164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b="1">
                <a:solidFill>
                  <a:srgbClr val="FFFF00"/>
                </a:solidFill>
                <a:latin typeface="Arial"/>
                <a:ea typeface="Arial"/>
                <a:cs typeface="Arial"/>
                <a:sym typeface="Arial"/>
              </a:rPr>
              <a:t>Vision </a:t>
            </a:r>
            <a:r>
              <a:rPr lang="en" sz="1800">
                <a:solidFill>
                  <a:srgbClr val="FFFF00"/>
                </a:solidFill>
                <a:latin typeface="Arial"/>
                <a:ea typeface="Arial"/>
                <a:cs typeface="Arial"/>
                <a:sym typeface="Arial"/>
              </a:rPr>
              <a:t>(Draft)</a:t>
            </a:r>
            <a:endParaRPr sz="1800" dirty="0">
              <a:solidFill>
                <a:srgbClr val="FFFF00"/>
              </a:solidFill>
              <a:latin typeface="Arial"/>
              <a:ea typeface="Arial"/>
              <a:cs typeface="Arial"/>
              <a:sym typeface="Arial"/>
            </a:endParaRPr>
          </a:p>
          <a:p>
            <a:pPr marL="457200" lvl="0" indent="-342900" algn="l" rtl="0">
              <a:lnSpc>
                <a:spcPct val="115000"/>
              </a:lnSpc>
              <a:spcBef>
                <a:spcPts val="1600"/>
              </a:spcBef>
              <a:spcAft>
                <a:spcPts val="0"/>
              </a:spcAft>
              <a:buClr>
                <a:srgbClr val="FFFFFF"/>
              </a:buClr>
              <a:buSzPts val="1800"/>
              <a:buChar char="●"/>
            </a:pPr>
            <a:r>
              <a:rPr lang="en" sz="1800">
                <a:solidFill>
                  <a:srgbClr val="FFFFFF"/>
                </a:solidFill>
                <a:latin typeface="Arial"/>
                <a:ea typeface="Arial"/>
                <a:cs typeface="Arial"/>
                <a:sym typeface="Arial"/>
              </a:rPr>
              <a:t>All are inspired to lead and succeed</a:t>
            </a:r>
            <a:endParaRPr sz="1800" dirty="0">
              <a:solidFill>
                <a:srgbClr val="FFFFFF"/>
              </a:solidFill>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endParaRPr sz="1400" b="1" dirty="0">
              <a:solidFill>
                <a:srgbClr val="FFFFFF"/>
              </a:solidFill>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r>
              <a:rPr lang="en" sz="2400" b="1">
                <a:solidFill>
                  <a:srgbClr val="FFFF00"/>
                </a:solidFill>
                <a:latin typeface="Arial"/>
                <a:ea typeface="Arial"/>
                <a:cs typeface="Arial"/>
                <a:sym typeface="Arial"/>
              </a:rPr>
              <a:t>Mission</a:t>
            </a:r>
            <a:r>
              <a:rPr lang="en" sz="1800">
                <a:solidFill>
                  <a:srgbClr val="FFFF00"/>
                </a:solidFill>
                <a:latin typeface="Arial"/>
                <a:ea typeface="Arial"/>
                <a:cs typeface="Arial"/>
                <a:sym typeface="Arial"/>
              </a:rPr>
              <a:t> (Draft)</a:t>
            </a:r>
            <a:endParaRPr sz="1800" dirty="0">
              <a:solidFill>
                <a:srgbClr val="FFFF00"/>
              </a:solidFill>
              <a:latin typeface="Arial"/>
              <a:ea typeface="Arial"/>
              <a:cs typeface="Arial"/>
              <a:sym typeface="Arial"/>
            </a:endParaRPr>
          </a:p>
          <a:p>
            <a:pPr marL="457200" lvl="0" indent="-342900" algn="l" rtl="0">
              <a:lnSpc>
                <a:spcPct val="115000"/>
              </a:lnSpc>
              <a:spcBef>
                <a:spcPts val="1600"/>
              </a:spcBef>
              <a:spcAft>
                <a:spcPts val="0"/>
              </a:spcAft>
              <a:buClr>
                <a:srgbClr val="FFFFFF"/>
              </a:buClr>
              <a:buSzPts val="1800"/>
              <a:buChar char="●"/>
            </a:pPr>
            <a:r>
              <a:rPr lang="en" sz="1800">
                <a:solidFill>
                  <a:srgbClr val="FFFFFF"/>
                </a:solidFill>
                <a:latin typeface="Arial"/>
                <a:ea typeface="Arial"/>
                <a:cs typeface="Arial"/>
                <a:sym typeface="Arial"/>
              </a:rPr>
              <a:t>Hogan Preparatory Academy is an exceptional charter school district where students become compassionate leaders who are college and career ready with a competitive advantage</a:t>
            </a:r>
            <a:endParaRPr sz="1800" dirty="0">
              <a:solidFill>
                <a:srgbClr val="FFFFFF"/>
              </a:solidFill>
              <a:latin typeface="Arial"/>
              <a:ea typeface="Arial"/>
              <a:cs typeface="Arial"/>
              <a:sym typeface="Arial"/>
            </a:endParaRPr>
          </a:p>
          <a:p>
            <a:pPr marL="0" lvl="0" indent="0" algn="l" rtl="0">
              <a:spcBef>
                <a:spcPts val="1600"/>
              </a:spcBef>
              <a:spcAft>
                <a:spcPts val="0"/>
              </a:spcAft>
              <a:buNone/>
            </a:pPr>
            <a:endParaRPr dirty="0"/>
          </a:p>
        </p:txBody>
      </p:sp>
      <p:pic>
        <p:nvPicPr>
          <p:cNvPr id="324" name="Google Shape;324;p41"/>
          <p:cNvPicPr preferRelativeResize="0"/>
          <p:nvPr/>
        </p:nvPicPr>
        <p:blipFill>
          <a:blip r:embed="rId3">
            <a:alphaModFix/>
          </a:blip>
          <a:stretch>
            <a:fillRect/>
          </a:stretch>
        </p:blipFill>
        <p:spPr>
          <a:xfrm>
            <a:off x="411325" y="268000"/>
            <a:ext cx="8326550" cy="1019575"/>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2"/>
          <p:cNvSpPr txBox="1">
            <a:spLocks noGrp="1"/>
          </p:cNvSpPr>
          <p:nvPr>
            <p:ph type="title"/>
          </p:nvPr>
        </p:nvSpPr>
        <p:spPr>
          <a:xfrm>
            <a:off x="685356" y="105513"/>
            <a:ext cx="7773300" cy="11970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What is the purpose of our new Vision and Mission?</a:t>
            </a:r>
            <a:endParaRPr dirty="0"/>
          </a:p>
        </p:txBody>
      </p:sp>
      <p:sp>
        <p:nvSpPr>
          <p:cNvPr id="330" name="Google Shape;330;p42"/>
          <p:cNvSpPr txBox="1">
            <a:spLocks noGrp="1"/>
          </p:cNvSpPr>
          <p:nvPr>
            <p:ph type="body" idx="1"/>
          </p:nvPr>
        </p:nvSpPr>
        <p:spPr>
          <a:xfrm>
            <a:off x="685331" y="1775319"/>
            <a:ext cx="3829500" cy="2568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dirty="0"/>
          </a:p>
        </p:txBody>
      </p:sp>
      <p:sp>
        <p:nvSpPr>
          <p:cNvPr id="331" name="Google Shape;331;p42"/>
          <p:cNvSpPr txBox="1">
            <a:spLocks noGrp="1"/>
          </p:cNvSpPr>
          <p:nvPr>
            <p:ph type="body" idx="2"/>
          </p:nvPr>
        </p:nvSpPr>
        <p:spPr>
          <a:xfrm>
            <a:off x="4734550" y="1497600"/>
            <a:ext cx="4208100" cy="28458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3000">
                <a:solidFill>
                  <a:srgbClr val="FFFFFF"/>
                </a:solidFill>
              </a:rPr>
              <a:t>To graduate Hogan Prep students who are college and career ready with a </a:t>
            </a:r>
            <a:r>
              <a:rPr lang="en" sz="3000">
                <a:solidFill>
                  <a:srgbClr val="00FF00"/>
                </a:solidFill>
                <a:latin typeface="Comic Sans MS"/>
                <a:ea typeface="Comic Sans MS"/>
                <a:cs typeface="Comic Sans MS"/>
                <a:sym typeface="Comic Sans MS"/>
              </a:rPr>
              <a:t>competitive advantage</a:t>
            </a:r>
            <a:r>
              <a:rPr lang="en" sz="3000">
                <a:solidFill>
                  <a:srgbClr val="FFFFFF"/>
                </a:solidFill>
              </a:rPr>
              <a:t>.</a:t>
            </a:r>
            <a:endParaRPr sz="3000" dirty="0">
              <a:solidFill>
                <a:srgbClr val="FFFFFF"/>
              </a:solidFill>
            </a:endParaRPr>
          </a:p>
          <a:p>
            <a:pPr marL="457200" lvl="0" indent="0" algn="l" rtl="0">
              <a:spcBef>
                <a:spcPts val="800"/>
              </a:spcBef>
              <a:spcAft>
                <a:spcPts val="0"/>
              </a:spcAft>
              <a:buNone/>
            </a:pPr>
            <a:endParaRPr sz="1800" dirty="0"/>
          </a:p>
        </p:txBody>
      </p:sp>
      <p:pic>
        <p:nvPicPr>
          <p:cNvPr id="332" name="Google Shape;332;p42"/>
          <p:cNvPicPr preferRelativeResize="0"/>
          <p:nvPr/>
        </p:nvPicPr>
        <p:blipFill>
          <a:blip r:embed="rId3">
            <a:alphaModFix/>
          </a:blip>
          <a:stretch>
            <a:fillRect/>
          </a:stretch>
        </p:blipFill>
        <p:spPr>
          <a:xfrm>
            <a:off x="629200" y="1497600"/>
            <a:ext cx="3885624" cy="3050975"/>
          </a:xfrm>
          <a:prstGeom prst="rect">
            <a:avLst/>
          </a:prstGeom>
          <a:noFill/>
          <a:ln w="38100" cap="flat" cmpd="sng">
            <a:solidFill>
              <a:srgbClr val="FFFFFF"/>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2700"/>
              <a:buNone/>
            </a:pPr>
            <a:r>
              <a:rPr lang="en" sz="6000"/>
              <a:t>Competitive Advantage</a:t>
            </a:r>
            <a:endParaRPr sz="6000" dirty="0"/>
          </a:p>
        </p:txBody>
      </p:sp>
      <p:sp>
        <p:nvSpPr>
          <p:cNvPr id="338" name="Google Shape;338;p43"/>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p>
            <a:pPr marL="457200" lvl="0" indent="-457200" algn="l" rtl="0">
              <a:lnSpc>
                <a:spcPct val="120000"/>
              </a:lnSpc>
              <a:spcBef>
                <a:spcPts val="800"/>
              </a:spcBef>
              <a:spcAft>
                <a:spcPts val="0"/>
              </a:spcAft>
              <a:buClr>
                <a:srgbClr val="00FF00"/>
              </a:buClr>
              <a:buSzPts val="3600"/>
              <a:buChar char="•"/>
            </a:pPr>
            <a:r>
              <a:rPr lang="en" sz="3600">
                <a:solidFill>
                  <a:srgbClr val="00FF00"/>
                </a:solidFill>
              </a:rPr>
              <a:t>Market Value Assets</a:t>
            </a:r>
            <a:endParaRPr sz="3600" dirty="0">
              <a:solidFill>
                <a:srgbClr val="00FF00"/>
              </a:solidFill>
            </a:endParaRPr>
          </a:p>
          <a:p>
            <a:pPr marL="914400" lvl="1" indent="-317500" algn="l" rtl="0">
              <a:lnSpc>
                <a:spcPct val="120000"/>
              </a:lnSpc>
              <a:spcBef>
                <a:spcPts val="400"/>
              </a:spcBef>
              <a:spcAft>
                <a:spcPts val="0"/>
              </a:spcAft>
              <a:buSzPts val="1400"/>
              <a:buChar char="•"/>
            </a:pPr>
            <a:r>
              <a:rPr lang="en" sz="2700"/>
              <a:t>Meaningful Work Experiences</a:t>
            </a:r>
            <a:endParaRPr dirty="0"/>
          </a:p>
          <a:p>
            <a:pPr marL="914400" lvl="1" indent="-317500" algn="l" rtl="0">
              <a:lnSpc>
                <a:spcPct val="120000"/>
              </a:lnSpc>
              <a:spcBef>
                <a:spcPts val="400"/>
              </a:spcBef>
              <a:spcAft>
                <a:spcPts val="0"/>
              </a:spcAft>
              <a:buSzPts val="1400"/>
              <a:buChar char="•"/>
            </a:pPr>
            <a:r>
              <a:rPr lang="en" sz="2700"/>
              <a:t>College Credits</a:t>
            </a:r>
            <a:endParaRPr dirty="0"/>
          </a:p>
          <a:p>
            <a:pPr marL="914400" lvl="1" indent="-317500" algn="l" rtl="0">
              <a:lnSpc>
                <a:spcPct val="120000"/>
              </a:lnSpc>
              <a:spcBef>
                <a:spcPts val="400"/>
              </a:spcBef>
              <a:spcAft>
                <a:spcPts val="0"/>
              </a:spcAft>
              <a:buSzPts val="1400"/>
              <a:buChar char="•"/>
            </a:pPr>
            <a:r>
              <a:rPr lang="en" sz="2700"/>
              <a:t>Industry Recognized Credentials</a:t>
            </a:r>
            <a:endParaRPr dirty="0"/>
          </a:p>
          <a:p>
            <a:pPr marL="914400" lvl="1" indent="-317500" algn="l" rtl="0">
              <a:lnSpc>
                <a:spcPct val="120000"/>
              </a:lnSpc>
              <a:spcBef>
                <a:spcPts val="400"/>
              </a:spcBef>
              <a:spcAft>
                <a:spcPts val="0"/>
              </a:spcAft>
              <a:buSzPts val="1400"/>
              <a:buChar char="•"/>
            </a:pPr>
            <a:r>
              <a:rPr lang="en" sz="2700"/>
              <a:t>Entrepreneurial Experiences </a:t>
            </a:r>
            <a:endParaRPr sz="2700" dirty="0"/>
          </a:p>
        </p:txBody>
      </p:sp>
      <p:pic>
        <p:nvPicPr>
          <p:cNvPr id="339" name="Google Shape;339;p43" descr="Image result for Competitive Edge"/>
          <p:cNvPicPr preferRelativeResize="0"/>
          <p:nvPr/>
        </p:nvPicPr>
        <p:blipFill rotWithShape="1">
          <a:blip r:embed="rId3">
            <a:alphaModFix/>
          </a:blip>
          <a:srcRect/>
          <a:stretch/>
        </p:blipFill>
        <p:spPr>
          <a:xfrm>
            <a:off x="5786850" y="2288100"/>
            <a:ext cx="3140724" cy="2135000"/>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906681" y="147688"/>
            <a:ext cx="7773300" cy="11970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3600" b="1"/>
              <a:t>What does that mean for our students?</a:t>
            </a:r>
            <a:endParaRPr sz="3600" b="1" dirty="0"/>
          </a:p>
        </p:txBody>
      </p:sp>
      <p:pic>
        <p:nvPicPr>
          <p:cNvPr id="345" name="Google Shape;345;p44"/>
          <p:cNvPicPr preferRelativeResize="0"/>
          <p:nvPr/>
        </p:nvPicPr>
        <p:blipFill>
          <a:blip r:embed="rId3">
            <a:alphaModFix/>
          </a:blip>
          <a:stretch>
            <a:fillRect/>
          </a:stretch>
        </p:blipFill>
        <p:spPr>
          <a:xfrm>
            <a:off x="748550" y="1344700"/>
            <a:ext cx="2845824" cy="3241100"/>
          </a:xfrm>
          <a:prstGeom prst="rect">
            <a:avLst/>
          </a:prstGeom>
          <a:noFill/>
          <a:ln w="38100" cap="flat" cmpd="sng">
            <a:solidFill>
              <a:srgbClr val="FFFFFF"/>
            </a:solidFill>
            <a:prstDash val="solid"/>
            <a:round/>
            <a:headEnd type="none" w="sm" len="sm"/>
            <a:tailEnd type="none" w="sm" len="sm"/>
          </a:ln>
        </p:spPr>
      </p:pic>
      <p:sp>
        <p:nvSpPr>
          <p:cNvPr id="346" name="Google Shape;346;p44"/>
          <p:cNvSpPr txBox="1">
            <a:spLocks noGrp="1"/>
          </p:cNvSpPr>
          <p:nvPr>
            <p:ph type="body" idx="1"/>
          </p:nvPr>
        </p:nvSpPr>
        <p:spPr>
          <a:xfrm>
            <a:off x="3710325" y="1264225"/>
            <a:ext cx="4926900" cy="3241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800" b="1" u="sng">
                <a:solidFill>
                  <a:srgbClr val="00FF00"/>
                </a:solidFill>
              </a:rPr>
              <a:t>Competitive Advantage</a:t>
            </a:r>
            <a:endParaRPr sz="2800" b="1" u="sng" dirty="0">
              <a:solidFill>
                <a:srgbClr val="00FF00"/>
              </a:solidFill>
            </a:endParaRPr>
          </a:p>
          <a:p>
            <a:pPr marL="457200" lvl="0" indent="-355600" algn="l" rtl="0">
              <a:spcBef>
                <a:spcPts val="800"/>
              </a:spcBef>
              <a:spcAft>
                <a:spcPts val="0"/>
              </a:spcAft>
              <a:buSzPts val="2000"/>
              <a:buChar char="•"/>
            </a:pPr>
            <a:r>
              <a:rPr lang="en" sz="2000"/>
              <a:t>Each student has the necessary academic skills</a:t>
            </a:r>
            <a:endParaRPr sz="2000" dirty="0"/>
          </a:p>
          <a:p>
            <a:pPr marL="457200" lvl="0" indent="-355600" algn="l" rtl="0">
              <a:spcBef>
                <a:spcPts val="800"/>
              </a:spcBef>
              <a:spcAft>
                <a:spcPts val="0"/>
              </a:spcAft>
              <a:buSzPts val="2000"/>
              <a:buChar char="•"/>
            </a:pPr>
            <a:r>
              <a:rPr lang="en" sz="2000"/>
              <a:t>Each student has the necessary social emotional skills</a:t>
            </a:r>
            <a:endParaRPr sz="2000" dirty="0"/>
          </a:p>
          <a:p>
            <a:pPr marL="457200" lvl="0" indent="-355600" algn="l" rtl="0">
              <a:spcBef>
                <a:spcPts val="800"/>
              </a:spcBef>
              <a:spcAft>
                <a:spcPts val="0"/>
              </a:spcAft>
              <a:buSzPts val="2000"/>
              <a:buChar char="•"/>
            </a:pPr>
            <a:r>
              <a:rPr lang="en" sz="2000"/>
              <a:t>Each student is on-track and on-time </a:t>
            </a:r>
            <a:endParaRPr sz="2000" dirty="0"/>
          </a:p>
          <a:p>
            <a:pPr marL="0" lvl="0" indent="0" algn="l" rtl="0">
              <a:spcBef>
                <a:spcPts val="800"/>
              </a:spcBef>
              <a:spcAft>
                <a:spcPts val="0"/>
              </a:spcAft>
              <a:buNone/>
            </a:pPr>
            <a:endParaRPr sz="2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5"/>
          <p:cNvSpPr txBox="1">
            <a:spLocks noGrp="1"/>
          </p:cNvSpPr>
          <p:nvPr>
            <p:ph type="title"/>
          </p:nvPr>
        </p:nvSpPr>
        <p:spPr>
          <a:xfrm>
            <a:off x="174450" y="371300"/>
            <a:ext cx="8520600" cy="5727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800">
                <a:solidFill>
                  <a:srgbClr val="FFFFFF"/>
                </a:solidFill>
              </a:rPr>
              <a:t>How are we going to do this? </a:t>
            </a:r>
            <a:endParaRPr sz="4800" dirty="0">
              <a:solidFill>
                <a:srgbClr val="FFFFFF"/>
              </a:solidFill>
              <a:highlight>
                <a:srgbClr val="FFFFFF"/>
              </a:highlight>
            </a:endParaRPr>
          </a:p>
        </p:txBody>
      </p:sp>
      <p:grpSp>
        <p:nvGrpSpPr>
          <p:cNvPr id="352" name="Google Shape;352;p45"/>
          <p:cNvGrpSpPr/>
          <p:nvPr/>
        </p:nvGrpSpPr>
        <p:grpSpPr>
          <a:xfrm>
            <a:off x="-3" y="2214546"/>
            <a:ext cx="2120534" cy="2474782"/>
            <a:chOff x="1118206" y="283725"/>
            <a:chExt cx="2090844" cy="4076400"/>
          </a:xfrm>
        </p:grpSpPr>
        <p:sp>
          <p:nvSpPr>
            <p:cNvPr id="353" name="Google Shape;353;p45"/>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354;p45"/>
            <p:cNvSpPr/>
            <p:nvPr/>
          </p:nvSpPr>
          <p:spPr>
            <a:xfrm>
              <a:off x="1118224"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55;p45"/>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rgbClr val="1D7E74"/>
                </a:solidFill>
                <a:latin typeface="Roboto Medium"/>
                <a:ea typeface="Roboto Medium"/>
                <a:cs typeface="Roboto Medium"/>
                <a:sym typeface="Roboto Medium"/>
              </a:endParaRPr>
            </a:p>
          </p:txBody>
        </p:sp>
        <p:sp>
          <p:nvSpPr>
            <p:cNvPr id="356" name="Google Shape;356;p45"/>
            <p:cNvSpPr/>
            <p:nvPr/>
          </p:nvSpPr>
          <p:spPr>
            <a:xfrm>
              <a:off x="1233846" y="470607"/>
              <a:ext cx="1914900" cy="10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1D7E74"/>
                  </a:solidFill>
                  <a:latin typeface="Roboto"/>
                  <a:ea typeface="Roboto"/>
                  <a:cs typeface="Roboto"/>
                  <a:sym typeface="Roboto"/>
                </a:rPr>
                <a:t>3</a:t>
              </a:r>
              <a:r>
                <a:rPr lang="en" sz="3000" b="1">
                  <a:solidFill>
                    <a:srgbClr val="1D7E74"/>
                  </a:solidFill>
                  <a:latin typeface="Roboto"/>
                  <a:ea typeface="Roboto"/>
                  <a:cs typeface="Roboto"/>
                  <a:sym typeface="Roboto"/>
                </a:rPr>
                <a:t>rd Grade</a:t>
              </a:r>
              <a:endParaRPr sz="3000" dirty="0">
                <a:solidFill>
                  <a:srgbClr val="1D7E74"/>
                </a:solidFill>
                <a:latin typeface="Roboto Thin"/>
                <a:ea typeface="Roboto Thin"/>
                <a:cs typeface="Roboto Thin"/>
                <a:sym typeface="Roboto Thin"/>
              </a:endParaRPr>
            </a:p>
          </p:txBody>
        </p:sp>
        <p:sp>
          <p:nvSpPr>
            <p:cNvPr id="357" name="Google Shape;357;p45"/>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358;p45"/>
            <p:cNvSpPr/>
            <p:nvPr/>
          </p:nvSpPr>
          <p:spPr>
            <a:xfrm>
              <a:off x="1118206" y="2832367"/>
              <a:ext cx="2030400" cy="14970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lt1"/>
                </a:buClr>
                <a:buSzPts val="1200"/>
                <a:buChar char="●"/>
              </a:pPr>
              <a:r>
                <a:rPr lang="en" sz="1200" b="1">
                  <a:solidFill>
                    <a:schemeClr val="lt1"/>
                  </a:solidFill>
                </a:rPr>
                <a:t>A</a:t>
              </a:r>
              <a:r>
                <a:rPr lang="en" sz="1100" b="1">
                  <a:solidFill>
                    <a:schemeClr val="lt1"/>
                  </a:solidFill>
                </a:rPr>
                <a:t>ttendance</a:t>
              </a:r>
              <a:endParaRPr sz="1100" b="1" dirty="0">
                <a:solidFill>
                  <a:schemeClr val="lt1"/>
                </a:solidFill>
              </a:endParaRPr>
            </a:p>
            <a:p>
              <a:pPr marL="457200" lvl="0" indent="-298450" algn="l" rtl="0">
                <a:lnSpc>
                  <a:spcPct val="115000"/>
                </a:lnSpc>
                <a:spcBef>
                  <a:spcPts val="0"/>
                </a:spcBef>
                <a:spcAft>
                  <a:spcPts val="0"/>
                </a:spcAft>
                <a:buClr>
                  <a:schemeClr val="lt1"/>
                </a:buClr>
                <a:buSzPts val="1100"/>
                <a:buChar char="●"/>
              </a:pPr>
              <a:r>
                <a:rPr lang="en" sz="1100" b="1">
                  <a:solidFill>
                    <a:schemeClr val="lt1"/>
                  </a:solidFill>
                </a:rPr>
                <a:t>Achievement Data</a:t>
              </a:r>
              <a:endParaRPr sz="1100" b="1" dirty="0">
                <a:solidFill>
                  <a:schemeClr val="lt1"/>
                </a:solidFill>
              </a:endParaRPr>
            </a:p>
            <a:p>
              <a:pPr marL="457200" lvl="0" indent="-298450" algn="l" rtl="0">
                <a:lnSpc>
                  <a:spcPct val="115000"/>
                </a:lnSpc>
                <a:spcBef>
                  <a:spcPts val="0"/>
                </a:spcBef>
                <a:spcAft>
                  <a:spcPts val="0"/>
                </a:spcAft>
                <a:buClr>
                  <a:schemeClr val="lt1"/>
                </a:buClr>
                <a:buSzPts val="1100"/>
                <a:buChar char="●"/>
              </a:pPr>
              <a:r>
                <a:rPr lang="en" sz="1100" b="1">
                  <a:solidFill>
                    <a:schemeClr val="lt1"/>
                  </a:solidFill>
                </a:rPr>
                <a:t>Behavior</a:t>
              </a:r>
              <a:endParaRPr sz="1100" b="1" dirty="0">
                <a:solidFill>
                  <a:schemeClr val="lt1"/>
                </a:solidFill>
              </a:endParaRPr>
            </a:p>
            <a:p>
              <a:pPr marL="457200" lvl="0" indent="-292100" algn="l" rtl="0">
                <a:lnSpc>
                  <a:spcPct val="115000"/>
                </a:lnSpc>
                <a:spcBef>
                  <a:spcPts val="0"/>
                </a:spcBef>
                <a:spcAft>
                  <a:spcPts val="0"/>
                </a:spcAft>
                <a:buClr>
                  <a:schemeClr val="lt1"/>
                </a:buClr>
                <a:buSzPts val="1000"/>
                <a:buChar char="●"/>
              </a:pPr>
              <a:r>
                <a:rPr lang="en" sz="1000" b="1">
                  <a:solidFill>
                    <a:schemeClr val="lt1"/>
                  </a:solidFill>
                </a:rPr>
                <a:t>STAR Reading Scores</a:t>
              </a:r>
              <a:endParaRPr sz="1000" dirty="0">
                <a:solidFill>
                  <a:srgbClr val="FFFFFF"/>
                </a:solidFill>
                <a:latin typeface="Roboto"/>
                <a:ea typeface="Roboto"/>
                <a:cs typeface="Roboto"/>
                <a:sym typeface="Roboto"/>
              </a:endParaRPr>
            </a:p>
          </p:txBody>
        </p:sp>
      </p:grpSp>
      <p:grpSp>
        <p:nvGrpSpPr>
          <p:cNvPr id="359" name="Google Shape;359;p45"/>
          <p:cNvGrpSpPr/>
          <p:nvPr/>
        </p:nvGrpSpPr>
        <p:grpSpPr>
          <a:xfrm>
            <a:off x="2302693" y="2081521"/>
            <a:ext cx="2097935" cy="2580769"/>
            <a:chOff x="1118224" y="283725"/>
            <a:chExt cx="2090826" cy="4076400"/>
          </a:xfrm>
        </p:grpSpPr>
        <p:sp>
          <p:nvSpPr>
            <p:cNvPr id="360" name="Google Shape;360;p45"/>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361;p45"/>
            <p:cNvSpPr/>
            <p:nvPr/>
          </p:nvSpPr>
          <p:spPr>
            <a:xfrm>
              <a:off x="1118224"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62;p45"/>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rgbClr val="1D7E74"/>
                </a:solidFill>
                <a:latin typeface="Roboto Medium"/>
                <a:ea typeface="Roboto Medium"/>
                <a:cs typeface="Roboto Medium"/>
                <a:sym typeface="Roboto Medium"/>
              </a:endParaRPr>
            </a:p>
          </p:txBody>
        </p:sp>
        <p:sp>
          <p:nvSpPr>
            <p:cNvPr id="363" name="Google Shape;363;p45"/>
            <p:cNvSpPr/>
            <p:nvPr/>
          </p:nvSpPr>
          <p:spPr>
            <a:xfrm>
              <a:off x="1286350" y="1554903"/>
              <a:ext cx="1815000" cy="829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a:solidFill>
                    <a:schemeClr val="dk1"/>
                  </a:solidFill>
                </a:rPr>
                <a:t>A</a:t>
              </a:r>
              <a:r>
                <a:rPr lang="en" sz="1800" baseline="30000">
                  <a:solidFill>
                    <a:schemeClr val="dk1"/>
                  </a:solidFill>
                </a:rPr>
                <a:t>2</a:t>
              </a:r>
              <a:r>
                <a:rPr lang="en" sz="1800">
                  <a:solidFill>
                    <a:schemeClr val="dk1"/>
                  </a:solidFill>
                </a:rPr>
                <a:t>BC</a:t>
              </a:r>
              <a:endParaRPr sz="1800" dirty="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 sz="1800">
                  <a:solidFill>
                    <a:schemeClr val="dk1"/>
                  </a:solidFill>
                </a:rPr>
                <a:t>Literacy Scores</a:t>
              </a:r>
              <a:endParaRPr sz="1800" dirty="0">
                <a:solidFill>
                  <a:schemeClr val="dk1"/>
                </a:solidFill>
              </a:endParaRPr>
            </a:p>
          </p:txBody>
        </p:sp>
        <p:sp>
          <p:nvSpPr>
            <p:cNvPr id="364" name="Google Shape;364;p45"/>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000" dirty="0">
                <a:solidFill>
                  <a:srgbClr val="1D7E74"/>
                </a:solidFill>
                <a:latin typeface="Roboto Thin"/>
                <a:ea typeface="Roboto Thin"/>
                <a:cs typeface="Roboto Thin"/>
                <a:sym typeface="Roboto Thin"/>
              </a:endParaRPr>
            </a:p>
          </p:txBody>
        </p:sp>
        <p:sp>
          <p:nvSpPr>
            <p:cNvPr id="365" name="Google Shape;365;p45"/>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6" name="Google Shape;366;p45"/>
          <p:cNvGrpSpPr/>
          <p:nvPr/>
        </p:nvGrpSpPr>
        <p:grpSpPr>
          <a:xfrm>
            <a:off x="4545291" y="1859823"/>
            <a:ext cx="2121771" cy="2837956"/>
            <a:chOff x="1118224" y="283725"/>
            <a:chExt cx="2090826" cy="4132745"/>
          </a:xfrm>
        </p:grpSpPr>
        <p:sp>
          <p:nvSpPr>
            <p:cNvPr id="367" name="Google Shape;367;p45"/>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45"/>
            <p:cNvSpPr/>
            <p:nvPr/>
          </p:nvSpPr>
          <p:spPr>
            <a:xfrm>
              <a:off x="1118224"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 name="Google Shape;369;p45"/>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rgbClr val="1D7E74"/>
                </a:solidFill>
                <a:latin typeface="Roboto Medium"/>
                <a:ea typeface="Roboto Medium"/>
                <a:cs typeface="Roboto Medium"/>
                <a:sym typeface="Roboto Medium"/>
              </a:endParaRPr>
            </a:p>
          </p:txBody>
        </p:sp>
        <p:sp>
          <p:nvSpPr>
            <p:cNvPr id="370" name="Google Shape;370;p45"/>
            <p:cNvSpPr/>
            <p:nvPr/>
          </p:nvSpPr>
          <p:spPr>
            <a:xfrm>
              <a:off x="1233923" y="1846625"/>
              <a:ext cx="1815000" cy="82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700" dirty="0">
                <a:solidFill>
                  <a:srgbClr val="1D7E74"/>
                </a:solidFill>
                <a:latin typeface="Roboto"/>
                <a:ea typeface="Roboto"/>
                <a:cs typeface="Roboto"/>
                <a:sym typeface="Roboto"/>
              </a:endParaRPr>
            </a:p>
          </p:txBody>
        </p:sp>
        <p:sp>
          <p:nvSpPr>
            <p:cNvPr id="371" name="Google Shape;371;p45"/>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000" dirty="0">
                <a:solidFill>
                  <a:srgbClr val="1D7E74"/>
                </a:solidFill>
                <a:latin typeface="Roboto Thin"/>
                <a:ea typeface="Roboto Thin"/>
                <a:cs typeface="Roboto Thin"/>
                <a:sym typeface="Roboto Thin"/>
              </a:endParaRPr>
            </a:p>
          </p:txBody>
        </p:sp>
        <p:sp>
          <p:nvSpPr>
            <p:cNvPr id="372" name="Google Shape;372;p45"/>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373;p45"/>
            <p:cNvSpPr/>
            <p:nvPr/>
          </p:nvSpPr>
          <p:spPr>
            <a:xfrm>
              <a:off x="1118231" y="2962070"/>
              <a:ext cx="2030400" cy="14544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FFFFFF"/>
                </a:buClr>
                <a:buSzPts val="1200"/>
                <a:buChar char="●"/>
              </a:pPr>
              <a:r>
                <a:rPr lang="en" sz="1200" b="1">
                  <a:solidFill>
                    <a:srgbClr val="FFFFFF"/>
                  </a:solidFill>
                </a:rPr>
                <a:t>Attendance</a:t>
              </a:r>
              <a:endParaRPr sz="1200" b="1" dirty="0">
                <a:solidFill>
                  <a:srgbClr val="FFFFFF"/>
                </a:solidFill>
              </a:endParaRPr>
            </a:p>
            <a:p>
              <a:pPr marL="457200" lvl="0" indent="-304800" algn="l" rtl="0">
                <a:lnSpc>
                  <a:spcPct val="115000"/>
                </a:lnSpc>
                <a:spcBef>
                  <a:spcPts val="0"/>
                </a:spcBef>
                <a:spcAft>
                  <a:spcPts val="0"/>
                </a:spcAft>
                <a:buClr>
                  <a:srgbClr val="FFFFFF"/>
                </a:buClr>
                <a:buSzPts val="1200"/>
                <a:buChar char="●"/>
              </a:pPr>
              <a:r>
                <a:rPr lang="en" sz="1200" b="1">
                  <a:solidFill>
                    <a:srgbClr val="FFFFFF"/>
                  </a:solidFill>
                </a:rPr>
                <a:t>Achievement Data</a:t>
              </a:r>
              <a:endParaRPr sz="1200" b="1" dirty="0">
                <a:solidFill>
                  <a:srgbClr val="FFFFFF"/>
                </a:solidFill>
              </a:endParaRPr>
            </a:p>
            <a:p>
              <a:pPr marL="457200" lvl="0" indent="-304800" algn="l" rtl="0">
                <a:lnSpc>
                  <a:spcPct val="115000"/>
                </a:lnSpc>
                <a:spcBef>
                  <a:spcPts val="0"/>
                </a:spcBef>
                <a:spcAft>
                  <a:spcPts val="0"/>
                </a:spcAft>
                <a:buClr>
                  <a:srgbClr val="FFFFFF"/>
                </a:buClr>
                <a:buSzPts val="1200"/>
                <a:buChar char="●"/>
              </a:pPr>
              <a:r>
                <a:rPr lang="en" sz="1200" b="1">
                  <a:solidFill>
                    <a:srgbClr val="FFFFFF"/>
                  </a:solidFill>
                </a:rPr>
                <a:t>Behavior</a:t>
              </a:r>
              <a:endParaRPr sz="1200" b="1" dirty="0">
                <a:solidFill>
                  <a:srgbClr val="FFFFFF"/>
                </a:solidFill>
              </a:endParaRPr>
            </a:p>
            <a:p>
              <a:pPr marL="457200" lvl="0" indent="-304800" algn="l" rtl="0">
                <a:lnSpc>
                  <a:spcPct val="115000"/>
                </a:lnSpc>
                <a:spcBef>
                  <a:spcPts val="0"/>
                </a:spcBef>
                <a:spcAft>
                  <a:spcPts val="0"/>
                </a:spcAft>
                <a:buClr>
                  <a:srgbClr val="FFFFFF"/>
                </a:buClr>
                <a:buSzPts val="1200"/>
                <a:buChar char="●"/>
              </a:pPr>
              <a:r>
                <a:rPr lang="en" sz="1200" b="1">
                  <a:solidFill>
                    <a:srgbClr val="FFFFFF"/>
                  </a:solidFill>
                </a:rPr>
                <a:t>Courses Passed</a:t>
              </a:r>
              <a:endParaRPr sz="1200" b="1" dirty="0">
                <a:solidFill>
                  <a:srgbClr val="FFFFFF"/>
                </a:solidFill>
              </a:endParaRPr>
            </a:p>
          </p:txBody>
        </p:sp>
      </p:grpSp>
      <p:sp>
        <p:nvSpPr>
          <p:cNvPr id="374" name="Google Shape;374;p45"/>
          <p:cNvSpPr/>
          <p:nvPr/>
        </p:nvSpPr>
        <p:spPr>
          <a:xfrm>
            <a:off x="2288975" y="2096600"/>
            <a:ext cx="21588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1D7E74"/>
                </a:solidFill>
                <a:latin typeface="Roboto"/>
                <a:ea typeface="Roboto"/>
                <a:cs typeface="Roboto"/>
                <a:sym typeface="Roboto"/>
              </a:rPr>
              <a:t>5</a:t>
            </a:r>
            <a:r>
              <a:rPr lang="en" sz="3000" b="1">
                <a:solidFill>
                  <a:srgbClr val="1D7E74"/>
                </a:solidFill>
                <a:latin typeface="Roboto"/>
                <a:ea typeface="Roboto"/>
                <a:cs typeface="Roboto"/>
                <a:sym typeface="Roboto"/>
              </a:rPr>
              <a:t>th  Grade</a:t>
            </a:r>
            <a:endParaRPr sz="3000" dirty="0">
              <a:solidFill>
                <a:srgbClr val="1D7E74"/>
              </a:solidFill>
              <a:latin typeface="Roboto Thin"/>
              <a:ea typeface="Roboto Thin"/>
              <a:cs typeface="Roboto Thin"/>
              <a:sym typeface="Roboto Thin"/>
            </a:endParaRPr>
          </a:p>
        </p:txBody>
      </p:sp>
      <p:sp>
        <p:nvSpPr>
          <p:cNvPr id="375" name="Google Shape;375;p45"/>
          <p:cNvSpPr/>
          <p:nvPr/>
        </p:nvSpPr>
        <p:spPr>
          <a:xfrm>
            <a:off x="4656516" y="2081521"/>
            <a:ext cx="2158800" cy="41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1D7E74"/>
                </a:solidFill>
                <a:latin typeface="Roboto"/>
                <a:ea typeface="Roboto"/>
                <a:cs typeface="Roboto"/>
                <a:sym typeface="Roboto"/>
              </a:rPr>
              <a:t>8</a:t>
            </a:r>
            <a:r>
              <a:rPr lang="en" sz="3000" b="1">
                <a:solidFill>
                  <a:srgbClr val="1D7E74"/>
                </a:solidFill>
                <a:latin typeface="Roboto"/>
                <a:ea typeface="Roboto"/>
                <a:cs typeface="Roboto"/>
                <a:sym typeface="Roboto"/>
              </a:rPr>
              <a:t>th Grade</a:t>
            </a:r>
            <a:endParaRPr sz="3000" dirty="0">
              <a:solidFill>
                <a:srgbClr val="1D7E74"/>
              </a:solidFill>
              <a:latin typeface="Roboto Thin"/>
              <a:ea typeface="Roboto Thin"/>
              <a:cs typeface="Roboto Thin"/>
              <a:sym typeface="Roboto Thin"/>
            </a:endParaRPr>
          </a:p>
        </p:txBody>
      </p:sp>
      <p:grpSp>
        <p:nvGrpSpPr>
          <p:cNvPr id="376" name="Google Shape;376;p45"/>
          <p:cNvGrpSpPr/>
          <p:nvPr/>
        </p:nvGrpSpPr>
        <p:grpSpPr>
          <a:xfrm>
            <a:off x="6622675" y="1706714"/>
            <a:ext cx="2918903" cy="2979848"/>
            <a:chOff x="941968" y="283725"/>
            <a:chExt cx="2875200" cy="4076400"/>
          </a:xfrm>
        </p:grpSpPr>
        <p:sp>
          <p:nvSpPr>
            <p:cNvPr id="377" name="Google Shape;377;p45"/>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45"/>
            <p:cNvSpPr/>
            <p:nvPr/>
          </p:nvSpPr>
          <p:spPr>
            <a:xfrm>
              <a:off x="1118224"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45"/>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rgbClr val="1D7E74"/>
                </a:solidFill>
                <a:latin typeface="Roboto Medium"/>
                <a:ea typeface="Roboto Medium"/>
                <a:cs typeface="Roboto Medium"/>
                <a:sym typeface="Roboto Medium"/>
              </a:endParaRPr>
            </a:p>
          </p:txBody>
        </p:sp>
        <p:sp>
          <p:nvSpPr>
            <p:cNvPr id="380" name="Google Shape;380;p45"/>
            <p:cNvSpPr/>
            <p:nvPr/>
          </p:nvSpPr>
          <p:spPr>
            <a:xfrm>
              <a:off x="1233923" y="1846625"/>
              <a:ext cx="1815000" cy="82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700" dirty="0">
                <a:solidFill>
                  <a:srgbClr val="1D7E74"/>
                </a:solidFill>
                <a:latin typeface="Roboto"/>
                <a:ea typeface="Roboto"/>
                <a:cs typeface="Roboto"/>
                <a:sym typeface="Roboto"/>
              </a:endParaRPr>
            </a:p>
          </p:txBody>
        </p:sp>
        <p:sp>
          <p:nvSpPr>
            <p:cNvPr id="381" name="Google Shape;381;p45"/>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000" dirty="0">
                <a:solidFill>
                  <a:srgbClr val="1D7E74"/>
                </a:solidFill>
                <a:latin typeface="Roboto Thin"/>
                <a:ea typeface="Roboto Thin"/>
                <a:cs typeface="Roboto Thin"/>
                <a:sym typeface="Roboto Thin"/>
              </a:endParaRPr>
            </a:p>
          </p:txBody>
        </p:sp>
        <p:sp>
          <p:nvSpPr>
            <p:cNvPr id="382" name="Google Shape;382;p45"/>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 name="Google Shape;383;p45"/>
            <p:cNvSpPr/>
            <p:nvPr/>
          </p:nvSpPr>
          <p:spPr>
            <a:xfrm>
              <a:off x="941968" y="2832885"/>
              <a:ext cx="2875200" cy="13065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chemeClr val="lt1"/>
                </a:buClr>
                <a:buSzPts val="1000"/>
                <a:buChar char="●"/>
              </a:pPr>
              <a:r>
                <a:rPr lang="en" sz="1000" b="1">
                  <a:solidFill>
                    <a:schemeClr val="lt1"/>
                  </a:solidFill>
                </a:rPr>
                <a:t>Attendance</a:t>
              </a:r>
              <a:endParaRPr sz="1000" b="1" dirty="0">
                <a:solidFill>
                  <a:schemeClr val="lt1"/>
                </a:solidFill>
              </a:endParaRPr>
            </a:p>
            <a:p>
              <a:pPr marL="457200" lvl="0" indent="-292100" algn="l" rtl="0">
                <a:lnSpc>
                  <a:spcPct val="115000"/>
                </a:lnSpc>
                <a:spcBef>
                  <a:spcPts val="0"/>
                </a:spcBef>
                <a:spcAft>
                  <a:spcPts val="0"/>
                </a:spcAft>
                <a:buClr>
                  <a:schemeClr val="lt1"/>
                </a:buClr>
                <a:buSzPts val="1000"/>
                <a:buChar char="●"/>
              </a:pPr>
              <a:r>
                <a:rPr lang="en" sz="1000" b="1">
                  <a:solidFill>
                    <a:schemeClr val="lt1"/>
                  </a:solidFill>
                </a:rPr>
                <a:t>Achievement Data</a:t>
              </a:r>
              <a:endParaRPr sz="1000" b="1" dirty="0">
                <a:solidFill>
                  <a:schemeClr val="lt1"/>
                </a:solidFill>
              </a:endParaRPr>
            </a:p>
            <a:p>
              <a:pPr marL="457200" lvl="0" indent="-292100" algn="l" rtl="0">
                <a:lnSpc>
                  <a:spcPct val="115000"/>
                </a:lnSpc>
                <a:spcBef>
                  <a:spcPts val="0"/>
                </a:spcBef>
                <a:spcAft>
                  <a:spcPts val="0"/>
                </a:spcAft>
                <a:buClr>
                  <a:schemeClr val="lt1"/>
                </a:buClr>
                <a:buSzPts val="1000"/>
                <a:buChar char="●"/>
              </a:pPr>
              <a:r>
                <a:rPr lang="en" sz="1000" b="1">
                  <a:solidFill>
                    <a:schemeClr val="lt1"/>
                  </a:solidFill>
                </a:rPr>
                <a:t>Behavior</a:t>
              </a:r>
              <a:endParaRPr sz="1000" b="1" dirty="0">
                <a:solidFill>
                  <a:schemeClr val="lt1"/>
                </a:solidFill>
              </a:endParaRPr>
            </a:p>
            <a:p>
              <a:pPr marL="457200" lvl="0" indent="-292100" algn="l" rtl="0">
                <a:lnSpc>
                  <a:spcPct val="115000"/>
                </a:lnSpc>
                <a:spcBef>
                  <a:spcPts val="0"/>
                </a:spcBef>
                <a:spcAft>
                  <a:spcPts val="0"/>
                </a:spcAft>
                <a:buClr>
                  <a:srgbClr val="FFFFFF"/>
                </a:buClr>
                <a:buSzPts val="1000"/>
                <a:buChar char="●"/>
              </a:pPr>
              <a:r>
                <a:rPr lang="en" sz="1000" b="1">
                  <a:solidFill>
                    <a:schemeClr val="lt1"/>
                  </a:solidFill>
                </a:rPr>
                <a:t>Courses  Passed</a:t>
              </a:r>
              <a:endParaRPr sz="1000" b="1" dirty="0">
                <a:solidFill>
                  <a:schemeClr val="lt1"/>
                </a:solidFill>
              </a:endParaRPr>
            </a:p>
            <a:p>
              <a:pPr marL="457200" lvl="0" indent="-292100" algn="l" rtl="0">
                <a:lnSpc>
                  <a:spcPct val="115000"/>
                </a:lnSpc>
                <a:spcBef>
                  <a:spcPts val="0"/>
                </a:spcBef>
                <a:spcAft>
                  <a:spcPts val="0"/>
                </a:spcAft>
                <a:buClr>
                  <a:srgbClr val="FFFFFF"/>
                </a:buClr>
                <a:buSzPts val="1000"/>
                <a:buChar char="●"/>
              </a:pPr>
              <a:r>
                <a:rPr lang="en" sz="1000" b="1">
                  <a:solidFill>
                    <a:srgbClr val="FFFFFF"/>
                  </a:solidFill>
                </a:rPr>
                <a:t>Student College &amp; </a:t>
              </a:r>
              <a:endParaRPr sz="1000" b="1" dirty="0">
                <a:solidFill>
                  <a:srgbClr val="FFFFFF"/>
                </a:solidFill>
              </a:endParaRPr>
            </a:p>
            <a:p>
              <a:pPr marL="457200" lvl="0" indent="0" algn="l" rtl="0">
                <a:lnSpc>
                  <a:spcPct val="115000"/>
                </a:lnSpc>
                <a:spcBef>
                  <a:spcPts val="0"/>
                </a:spcBef>
                <a:spcAft>
                  <a:spcPts val="0"/>
                </a:spcAft>
                <a:buNone/>
              </a:pPr>
              <a:r>
                <a:rPr lang="en" sz="1000" b="1">
                  <a:solidFill>
                    <a:srgbClr val="FFFFFF"/>
                  </a:solidFill>
                </a:rPr>
                <a:t>Career Profiles</a:t>
              </a:r>
              <a:endParaRPr sz="1000" b="1" dirty="0">
                <a:solidFill>
                  <a:srgbClr val="FFFFFF"/>
                </a:solidFill>
              </a:endParaRPr>
            </a:p>
          </p:txBody>
        </p:sp>
      </p:grpSp>
      <p:sp>
        <p:nvSpPr>
          <p:cNvPr id="384" name="Google Shape;384;p45"/>
          <p:cNvSpPr/>
          <p:nvPr/>
        </p:nvSpPr>
        <p:spPr>
          <a:xfrm>
            <a:off x="6764579" y="1787696"/>
            <a:ext cx="2158800" cy="41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1D7E74"/>
                </a:solidFill>
                <a:latin typeface="Roboto"/>
                <a:ea typeface="Roboto"/>
                <a:cs typeface="Roboto"/>
                <a:sym typeface="Roboto"/>
              </a:rPr>
              <a:t>9</a:t>
            </a:r>
            <a:r>
              <a:rPr lang="en" sz="3000" b="1">
                <a:solidFill>
                  <a:srgbClr val="1D7E74"/>
                </a:solidFill>
                <a:latin typeface="Roboto"/>
                <a:ea typeface="Roboto"/>
                <a:cs typeface="Roboto"/>
                <a:sym typeface="Roboto"/>
              </a:rPr>
              <a:t>th Grade</a:t>
            </a:r>
            <a:endParaRPr sz="3000" dirty="0">
              <a:solidFill>
                <a:srgbClr val="1D7E74"/>
              </a:solidFill>
              <a:latin typeface="Roboto Thin"/>
              <a:ea typeface="Roboto Thin"/>
              <a:cs typeface="Roboto Thin"/>
              <a:sym typeface="Roboto Thin"/>
            </a:endParaRPr>
          </a:p>
        </p:txBody>
      </p:sp>
      <p:sp>
        <p:nvSpPr>
          <p:cNvPr id="385" name="Google Shape;385;p45"/>
          <p:cNvSpPr/>
          <p:nvPr/>
        </p:nvSpPr>
        <p:spPr>
          <a:xfrm>
            <a:off x="174460" y="3052926"/>
            <a:ext cx="1842600" cy="51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a:solidFill>
                  <a:schemeClr val="dk1"/>
                </a:solidFill>
              </a:rPr>
              <a:t>A</a:t>
            </a:r>
            <a:r>
              <a:rPr lang="en" sz="1800" baseline="30000">
                <a:solidFill>
                  <a:schemeClr val="dk1"/>
                </a:solidFill>
              </a:rPr>
              <a:t>2</a:t>
            </a:r>
            <a:r>
              <a:rPr lang="en" sz="1800">
                <a:solidFill>
                  <a:schemeClr val="dk1"/>
                </a:solidFill>
              </a:rPr>
              <a:t>BC</a:t>
            </a:r>
            <a:endParaRPr sz="1800" dirty="0"/>
          </a:p>
          <a:p>
            <a:pPr marL="0" lvl="0" indent="0" algn="ctr" rtl="0">
              <a:lnSpc>
                <a:spcPct val="115000"/>
              </a:lnSpc>
              <a:spcBef>
                <a:spcPts val="0"/>
              </a:spcBef>
              <a:spcAft>
                <a:spcPts val="0"/>
              </a:spcAft>
              <a:buNone/>
            </a:pPr>
            <a:r>
              <a:rPr lang="en" sz="1800"/>
              <a:t>Literacy Scores</a:t>
            </a:r>
            <a:endParaRPr sz="1800" dirty="0"/>
          </a:p>
          <a:p>
            <a:pPr marL="0" lvl="0" indent="0" algn="ctr" rtl="0">
              <a:lnSpc>
                <a:spcPct val="115000"/>
              </a:lnSpc>
              <a:spcBef>
                <a:spcPts val="0"/>
              </a:spcBef>
              <a:spcAft>
                <a:spcPts val="0"/>
              </a:spcAft>
              <a:buNone/>
            </a:pPr>
            <a:endParaRPr sz="1800" dirty="0"/>
          </a:p>
        </p:txBody>
      </p:sp>
      <p:sp>
        <p:nvSpPr>
          <p:cNvPr id="386" name="Google Shape;386;p45"/>
          <p:cNvSpPr/>
          <p:nvPr/>
        </p:nvSpPr>
        <p:spPr>
          <a:xfrm>
            <a:off x="7040900" y="2536300"/>
            <a:ext cx="1918800" cy="687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a:solidFill>
                  <a:schemeClr val="dk1"/>
                </a:solidFill>
              </a:rPr>
              <a:t>A</a:t>
            </a:r>
            <a:r>
              <a:rPr lang="en" sz="1800" baseline="30000">
                <a:solidFill>
                  <a:schemeClr val="dk1"/>
                </a:solidFill>
              </a:rPr>
              <a:t>2</a:t>
            </a:r>
            <a:r>
              <a:rPr lang="en" sz="1800">
                <a:solidFill>
                  <a:schemeClr val="dk1"/>
                </a:solidFill>
              </a:rPr>
              <a:t>BC</a:t>
            </a:r>
            <a:endParaRPr sz="1800" dirty="0"/>
          </a:p>
          <a:p>
            <a:pPr marL="0" lvl="0" indent="0" algn="ctr" rtl="0">
              <a:lnSpc>
                <a:spcPct val="115000"/>
              </a:lnSpc>
              <a:spcBef>
                <a:spcPts val="0"/>
              </a:spcBef>
              <a:spcAft>
                <a:spcPts val="0"/>
              </a:spcAft>
              <a:buNone/>
            </a:pPr>
            <a:r>
              <a:rPr lang="en" sz="1800"/>
              <a:t>Individual Plans of Study</a:t>
            </a:r>
            <a:endParaRPr sz="1800" dirty="0"/>
          </a:p>
        </p:txBody>
      </p:sp>
      <p:sp>
        <p:nvSpPr>
          <p:cNvPr id="387" name="Google Shape;387;p45"/>
          <p:cNvSpPr/>
          <p:nvPr/>
        </p:nvSpPr>
        <p:spPr>
          <a:xfrm>
            <a:off x="2304279" y="3821897"/>
            <a:ext cx="2128200" cy="670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lt1"/>
              </a:buClr>
              <a:buSzPts val="1200"/>
              <a:buChar char="●"/>
            </a:pPr>
            <a:r>
              <a:rPr lang="en" sz="1200" b="1">
                <a:solidFill>
                  <a:schemeClr val="lt1"/>
                </a:solidFill>
              </a:rPr>
              <a:t>A</a:t>
            </a:r>
            <a:r>
              <a:rPr lang="en" sz="1100" b="1">
                <a:solidFill>
                  <a:schemeClr val="lt1"/>
                </a:solidFill>
              </a:rPr>
              <a:t>ttendance</a:t>
            </a:r>
            <a:endParaRPr sz="1100" b="1" dirty="0">
              <a:solidFill>
                <a:schemeClr val="lt1"/>
              </a:solidFill>
            </a:endParaRPr>
          </a:p>
          <a:p>
            <a:pPr marL="457200" lvl="0" indent="-298450" algn="l" rtl="0">
              <a:lnSpc>
                <a:spcPct val="115000"/>
              </a:lnSpc>
              <a:spcBef>
                <a:spcPts val="0"/>
              </a:spcBef>
              <a:spcAft>
                <a:spcPts val="0"/>
              </a:spcAft>
              <a:buClr>
                <a:schemeClr val="lt1"/>
              </a:buClr>
              <a:buSzPts val="1100"/>
              <a:buChar char="●"/>
            </a:pPr>
            <a:r>
              <a:rPr lang="en" sz="1100" b="1">
                <a:solidFill>
                  <a:schemeClr val="lt1"/>
                </a:solidFill>
              </a:rPr>
              <a:t>Achievement Data</a:t>
            </a:r>
            <a:endParaRPr sz="1100" b="1" dirty="0">
              <a:solidFill>
                <a:schemeClr val="lt1"/>
              </a:solidFill>
            </a:endParaRPr>
          </a:p>
          <a:p>
            <a:pPr marL="457200" lvl="0" indent="-298450" algn="l" rtl="0">
              <a:lnSpc>
                <a:spcPct val="115000"/>
              </a:lnSpc>
              <a:spcBef>
                <a:spcPts val="0"/>
              </a:spcBef>
              <a:spcAft>
                <a:spcPts val="0"/>
              </a:spcAft>
              <a:buClr>
                <a:schemeClr val="lt1"/>
              </a:buClr>
              <a:buSzPts val="1100"/>
              <a:buChar char="●"/>
            </a:pPr>
            <a:r>
              <a:rPr lang="en" sz="1100" b="1">
                <a:solidFill>
                  <a:schemeClr val="lt1"/>
                </a:solidFill>
              </a:rPr>
              <a:t>Behavior</a:t>
            </a:r>
            <a:endParaRPr sz="1100" b="1" dirty="0">
              <a:solidFill>
                <a:schemeClr val="lt1"/>
              </a:solidFill>
            </a:endParaRPr>
          </a:p>
          <a:p>
            <a:pPr marL="457200" lvl="0" indent="-298450" algn="l" rtl="0">
              <a:lnSpc>
                <a:spcPct val="115000"/>
              </a:lnSpc>
              <a:spcBef>
                <a:spcPts val="0"/>
              </a:spcBef>
              <a:spcAft>
                <a:spcPts val="0"/>
              </a:spcAft>
              <a:buClr>
                <a:schemeClr val="lt1"/>
              </a:buClr>
              <a:buSzPts val="1100"/>
              <a:buChar char="●"/>
            </a:pPr>
            <a:r>
              <a:rPr lang="en" sz="1100" b="1">
                <a:solidFill>
                  <a:schemeClr val="lt1"/>
                </a:solidFill>
              </a:rPr>
              <a:t>STAR Reading Scores</a:t>
            </a:r>
            <a:endParaRPr dirty="0">
              <a:solidFill>
                <a:srgbClr val="FFFFFF"/>
              </a:solidFill>
              <a:latin typeface="Roboto"/>
              <a:ea typeface="Roboto"/>
              <a:cs typeface="Roboto"/>
              <a:sym typeface="Roboto"/>
            </a:endParaRPr>
          </a:p>
        </p:txBody>
      </p:sp>
      <p:sp>
        <p:nvSpPr>
          <p:cNvPr id="388" name="Google Shape;388;p45"/>
          <p:cNvSpPr txBox="1"/>
          <p:nvPr/>
        </p:nvSpPr>
        <p:spPr>
          <a:xfrm>
            <a:off x="4719700" y="2784600"/>
            <a:ext cx="1842600" cy="883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a:solidFill>
                  <a:schemeClr val="dk1"/>
                </a:solidFill>
              </a:rPr>
              <a:t>A</a:t>
            </a:r>
            <a:r>
              <a:rPr lang="en" sz="1800" baseline="30000">
                <a:solidFill>
                  <a:schemeClr val="dk1"/>
                </a:solidFill>
              </a:rPr>
              <a:t>2</a:t>
            </a:r>
            <a:r>
              <a:rPr lang="en" sz="1800">
                <a:solidFill>
                  <a:schemeClr val="dk1"/>
                </a:solidFill>
              </a:rPr>
              <a:t>BC</a:t>
            </a:r>
            <a:endParaRPr sz="1800" dirty="0">
              <a:solidFill>
                <a:schemeClr val="dk1"/>
              </a:solidFill>
            </a:endParaRPr>
          </a:p>
          <a:p>
            <a:pPr marL="0" lvl="0" indent="0" algn="ctr" rtl="0">
              <a:lnSpc>
                <a:spcPct val="115000"/>
              </a:lnSpc>
              <a:spcBef>
                <a:spcPts val="0"/>
              </a:spcBef>
              <a:spcAft>
                <a:spcPts val="0"/>
              </a:spcAft>
              <a:buNone/>
            </a:pPr>
            <a:r>
              <a:rPr lang="en" sz="1600">
                <a:solidFill>
                  <a:schemeClr val="dk1"/>
                </a:solidFill>
              </a:rPr>
              <a:t>Career Exposure</a:t>
            </a:r>
            <a:endParaRPr sz="1600"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6"/>
          <p:cNvSpPr txBox="1">
            <a:spLocks noGrp="1"/>
          </p:cNvSpPr>
          <p:nvPr>
            <p:ph type="title"/>
          </p:nvPr>
        </p:nvSpPr>
        <p:spPr>
          <a:xfrm>
            <a:off x="685356" y="179313"/>
            <a:ext cx="7773300" cy="11970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3600" b="1"/>
              <a:t>How are we going to do this from a Career Ready Lens?</a:t>
            </a:r>
            <a:endParaRPr sz="3600" b="1" dirty="0"/>
          </a:p>
        </p:txBody>
      </p:sp>
      <p:sp>
        <p:nvSpPr>
          <p:cNvPr id="394" name="Google Shape;394;p46"/>
          <p:cNvSpPr txBox="1">
            <a:spLocks noGrp="1"/>
          </p:cNvSpPr>
          <p:nvPr>
            <p:ph type="body" idx="1"/>
          </p:nvPr>
        </p:nvSpPr>
        <p:spPr>
          <a:xfrm>
            <a:off x="685319" y="1775325"/>
            <a:ext cx="7820700" cy="2568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dirty="0"/>
          </a:p>
        </p:txBody>
      </p:sp>
      <p:pic>
        <p:nvPicPr>
          <p:cNvPr id="395" name="Google Shape;395;p46"/>
          <p:cNvPicPr preferRelativeResize="0"/>
          <p:nvPr/>
        </p:nvPicPr>
        <p:blipFill rotWithShape="1">
          <a:blip r:embed="rId3">
            <a:alphaModFix/>
          </a:blip>
          <a:srcRect r="2534"/>
          <a:stretch/>
        </p:blipFill>
        <p:spPr>
          <a:xfrm>
            <a:off x="709625" y="1265700"/>
            <a:ext cx="8123126" cy="3682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7"/>
          <p:cNvSpPr txBox="1">
            <a:spLocks noGrp="1"/>
          </p:cNvSpPr>
          <p:nvPr>
            <p:ph type="title"/>
          </p:nvPr>
        </p:nvSpPr>
        <p:spPr>
          <a:xfrm>
            <a:off x="988741" y="348381"/>
            <a:ext cx="8520600" cy="572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2700"/>
              <a:buNone/>
            </a:pPr>
            <a:r>
              <a:rPr lang="en" sz="3000" b="1"/>
              <a:t>Preparing for Real World Learning</a:t>
            </a:r>
            <a:endParaRPr sz="3000" b="1" dirty="0"/>
          </a:p>
        </p:txBody>
      </p:sp>
      <p:sp>
        <p:nvSpPr>
          <p:cNvPr id="401" name="Google Shape;401;p47"/>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p>
            <a:pPr marL="457200" lvl="0" indent="-323850" algn="l" rtl="0">
              <a:lnSpc>
                <a:spcPct val="120000"/>
              </a:lnSpc>
              <a:spcBef>
                <a:spcPts val="800"/>
              </a:spcBef>
              <a:spcAft>
                <a:spcPts val="0"/>
              </a:spcAft>
              <a:buSzPts val="1500"/>
              <a:buChar char="•"/>
            </a:pPr>
            <a:r>
              <a:rPr lang="en" u="sng">
                <a:solidFill>
                  <a:srgbClr val="FFFF00"/>
                </a:solidFill>
              </a:rPr>
              <a:t>Elementary School – Career Awareness</a:t>
            </a:r>
            <a:r>
              <a:rPr lang="en"/>
              <a:t> </a:t>
            </a:r>
            <a:endParaRPr dirty="0"/>
          </a:p>
          <a:p>
            <a:pPr marL="914400" lvl="1" indent="-317500" algn="l" rtl="0">
              <a:lnSpc>
                <a:spcPct val="120000"/>
              </a:lnSpc>
              <a:spcBef>
                <a:spcPts val="400"/>
              </a:spcBef>
              <a:spcAft>
                <a:spcPts val="0"/>
              </a:spcAft>
              <a:buSzPts val="1400"/>
              <a:buChar char="•"/>
            </a:pPr>
            <a:r>
              <a:rPr lang="en"/>
              <a:t>Guest Speakers</a:t>
            </a:r>
            <a:endParaRPr dirty="0"/>
          </a:p>
          <a:p>
            <a:pPr marL="914400" lvl="1" indent="-317500" algn="l" rtl="0">
              <a:lnSpc>
                <a:spcPct val="120000"/>
              </a:lnSpc>
              <a:spcBef>
                <a:spcPts val="400"/>
              </a:spcBef>
              <a:spcAft>
                <a:spcPts val="0"/>
              </a:spcAft>
              <a:buSzPts val="1400"/>
              <a:buChar char="•"/>
            </a:pPr>
            <a:r>
              <a:rPr lang="en"/>
              <a:t>Career Fairs</a:t>
            </a:r>
            <a:endParaRPr dirty="0"/>
          </a:p>
          <a:p>
            <a:pPr marL="914400" lvl="1" indent="-317500" algn="l" rtl="0">
              <a:lnSpc>
                <a:spcPct val="120000"/>
              </a:lnSpc>
              <a:spcBef>
                <a:spcPts val="400"/>
              </a:spcBef>
              <a:spcAft>
                <a:spcPts val="0"/>
              </a:spcAft>
              <a:buSzPts val="1400"/>
              <a:buChar char="•"/>
            </a:pPr>
            <a:r>
              <a:rPr lang="en"/>
              <a:t>Career Exploration Field Trips</a:t>
            </a:r>
            <a:endParaRPr dirty="0"/>
          </a:p>
          <a:p>
            <a:pPr marL="457200" lvl="0" indent="-323850" algn="l" rtl="0">
              <a:lnSpc>
                <a:spcPct val="120000"/>
              </a:lnSpc>
              <a:spcBef>
                <a:spcPts val="800"/>
              </a:spcBef>
              <a:spcAft>
                <a:spcPts val="0"/>
              </a:spcAft>
              <a:buClr>
                <a:srgbClr val="FFFF00"/>
              </a:buClr>
              <a:buSzPts val="1500"/>
              <a:buChar char="•"/>
            </a:pPr>
            <a:r>
              <a:rPr lang="en" u="sng">
                <a:solidFill>
                  <a:srgbClr val="FFFF00"/>
                </a:solidFill>
              </a:rPr>
              <a:t>Middle School – Career Exploration</a:t>
            </a:r>
            <a:endParaRPr u="sng" dirty="0">
              <a:solidFill>
                <a:srgbClr val="FFFF00"/>
              </a:solidFill>
            </a:endParaRPr>
          </a:p>
          <a:p>
            <a:pPr marL="914400" lvl="1" indent="-317500" algn="l" rtl="0">
              <a:lnSpc>
                <a:spcPct val="120000"/>
              </a:lnSpc>
              <a:spcBef>
                <a:spcPts val="400"/>
              </a:spcBef>
              <a:spcAft>
                <a:spcPts val="0"/>
              </a:spcAft>
              <a:buSzPts val="1400"/>
              <a:buChar char="•"/>
            </a:pPr>
            <a:r>
              <a:rPr lang="en"/>
              <a:t>Job Shadowing Experiences</a:t>
            </a:r>
            <a:endParaRPr dirty="0"/>
          </a:p>
          <a:p>
            <a:pPr marL="914400" lvl="1" indent="-317500" algn="l" rtl="0">
              <a:lnSpc>
                <a:spcPct val="120000"/>
              </a:lnSpc>
              <a:spcBef>
                <a:spcPts val="400"/>
              </a:spcBef>
              <a:spcAft>
                <a:spcPts val="0"/>
              </a:spcAft>
              <a:buSzPts val="1400"/>
              <a:buChar char="•"/>
            </a:pPr>
            <a:r>
              <a:rPr lang="en"/>
              <a:t>Mock Interviews</a:t>
            </a:r>
            <a:endParaRPr dirty="0"/>
          </a:p>
          <a:p>
            <a:pPr marL="914400" lvl="1" indent="-317500" algn="l" rtl="0">
              <a:lnSpc>
                <a:spcPct val="120000"/>
              </a:lnSpc>
              <a:spcBef>
                <a:spcPts val="400"/>
              </a:spcBef>
              <a:spcAft>
                <a:spcPts val="0"/>
              </a:spcAft>
              <a:buSzPts val="1400"/>
              <a:buChar char="•"/>
            </a:pPr>
            <a:r>
              <a:rPr lang="en"/>
              <a:t>Career Jumping Experiences</a:t>
            </a:r>
            <a:endParaRPr dirty="0"/>
          </a:p>
          <a:p>
            <a:pPr marL="457200" lvl="0" indent="-323850" algn="l" rtl="0">
              <a:lnSpc>
                <a:spcPct val="120000"/>
              </a:lnSpc>
              <a:spcBef>
                <a:spcPts val="800"/>
              </a:spcBef>
              <a:spcAft>
                <a:spcPts val="0"/>
              </a:spcAft>
              <a:buClr>
                <a:srgbClr val="FFFF00"/>
              </a:buClr>
              <a:buSzPts val="1500"/>
              <a:buChar char="•"/>
            </a:pPr>
            <a:r>
              <a:rPr lang="en" u="sng">
                <a:solidFill>
                  <a:srgbClr val="FFFF00"/>
                </a:solidFill>
              </a:rPr>
              <a:t>High School – Career Preparation</a:t>
            </a:r>
            <a:r>
              <a:rPr lang="en">
                <a:solidFill>
                  <a:srgbClr val="FFFF00"/>
                </a:solidFill>
              </a:rPr>
              <a:t> </a:t>
            </a:r>
            <a:endParaRPr dirty="0">
              <a:solidFill>
                <a:srgbClr val="FFFF00"/>
              </a:solidFill>
            </a:endParaRPr>
          </a:p>
          <a:p>
            <a:pPr marL="914400" lvl="1" indent="-317500" algn="l" rtl="0">
              <a:lnSpc>
                <a:spcPct val="120000"/>
              </a:lnSpc>
              <a:spcBef>
                <a:spcPts val="400"/>
              </a:spcBef>
              <a:spcAft>
                <a:spcPts val="0"/>
              </a:spcAft>
              <a:buSzPts val="1400"/>
              <a:buChar char="•"/>
            </a:pPr>
            <a:r>
              <a:rPr lang="en"/>
              <a:t>Internships</a:t>
            </a:r>
            <a:endParaRPr dirty="0"/>
          </a:p>
          <a:p>
            <a:pPr marL="914400" lvl="1" indent="-317500" algn="l" rtl="0">
              <a:lnSpc>
                <a:spcPct val="120000"/>
              </a:lnSpc>
              <a:spcBef>
                <a:spcPts val="400"/>
              </a:spcBef>
              <a:spcAft>
                <a:spcPts val="0"/>
              </a:spcAft>
              <a:buSzPts val="1400"/>
              <a:buChar char="•"/>
            </a:pPr>
            <a:r>
              <a:rPr lang="en"/>
              <a:t>College Hours</a:t>
            </a:r>
            <a:endParaRPr dirty="0"/>
          </a:p>
          <a:p>
            <a:pPr marL="914400" lvl="1" indent="-317500" algn="l" rtl="0">
              <a:lnSpc>
                <a:spcPct val="120000"/>
              </a:lnSpc>
              <a:spcBef>
                <a:spcPts val="400"/>
              </a:spcBef>
              <a:spcAft>
                <a:spcPts val="0"/>
              </a:spcAft>
              <a:buSzPts val="1400"/>
              <a:buChar char="•"/>
            </a:pPr>
            <a:r>
              <a:rPr lang="en"/>
              <a:t>Real World Learning Projects</a:t>
            </a:r>
            <a:endParaRPr dirty="0"/>
          </a:p>
          <a:p>
            <a:pPr marL="914400" lvl="1" indent="-228600" algn="l" rtl="0">
              <a:lnSpc>
                <a:spcPct val="120000"/>
              </a:lnSpc>
              <a:spcBef>
                <a:spcPts val="400"/>
              </a:spcBef>
              <a:spcAft>
                <a:spcPts val="0"/>
              </a:spcAft>
              <a:buSzPts val="1400"/>
              <a:buNone/>
            </a:pPr>
            <a:endParaRPr dirty="0"/>
          </a:p>
          <a:p>
            <a:pPr marL="914400" lvl="1" indent="-228600" algn="l" rtl="0">
              <a:lnSpc>
                <a:spcPct val="120000"/>
              </a:lnSpc>
              <a:spcBef>
                <a:spcPts val="400"/>
              </a:spcBef>
              <a:spcAft>
                <a:spcPts val="0"/>
              </a:spcAft>
              <a:buSzPts val="1400"/>
              <a:buNone/>
            </a:pPr>
            <a:endParaRPr dirty="0"/>
          </a:p>
        </p:txBody>
      </p:sp>
      <p:pic>
        <p:nvPicPr>
          <p:cNvPr id="402" name="Google Shape;402;p47" descr="Giant North Sea Discovery Progressing "/>
          <p:cNvPicPr preferRelativeResize="0"/>
          <p:nvPr/>
        </p:nvPicPr>
        <p:blipFill rotWithShape="1">
          <a:blip r:embed="rId3">
            <a:alphaModFix/>
          </a:blip>
          <a:srcRect/>
          <a:stretch/>
        </p:blipFill>
        <p:spPr>
          <a:xfrm>
            <a:off x="4363836" y="1586870"/>
            <a:ext cx="4468464" cy="2547610"/>
          </a:xfrm>
          <a:prstGeom prst="rect">
            <a:avLst/>
          </a:prstGeom>
          <a:noFill/>
          <a:ln>
            <a:noFill/>
          </a:ln>
        </p:spPr>
      </p:pic>
      <p:sp>
        <p:nvSpPr>
          <p:cNvPr id="403" name="Google Shape;403;p47" descr="Image result for Sports"/>
          <p:cNvSpPr/>
          <p:nvPr/>
        </p:nvSpPr>
        <p:spPr>
          <a:xfrm>
            <a:off x="417098" y="-218238"/>
            <a:ext cx="2393700" cy="307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404" name="Google Shape;404;p47" descr="Image result for Sports"/>
          <p:cNvPicPr preferRelativeResize="0"/>
          <p:nvPr/>
        </p:nvPicPr>
        <p:blipFill rotWithShape="1">
          <a:blip r:embed="rId4">
            <a:alphaModFix/>
          </a:blip>
          <a:srcRect/>
          <a:stretch/>
        </p:blipFill>
        <p:spPr>
          <a:xfrm>
            <a:off x="155575" y="106954"/>
            <a:ext cx="1516595" cy="1107114"/>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Droplet">
  <a:themeElements>
    <a:clrScheme name="Droplet">
      <a:dk1>
        <a:srgbClr val="000000"/>
      </a:dk1>
      <a:lt1>
        <a:srgbClr val="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roplet">
  <a:themeElements>
    <a:clrScheme name="Droplet">
      <a:dk1>
        <a:srgbClr val="000000"/>
      </a:dk1>
      <a:lt1>
        <a:srgbClr val="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857</Words>
  <Application>Microsoft Office PowerPoint</Application>
  <PresentationFormat>On-screen Show (16:9)</PresentationFormat>
  <Paragraphs>138</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Comic Sans MS</vt:lpstr>
      <vt:lpstr>Twentieth Century</vt:lpstr>
      <vt:lpstr>Arial</vt:lpstr>
      <vt:lpstr>Roboto</vt:lpstr>
      <vt:lpstr>Roboto Medium</vt:lpstr>
      <vt:lpstr>Calibri</vt:lpstr>
      <vt:lpstr>Times New Roman</vt:lpstr>
      <vt:lpstr>Roboto Thin</vt:lpstr>
      <vt:lpstr>Droplet</vt:lpstr>
      <vt:lpstr>Droplet</vt:lpstr>
      <vt:lpstr>Plan for Improvement</vt:lpstr>
      <vt:lpstr>Objectives for Today’s Presentation</vt:lpstr>
      <vt:lpstr>PowerPoint Presentation</vt:lpstr>
      <vt:lpstr>What is the purpose of our new Vision and Mission?</vt:lpstr>
      <vt:lpstr>Competitive Advantage</vt:lpstr>
      <vt:lpstr>What does that mean for our students?</vt:lpstr>
      <vt:lpstr>How are we going to do this? </vt:lpstr>
      <vt:lpstr>How are we going to do this from a Career Ready Lens?</vt:lpstr>
      <vt:lpstr>Preparing for Real World Learning</vt:lpstr>
      <vt:lpstr>Multiple pathways are necessary</vt:lpstr>
      <vt:lpstr>Objectives for Today’s Presentation</vt:lpstr>
      <vt:lpstr>Our Values</vt:lpstr>
      <vt:lpstr>Transformation Improvement Pillars</vt:lpstr>
      <vt:lpstr>PowerPoint Presentation</vt:lpstr>
      <vt:lpstr>Summary</vt:lpstr>
      <vt:lpstr>Questions or Feedback</vt:lpstr>
      <vt:lpstr>Objectives for Today’s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for Improvement</dc:title>
  <dc:creator>JANICE THOMAS</dc:creator>
  <cp:lastModifiedBy>JANICE THOMAS</cp:lastModifiedBy>
  <cp:revision>1</cp:revision>
  <dcterms:modified xsi:type="dcterms:W3CDTF">2019-10-21T16:16:58Z</dcterms:modified>
</cp:coreProperties>
</file>