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4"/>
  </p:sldMasterIdLst>
  <p:handoutMasterIdLst>
    <p:handoutMasterId r:id="rId14"/>
  </p:handoutMasterIdLst>
  <p:sldIdLst>
    <p:sldId id="261" r:id="rId5"/>
    <p:sldId id="262" r:id="rId6"/>
    <p:sldId id="263" r:id="rId7"/>
    <p:sldId id="264" r:id="rId8"/>
    <p:sldId id="266" r:id="rId9"/>
    <p:sldId id="268" r:id="rId10"/>
    <p:sldId id="270" r:id="rId11"/>
    <p:sldId id="272" r:id="rId12"/>
    <p:sldId id="273" r:id="rId13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3F"/>
    <a:srgbClr val="FFFFFF"/>
    <a:srgbClr val="E9AF2B"/>
    <a:srgbClr val="000000"/>
    <a:srgbClr val="682341"/>
    <a:srgbClr val="E77315"/>
    <a:srgbClr val="D063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816" y="108"/>
      </p:cViewPr>
      <p:guideLst>
        <p:guide orient="horz" pos="21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329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F32300-0E15-4F49-BD93-F3857A8687C2}" type="doc">
      <dgm:prSet loTypeId="urn:microsoft.com/office/officeart/2005/8/layout/pyramid1" loCatId="pyramid" qsTypeId="urn:microsoft.com/office/officeart/2005/8/quickstyle/simple1" qsCatId="simple" csTypeId="urn:microsoft.com/office/officeart/2005/8/colors/accent3_3" csCatId="accent3" phldr="1"/>
      <dgm:spPr/>
    </dgm:pt>
    <dgm:pt modelId="{C071E513-4EF8-463B-9B08-4F26BB58434A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Technical Skills</a:t>
          </a:r>
        </a:p>
      </dgm:t>
    </dgm:pt>
    <dgm:pt modelId="{E865D7FE-C26A-489E-B9B2-BDD3A7DF65CD}" type="parTrans" cxnId="{29CD1E99-72CE-4A2C-8F57-ECD91BA21D9C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4E1C40D6-DD2A-4227-ADCF-BF2C007DC913}" type="sibTrans" cxnId="{29CD1E99-72CE-4A2C-8F57-ECD91BA21D9C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B3AF55DC-3BCC-45B6-A004-D752F4C5C11B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Strength – Power – Speed</a:t>
          </a:r>
        </a:p>
      </dgm:t>
    </dgm:pt>
    <dgm:pt modelId="{427AF381-6296-43B2-9CD5-97173D4B92B1}" type="parTrans" cxnId="{1A7A0E72-7D6B-4C47-9042-340201262172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678D754F-7115-4125-ACD6-5065CFC86535}" type="sibTrans" cxnId="{1A7A0E72-7D6B-4C47-9042-340201262172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D92F7168-3783-42D8-AF68-E482646B5639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Work Capacity</a:t>
          </a:r>
        </a:p>
      </dgm:t>
    </dgm:pt>
    <dgm:pt modelId="{DC1076C4-B2CF-4EB9-A642-0E89C0B548CB}" type="parTrans" cxnId="{A2C06269-AE45-4F06-A2F0-EC7E6C51AAC9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88E3FAB8-39A4-4A53-99CF-6B46CD1F935D}" type="sibTrans" cxnId="{A2C06269-AE45-4F06-A2F0-EC7E6C51AAC9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AB259FDD-7D82-4457-B9BE-B24F9D27B5F8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Movement Skills</a:t>
          </a:r>
        </a:p>
      </dgm:t>
    </dgm:pt>
    <dgm:pt modelId="{BC210C0D-03A0-4C09-BBC7-C3F3AB0BBA13}" type="parTrans" cxnId="{EF24B859-B0A2-458E-B2A8-9971B3CC5D11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88FC12E2-2AB1-45AC-BB3C-7F74C69E21BC}" type="sibTrans" cxnId="{EF24B859-B0A2-458E-B2A8-9971B3CC5D11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44C2F93B-EFF7-43AF-AD02-96A0D3DAA8B6}">
      <dgm:prSet phldrT="[Text]"/>
      <dgm:spPr>
        <a:solidFill>
          <a:srgbClr val="98C187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</a:rPr>
            <a:t>Evaluation &amp; Assessment</a:t>
          </a:r>
        </a:p>
      </dgm:t>
    </dgm:pt>
    <dgm:pt modelId="{E583DBD3-0EAF-478A-9ABA-534FBA81145B}" type="parTrans" cxnId="{4FD18672-2FAB-415A-9F03-BDA2E8B9162E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310AD0F7-CDB2-40CD-BF7E-9EF24513B115}" type="sibTrans" cxnId="{4FD18672-2FAB-415A-9F03-BDA2E8B9162E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D4142ECD-8323-4B82-B1D2-D8A6DC6D0B28}" type="pres">
      <dgm:prSet presAssocID="{FFF32300-0E15-4F49-BD93-F3857A8687C2}" presName="Name0" presStyleCnt="0">
        <dgm:presLayoutVars>
          <dgm:dir/>
          <dgm:animLvl val="lvl"/>
          <dgm:resizeHandles val="exact"/>
        </dgm:presLayoutVars>
      </dgm:prSet>
      <dgm:spPr/>
    </dgm:pt>
    <dgm:pt modelId="{A1BB6AC0-F554-4ADB-B082-549145ED2C8A}" type="pres">
      <dgm:prSet presAssocID="{C071E513-4EF8-463B-9B08-4F26BB58434A}" presName="Name8" presStyleCnt="0"/>
      <dgm:spPr/>
    </dgm:pt>
    <dgm:pt modelId="{DF8F0A8C-9937-4629-9A6E-88DD702F9DD0}" type="pres">
      <dgm:prSet presAssocID="{C071E513-4EF8-463B-9B08-4F26BB58434A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5AF39-C4ED-4CF8-A9E4-F9325C3647A5}" type="pres">
      <dgm:prSet presAssocID="{C071E513-4EF8-463B-9B08-4F26BB58434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DA5A3A-CA7F-41DD-A8A8-B0260700D828}" type="pres">
      <dgm:prSet presAssocID="{B3AF55DC-3BCC-45B6-A004-D752F4C5C11B}" presName="Name8" presStyleCnt="0"/>
      <dgm:spPr/>
    </dgm:pt>
    <dgm:pt modelId="{2CFB253B-1C38-4FFD-B6FD-E7D71274EA20}" type="pres">
      <dgm:prSet presAssocID="{B3AF55DC-3BCC-45B6-A004-D752F4C5C11B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F300E2-0411-4C45-811B-D972C19B36AC}" type="pres">
      <dgm:prSet presAssocID="{B3AF55DC-3BCC-45B6-A004-D752F4C5C11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3CD1CC-A945-4E3D-8FDA-ED631AD787C0}" type="pres">
      <dgm:prSet presAssocID="{D92F7168-3783-42D8-AF68-E482646B5639}" presName="Name8" presStyleCnt="0"/>
      <dgm:spPr/>
    </dgm:pt>
    <dgm:pt modelId="{DFE110BB-5BC1-48BC-86B0-1A03638C207F}" type="pres">
      <dgm:prSet presAssocID="{D92F7168-3783-42D8-AF68-E482646B5639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C51FB6-1D53-4599-B1A9-CB76ED00A733}" type="pres">
      <dgm:prSet presAssocID="{D92F7168-3783-42D8-AF68-E482646B563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FACD58-FEE5-49CA-9B1A-C778A3D6E0F5}" type="pres">
      <dgm:prSet presAssocID="{AB259FDD-7D82-4457-B9BE-B24F9D27B5F8}" presName="Name8" presStyleCnt="0"/>
      <dgm:spPr/>
    </dgm:pt>
    <dgm:pt modelId="{F0CE07DA-9B80-4F90-A5EB-17923E8CB32E}" type="pres">
      <dgm:prSet presAssocID="{AB259FDD-7D82-4457-B9BE-B24F9D27B5F8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F70168-C7EF-4B89-8F33-CFF864E1C4F8}" type="pres">
      <dgm:prSet presAssocID="{AB259FDD-7D82-4457-B9BE-B24F9D27B5F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D495B9-14D6-4808-94F5-E547A0451299}" type="pres">
      <dgm:prSet presAssocID="{44C2F93B-EFF7-43AF-AD02-96A0D3DAA8B6}" presName="Name8" presStyleCnt="0"/>
      <dgm:spPr/>
    </dgm:pt>
    <dgm:pt modelId="{C8B212F0-5E72-4602-9843-BCD307FBF4E1}" type="pres">
      <dgm:prSet presAssocID="{44C2F93B-EFF7-43AF-AD02-96A0D3DAA8B6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B8E7B6-916D-4983-A6AD-03609187A159}" type="pres">
      <dgm:prSet presAssocID="{44C2F93B-EFF7-43AF-AD02-96A0D3DAA8B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2C313D-0D70-4670-8F3C-7D8A7C481CEB}" type="presOf" srcId="{AB259FDD-7D82-4457-B9BE-B24F9D27B5F8}" destId="{D6F70168-C7EF-4B89-8F33-CFF864E1C4F8}" srcOrd="1" destOrd="0" presId="urn:microsoft.com/office/officeart/2005/8/layout/pyramid1"/>
    <dgm:cxn modelId="{F3D1C8DF-0207-4B17-8CE5-19CB3FA64ED1}" type="presOf" srcId="{FFF32300-0E15-4F49-BD93-F3857A8687C2}" destId="{D4142ECD-8323-4B82-B1D2-D8A6DC6D0B28}" srcOrd="0" destOrd="0" presId="urn:microsoft.com/office/officeart/2005/8/layout/pyramid1"/>
    <dgm:cxn modelId="{4FD18672-2FAB-415A-9F03-BDA2E8B9162E}" srcId="{FFF32300-0E15-4F49-BD93-F3857A8687C2}" destId="{44C2F93B-EFF7-43AF-AD02-96A0D3DAA8B6}" srcOrd="4" destOrd="0" parTransId="{E583DBD3-0EAF-478A-9ABA-534FBA81145B}" sibTransId="{310AD0F7-CDB2-40CD-BF7E-9EF24513B115}"/>
    <dgm:cxn modelId="{94F276CC-14D3-4970-A580-111DD5D6D7F1}" type="presOf" srcId="{C071E513-4EF8-463B-9B08-4F26BB58434A}" destId="{DF8F0A8C-9937-4629-9A6E-88DD702F9DD0}" srcOrd="0" destOrd="0" presId="urn:microsoft.com/office/officeart/2005/8/layout/pyramid1"/>
    <dgm:cxn modelId="{17019871-B19C-4282-B755-EC758EC9E9D1}" type="presOf" srcId="{B3AF55DC-3BCC-45B6-A004-D752F4C5C11B}" destId="{2CFB253B-1C38-4FFD-B6FD-E7D71274EA20}" srcOrd="0" destOrd="0" presId="urn:microsoft.com/office/officeart/2005/8/layout/pyramid1"/>
    <dgm:cxn modelId="{EF24B859-B0A2-458E-B2A8-9971B3CC5D11}" srcId="{FFF32300-0E15-4F49-BD93-F3857A8687C2}" destId="{AB259FDD-7D82-4457-B9BE-B24F9D27B5F8}" srcOrd="3" destOrd="0" parTransId="{BC210C0D-03A0-4C09-BBC7-C3F3AB0BBA13}" sibTransId="{88FC12E2-2AB1-45AC-BB3C-7F74C69E21BC}"/>
    <dgm:cxn modelId="{74E8AE98-8000-4D03-8BA9-669B485227F6}" type="presOf" srcId="{D92F7168-3783-42D8-AF68-E482646B5639}" destId="{DFE110BB-5BC1-48BC-86B0-1A03638C207F}" srcOrd="0" destOrd="0" presId="urn:microsoft.com/office/officeart/2005/8/layout/pyramid1"/>
    <dgm:cxn modelId="{1A7A0E72-7D6B-4C47-9042-340201262172}" srcId="{FFF32300-0E15-4F49-BD93-F3857A8687C2}" destId="{B3AF55DC-3BCC-45B6-A004-D752F4C5C11B}" srcOrd="1" destOrd="0" parTransId="{427AF381-6296-43B2-9CD5-97173D4B92B1}" sibTransId="{678D754F-7115-4125-ACD6-5065CFC86535}"/>
    <dgm:cxn modelId="{29CD1E99-72CE-4A2C-8F57-ECD91BA21D9C}" srcId="{FFF32300-0E15-4F49-BD93-F3857A8687C2}" destId="{C071E513-4EF8-463B-9B08-4F26BB58434A}" srcOrd="0" destOrd="0" parTransId="{E865D7FE-C26A-489E-B9B2-BDD3A7DF65CD}" sibTransId="{4E1C40D6-DD2A-4227-ADCF-BF2C007DC913}"/>
    <dgm:cxn modelId="{A2C06269-AE45-4F06-A2F0-EC7E6C51AAC9}" srcId="{FFF32300-0E15-4F49-BD93-F3857A8687C2}" destId="{D92F7168-3783-42D8-AF68-E482646B5639}" srcOrd="2" destOrd="0" parTransId="{DC1076C4-B2CF-4EB9-A642-0E89C0B548CB}" sibTransId="{88E3FAB8-39A4-4A53-99CF-6B46CD1F935D}"/>
    <dgm:cxn modelId="{F082F776-5B5C-4C6D-A77C-05A6948811A0}" type="presOf" srcId="{C071E513-4EF8-463B-9B08-4F26BB58434A}" destId="{9975AF39-C4ED-4CF8-A9E4-F9325C3647A5}" srcOrd="1" destOrd="0" presId="urn:microsoft.com/office/officeart/2005/8/layout/pyramid1"/>
    <dgm:cxn modelId="{088F57FF-41FE-484F-9142-9295CF1064D9}" type="presOf" srcId="{44C2F93B-EFF7-43AF-AD02-96A0D3DAA8B6}" destId="{83B8E7B6-916D-4983-A6AD-03609187A159}" srcOrd="1" destOrd="0" presId="urn:microsoft.com/office/officeart/2005/8/layout/pyramid1"/>
    <dgm:cxn modelId="{4EFB7539-F852-4A61-BC29-1C5336FFEEE6}" type="presOf" srcId="{AB259FDD-7D82-4457-B9BE-B24F9D27B5F8}" destId="{F0CE07DA-9B80-4F90-A5EB-17923E8CB32E}" srcOrd="0" destOrd="0" presId="urn:microsoft.com/office/officeart/2005/8/layout/pyramid1"/>
    <dgm:cxn modelId="{9DE6E60F-738F-4641-98A4-424A69C5D80B}" type="presOf" srcId="{44C2F93B-EFF7-43AF-AD02-96A0D3DAA8B6}" destId="{C8B212F0-5E72-4602-9843-BCD307FBF4E1}" srcOrd="0" destOrd="0" presId="urn:microsoft.com/office/officeart/2005/8/layout/pyramid1"/>
    <dgm:cxn modelId="{A69FC7B7-083F-48E8-ADB8-3ACF2BC3886E}" type="presOf" srcId="{B3AF55DC-3BCC-45B6-A004-D752F4C5C11B}" destId="{6FF300E2-0411-4C45-811B-D972C19B36AC}" srcOrd="1" destOrd="0" presId="urn:microsoft.com/office/officeart/2005/8/layout/pyramid1"/>
    <dgm:cxn modelId="{0B4B8F9F-1F48-4024-9914-0BB86DD34D9E}" type="presOf" srcId="{D92F7168-3783-42D8-AF68-E482646B5639}" destId="{2EC51FB6-1D53-4599-B1A9-CB76ED00A733}" srcOrd="1" destOrd="0" presId="urn:microsoft.com/office/officeart/2005/8/layout/pyramid1"/>
    <dgm:cxn modelId="{C98B94F1-1029-4043-805A-2B39DCFF99EF}" type="presParOf" srcId="{D4142ECD-8323-4B82-B1D2-D8A6DC6D0B28}" destId="{A1BB6AC0-F554-4ADB-B082-549145ED2C8A}" srcOrd="0" destOrd="0" presId="urn:microsoft.com/office/officeart/2005/8/layout/pyramid1"/>
    <dgm:cxn modelId="{4E6EEBB8-2C53-44B7-812C-9315E6CD1DA6}" type="presParOf" srcId="{A1BB6AC0-F554-4ADB-B082-549145ED2C8A}" destId="{DF8F0A8C-9937-4629-9A6E-88DD702F9DD0}" srcOrd="0" destOrd="0" presId="urn:microsoft.com/office/officeart/2005/8/layout/pyramid1"/>
    <dgm:cxn modelId="{95E5A8D4-CA66-4AE6-A0AD-5E4B323443E1}" type="presParOf" srcId="{A1BB6AC0-F554-4ADB-B082-549145ED2C8A}" destId="{9975AF39-C4ED-4CF8-A9E4-F9325C3647A5}" srcOrd="1" destOrd="0" presId="urn:microsoft.com/office/officeart/2005/8/layout/pyramid1"/>
    <dgm:cxn modelId="{299A0CDA-D706-4642-AFCA-7F29A1552545}" type="presParOf" srcId="{D4142ECD-8323-4B82-B1D2-D8A6DC6D0B28}" destId="{53DA5A3A-CA7F-41DD-A8A8-B0260700D828}" srcOrd="1" destOrd="0" presId="urn:microsoft.com/office/officeart/2005/8/layout/pyramid1"/>
    <dgm:cxn modelId="{265475D7-5A5D-4810-80C6-AE98DDFC8201}" type="presParOf" srcId="{53DA5A3A-CA7F-41DD-A8A8-B0260700D828}" destId="{2CFB253B-1C38-4FFD-B6FD-E7D71274EA20}" srcOrd="0" destOrd="0" presId="urn:microsoft.com/office/officeart/2005/8/layout/pyramid1"/>
    <dgm:cxn modelId="{CB0ABC62-DB1C-4281-AFD3-3B4B591324A6}" type="presParOf" srcId="{53DA5A3A-CA7F-41DD-A8A8-B0260700D828}" destId="{6FF300E2-0411-4C45-811B-D972C19B36AC}" srcOrd="1" destOrd="0" presId="urn:microsoft.com/office/officeart/2005/8/layout/pyramid1"/>
    <dgm:cxn modelId="{CA6EB0D5-4CF8-445B-B229-479B8DE24C4D}" type="presParOf" srcId="{D4142ECD-8323-4B82-B1D2-D8A6DC6D0B28}" destId="{153CD1CC-A945-4E3D-8FDA-ED631AD787C0}" srcOrd="2" destOrd="0" presId="urn:microsoft.com/office/officeart/2005/8/layout/pyramid1"/>
    <dgm:cxn modelId="{01AF9B4D-CB60-47F1-9948-6BB2BC3CC340}" type="presParOf" srcId="{153CD1CC-A945-4E3D-8FDA-ED631AD787C0}" destId="{DFE110BB-5BC1-48BC-86B0-1A03638C207F}" srcOrd="0" destOrd="0" presId="urn:microsoft.com/office/officeart/2005/8/layout/pyramid1"/>
    <dgm:cxn modelId="{8819F747-6197-4677-9EA3-ECF9532D60A2}" type="presParOf" srcId="{153CD1CC-A945-4E3D-8FDA-ED631AD787C0}" destId="{2EC51FB6-1D53-4599-B1A9-CB76ED00A733}" srcOrd="1" destOrd="0" presId="urn:microsoft.com/office/officeart/2005/8/layout/pyramid1"/>
    <dgm:cxn modelId="{22F338CD-4D25-4344-BF90-CE9E3158E80E}" type="presParOf" srcId="{D4142ECD-8323-4B82-B1D2-D8A6DC6D0B28}" destId="{D0FACD58-FEE5-49CA-9B1A-C778A3D6E0F5}" srcOrd="3" destOrd="0" presId="urn:microsoft.com/office/officeart/2005/8/layout/pyramid1"/>
    <dgm:cxn modelId="{A19E396C-74C5-448F-9755-2D8500706706}" type="presParOf" srcId="{D0FACD58-FEE5-49CA-9B1A-C778A3D6E0F5}" destId="{F0CE07DA-9B80-4F90-A5EB-17923E8CB32E}" srcOrd="0" destOrd="0" presId="urn:microsoft.com/office/officeart/2005/8/layout/pyramid1"/>
    <dgm:cxn modelId="{A439F806-8D9A-4D7F-A44A-DE1163A16794}" type="presParOf" srcId="{D0FACD58-FEE5-49CA-9B1A-C778A3D6E0F5}" destId="{D6F70168-C7EF-4B89-8F33-CFF864E1C4F8}" srcOrd="1" destOrd="0" presId="urn:microsoft.com/office/officeart/2005/8/layout/pyramid1"/>
    <dgm:cxn modelId="{8FF035D9-D851-4F4A-8224-E4C8F0C1F2E2}" type="presParOf" srcId="{D4142ECD-8323-4B82-B1D2-D8A6DC6D0B28}" destId="{3ED495B9-14D6-4808-94F5-E547A0451299}" srcOrd="4" destOrd="0" presId="urn:microsoft.com/office/officeart/2005/8/layout/pyramid1"/>
    <dgm:cxn modelId="{05D25EC5-D590-472E-A96A-7DC4DDA0F4AF}" type="presParOf" srcId="{3ED495B9-14D6-4808-94F5-E547A0451299}" destId="{C8B212F0-5E72-4602-9843-BCD307FBF4E1}" srcOrd="0" destOrd="0" presId="urn:microsoft.com/office/officeart/2005/8/layout/pyramid1"/>
    <dgm:cxn modelId="{5A31C029-0311-40E2-9DEE-B3CA0481EED3}" type="presParOf" srcId="{3ED495B9-14D6-4808-94F5-E547A0451299}" destId="{83B8E7B6-916D-4983-A6AD-03609187A15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F32300-0E15-4F49-BD93-F3857A8687C2}" type="doc">
      <dgm:prSet loTypeId="urn:microsoft.com/office/officeart/2005/8/layout/pyramid1" loCatId="pyramid" qsTypeId="urn:microsoft.com/office/officeart/2005/8/quickstyle/simple1" qsCatId="simple" csTypeId="urn:microsoft.com/office/officeart/2005/8/colors/accent3_3" csCatId="accent3" phldr="1"/>
      <dgm:spPr/>
    </dgm:pt>
    <dgm:pt modelId="{C071E513-4EF8-463B-9B08-4F26BB58434A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</a:rPr>
            <a:t> </a:t>
          </a:r>
        </a:p>
      </dgm:t>
    </dgm:pt>
    <dgm:pt modelId="{E865D7FE-C26A-489E-B9B2-BDD3A7DF65CD}" type="parTrans" cxnId="{29CD1E99-72CE-4A2C-8F57-ECD91BA21D9C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4E1C40D6-DD2A-4227-ADCF-BF2C007DC913}" type="sibTrans" cxnId="{29CD1E99-72CE-4A2C-8F57-ECD91BA21D9C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5545BB8B-483D-4432-944F-B5EB0AECA295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</a:rPr>
            <a:t> </a:t>
          </a:r>
        </a:p>
      </dgm:t>
    </dgm:pt>
    <dgm:pt modelId="{68C58B2A-3DD9-47A3-B387-3B90CA56663A}" type="parTrans" cxnId="{DB6DA439-EB23-4232-BD90-196D212350AE}">
      <dgm:prSet/>
      <dgm:spPr/>
      <dgm:t>
        <a:bodyPr/>
        <a:lstStyle/>
        <a:p>
          <a:endParaRPr lang="en-US"/>
        </a:p>
      </dgm:t>
    </dgm:pt>
    <dgm:pt modelId="{F42A9EFD-9EEB-4205-9ECF-BD8D009F985A}" type="sibTrans" cxnId="{DB6DA439-EB23-4232-BD90-196D212350AE}">
      <dgm:prSet/>
      <dgm:spPr/>
      <dgm:t>
        <a:bodyPr/>
        <a:lstStyle/>
        <a:p>
          <a:endParaRPr lang="en-US"/>
        </a:p>
      </dgm:t>
    </dgm:pt>
    <dgm:pt modelId="{CA46CDC0-E5D1-4735-BF73-D34B633144A2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</a:rPr>
            <a:t> </a:t>
          </a:r>
        </a:p>
      </dgm:t>
    </dgm:pt>
    <dgm:pt modelId="{997BF0E7-DEB1-4E28-8CF3-13373B8C646C}" type="parTrans" cxnId="{87B55873-5B5B-4389-BF39-2DB77C2564EA}">
      <dgm:prSet/>
      <dgm:spPr/>
      <dgm:t>
        <a:bodyPr/>
        <a:lstStyle/>
        <a:p>
          <a:endParaRPr lang="en-US"/>
        </a:p>
      </dgm:t>
    </dgm:pt>
    <dgm:pt modelId="{7D1580B2-10C6-441F-A9FE-74D80407D237}" type="sibTrans" cxnId="{87B55873-5B5B-4389-BF39-2DB77C2564EA}">
      <dgm:prSet/>
      <dgm:spPr/>
      <dgm:t>
        <a:bodyPr/>
        <a:lstStyle/>
        <a:p>
          <a:endParaRPr lang="en-US"/>
        </a:p>
      </dgm:t>
    </dgm:pt>
    <dgm:pt modelId="{0AD8EB6F-0089-47C3-8E86-5D8A538D52F7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</a:rPr>
            <a:t> </a:t>
          </a:r>
        </a:p>
      </dgm:t>
    </dgm:pt>
    <dgm:pt modelId="{B4F1C0E2-8B1E-45B5-B1F5-78846A20E9CE}" type="parTrans" cxnId="{60B60AD5-FD94-4FB1-96C6-6D90BD7ED486}">
      <dgm:prSet/>
      <dgm:spPr/>
      <dgm:t>
        <a:bodyPr/>
        <a:lstStyle/>
        <a:p>
          <a:endParaRPr lang="en-US"/>
        </a:p>
      </dgm:t>
    </dgm:pt>
    <dgm:pt modelId="{14B7E4CC-D1D5-4BFE-8107-7F276A8B12CA}" type="sibTrans" cxnId="{60B60AD5-FD94-4FB1-96C6-6D90BD7ED486}">
      <dgm:prSet/>
      <dgm:spPr/>
      <dgm:t>
        <a:bodyPr/>
        <a:lstStyle/>
        <a:p>
          <a:endParaRPr lang="en-US"/>
        </a:p>
      </dgm:t>
    </dgm:pt>
    <dgm:pt modelId="{92371453-AFD9-4B90-9E02-DE04EF42BCDC}">
      <dgm:prSet phldrT="[Text]"/>
      <dgm:spPr>
        <a:solidFill>
          <a:srgbClr val="98C187"/>
        </a:solidFill>
      </dgm:spPr>
      <dgm:t>
        <a:bodyPr/>
        <a:lstStyle/>
        <a:p>
          <a:endParaRPr lang="en-US" dirty="0">
            <a:solidFill>
              <a:srgbClr val="000000"/>
            </a:solidFill>
          </a:endParaRPr>
        </a:p>
      </dgm:t>
    </dgm:pt>
    <dgm:pt modelId="{7558F87C-2155-4A18-B265-90CAB6F1571C}" type="parTrans" cxnId="{5FB91E47-4AFE-4823-B600-FDE4CB520104}">
      <dgm:prSet/>
      <dgm:spPr/>
      <dgm:t>
        <a:bodyPr/>
        <a:lstStyle/>
        <a:p>
          <a:endParaRPr lang="en-US"/>
        </a:p>
      </dgm:t>
    </dgm:pt>
    <dgm:pt modelId="{0A212CFE-5589-47D2-B8D4-0F31782EB815}" type="sibTrans" cxnId="{5FB91E47-4AFE-4823-B600-FDE4CB520104}">
      <dgm:prSet/>
      <dgm:spPr/>
      <dgm:t>
        <a:bodyPr/>
        <a:lstStyle/>
        <a:p>
          <a:endParaRPr lang="en-US"/>
        </a:p>
      </dgm:t>
    </dgm:pt>
    <dgm:pt modelId="{D4142ECD-8323-4B82-B1D2-D8A6DC6D0B28}" type="pres">
      <dgm:prSet presAssocID="{FFF32300-0E15-4F49-BD93-F3857A8687C2}" presName="Name0" presStyleCnt="0">
        <dgm:presLayoutVars>
          <dgm:dir/>
          <dgm:animLvl val="lvl"/>
          <dgm:resizeHandles val="exact"/>
        </dgm:presLayoutVars>
      </dgm:prSet>
      <dgm:spPr/>
    </dgm:pt>
    <dgm:pt modelId="{A1BB6AC0-F554-4ADB-B082-549145ED2C8A}" type="pres">
      <dgm:prSet presAssocID="{C071E513-4EF8-463B-9B08-4F26BB58434A}" presName="Name8" presStyleCnt="0"/>
      <dgm:spPr/>
    </dgm:pt>
    <dgm:pt modelId="{DF8F0A8C-9937-4629-9A6E-88DD702F9DD0}" type="pres">
      <dgm:prSet presAssocID="{C071E513-4EF8-463B-9B08-4F26BB58434A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5AF39-C4ED-4CF8-A9E4-F9325C3647A5}" type="pres">
      <dgm:prSet presAssocID="{C071E513-4EF8-463B-9B08-4F26BB58434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D2F933-4A4B-40B9-9270-A58648A7CBB4}" type="pres">
      <dgm:prSet presAssocID="{5545BB8B-483D-4432-944F-B5EB0AECA295}" presName="Name8" presStyleCnt="0"/>
      <dgm:spPr/>
    </dgm:pt>
    <dgm:pt modelId="{5DFBE38E-75CE-4E17-8469-92700CBB8C76}" type="pres">
      <dgm:prSet presAssocID="{5545BB8B-483D-4432-944F-B5EB0AECA295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DE7A50-6B4D-477E-9E76-D2374078FAD9}" type="pres">
      <dgm:prSet presAssocID="{5545BB8B-483D-4432-944F-B5EB0AECA29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6627A6-2C6F-494A-A7DC-FA7107D531DE}" type="pres">
      <dgm:prSet presAssocID="{CA46CDC0-E5D1-4735-BF73-D34B633144A2}" presName="Name8" presStyleCnt="0"/>
      <dgm:spPr/>
    </dgm:pt>
    <dgm:pt modelId="{4A507BA3-1152-4074-9AAB-083442924BB1}" type="pres">
      <dgm:prSet presAssocID="{CA46CDC0-E5D1-4735-BF73-D34B633144A2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15D710-E5AE-4F2D-9311-0A59C52DAD37}" type="pres">
      <dgm:prSet presAssocID="{CA46CDC0-E5D1-4735-BF73-D34B633144A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EFDFD-2E0A-4382-9E3D-8C876AAF8AB0}" type="pres">
      <dgm:prSet presAssocID="{0AD8EB6F-0089-47C3-8E86-5D8A538D52F7}" presName="Name8" presStyleCnt="0"/>
      <dgm:spPr/>
    </dgm:pt>
    <dgm:pt modelId="{4D3B101C-4D26-4A68-AE83-F35203CAFE01}" type="pres">
      <dgm:prSet presAssocID="{0AD8EB6F-0089-47C3-8E86-5D8A538D52F7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663E0A-8DF8-4BD7-9098-31E1D13FB26D}" type="pres">
      <dgm:prSet presAssocID="{0AD8EB6F-0089-47C3-8E86-5D8A538D52F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BFD907-8935-4A15-B3F7-DF78A877CB48}" type="pres">
      <dgm:prSet presAssocID="{92371453-AFD9-4B90-9E02-DE04EF42BCDC}" presName="Name8" presStyleCnt="0"/>
      <dgm:spPr/>
    </dgm:pt>
    <dgm:pt modelId="{3998BD6C-0250-4B03-905B-9E45E13F8D22}" type="pres">
      <dgm:prSet presAssocID="{92371453-AFD9-4B90-9E02-DE04EF42BCDC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570A7-3A51-4DC6-B520-EF956FB2CAE5}" type="pres">
      <dgm:prSet presAssocID="{92371453-AFD9-4B90-9E02-DE04EF42BCD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6DA439-EB23-4232-BD90-196D212350AE}" srcId="{FFF32300-0E15-4F49-BD93-F3857A8687C2}" destId="{5545BB8B-483D-4432-944F-B5EB0AECA295}" srcOrd="1" destOrd="0" parTransId="{68C58B2A-3DD9-47A3-B387-3B90CA56663A}" sibTransId="{F42A9EFD-9EEB-4205-9ECF-BD8D009F985A}"/>
    <dgm:cxn modelId="{DE7BF189-D970-44B5-8849-6955FB7D9B67}" type="presOf" srcId="{CA46CDC0-E5D1-4735-BF73-D34B633144A2}" destId="{0D15D710-E5AE-4F2D-9311-0A59C52DAD37}" srcOrd="1" destOrd="0" presId="urn:microsoft.com/office/officeart/2005/8/layout/pyramid1"/>
    <dgm:cxn modelId="{F3D1C8DF-0207-4B17-8CE5-19CB3FA64ED1}" type="presOf" srcId="{FFF32300-0E15-4F49-BD93-F3857A8687C2}" destId="{D4142ECD-8323-4B82-B1D2-D8A6DC6D0B28}" srcOrd="0" destOrd="0" presId="urn:microsoft.com/office/officeart/2005/8/layout/pyramid1"/>
    <dgm:cxn modelId="{94F276CC-14D3-4970-A580-111DD5D6D7F1}" type="presOf" srcId="{C071E513-4EF8-463B-9B08-4F26BB58434A}" destId="{DF8F0A8C-9937-4629-9A6E-88DD702F9DD0}" srcOrd="0" destOrd="0" presId="urn:microsoft.com/office/officeart/2005/8/layout/pyramid1"/>
    <dgm:cxn modelId="{87B55873-5B5B-4389-BF39-2DB77C2564EA}" srcId="{FFF32300-0E15-4F49-BD93-F3857A8687C2}" destId="{CA46CDC0-E5D1-4735-BF73-D34B633144A2}" srcOrd="2" destOrd="0" parTransId="{997BF0E7-DEB1-4E28-8CF3-13373B8C646C}" sibTransId="{7D1580B2-10C6-441F-A9FE-74D80407D237}"/>
    <dgm:cxn modelId="{E005A055-E2F9-4E78-B510-5D4396B0189D}" type="presOf" srcId="{92371453-AFD9-4B90-9E02-DE04EF42BCDC}" destId="{3998BD6C-0250-4B03-905B-9E45E13F8D22}" srcOrd="0" destOrd="0" presId="urn:microsoft.com/office/officeart/2005/8/layout/pyramid1"/>
    <dgm:cxn modelId="{81E7D9AC-C044-4C9D-A41E-F900F1366DC6}" type="presOf" srcId="{5545BB8B-483D-4432-944F-B5EB0AECA295}" destId="{5DFBE38E-75CE-4E17-8469-92700CBB8C76}" srcOrd="0" destOrd="0" presId="urn:microsoft.com/office/officeart/2005/8/layout/pyramid1"/>
    <dgm:cxn modelId="{200C79A8-7226-4A8A-8F40-44E1FC0C843B}" type="presOf" srcId="{0AD8EB6F-0089-47C3-8E86-5D8A538D52F7}" destId="{D1663E0A-8DF8-4BD7-9098-31E1D13FB26D}" srcOrd="1" destOrd="0" presId="urn:microsoft.com/office/officeart/2005/8/layout/pyramid1"/>
    <dgm:cxn modelId="{8FF7AAD7-8409-4316-A3E3-FE431109F7EB}" type="presOf" srcId="{0AD8EB6F-0089-47C3-8E86-5D8A538D52F7}" destId="{4D3B101C-4D26-4A68-AE83-F35203CAFE01}" srcOrd="0" destOrd="0" presId="urn:microsoft.com/office/officeart/2005/8/layout/pyramid1"/>
    <dgm:cxn modelId="{4AB52736-CBC0-4802-AFAB-FE4F2D93F0F4}" type="presOf" srcId="{92371453-AFD9-4B90-9E02-DE04EF42BCDC}" destId="{26D570A7-3A51-4DC6-B520-EF956FB2CAE5}" srcOrd="1" destOrd="0" presId="urn:microsoft.com/office/officeart/2005/8/layout/pyramid1"/>
    <dgm:cxn modelId="{60B60AD5-FD94-4FB1-96C6-6D90BD7ED486}" srcId="{FFF32300-0E15-4F49-BD93-F3857A8687C2}" destId="{0AD8EB6F-0089-47C3-8E86-5D8A538D52F7}" srcOrd="3" destOrd="0" parTransId="{B4F1C0E2-8B1E-45B5-B1F5-78846A20E9CE}" sibTransId="{14B7E4CC-D1D5-4BFE-8107-7F276A8B12CA}"/>
    <dgm:cxn modelId="{29CD1E99-72CE-4A2C-8F57-ECD91BA21D9C}" srcId="{FFF32300-0E15-4F49-BD93-F3857A8687C2}" destId="{C071E513-4EF8-463B-9B08-4F26BB58434A}" srcOrd="0" destOrd="0" parTransId="{E865D7FE-C26A-489E-B9B2-BDD3A7DF65CD}" sibTransId="{4E1C40D6-DD2A-4227-ADCF-BF2C007DC913}"/>
    <dgm:cxn modelId="{F082F776-5B5C-4C6D-A77C-05A6948811A0}" type="presOf" srcId="{C071E513-4EF8-463B-9B08-4F26BB58434A}" destId="{9975AF39-C4ED-4CF8-A9E4-F9325C3647A5}" srcOrd="1" destOrd="0" presId="urn:microsoft.com/office/officeart/2005/8/layout/pyramid1"/>
    <dgm:cxn modelId="{3C060E7F-462B-411B-8F31-B71F27CB2CB1}" type="presOf" srcId="{5545BB8B-483D-4432-944F-B5EB0AECA295}" destId="{16DE7A50-6B4D-477E-9E76-D2374078FAD9}" srcOrd="1" destOrd="0" presId="urn:microsoft.com/office/officeart/2005/8/layout/pyramid1"/>
    <dgm:cxn modelId="{5FB91E47-4AFE-4823-B600-FDE4CB520104}" srcId="{FFF32300-0E15-4F49-BD93-F3857A8687C2}" destId="{92371453-AFD9-4B90-9E02-DE04EF42BCDC}" srcOrd="4" destOrd="0" parTransId="{7558F87C-2155-4A18-B265-90CAB6F1571C}" sibTransId="{0A212CFE-5589-47D2-B8D4-0F31782EB815}"/>
    <dgm:cxn modelId="{B2D12D9B-5821-441B-9B2B-18ABE8233AAF}" type="presOf" srcId="{CA46CDC0-E5D1-4735-BF73-D34B633144A2}" destId="{4A507BA3-1152-4074-9AAB-083442924BB1}" srcOrd="0" destOrd="0" presId="urn:microsoft.com/office/officeart/2005/8/layout/pyramid1"/>
    <dgm:cxn modelId="{C98B94F1-1029-4043-805A-2B39DCFF99EF}" type="presParOf" srcId="{D4142ECD-8323-4B82-B1D2-D8A6DC6D0B28}" destId="{A1BB6AC0-F554-4ADB-B082-549145ED2C8A}" srcOrd="0" destOrd="0" presId="urn:microsoft.com/office/officeart/2005/8/layout/pyramid1"/>
    <dgm:cxn modelId="{4E6EEBB8-2C53-44B7-812C-9315E6CD1DA6}" type="presParOf" srcId="{A1BB6AC0-F554-4ADB-B082-549145ED2C8A}" destId="{DF8F0A8C-9937-4629-9A6E-88DD702F9DD0}" srcOrd="0" destOrd="0" presId="urn:microsoft.com/office/officeart/2005/8/layout/pyramid1"/>
    <dgm:cxn modelId="{95E5A8D4-CA66-4AE6-A0AD-5E4B323443E1}" type="presParOf" srcId="{A1BB6AC0-F554-4ADB-B082-549145ED2C8A}" destId="{9975AF39-C4ED-4CF8-A9E4-F9325C3647A5}" srcOrd="1" destOrd="0" presId="urn:microsoft.com/office/officeart/2005/8/layout/pyramid1"/>
    <dgm:cxn modelId="{F57BD72E-572B-4B9F-A4B2-DD49B25A41F7}" type="presParOf" srcId="{D4142ECD-8323-4B82-B1D2-D8A6DC6D0B28}" destId="{36D2F933-4A4B-40B9-9270-A58648A7CBB4}" srcOrd="1" destOrd="0" presId="urn:microsoft.com/office/officeart/2005/8/layout/pyramid1"/>
    <dgm:cxn modelId="{7873F57F-DEAA-400E-82E7-4D0C7E51470A}" type="presParOf" srcId="{36D2F933-4A4B-40B9-9270-A58648A7CBB4}" destId="{5DFBE38E-75CE-4E17-8469-92700CBB8C76}" srcOrd="0" destOrd="0" presId="urn:microsoft.com/office/officeart/2005/8/layout/pyramid1"/>
    <dgm:cxn modelId="{73262CC4-3E26-4574-BE00-1A079AEA1862}" type="presParOf" srcId="{36D2F933-4A4B-40B9-9270-A58648A7CBB4}" destId="{16DE7A50-6B4D-477E-9E76-D2374078FAD9}" srcOrd="1" destOrd="0" presId="urn:microsoft.com/office/officeart/2005/8/layout/pyramid1"/>
    <dgm:cxn modelId="{C52E935B-B854-4AD0-8938-2023BD03E917}" type="presParOf" srcId="{D4142ECD-8323-4B82-B1D2-D8A6DC6D0B28}" destId="{A36627A6-2C6F-494A-A7DC-FA7107D531DE}" srcOrd="2" destOrd="0" presId="urn:microsoft.com/office/officeart/2005/8/layout/pyramid1"/>
    <dgm:cxn modelId="{5D84B96C-BA09-4E64-AF14-56556CA30E18}" type="presParOf" srcId="{A36627A6-2C6F-494A-A7DC-FA7107D531DE}" destId="{4A507BA3-1152-4074-9AAB-083442924BB1}" srcOrd="0" destOrd="0" presId="urn:microsoft.com/office/officeart/2005/8/layout/pyramid1"/>
    <dgm:cxn modelId="{3E73E6E8-9A9F-45A7-A662-93770F5FBD92}" type="presParOf" srcId="{A36627A6-2C6F-494A-A7DC-FA7107D531DE}" destId="{0D15D710-E5AE-4F2D-9311-0A59C52DAD37}" srcOrd="1" destOrd="0" presId="urn:microsoft.com/office/officeart/2005/8/layout/pyramid1"/>
    <dgm:cxn modelId="{FB206FC0-E69B-4CE1-8D3A-3EA8CF4F15A5}" type="presParOf" srcId="{D4142ECD-8323-4B82-B1D2-D8A6DC6D0B28}" destId="{1E4EFDFD-2E0A-4382-9E3D-8C876AAF8AB0}" srcOrd="3" destOrd="0" presId="urn:microsoft.com/office/officeart/2005/8/layout/pyramid1"/>
    <dgm:cxn modelId="{B84809C3-1E7D-4792-AE07-62B55F4B67E8}" type="presParOf" srcId="{1E4EFDFD-2E0A-4382-9E3D-8C876AAF8AB0}" destId="{4D3B101C-4D26-4A68-AE83-F35203CAFE01}" srcOrd="0" destOrd="0" presId="urn:microsoft.com/office/officeart/2005/8/layout/pyramid1"/>
    <dgm:cxn modelId="{7DD020C4-4BCB-4912-B319-3B56433004B0}" type="presParOf" srcId="{1E4EFDFD-2E0A-4382-9E3D-8C876AAF8AB0}" destId="{D1663E0A-8DF8-4BD7-9098-31E1D13FB26D}" srcOrd="1" destOrd="0" presId="urn:microsoft.com/office/officeart/2005/8/layout/pyramid1"/>
    <dgm:cxn modelId="{B2D78E78-1C2C-45E5-980E-9C7DEC4513B6}" type="presParOf" srcId="{D4142ECD-8323-4B82-B1D2-D8A6DC6D0B28}" destId="{D2BFD907-8935-4A15-B3F7-DF78A877CB48}" srcOrd="4" destOrd="0" presId="urn:microsoft.com/office/officeart/2005/8/layout/pyramid1"/>
    <dgm:cxn modelId="{28370CE6-CBB7-4E14-8730-E9E8907DC16D}" type="presParOf" srcId="{D2BFD907-8935-4A15-B3F7-DF78A877CB48}" destId="{3998BD6C-0250-4B03-905B-9E45E13F8D22}" srcOrd="0" destOrd="0" presId="urn:microsoft.com/office/officeart/2005/8/layout/pyramid1"/>
    <dgm:cxn modelId="{17BFA2E3-79F1-4B09-9AE8-D303270C340C}" type="presParOf" srcId="{D2BFD907-8935-4A15-B3F7-DF78A877CB48}" destId="{26D570A7-3A51-4DC6-B520-EF956FB2CAE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F32300-0E15-4F49-BD93-F3857A8687C2}" type="doc">
      <dgm:prSet loTypeId="urn:microsoft.com/office/officeart/2005/8/layout/pyramid1" loCatId="pyramid" qsTypeId="urn:microsoft.com/office/officeart/2005/8/quickstyle/simple1" qsCatId="simple" csTypeId="urn:microsoft.com/office/officeart/2005/8/colors/accent3_3" csCatId="accent3" phldr="1"/>
      <dgm:spPr/>
    </dgm:pt>
    <dgm:pt modelId="{C071E513-4EF8-463B-9B08-4F26BB58434A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</a:rPr>
            <a:t> </a:t>
          </a:r>
        </a:p>
      </dgm:t>
    </dgm:pt>
    <dgm:pt modelId="{E865D7FE-C26A-489E-B9B2-BDD3A7DF65CD}" type="parTrans" cxnId="{29CD1E99-72CE-4A2C-8F57-ECD91BA21D9C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4E1C40D6-DD2A-4227-ADCF-BF2C007DC913}" type="sibTrans" cxnId="{29CD1E99-72CE-4A2C-8F57-ECD91BA21D9C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5545BB8B-483D-4432-944F-B5EB0AECA295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</a:rPr>
            <a:t> </a:t>
          </a:r>
        </a:p>
      </dgm:t>
    </dgm:pt>
    <dgm:pt modelId="{68C58B2A-3DD9-47A3-B387-3B90CA56663A}" type="parTrans" cxnId="{DB6DA439-EB23-4232-BD90-196D212350AE}">
      <dgm:prSet/>
      <dgm:spPr/>
      <dgm:t>
        <a:bodyPr/>
        <a:lstStyle/>
        <a:p>
          <a:endParaRPr lang="en-US"/>
        </a:p>
      </dgm:t>
    </dgm:pt>
    <dgm:pt modelId="{F42A9EFD-9EEB-4205-9ECF-BD8D009F985A}" type="sibTrans" cxnId="{DB6DA439-EB23-4232-BD90-196D212350AE}">
      <dgm:prSet/>
      <dgm:spPr/>
      <dgm:t>
        <a:bodyPr/>
        <a:lstStyle/>
        <a:p>
          <a:endParaRPr lang="en-US"/>
        </a:p>
      </dgm:t>
    </dgm:pt>
    <dgm:pt modelId="{CA46CDC0-E5D1-4735-BF73-D34B633144A2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</a:rPr>
            <a:t> </a:t>
          </a:r>
        </a:p>
      </dgm:t>
    </dgm:pt>
    <dgm:pt modelId="{997BF0E7-DEB1-4E28-8CF3-13373B8C646C}" type="parTrans" cxnId="{87B55873-5B5B-4389-BF39-2DB77C2564EA}">
      <dgm:prSet/>
      <dgm:spPr/>
      <dgm:t>
        <a:bodyPr/>
        <a:lstStyle/>
        <a:p>
          <a:endParaRPr lang="en-US"/>
        </a:p>
      </dgm:t>
    </dgm:pt>
    <dgm:pt modelId="{7D1580B2-10C6-441F-A9FE-74D80407D237}" type="sibTrans" cxnId="{87B55873-5B5B-4389-BF39-2DB77C2564EA}">
      <dgm:prSet/>
      <dgm:spPr/>
      <dgm:t>
        <a:bodyPr/>
        <a:lstStyle/>
        <a:p>
          <a:endParaRPr lang="en-US"/>
        </a:p>
      </dgm:t>
    </dgm:pt>
    <dgm:pt modelId="{0AD8EB6F-0089-47C3-8E86-5D8A538D52F7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 </a:t>
          </a:r>
        </a:p>
      </dgm:t>
    </dgm:pt>
    <dgm:pt modelId="{B4F1C0E2-8B1E-45B5-B1F5-78846A20E9CE}" type="parTrans" cxnId="{60B60AD5-FD94-4FB1-96C6-6D90BD7ED486}">
      <dgm:prSet/>
      <dgm:spPr/>
      <dgm:t>
        <a:bodyPr/>
        <a:lstStyle/>
        <a:p>
          <a:endParaRPr lang="en-US"/>
        </a:p>
      </dgm:t>
    </dgm:pt>
    <dgm:pt modelId="{14B7E4CC-D1D5-4BFE-8107-7F276A8B12CA}" type="sibTrans" cxnId="{60B60AD5-FD94-4FB1-96C6-6D90BD7ED486}">
      <dgm:prSet/>
      <dgm:spPr/>
      <dgm:t>
        <a:bodyPr/>
        <a:lstStyle/>
        <a:p>
          <a:endParaRPr lang="en-US"/>
        </a:p>
      </dgm:t>
    </dgm:pt>
    <dgm:pt modelId="{92371453-AFD9-4B90-9E02-DE04EF42BCDC}">
      <dgm:prSet phldrT="[Text]"/>
      <dgm:spPr>
        <a:solidFill>
          <a:schemeClr val="bg2"/>
        </a:solidFill>
      </dgm:spPr>
      <dgm:t>
        <a:bodyPr/>
        <a:lstStyle/>
        <a:p>
          <a:endParaRPr lang="en-US" dirty="0">
            <a:solidFill>
              <a:srgbClr val="000000"/>
            </a:solidFill>
          </a:endParaRPr>
        </a:p>
      </dgm:t>
    </dgm:pt>
    <dgm:pt modelId="{7558F87C-2155-4A18-B265-90CAB6F1571C}" type="parTrans" cxnId="{5FB91E47-4AFE-4823-B600-FDE4CB520104}">
      <dgm:prSet/>
      <dgm:spPr/>
      <dgm:t>
        <a:bodyPr/>
        <a:lstStyle/>
        <a:p>
          <a:endParaRPr lang="en-US"/>
        </a:p>
      </dgm:t>
    </dgm:pt>
    <dgm:pt modelId="{0A212CFE-5589-47D2-B8D4-0F31782EB815}" type="sibTrans" cxnId="{5FB91E47-4AFE-4823-B600-FDE4CB520104}">
      <dgm:prSet/>
      <dgm:spPr/>
      <dgm:t>
        <a:bodyPr/>
        <a:lstStyle/>
        <a:p>
          <a:endParaRPr lang="en-US"/>
        </a:p>
      </dgm:t>
    </dgm:pt>
    <dgm:pt modelId="{D4142ECD-8323-4B82-B1D2-D8A6DC6D0B28}" type="pres">
      <dgm:prSet presAssocID="{FFF32300-0E15-4F49-BD93-F3857A8687C2}" presName="Name0" presStyleCnt="0">
        <dgm:presLayoutVars>
          <dgm:dir/>
          <dgm:animLvl val="lvl"/>
          <dgm:resizeHandles val="exact"/>
        </dgm:presLayoutVars>
      </dgm:prSet>
      <dgm:spPr/>
    </dgm:pt>
    <dgm:pt modelId="{A1BB6AC0-F554-4ADB-B082-549145ED2C8A}" type="pres">
      <dgm:prSet presAssocID="{C071E513-4EF8-463B-9B08-4F26BB58434A}" presName="Name8" presStyleCnt="0"/>
      <dgm:spPr/>
    </dgm:pt>
    <dgm:pt modelId="{DF8F0A8C-9937-4629-9A6E-88DD702F9DD0}" type="pres">
      <dgm:prSet presAssocID="{C071E513-4EF8-463B-9B08-4F26BB58434A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5AF39-C4ED-4CF8-A9E4-F9325C3647A5}" type="pres">
      <dgm:prSet presAssocID="{C071E513-4EF8-463B-9B08-4F26BB58434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D2F933-4A4B-40B9-9270-A58648A7CBB4}" type="pres">
      <dgm:prSet presAssocID="{5545BB8B-483D-4432-944F-B5EB0AECA295}" presName="Name8" presStyleCnt="0"/>
      <dgm:spPr/>
    </dgm:pt>
    <dgm:pt modelId="{5DFBE38E-75CE-4E17-8469-92700CBB8C76}" type="pres">
      <dgm:prSet presAssocID="{5545BB8B-483D-4432-944F-B5EB0AECA295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DE7A50-6B4D-477E-9E76-D2374078FAD9}" type="pres">
      <dgm:prSet presAssocID="{5545BB8B-483D-4432-944F-B5EB0AECA29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6627A6-2C6F-494A-A7DC-FA7107D531DE}" type="pres">
      <dgm:prSet presAssocID="{CA46CDC0-E5D1-4735-BF73-D34B633144A2}" presName="Name8" presStyleCnt="0"/>
      <dgm:spPr/>
    </dgm:pt>
    <dgm:pt modelId="{4A507BA3-1152-4074-9AAB-083442924BB1}" type="pres">
      <dgm:prSet presAssocID="{CA46CDC0-E5D1-4735-BF73-D34B633144A2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15D710-E5AE-4F2D-9311-0A59C52DAD37}" type="pres">
      <dgm:prSet presAssocID="{CA46CDC0-E5D1-4735-BF73-D34B633144A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EFDFD-2E0A-4382-9E3D-8C876AAF8AB0}" type="pres">
      <dgm:prSet presAssocID="{0AD8EB6F-0089-47C3-8E86-5D8A538D52F7}" presName="Name8" presStyleCnt="0"/>
      <dgm:spPr/>
    </dgm:pt>
    <dgm:pt modelId="{4D3B101C-4D26-4A68-AE83-F35203CAFE01}" type="pres">
      <dgm:prSet presAssocID="{0AD8EB6F-0089-47C3-8E86-5D8A538D52F7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663E0A-8DF8-4BD7-9098-31E1D13FB26D}" type="pres">
      <dgm:prSet presAssocID="{0AD8EB6F-0089-47C3-8E86-5D8A538D52F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BFD907-8935-4A15-B3F7-DF78A877CB48}" type="pres">
      <dgm:prSet presAssocID="{92371453-AFD9-4B90-9E02-DE04EF42BCDC}" presName="Name8" presStyleCnt="0"/>
      <dgm:spPr/>
    </dgm:pt>
    <dgm:pt modelId="{3998BD6C-0250-4B03-905B-9E45E13F8D22}" type="pres">
      <dgm:prSet presAssocID="{92371453-AFD9-4B90-9E02-DE04EF42BCDC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570A7-3A51-4DC6-B520-EF956FB2CAE5}" type="pres">
      <dgm:prSet presAssocID="{92371453-AFD9-4B90-9E02-DE04EF42BCD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6DA439-EB23-4232-BD90-196D212350AE}" srcId="{FFF32300-0E15-4F49-BD93-F3857A8687C2}" destId="{5545BB8B-483D-4432-944F-B5EB0AECA295}" srcOrd="1" destOrd="0" parTransId="{68C58B2A-3DD9-47A3-B387-3B90CA56663A}" sibTransId="{F42A9EFD-9EEB-4205-9ECF-BD8D009F985A}"/>
    <dgm:cxn modelId="{DE7BF189-D970-44B5-8849-6955FB7D9B67}" type="presOf" srcId="{CA46CDC0-E5D1-4735-BF73-D34B633144A2}" destId="{0D15D710-E5AE-4F2D-9311-0A59C52DAD37}" srcOrd="1" destOrd="0" presId="urn:microsoft.com/office/officeart/2005/8/layout/pyramid1"/>
    <dgm:cxn modelId="{F3D1C8DF-0207-4B17-8CE5-19CB3FA64ED1}" type="presOf" srcId="{FFF32300-0E15-4F49-BD93-F3857A8687C2}" destId="{D4142ECD-8323-4B82-B1D2-D8A6DC6D0B28}" srcOrd="0" destOrd="0" presId="urn:microsoft.com/office/officeart/2005/8/layout/pyramid1"/>
    <dgm:cxn modelId="{94F276CC-14D3-4970-A580-111DD5D6D7F1}" type="presOf" srcId="{C071E513-4EF8-463B-9B08-4F26BB58434A}" destId="{DF8F0A8C-9937-4629-9A6E-88DD702F9DD0}" srcOrd="0" destOrd="0" presId="urn:microsoft.com/office/officeart/2005/8/layout/pyramid1"/>
    <dgm:cxn modelId="{87B55873-5B5B-4389-BF39-2DB77C2564EA}" srcId="{FFF32300-0E15-4F49-BD93-F3857A8687C2}" destId="{CA46CDC0-E5D1-4735-BF73-D34B633144A2}" srcOrd="2" destOrd="0" parTransId="{997BF0E7-DEB1-4E28-8CF3-13373B8C646C}" sibTransId="{7D1580B2-10C6-441F-A9FE-74D80407D237}"/>
    <dgm:cxn modelId="{E005A055-E2F9-4E78-B510-5D4396B0189D}" type="presOf" srcId="{92371453-AFD9-4B90-9E02-DE04EF42BCDC}" destId="{3998BD6C-0250-4B03-905B-9E45E13F8D22}" srcOrd="0" destOrd="0" presId="urn:microsoft.com/office/officeart/2005/8/layout/pyramid1"/>
    <dgm:cxn modelId="{81E7D9AC-C044-4C9D-A41E-F900F1366DC6}" type="presOf" srcId="{5545BB8B-483D-4432-944F-B5EB0AECA295}" destId="{5DFBE38E-75CE-4E17-8469-92700CBB8C76}" srcOrd="0" destOrd="0" presId="urn:microsoft.com/office/officeart/2005/8/layout/pyramid1"/>
    <dgm:cxn modelId="{200C79A8-7226-4A8A-8F40-44E1FC0C843B}" type="presOf" srcId="{0AD8EB6F-0089-47C3-8E86-5D8A538D52F7}" destId="{D1663E0A-8DF8-4BD7-9098-31E1D13FB26D}" srcOrd="1" destOrd="0" presId="urn:microsoft.com/office/officeart/2005/8/layout/pyramid1"/>
    <dgm:cxn modelId="{8FF7AAD7-8409-4316-A3E3-FE431109F7EB}" type="presOf" srcId="{0AD8EB6F-0089-47C3-8E86-5D8A538D52F7}" destId="{4D3B101C-4D26-4A68-AE83-F35203CAFE01}" srcOrd="0" destOrd="0" presId="urn:microsoft.com/office/officeart/2005/8/layout/pyramid1"/>
    <dgm:cxn modelId="{4AB52736-CBC0-4802-AFAB-FE4F2D93F0F4}" type="presOf" srcId="{92371453-AFD9-4B90-9E02-DE04EF42BCDC}" destId="{26D570A7-3A51-4DC6-B520-EF956FB2CAE5}" srcOrd="1" destOrd="0" presId="urn:microsoft.com/office/officeart/2005/8/layout/pyramid1"/>
    <dgm:cxn modelId="{60B60AD5-FD94-4FB1-96C6-6D90BD7ED486}" srcId="{FFF32300-0E15-4F49-BD93-F3857A8687C2}" destId="{0AD8EB6F-0089-47C3-8E86-5D8A538D52F7}" srcOrd="3" destOrd="0" parTransId="{B4F1C0E2-8B1E-45B5-B1F5-78846A20E9CE}" sibTransId="{14B7E4CC-D1D5-4BFE-8107-7F276A8B12CA}"/>
    <dgm:cxn modelId="{29CD1E99-72CE-4A2C-8F57-ECD91BA21D9C}" srcId="{FFF32300-0E15-4F49-BD93-F3857A8687C2}" destId="{C071E513-4EF8-463B-9B08-4F26BB58434A}" srcOrd="0" destOrd="0" parTransId="{E865D7FE-C26A-489E-B9B2-BDD3A7DF65CD}" sibTransId="{4E1C40D6-DD2A-4227-ADCF-BF2C007DC913}"/>
    <dgm:cxn modelId="{F082F776-5B5C-4C6D-A77C-05A6948811A0}" type="presOf" srcId="{C071E513-4EF8-463B-9B08-4F26BB58434A}" destId="{9975AF39-C4ED-4CF8-A9E4-F9325C3647A5}" srcOrd="1" destOrd="0" presId="urn:microsoft.com/office/officeart/2005/8/layout/pyramid1"/>
    <dgm:cxn modelId="{3C060E7F-462B-411B-8F31-B71F27CB2CB1}" type="presOf" srcId="{5545BB8B-483D-4432-944F-B5EB0AECA295}" destId="{16DE7A50-6B4D-477E-9E76-D2374078FAD9}" srcOrd="1" destOrd="0" presId="urn:microsoft.com/office/officeart/2005/8/layout/pyramid1"/>
    <dgm:cxn modelId="{5FB91E47-4AFE-4823-B600-FDE4CB520104}" srcId="{FFF32300-0E15-4F49-BD93-F3857A8687C2}" destId="{92371453-AFD9-4B90-9E02-DE04EF42BCDC}" srcOrd="4" destOrd="0" parTransId="{7558F87C-2155-4A18-B265-90CAB6F1571C}" sibTransId="{0A212CFE-5589-47D2-B8D4-0F31782EB815}"/>
    <dgm:cxn modelId="{B2D12D9B-5821-441B-9B2B-18ABE8233AAF}" type="presOf" srcId="{CA46CDC0-E5D1-4735-BF73-D34B633144A2}" destId="{4A507BA3-1152-4074-9AAB-083442924BB1}" srcOrd="0" destOrd="0" presId="urn:microsoft.com/office/officeart/2005/8/layout/pyramid1"/>
    <dgm:cxn modelId="{C98B94F1-1029-4043-805A-2B39DCFF99EF}" type="presParOf" srcId="{D4142ECD-8323-4B82-B1D2-D8A6DC6D0B28}" destId="{A1BB6AC0-F554-4ADB-B082-549145ED2C8A}" srcOrd="0" destOrd="0" presId="urn:microsoft.com/office/officeart/2005/8/layout/pyramid1"/>
    <dgm:cxn modelId="{4E6EEBB8-2C53-44B7-812C-9315E6CD1DA6}" type="presParOf" srcId="{A1BB6AC0-F554-4ADB-B082-549145ED2C8A}" destId="{DF8F0A8C-9937-4629-9A6E-88DD702F9DD0}" srcOrd="0" destOrd="0" presId="urn:microsoft.com/office/officeart/2005/8/layout/pyramid1"/>
    <dgm:cxn modelId="{95E5A8D4-CA66-4AE6-A0AD-5E4B323443E1}" type="presParOf" srcId="{A1BB6AC0-F554-4ADB-B082-549145ED2C8A}" destId="{9975AF39-C4ED-4CF8-A9E4-F9325C3647A5}" srcOrd="1" destOrd="0" presId="urn:microsoft.com/office/officeart/2005/8/layout/pyramid1"/>
    <dgm:cxn modelId="{F57BD72E-572B-4B9F-A4B2-DD49B25A41F7}" type="presParOf" srcId="{D4142ECD-8323-4B82-B1D2-D8A6DC6D0B28}" destId="{36D2F933-4A4B-40B9-9270-A58648A7CBB4}" srcOrd="1" destOrd="0" presId="urn:microsoft.com/office/officeart/2005/8/layout/pyramid1"/>
    <dgm:cxn modelId="{7873F57F-DEAA-400E-82E7-4D0C7E51470A}" type="presParOf" srcId="{36D2F933-4A4B-40B9-9270-A58648A7CBB4}" destId="{5DFBE38E-75CE-4E17-8469-92700CBB8C76}" srcOrd="0" destOrd="0" presId="urn:microsoft.com/office/officeart/2005/8/layout/pyramid1"/>
    <dgm:cxn modelId="{73262CC4-3E26-4574-BE00-1A079AEA1862}" type="presParOf" srcId="{36D2F933-4A4B-40B9-9270-A58648A7CBB4}" destId="{16DE7A50-6B4D-477E-9E76-D2374078FAD9}" srcOrd="1" destOrd="0" presId="urn:microsoft.com/office/officeart/2005/8/layout/pyramid1"/>
    <dgm:cxn modelId="{C52E935B-B854-4AD0-8938-2023BD03E917}" type="presParOf" srcId="{D4142ECD-8323-4B82-B1D2-D8A6DC6D0B28}" destId="{A36627A6-2C6F-494A-A7DC-FA7107D531DE}" srcOrd="2" destOrd="0" presId="urn:microsoft.com/office/officeart/2005/8/layout/pyramid1"/>
    <dgm:cxn modelId="{5D84B96C-BA09-4E64-AF14-56556CA30E18}" type="presParOf" srcId="{A36627A6-2C6F-494A-A7DC-FA7107D531DE}" destId="{4A507BA3-1152-4074-9AAB-083442924BB1}" srcOrd="0" destOrd="0" presId="urn:microsoft.com/office/officeart/2005/8/layout/pyramid1"/>
    <dgm:cxn modelId="{3E73E6E8-9A9F-45A7-A662-93770F5FBD92}" type="presParOf" srcId="{A36627A6-2C6F-494A-A7DC-FA7107D531DE}" destId="{0D15D710-E5AE-4F2D-9311-0A59C52DAD37}" srcOrd="1" destOrd="0" presId="urn:microsoft.com/office/officeart/2005/8/layout/pyramid1"/>
    <dgm:cxn modelId="{FB206FC0-E69B-4CE1-8D3A-3EA8CF4F15A5}" type="presParOf" srcId="{D4142ECD-8323-4B82-B1D2-D8A6DC6D0B28}" destId="{1E4EFDFD-2E0A-4382-9E3D-8C876AAF8AB0}" srcOrd="3" destOrd="0" presId="urn:microsoft.com/office/officeart/2005/8/layout/pyramid1"/>
    <dgm:cxn modelId="{B84809C3-1E7D-4792-AE07-62B55F4B67E8}" type="presParOf" srcId="{1E4EFDFD-2E0A-4382-9E3D-8C876AAF8AB0}" destId="{4D3B101C-4D26-4A68-AE83-F35203CAFE01}" srcOrd="0" destOrd="0" presId="urn:microsoft.com/office/officeart/2005/8/layout/pyramid1"/>
    <dgm:cxn modelId="{7DD020C4-4BCB-4912-B319-3B56433004B0}" type="presParOf" srcId="{1E4EFDFD-2E0A-4382-9E3D-8C876AAF8AB0}" destId="{D1663E0A-8DF8-4BD7-9098-31E1D13FB26D}" srcOrd="1" destOrd="0" presId="urn:microsoft.com/office/officeart/2005/8/layout/pyramid1"/>
    <dgm:cxn modelId="{B2D78E78-1C2C-45E5-980E-9C7DEC4513B6}" type="presParOf" srcId="{D4142ECD-8323-4B82-B1D2-D8A6DC6D0B28}" destId="{D2BFD907-8935-4A15-B3F7-DF78A877CB48}" srcOrd="4" destOrd="0" presId="urn:microsoft.com/office/officeart/2005/8/layout/pyramid1"/>
    <dgm:cxn modelId="{28370CE6-CBB7-4E14-8730-E9E8907DC16D}" type="presParOf" srcId="{D2BFD907-8935-4A15-B3F7-DF78A877CB48}" destId="{3998BD6C-0250-4B03-905B-9E45E13F8D22}" srcOrd="0" destOrd="0" presId="urn:microsoft.com/office/officeart/2005/8/layout/pyramid1"/>
    <dgm:cxn modelId="{17BFA2E3-79F1-4B09-9AE8-D303270C340C}" type="presParOf" srcId="{D2BFD907-8935-4A15-B3F7-DF78A877CB48}" destId="{26D570A7-3A51-4DC6-B520-EF956FB2CAE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F32300-0E15-4F49-BD93-F3857A8687C2}" type="doc">
      <dgm:prSet loTypeId="urn:microsoft.com/office/officeart/2005/8/layout/pyramid1" loCatId="pyramid" qsTypeId="urn:microsoft.com/office/officeart/2005/8/quickstyle/simple1" qsCatId="simple" csTypeId="urn:microsoft.com/office/officeart/2005/8/colors/accent3_3" csCatId="accent3" phldr="1"/>
      <dgm:spPr/>
    </dgm:pt>
    <dgm:pt modelId="{C071E513-4EF8-463B-9B08-4F26BB58434A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</a:rPr>
            <a:t> </a:t>
          </a:r>
        </a:p>
      </dgm:t>
    </dgm:pt>
    <dgm:pt modelId="{E865D7FE-C26A-489E-B9B2-BDD3A7DF65CD}" type="parTrans" cxnId="{29CD1E99-72CE-4A2C-8F57-ECD91BA21D9C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4E1C40D6-DD2A-4227-ADCF-BF2C007DC913}" type="sibTrans" cxnId="{29CD1E99-72CE-4A2C-8F57-ECD91BA21D9C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5545BB8B-483D-4432-944F-B5EB0AECA295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</a:rPr>
            <a:t> </a:t>
          </a:r>
        </a:p>
      </dgm:t>
    </dgm:pt>
    <dgm:pt modelId="{68C58B2A-3DD9-47A3-B387-3B90CA56663A}" type="parTrans" cxnId="{DB6DA439-EB23-4232-BD90-196D212350AE}">
      <dgm:prSet/>
      <dgm:spPr/>
      <dgm:t>
        <a:bodyPr/>
        <a:lstStyle/>
        <a:p>
          <a:endParaRPr lang="en-US"/>
        </a:p>
      </dgm:t>
    </dgm:pt>
    <dgm:pt modelId="{F42A9EFD-9EEB-4205-9ECF-BD8D009F985A}" type="sibTrans" cxnId="{DB6DA439-EB23-4232-BD90-196D212350AE}">
      <dgm:prSet/>
      <dgm:spPr/>
      <dgm:t>
        <a:bodyPr/>
        <a:lstStyle/>
        <a:p>
          <a:endParaRPr lang="en-US"/>
        </a:p>
      </dgm:t>
    </dgm:pt>
    <dgm:pt modelId="{CA46CDC0-E5D1-4735-BF73-D34B633144A2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 </a:t>
          </a:r>
        </a:p>
      </dgm:t>
    </dgm:pt>
    <dgm:pt modelId="{997BF0E7-DEB1-4E28-8CF3-13373B8C646C}" type="parTrans" cxnId="{87B55873-5B5B-4389-BF39-2DB77C2564EA}">
      <dgm:prSet/>
      <dgm:spPr/>
      <dgm:t>
        <a:bodyPr/>
        <a:lstStyle/>
        <a:p>
          <a:endParaRPr lang="en-US"/>
        </a:p>
      </dgm:t>
    </dgm:pt>
    <dgm:pt modelId="{7D1580B2-10C6-441F-A9FE-74D80407D237}" type="sibTrans" cxnId="{87B55873-5B5B-4389-BF39-2DB77C2564EA}">
      <dgm:prSet/>
      <dgm:spPr/>
      <dgm:t>
        <a:bodyPr/>
        <a:lstStyle/>
        <a:p>
          <a:endParaRPr lang="en-US"/>
        </a:p>
      </dgm:t>
    </dgm:pt>
    <dgm:pt modelId="{0AD8EB6F-0089-47C3-8E86-5D8A538D52F7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</a:rPr>
            <a:t> </a:t>
          </a:r>
        </a:p>
      </dgm:t>
    </dgm:pt>
    <dgm:pt modelId="{B4F1C0E2-8B1E-45B5-B1F5-78846A20E9CE}" type="parTrans" cxnId="{60B60AD5-FD94-4FB1-96C6-6D90BD7ED486}">
      <dgm:prSet/>
      <dgm:spPr/>
      <dgm:t>
        <a:bodyPr/>
        <a:lstStyle/>
        <a:p>
          <a:endParaRPr lang="en-US"/>
        </a:p>
      </dgm:t>
    </dgm:pt>
    <dgm:pt modelId="{14B7E4CC-D1D5-4BFE-8107-7F276A8B12CA}" type="sibTrans" cxnId="{60B60AD5-FD94-4FB1-96C6-6D90BD7ED486}">
      <dgm:prSet/>
      <dgm:spPr/>
      <dgm:t>
        <a:bodyPr/>
        <a:lstStyle/>
        <a:p>
          <a:endParaRPr lang="en-US"/>
        </a:p>
      </dgm:t>
    </dgm:pt>
    <dgm:pt modelId="{92371453-AFD9-4B90-9E02-DE04EF42BCDC}">
      <dgm:prSet phldrT="[Text]"/>
      <dgm:spPr>
        <a:solidFill>
          <a:schemeClr val="bg2"/>
        </a:solidFill>
      </dgm:spPr>
      <dgm:t>
        <a:bodyPr/>
        <a:lstStyle/>
        <a:p>
          <a:endParaRPr lang="en-US" dirty="0">
            <a:solidFill>
              <a:srgbClr val="000000"/>
            </a:solidFill>
          </a:endParaRPr>
        </a:p>
      </dgm:t>
    </dgm:pt>
    <dgm:pt modelId="{7558F87C-2155-4A18-B265-90CAB6F1571C}" type="parTrans" cxnId="{5FB91E47-4AFE-4823-B600-FDE4CB520104}">
      <dgm:prSet/>
      <dgm:spPr/>
      <dgm:t>
        <a:bodyPr/>
        <a:lstStyle/>
        <a:p>
          <a:endParaRPr lang="en-US"/>
        </a:p>
      </dgm:t>
    </dgm:pt>
    <dgm:pt modelId="{0A212CFE-5589-47D2-B8D4-0F31782EB815}" type="sibTrans" cxnId="{5FB91E47-4AFE-4823-B600-FDE4CB520104}">
      <dgm:prSet/>
      <dgm:spPr/>
      <dgm:t>
        <a:bodyPr/>
        <a:lstStyle/>
        <a:p>
          <a:endParaRPr lang="en-US"/>
        </a:p>
      </dgm:t>
    </dgm:pt>
    <dgm:pt modelId="{D4142ECD-8323-4B82-B1D2-D8A6DC6D0B28}" type="pres">
      <dgm:prSet presAssocID="{FFF32300-0E15-4F49-BD93-F3857A8687C2}" presName="Name0" presStyleCnt="0">
        <dgm:presLayoutVars>
          <dgm:dir/>
          <dgm:animLvl val="lvl"/>
          <dgm:resizeHandles val="exact"/>
        </dgm:presLayoutVars>
      </dgm:prSet>
      <dgm:spPr/>
    </dgm:pt>
    <dgm:pt modelId="{A1BB6AC0-F554-4ADB-B082-549145ED2C8A}" type="pres">
      <dgm:prSet presAssocID="{C071E513-4EF8-463B-9B08-4F26BB58434A}" presName="Name8" presStyleCnt="0"/>
      <dgm:spPr/>
    </dgm:pt>
    <dgm:pt modelId="{DF8F0A8C-9937-4629-9A6E-88DD702F9DD0}" type="pres">
      <dgm:prSet presAssocID="{C071E513-4EF8-463B-9B08-4F26BB58434A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5AF39-C4ED-4CF8-A9E4-F9325C3647A5}" type="pres">
      <dgm:prSet presAssocID="{C071E513-4EF8-463B-9B08-4F26BB58434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D2F933-4A4B-40B9-9270-A58648A7CBB4}" type="pres">
      <dgm:prSet presAssocID="{5545BB8B-483D-4432-944F-B5EB0AECA295}" presName="Name8" presStyleCnt="0"/>
      <dgm:spPr/>
    </dgm:pt>
    <dgm:pt modelId="{5DFBE38E-75CE-4E17-8469-92700CBB8C76}" type="pres">
      <dgm:prSet presAssocID="{5545BB8B-483D-4432-944F-B5EB0AECA295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DE7A50-6B4D-477E-9E76-D2374078FAD9}" type="pres">
      <dgm:prSet presAssocID="{5545BB8B-483D-4432-944F-B5EB0AECA29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6627A6-2C6F-494A-A7DC-FA7107D531DE}" type="pres">
      <dgm:prSet presAssocID="{CA46CDC0-E5D1-4735-BF73-D34B633144A2}" presName="Name8" presStyleCnt="0"/>
      <dgm:spPr/>
    </dgm:pt>
    <dgm:pt modelId="{4A507BA3-1152-4074-9AAB-083442924BB1}" type="pres">
      <dgm:prSet presAssocID="{CA46CDC0-E5D1-4735-BF73-D34B633144A2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15D710-E5AE-4F2D-9311-0A59C52DAD37}" type="pres">
      <dgm:prSet presAssocID="{CA46CDC0-E5D1-4735-BF73-D34B633144A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EFDFD-2E0A-4382-9E3D-8C876AAF8AB0}" type="pres">
      <dgm:prSet presAssocID="{0AD8EB6F-0089-47C3-8E86-5D8A538D52F7}" presName="Name8" presStyleCnt="0"/>
      <dgm:spPr/>
    </dgm:pt>
    <dgm:pt modelId="{4D3B101C-4D26-4A68-AE83-F35203CAFE01}" type="pres">
      <dgm:prSet presAssocID="{0AD8EB6F-0089-47C3-8E86-5D8A538D52F7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663E0A-8DF8-4BD7-9098-31E1D13FB26D}" type="pres">
      <dgm:prSet presAssocID="{0AD8EB6F-0089-47C3-8E86-5D8A538D52F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BFD907-8935-4A15-B3F7-DF78A877CB48}" type="pres">
      <dgm:prSet presAssocID="{92371453-AFD9-4B90-9E02-DE04EF42BCDC}" presName="Name8" presStyleCnt="0"/>
      <dgm:spPr/>
    </dgm:pt>
    <dgm:pt modelId="{3998BD6C-0250-4B03-905B-9E45E13F8D22}" type="pres">
      <dgm:prSet presAssocID="{92371453-AFD9-4B90-9E02-DE04EF42BCDC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570A7-3A51-4DC6-B520-EF956FB2CAE5}" type="pres">
      <dgm:prSet presAssocID="{92371453-AFD9-4B90-9E02-DE04EF42BCD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6DA439-EB23-4232-BD90-196D212350AE}" srcId="{FFF32300-0E15-4F49-BD93-F3857A8687C2}" destId="{5545BB8B-483D-4432-944F-B5EB0AECA295}" srcOrd="1" destOrd="0" parTransId="{68C58B2A-3DD9-47A3-B387-3B90CA56663A}" sibTransId="{F42A9EFD-9EEB-4205-9ECF-BD8D009F985A}"/>
    <dgm:cxn modelId="{DE7BF189-D970-44B5-8849-6955FB7D9B67}" type="presOf" srcId="{CA46CDC0-E5D1-4735-BF73-D34B633144A2}" destId="{0D15D710-E5AE-4F2D-9311-0A59C52DAD37}" srcOrd="1" destOrd="0" presId="urn:microsoft.com/office/officeart/2005/8/layout/pyramid1"/>
    <dgm:cxn modelId="{F3D1C8DF-0207-4B17-8CE5-19CB3FA64ED1}" type="presOf" srcId="{FFF32300-0E15-4F49-BD93-F3857A8687C2}" destId="{D4142ECD-8323-4B82-B1D2-D8A6DC6D0B28}" srcOrd="0" destOrd="0" presId="urn:microsoft.com/office/officeart/2005/8/layout/pyramid1"/>
    <dgm:cxn modelId="{94F276CC-14D3-4970-A580-111DD5D6D7F1}" type="presOf" srcId="{C071E513-4EF8-463B-9B08-4F26BB58434A}" destId="{DF8F0A8C-9937-4629-9A6E-88DD702F9DD0}" srcOrd="0" destOrd="0" presId="urn:microsoft.com/office/officeart/2005/8/layout/pyramid1"/>
    <dgm:cxn modelId="{87B55873-5B5B-4389-BF39-2DB77C2564EA}" srcId="{FFF32300-0E15-4F49-BD93-F3857A8687C2}" destId="{CA46CDC0-E5D1-4735-BF73-D34B633144A2}" srcOrd="2" destOrd="0" parTransId="{997BF0E7-DEB1-4E28-8CF3-13373B8C646C}" sibTransId="{7D1580B2-10C6-441F-A9FE-74D80407D237}"/>
    <dgm:cxn modelId="{E005A055-E2F9-4E78-B510-5D4396B0189D}" type="presOf" srcId="{92371453-AFD9-4B90-9E02-DE04EF42BCDC}" destId="{3998BD6C-0250-4B03-905B-9E45E13F8D22}" srcOrd="0" destOrd="0" presId="urn:microsoft.com/office/officeart/2005/8/layout/pyramid1"/>
    <dgm:cxn modelId="{81E7D9AC-C044-4C9D-A41E-F900F1366DC6}" type="presOf" srcId="{5545BB8B-483D-4432-944F-B5EB0AECA295}" destId="{5DFBE38E-75CE-4E17-8469-92700CBB8C76}" srcOrd="0" destOrd="0" presId="urn:microsoft.com/office/officeart/2005/8/layout/pyramid1"/>
    <dgm:cxn modelId="{200C79A8-7226-4A8A-8F40-44E1FC0C843B}" type="presOf" srcId="{0AD8EB6F-0089-47C3-8E86-5D8A538D52F7}" destId="{D1663E0A-8DF8-4BD7-9098-31E1D13FB26D}" srcOrd="1" destOrd="0" presId="urn:microsoft.com/office/officeart/2005/8/layout/pyramid1"/>
    <dgm:cxn modelId="{8FF7AAD7-8409-4316-A3E3-FE431109F7EB}" type="presOf" srcId="{0AD8EB6F-0089-47C3-8E86-5D8A538D52F7}" destId="{4D3B101C-4D26-4A68-AE83-F35203CAFE01}" srcOrd="0" destOrd="0" presId="urn:microsoft.com/office/officeart/2005/8/layout/pyramid1"/>
    <dgm:cxn modelId="{4AB52736-CBC0-4802-AFAB-FE4F2D93F0F4}" type="presOf" srcId="{92371453-AFD9-4B90-9E02-DE04EF42BCDC}" destId="{26D570A7-3A51-4DC6-B520-EF956FB2CAE5}" srcOrd="1" destOrd="0" presId="urn:microsoft.com/office/officeart/2005/8/layout/pyramid1"/>
    <dgm:cxn modelId="{60B60AD5-FD94-4FB1-96C6-6D90BD7ED486}" srcId="{FFF32300-0E15-4F49-BD93-F3857A8687C2}" destId="{0AD8EB6F-0089-47C3-8E86-5D8A538D52F7}" srcOrd="3" destOrd="0" parTransId="{B4F1C0E2-8B1E-45B5-B1F5-78846A20E9CE}" sibTransId="{14B7E4CC-D1D5-4BFE-8107-7F276A8B12CA}"/>
    <dgm:cxn modelId="{29CD1E99-72CE-4A2C-8F57-ECD91BA21D9C}" srcId="{FFF32300-0E15-4F49-BD93-F3857A8687C2}" destId="{C071E513-4EF8-463B-9B08-4F26BB58434A}" srcOrd="0" destOrd="0" parTransId="{E865D7FE-C26A-489E-B9B2-BDD3A7DF65CD}" sibTransId="{4E1C40D6-DD2A-4227-ADCF-BF2C007DC913}"/>
    <dgm:cxn modelId="{F082F776-5B5C-4C6D-A77C-05A6948811A0}" type="presOf" srcId="{C071E513-4EF8-463B-9B08-4F26BB58434A}" destId="{9975AF39-C4ED-4CF8-A9E4-F9325C3647A5}" srcOrd="1" destOrd="0" presId="urn:microsoft.com/office/officeart/2005/8/layout/pyramid1"/>
    <dgm:cxn modelId="{3C060E7F-462B-411B-8F31-B71F27CB2CB1}" type="presOf" srcId="{5545BB8B-483D-4432-944F-B5EB0AECA295}" destId="{16DE7A50-6B4D-477E-9E76-D2374078FAD9}" srcOrd="1" destOrd="0" presId="urn:microsoft.com/office/officeart/2005/8/layout/pyramid1"/>
    <dgm:cxn modelId="{5FB91E47-4AFE-4823-B600-FDE4CB520104}" srcId="{FFF32300-0E15-4F49-BD93-F3857A8687C2}" destId="{92371453-AFD9-4B90-9E02-DE04EF42BCDC}" srcOrd="4" destOrd="0" parTransId="{7558F87C-2155-4A18-B265-90CAB6F1571C}" sibTransId="{0A212CFE-5589-47D2-B8D4-0F31782EB815}"/>
    <dgm:cxn modelId="{B2D12D9B-5821-441B-9B2B-18ABE8233AAF}" type="presOf" srcId="{CA46CDC0-E5D1-4735-BF73-D34B633144A2}" destId="{4A507BA3-1152-4074-9AAB-083442924BB1}" srcOrd="0" destOrd="0" presId="urn:microsoft.com/office/officeart/2005/8/layout/pyramid1"/>
    <dgm:cxn modelId="{C98B94F1-1029-4043-805A-2B39DCFF99EF}" type="presParOf" srcId="{D4142ECD-8323-4B82-B1D2-D8A6DC6D0B28}" destId="{A1BB6AC0-F554-4ADB-B082-549145ED2C8A}" srcOrd="0" destOrd="0" presId="urn:microsoft.com/office/officeart/2005/8/layout/pyramid1"/>
    <dgm:cxn modelId="{4E6EEBB8-2C53-44B7-812C-9315E6CD1DA6}" type="presParOf" srcId="{A1BB6AC0-F554-4ADB-B082-549145ED2C8A}" destId="{DF8F0A8C-9937-4629-9A6E-88DD702F9DD0}" srcOrd="0" destOrd="0" presId="urn:microsoft.com/office/officeart/2005/8/layout/pyramid1"/>
    <dgm:cxn modelId="{95E5A8D4-CA66-4AE6-A0AD-5E4B323443E1}" type="presParOf" srcId="{A1BB6AC0-F554-4ADB-B082-549145ED2C8A}" destId="{9975AF39-C4ED-4CF8-A9E4-F9325C3647A5}" srcOrd="1" destOrd="0" presId="urn:microsoft.com/office/officeart/2005/8/layout/pyramid1"/>
    <dgm:cxn modelId="{F57BD72E-572B-4B9F-A4B2-DD49B25A41F7}" type="presParOf" srcId="{D4142ECD-8323-4B82-B1D2-D8A6DC6D0B28}" destId="{36D2F933-4A4B-40B9-9270-A58648A7CBB4}" srcOrd="1" destOrd="0" presId="urn:microsoft.com/office/officeart/2005/8/layout/pyramid1"/>
    <dgm:cxn modelId="{7873F57F-DEAA-400E-82E7-4D0C7E51470A}" type="presParOf" srcId="{36D2F933-4A4B-40B9-9270-A58648A7CBB4}" destId="{5DFBE38E-75CE-4E17-8469-92700CBB8C76}" srcOrd="0" destOrd="0" presId="urn:microsoft.com/office/officeart/2005/8/layout/pyramid1"/>
    <dgm:cxn modelId="{73262CC4-3E26-4574-BE00-1A079AEA1862}" type="presParOf" srcId="{36D2F933-4A4B-40B9-9270-A58648A7CBB4}" destId="{16DE7A50-6B4D-477E-9E76-D2374078FAD9}" srcOrd="1" destOrd="0" presId="urn:microsoft.com/office/officeart/2005/8/layout/pyramid1"/>
    <dgm:cxn modelId="{C52E935B-B854-4AD0-8938-2023BD03E917}" type="presParOf" srcId="{D4142ECD-8323-4B82-B1D2-D8A6DC6D0B28}" destId="{A36627A6-2C6F-494A-A7DC-FA7107D531DE}" srcOrd="2" destOrd="0" presId="urn:microsoft.com/office/officeart/2005/8/layout/pyramid1"/>
    <dgm:cxn modelId="{5D84B96C-BA09-4E64-AF14-56556CA30E18}" type="presParOf" srcId="{A36627A6-2C6F-494A-A7DC-FA7107D531DE}" destId="{4A507BA3-1152-4074-9AAB-083442924BB1}" srcOrd="0" destOrd="0" presId="urn:microsoft.com/office/officeart/2005/8/layout/pyramid1"/>
    <dgm:cxn modelId="{3E73E6E8-9A9F-45A7-A662-93770F5FBD92}" type="presParOf" srcId="{A36627A6-2C6F-494A-A7DC-FA7107D531DE}" destId="{0D15D710-E5AE-4F2D-9311-0A59C52DAD37}" srcOrd="1" destOrd="0" presId="urn:microsoft.com/office/officeart/2005/8/layout/pyramid1"/>
    <dgm:cxn modelId="{FB206FC0-E69B-4CE1-8D3A-3EA8CF4F15A5}" type="presParOf" srcId="{D4142ECD-8323-4B82-B1D2-D8A6DC6D0B28}" destId="{1E4EFDFD-2E0A-4382-9E3D-8C876AAF8AB0}" srcOrd="3" destOrd="0" presId="urn:microsoft.com/office/officeart/2005/8/layout/pyramid1"/>
    <dgm:cxn modelId="{B84809C3-1E7D-4792-AE07-62B55F4B67E8}" type="presParOf" srcId="{1E4EFDFD-2E0A-4382-9E3D-8C876AAF8AB0}" destId="{4D3B101C-4D26-4A68-AE83-F35203CAFE01}" srcOrd="0" destOrd="0" presId="urn:microsoft.com/office/officeart/2005/8/layout/pyramid1"/>
    <dgm:cxn modelId="{7DD020C4-4BCB-4912-B319-3B56433004B0}" type="presParOf" srcId="{1E4EFDFD-2E0A-4382-9E3D-8C876AAF8AB0}" destId="{D1663E0A-8DF8-4BD7-9098-31E1D13FB26D}" srcOrd="1" destOrd="0" presId="urn:microsoft.com/office/officeart/2005/8/layout/pyramid1"/>
    <dgm:cxn modelId="{B2D78E78-1C2C-45E5-980E-9C7DEC4513B6}" type="presParOf" srcId="{D4142ECD-8323-4B82-B1D2-D8A6DC6D0B28}" destId="{D2BFD907-8935-4A15-B3F7-DF78A877CB48}" srcOrd="4" destOrd="0" presId="urn:microsoft.com/office/officeart/2005/8/layout/pyramid1"/>
    <dgm:cxn modelId="{28370CE6-CBB7-4E14-8730-E9E8907DC16D}" type="presParOf" srcId="{D2BFD907-8935-4A15-B3F7-DF78A877CB48}" destId="{3998BD6C-0250-4B03-905B-9E45E13F8D22}" srcOrd="0" destOrd="0" presId="urn:microsoft.com/office/officeart/2005/8/layout/pyramid1"/>
    <dgm:cxn modelId="{17BFA2E3-79F1-4B09-9AE8-D303270C340C}" type="presParOf" srcId="{D2BFD907-8935-4A15-B3F7-DF78A877CB48}" destId="{26D570A7-3A51-4DC6-B520-EF956FB2CAE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F32300-0E15-4F49-BD93-F3857A8687C2}" type="doc">
      <dgm:prSet loTypeId="urn:microsoft.com/office/officeart/2005/8/layout/pyramid1" loCatId="pyramid" qsTypeId="urn:microsoft.com/office/officeart/2005/8/quickstyle/simple1" qsCatId="simple" csTypeId="urn:microsoft.com/office/officeart/2005/8/colors/accent3_3" csCatId="accent3" phldr="1"/>
      <dgm:spPr/>
    </dgm:pt>
    <dgm:pt modelId="{C071E513-4EF8-463B-9B08-4F26BB58434A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</a:rPr>
            <a:t> </a:t>
          </a:r>
        </a:p>
      </dgm:t>
    </dgm:pt>
    <dgm:pt modelId="{E865D7FE-C26A-489E-B9B2-BDD3A7DF65CD}" type="parTrans" cxnId="{29CD1E99-72CE-4A2C-8F57-ECD91BA21D9C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4E1C40D6-DD2A-4227-ADCF-BF2C007DC913}" type="sibTrans" cxnId="{29CD1E99-72CE-4A2C-8F57-ECD91BA21D9C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5545BB8B-483D-4432-944F-B5EB0AECA295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 </a:t>
          </a:r>
        </a:p>
      </dgm:t>
    </dgm:pt>
    <dgm:pt modelId="{68C58B2A-3DD9-47A3-B387-3B90CA56663A}" type="parTrans" cxnId="{DB6DA439-EB23-4232-BD90-196D212350AE}">
      <dgm:prSet/>
      <dgm:spPr/>
      <dgm:t>
        <a:bodyPr/>
        <a:lstStyle/>
        <a:p>
          <a:endParaRPr lang="en-US"/>
        </a:p>
      </dgm:t>
    </dgm:pt>
    <dgm:pt modelId="{F42A9EFD-9EEB-4205-9ECF-BD8D009F985A}" type="sibTrans" cxnId="{DB6DA439-EB23-4232-BD90-196D212350AE}">
      <dgm:prSet/>
      <dgm:spPr/>
      <dgm:t>
        <a:bodyPr/>
        <a:lstStyle/>
        <a:p>
          <a:endParaRPr lang="en-US"/>
        </a:p>
      </dgm:t>
    </dgm:pt>
    <dgm:pt modelId="{CA46CDC0-E5D1-4735-BF73-D34B633144A2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</a:rPr>
            <a:t> </a:t>
          </a:r>
        </a:p>
      </dgm:t>
    </dgm:pt>
    <dgm:pt modelId="{997BF0E7-DEB1-4E28-8CF3-13373B8C646C}" type="parTrans" cxnId="{87B55873-5B5B-4389-BF39-2DB77C2564EA}">
      <dgm:prSet/>
      <dgm:spPr/>
      <dgm:t>
        <a:bodyPr/>
        <a:lstStyle/>
        <a:p>
          <a:endParaRPr lang="en-US"/>
        </a:p>
      </dgm:t>
    </dgm:pt>
    <dgm:pt modelId="{7D1580B2-10C6-441F-A9FE-74D80407D237}" type="sibTrans" cxnId="{87B55873-5B5B-4389-BF39-2DB77C2564EA}">
      <dgm:prSet/>
      <dgm:spPr/>
      <dgm:t>
        <a:bodyPr/>
        <a:lstStyle/>
        <a:p>
          <a:endParaRPr lang="en-US"/>
        </a:p>
      </dgm:t>
    </dgm:pt>
    <dgm:pt modelId="{0AD8EB6F-0089-47C3-8E86-5D8A538D52F7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</a:rPr>
            <a:t> </a:t>
          </a:r>
        </a:p>
      </dgm:t>
    </dgm:pt>
    <dgm:pt modelId="{B4F1C0E2-8B1E-45B5-B1F5-78846A20E9CE}" type="parTrans" cxnId="{60B60AD5-FD94-4FB1-96C6-6D90BD7ED486}">
      <dgm:prSet/>
      <dgm:spPr/>
      <dgm:t>
        <a:bodyPr/>
        <a:lstStyle/>
        <a:p>
          <a:endParaRPr lang="en-US"/>
        </a:p>
      </dgm:t>
    </dgm:pt>
    <dgm:pt modelId="{14B7E4CC-D1D5-4BFE-8107-7F276A8B12CA}" type="sibTrans" cxnId="{60B60AD5-FD94-4FB1-96C6-6D90BD7ED486}">
      <dgm:prSet/>
      <dgm:spPr/>
      <dgm:t>
        <a:bodyPr/>
        <a:lstStyle/>
        <a:p>
          <a:endParaRPr lang="en-US"/>
        </a:p>
      </dgm:t>
    </dgm:pt>
    <dgm:pt modelId="{92371453-AFD9-4B90-9E02-DE04EF42BCDC}">
      <dgm:prSet phldrT="[Text]"/>
      <dgm:spPr>
        <a:solidFill>
          <a:schemeClr val="bg2"/>
        </a:solidFill>
      </dgm:spPr>
      <dgm:t>
        <a:bodyPr/>
        <a:lstStyle/>
        <a:p>
          <a:endParaRPr lang="en-US" dirty="0">
            <a:solidFill>
              <a:srgbClr val="000000"/>
            </a:solidFill>
          </a:endParaRPr>
        </a:p>
      </dgm:t>
    </dgm:pt>
    <dgm:pt modelId="{7558F87C-2155-4A18-B265-90CAB6F1571C}" type="parTrans" cxnId="{5FB91E47-4AFE-4823-B600-FDE4CB520104}">
      <dgm:prSet/>
      <dgm:spPr/>
      <dgm:t>
        <a:bodyPr/>
        <a:lstStyle/>
        <a:p>
          <a:endParaRPr lang="en-US"/>
        </a:p>
      </dgm:t>
    </dgm:pt>
    <dgm:pt modelId="{0A212CFE-5589-47D2-B8D4-0F31782EB815}" type="sibTrans" cxnId="{5FB91E47-4AFE-4823-B600-FDE4CB520104}">
      <dgm:prSet/>
      <dgm:spPr/>
      <dgm:t>
        <a:bodyPr/>
        <a:lstStyle/>
        <a:p>
          <a:endParaRPr lang="en-US"/>
        </a:p>
      </dgm:t>
    </dgm:pt>
    <dgm:pt modelId="{D4142ECD-8323-4B82-B1D2-D8A6DC6D0B28}" type="pres">
      <dgm:prSet presAssocID="{FFF32300-0E15-4F49-BD93-F3857A8687C2}" presName="Name0" presStyleCnt="0">
        <dgm:presLayoutVars>
          <dgm:dir/>
          <dgm:animLvl val="lvl"/>
          <dgm:resizeHandles val="exact"/>
        </dgm:presLayoutVars>
      </dgm:prSet>
      <dgm:spPr/>
    </dgm:pt>
    <dgm:pt modelId="{A1BB6AC0-F554-4ADB-B082-549145ED2C8A}" type="pres">
      <dgm:prSet presAssocID="{C071E513-4EF8-463B-9B08-4F26BB58434A}" presName="Name8" presStyleCnt="0"/>
      <dgm:spPr/>
    </dgm:pt>
    <dgm:pt modelId="{DF8F0A8C-9937-4629-9A6E-88DD702F9DD0}" type="pres">
      <dgm:prSet presAssocID="{C071E513-4EF8-463B-9B08-4F26BB58434A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5AF39-C4ED-4CF8-A9E4-F9325C3647A5}" type="pres">
      <dgm:prSet presAssocID="{C071E513-4EF8-463B-9B08-4F26BB58434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D2F933-4A4B-40B9-9270-A58648A7CBB4}" type="pres">
      <dgm:prSet presAssocID="{5545BB8B-483D-4432-944F-B5EB0AECA295}" presName="Name8" presStyleCnt="0"/>
      <dgm:spPr/>
    </dgm:pt>
    <dgm:pt modelId="{5DFBE38E-75CE-4E17-8469-92700CBB8C76}" type="pres">
      <dgm:prSet presAssocID="{5545BB8B-483D-4432-944F-B5EB0AECA295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DE7A50-6B4D-477E-9E76-D2374078FAD9}" type="pres">
      <dgm:prSet presAssocID="{5545BB8B-483D-4432-944F-B5EB0AECA29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6627A6-2C6F-494A-A7DC-FA7107D531DE}" type="pres">
      <dgm:prSet presAssocID="{CA46CDC0-E5D1-4735-BF73-D34B633144A2}" presName="Name8" presStyleCnt="0"/>
      <dgm:spPr/>
    </dgm:pt>
    <dgm:pt modelId="{4A507BA3-1152-4074-9AAB-083442924BB1}" type="pres">
      <dgm:prSet presAssocID="{CA46CDC0-E5D1-4735-BF73-D34B633144A2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15D710-E5AE-4F2D-9311-0A59C52DAD37}" type="pres">
      <dgm:prSet presAssocID="{CA46CDC0-E5D1-4735-BF73-D34B633144A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EFDFD-2E0A-4382-9E3D-8C876AAF8AB0}" type="pres">
      <dgm:prSet presAssocID="{0AD8EB6F-0089-47C3-8E86-5D8A538D52F7}" presName="Name8" presStyleCnt="0"/>
      <dgm:spPr/>
    </dgm:pt>
    <dgm:pt modelId="{4D3B101C-4D26-4A68-AE83-F35203CAFE01}" type="pres">
      <dgm:prSet presAssocID="{0AD8EB6F-0089-47C3-8E86-5D8A538D52F7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663E0A-8DF8-4BD7-9098-31E1D13FB26D}" type="pres">
      <dgm:prSet presAssocID="{0AD8EB6F-0089-47C3-8E86-5D8A538D52F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BFD907-8935-4A15-B3F7-DF78A877CB48}" type="pres">
      <dgm:prSet presAssocID="{92371453-AFD9-4B90-9E02-DE04EF42BCDC}" presName="Name8" presStyleCnt="0"/>
      <dgm:spPr/>
    </dgm:pt>
    <dgm:pt modelId="{3998BD6C-0250-4B03-905B-9E45E13F8D22}" type="pres">
      <dgm:prSet presAssocID="{92371453-AFD9-4B90-9E02-DE04EF42BCDC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570A7-3A51-4DC6-B520-EF956FB2CAE5}" type="pres">
      <dgm:prSet presAssocID="{92371453-AFD9-4B90-9E02-DE04EF42BCD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6DA439-EB23-4232-BD90-196D212350AE}" srcId="{FFF32300-0E15-4F49-BD93-F3857A8687C2}" destId="{5545BB8B-483D-4432-944F-B5EB0AECA295}" srcOrd="1" destOrd="0" parTransId="{68C58B2A-3DD9-47A3-B387-3B90CA56663A}" sibTransId="{F42A9EFD-9EEB-4205-9ECF-BD8D009F985A}"/>
    <dgm:cxn modelId="{DE7BF189-D970-44B5-8849-6955FB7D9B67}" type="presOf" srcId="{CA46CDC0-E5D1-4735-BF73-D34B633144A2}" destId="{0D15D710-E5AE-4F2D-9311-0A59C52DAD37}" srcOrd="1" destOrd="0" presId="urn:microsoft.com/office/officeart/2005/8/layout/pyramid1"/>
    <dgm:cxn modelId="{F3D1C8DF-0207-4B17-8CE5-19CB3FA64ED1}" type="presOf" srcId="{FFF32300-0E15-4F49-BD93-F3857A8687C2}" destId="{D4142ECD-8323-4B82-B1D2-D8A6DC6D0B28}" srcOrd="0" destOrd="0" presId="urn:microsoft.com/office/officeart/2005/8/layout/pyramid1"/>
    <dgm:cxn modelId="{94F276CC-14D3-4970-A580-111DD5D6D7F1}" type="presOf" srcId="{C071E513-4EF8-463B-9B08-4F26BB58434A}" destId="{DF8F0A8C-9937-4629-9A6E-88DD702F9DD0}" srcOrd="0" destOrd="0" presId="urn:microsoft.com/office/officeart/2005/8/layout/pyramid1"/>
    <dgm:cxn modelId="{87B55873-5B5B-4389-BF39-2DB77C2564EA}" srcId="{FFF32300-0E15-4F49-BD93-F3857A8687C2}" destId="{CA46CDC0-E5D1-4735-BF73-D34B633144A2}" srcOrd="2" destOrd="0" parTransId="{997BF0E7-DEB1-4E28-8CF3-13373B8C646C}" sibTransId="{7D1580B2-10C6-441F-A9FE-74D80407D237}"/>
    <dgm:cxn modelId="{E005A055-E2F9-4E78-B510-5D4396B0189D}" type="presOf" srcId="{92371453-AFD9-4B90-9E02-DE04EF42BCDC}" destId="{3998BD6C-0250-4B03-905B-9E45E13F8D22}" srcOrd="0" destOrd="0" presId="urn:microsoft.com/office/officeart/2005/8/layout/pyramid1"/>
    <dgm:cxn modelId="{81E7D9AC-C044-4C9D-A41E-F900F1366DC6}" type="presOf" srcId="{5545BB8B-483D-4432-944F-B5EB0AECA295}" destId="{5DFBE38E-75CE-4E17-8469-92700CBB8C76}" srcOrd="0" destOrd="0" presId="urn:microsoft.com/office/officeart/2005/8/layout/pyramid1"/>
    <dgm:cxn modelId="{200C79A8-7226-4A8A-8F40-44E1FC0C843B}" type="presOf" srcId="{0AD8EB6F-0089-47C3-8E86-5D8A538D52F7}" destId="{D1663E0A-8DF8-4BD7-9098-31E1D13FB26D}" srcOrd="1" destOrd="0" presId="urn:microsoft.com/office/officeart/2005/8/layout/pyramid1"/>
    <dgm:cxn modelId="{8FF7AAD7-8409-4316-A3E3-FE431109F7EB}" type="presOf" srcId="{0AD8EB6F-0089-47C3-8E86-5D8A538D52F7}" destId="{4D3B101C-4D26-4A68-AE83-F35203CAFE01}" srcOrd="0" destOrd="0" presId="urn:microsoft.com/office/officeart/2005/8/layout/pyramid1"/>
    <dgm:cxn modelId="{4AB52736-CBC0-4802-AFAB-FE4F2D93F0F4}" type="presOf" srcId="{92371453-AFD9-4B90-9E02-DE04EF42BCDC}" destId="{26D570A7-3A51-4DC6-B520-EF956FB2CAE5}" srcOrd="1" destOrd="0" presId="urn:microsoft.com/office/officeart/2005/8/layout/pyramid1"/>
    <dgm:cxn modelId="{60B60AD5-FD94-4FB1-96C6-6D90BD7ED486}" srcId="{FFF32300-0E15-4F49-BD93-F3857A8687C2}" destId="{0AD8EB6F-0089-47C3-8E86-5D8A538D52F7}" srcOrd="3" destOrd="0" parTransId="{B4F1C0E2-8B1E-45B5-B1F5-78846A20E9CE}" sibTransId="{14B7E4CC-D1D5-4BFE-8107-7F276A8B12CA}"/>
    <dgm:cxn modelId="{29CD1E99-72CE-4A2C-8F57-ECD91BA21D9C}" srcId="{FFF32300-0E15-4F49-BD93-F3857A8687C2}" destId="{C071E513-4EF8-463B-9B08-4F26BB58434A}" srcOrd="0" destOrd="0" parTransId="{E865D7FE-C26A-489E-B9B2-BDD3A7DF65CD}" sibTransId="{4E1C40D6-DD2A-4227-ADCF-BF2C007DC913}"/>
    <dgm:cxn modelId="{F082F776-5B5C-4C6D-A77C-05A6948811A0}" type="presOf" srcId="{C071E513-4EF8-463B-9B08-4F26BB58434A}" destId="{9975AF39-C4ED-4CF8-A9E4-F9325C3647A5}" srcOrd="1" destOrd="0" presId="urn:microsoft.com/office/officeart/2005/8/layout/pyramid1"/>
    <dgm:cxn modelId="{3C060E7F-462B-411B-8F31-B71F27CB2CB1}" type="presOf" srcId="{5545BB8B-483D-4432-944F-B5EB0AECA295}" destId="{16DE7A50-6B4D-477E-9E76-D2374078FAD9}" srcOrd="1" destOrd="0" presId="urn:microsoft.com/office/officeart/2005/8/layout/pyramid1"/>
    <dgm:cxn modelId="{5FB91E47-4AFE-4823-B600-FDE4CB520104}" srcId="{FFF32300-0E15-4F49-BD93-F3857A8687C2}" destId="{92371453-AFD9-4B90-9E02-DE04EF42BCDC}" srcOrd="4" destOrd="0" parTransId="{7558F87C-2155-4A18-B265-90CAB6F1571C}" sibTransId="{0A212CFE-5589-47D2-B8D4-0F31782EB815}"/>
    <dgm:cxn modelId="{B2D12D9B-5821-441B-9B2B-18ABE8233AAF}" type="presOf" srcId="{CA46CDC0-E5D1-4735-BF73-D34B633144A2}" destId="{4A507BA3-1152-4074-9AAB-083442924BB1}" srcOrd="0" destOrd="0" presId="urn:microsoft.com/office/officeart/2005/8/layout/pyramid1"/>
    <dgm:cxn modelId="{C98B94F1-1029-4043-805A-2B39DCFF99EF}" type="presParOf" srcId="{D4142ECD-8323-4B82-B1D2-D8A6DC6D0B28}" destId="{A1BB6AC0-F554-4ADB-B082-549145ED2C8A}" srcOrd="0" destOrd="0" presId="urn:microsoft.com/office/officeart/2005/8/layout/pyramid1"/>
    <dgm:cxn modelId="{4E6EEBB8-2C53-44B7-812C-9315E6CD1DA6}" type="presParOf" srcId="{A1BB6AC0-F554-4ADB-B082-549145ED2C8A}" destId="{DF8F0A8C-9937-4629-9A6E-88DD702F9DD0}" srcOrd="0" destOrd="0" presId="urn:microsoft.com/office/officeart/2005/8/layout/pyramid1"/>
    <dgm:cxn modelId="{95E5A8D4-CA66-4AE6-A0AD-5E4B323443E1}" type="presParOf" srcId="{A1BB6AC0-F554-4ADB-B082-549145ED2C8A}" destId="{9975AF39-C4ED-4CF8-A9E4-F9325C3647A5}" srcOrd="1" destOrd="0" presId="urn:microsoft.com/office/officeart/2005/8/layout/pyramid1"/>
    <dgm:cxn modelId="{F57BD72E-572B-4B9F-A4B2-DD49B25A41F7}" type="presParOf" srcId="{D4142ECD-8323-4B82-B1D2-D8A6DC6D0B28}" destId="{36D2F933-4A4B-40B9-9270-A58648A7CBB4}" srcOrd="1" destOrd="0" presId="urn:microsoft.com/office/officeart/2005/8/layout/pyramid1"/>
    <dgm:cxn modelId="{7873F57F-DEAA-400E-82E7-4D0C7E51470A}" type="presParOf" srcId="{36D2F933-4A4B-40B9-9270-A58648A7CBB4}" destId="{5DFBE38E-75CE-4E17-8469-92700CBB8C76}" srcOrd="0" destOrd="0" presId="urn:microsoft.com/office/officeart/2005/8/layout/pyramid1"/>
    <dgm:cxn modelId="{73262CC4-3E26-4574-BE00-1A079AEA1862}" type="presParOf" srcId="{36D2F933-4A4B-40B9-9270-A58648A7CBB4}" destId="{16DE7A50-6B4D-477E-9E76-D2374078FAD9}" srcOrd="1" destOrd="0" presId="urn:microsoft.com/office/officeart/2005/8/layout/pyramid1"/>
    <dgm:cxn modelId="{C52E935B-B854-4AD0-8938-2023BD03E917}" type="presParOf" srcId="{D4142ECD-8323-4B82-B1D2-D8A6DC6D0B28}" destId="{A36627A6-2C6F-494A-A7DC-FA7107D531DE}" srcOrd="2" destOrd="0" presId="urn:microsoft.com/office/officeart/2005/8/layout/pyramid1"/>
    <dgm:cxn modelId="{5D84B96C-BA09-4E64-AF14-56556CA30E18}" type="presParOf" srcId="{A36627A6-2C6F-494A-A7DC-FA7107D531DE}" destId="{4A507BA3-1152-4074-9AAB-083442924BB1}" srcOrd="0" destOrd="0" presId="urn:microsoft.com/office/officeart/2005/8/layout/pyramid1"/>
    <dgm:cxn modelId="{3E73E6E8-9A9F-45A7-A662-93770F5FBD92}" type="presParOf" srcId="{A36627A6-2C6F-494A-A7DC-FA7107D531DE}" destId="{0D15D710-E5AE-4F2D-9311-0A59C52DAD37}" srcOrd="1" destOrd="0" presId="urn:microsoft.com/office/officeart/2005/8/layout/pyramid1"/>
    <dgm:cxn modelId="{FB206FC0-E69B-4CE1-8D3A-3EA8CF4F15A5}" type="presParOf" srcId="{D4142ECD-8323-4B82-B1D2-D8A6DC6D0B28}" destId="{1E4EFDFD-2E0A-4382-9E3D-8C876AAF8AB0}" srcOrd="3" destOrd="0" presId="urn:microsoft.com/office/officeart/2005/8/layout/pyramid1"/>
    <dgm:cxn modelId="{B84809C3-1E7D-4792-AE07-62B55F4B67E8}" type="presParOf" srcId="{1E4EFDFD-2E0A-4382-9E3D-8C876AAF8AB0}" destId="{4D3B101C-4D26-4A68-AE83-F35203CAFE01}" srcOrd="0" destOrd="0" presId="urn:microsoft.com/office/officeart/2005/8/layout/pyramid1"/>
    <dgm:cxn modelId="{7DD020C4-4BCB-4912-B319-3B56433004B0}" type="presParOf" srcId="{1E4EFDFD-2E0A-4382-9E3D-8C876AAF8AB0}" destId="{D1663E0A-8DF8-4BD7-9098-31E1D13FB26D}" srcOrd="1" destOrd="0" presId="urn:microsoft.com/office/officeart/2005/8/layout/pyramid1"/>
    <dgm:cxn modelId="{B2D78E78-1C2C-45E5-980E-9C7DEC4513B6}" type="presParOf" srcId="{D4142ECD-8323-4B82-B1D2-D8A6DC6D0B28}" destId="{D2BFD907-8935-4A15-B3F7-DF78A877CB48}" srcOrd="4" destOrd="0" presId="urn:microsoft.com/office/officeart/2005/8/layout/pyramid1"/>
    <dgm:cxn modelId="{28370CE6-CBB7-4E14-8730-E9E8907DC16D}" type="presParOf" srcId="{D2BFD907-8935-4A15-B3F7-DF78A877CB48}" destId="{3998BD6C-0250-4B03-905B-9E45E13F8D22}" srcOrd="0" destOrd="0" presId="urn:microsoft.com/office/officeart/2005/8/layout/pyramid1"/>
    <dgm:cxn modelId="{17BFA2E3-79F1-4B09-9AE8-D303270C340C}" type="presParOf" srcId="{D2BFD907-8935-4A15-B3F7-DF78A877CB48}" destId="{26D570A7-3A51-4DC6-B520-EF956FB2CAE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F32300-0E15-4F49-BD93-F3857A8687C2}" type="doc">
      <dgm:prSet loTypeId="urn:microsoft.com/office/officeart/2005/8/layout/pyramid1" loCatId="pyramid" qsTypeId="urn:microsoft.com/office/officeart/2005/8/quickstyle/simple1" qsCatId="simple" csTypeId="urn:microsoft.com/office/officeart/2005/8/colors/accent3_3" csCatId="accent3" phldr="1"/>
      <dgm:spPr/>
    </dgm:pt>
    <dgm:pt modelId="{C071E513-4EF8-463B-9B08-4F26BB58434A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 </a:t>
          </a:r>
        </a:p>
      </dgm:t>
    </dgm:pt>
    <dgm:pt modelId="{E865D7FE-C26A-489E-B9B2-BDD3A7DF65CD}" type="parTrans" cxnId="{29CD1E99-72CE-4A2C-8F57-ECD91BA21D9C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4E1C40D6-DD2A-4227-ADCF-BF2C007DC913}" type="sibTrans" cxnId="{29CD1E99-72CE-4A2C-8F57-ECD91BA21D9C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5545BB8B-483D-4432-944F-B5EB0AECA295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</a:rPr>
            <a:t> </a:t>
          </a:r>
        </a:p>
      </dgm:t>
    </dgm:pt>
    <dgm:pt modelId="{68C58B2A-3DD9-47A3-B387-3B90CA56663A}" type="parTrans" cxnId="{DB6DA439-EB23-4232-BD90-196D212350AE}">
      <dgm:prSet/>
      <dgm:spPr/>
      <dgm:t>
        <a:bodyPr/>
        <a:lstStyle/>
        <a:p>
          <a:endParaRPr lang="en-US"/>
        </a:p>
      </dgm:t>
    </dgm:pt>
    <dgm:pt modelId="{F42A9EFD-9EEB-4205-9ECF-BD8D009F985A}" type="sibTrans" cxnId="{DB6DA439-EB23-4232-BD90-196D212350AE}">
      <dgm:prSet/>
      <dgm:spPr/>
      <dgm:t>
        <a:bodyPr/>
        <a:lstStyle/>
        <a:p>
          <a:endParaRPr lang="en-US"/>
        </a:p>
      </dgm:t>
    </dgm:pt>
    <dgm:pt modelId="{CA46CDC0-E5D1-4735-BF73-D34B633144A2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</a:rPr>
            <a:t> </a:t>
          </a:r>
        </a:p>
      </dgm:t>
    </dgm:pt>
    <dgm:pt modelId="{997BF0E7-DEB1-4E28-8CF3-13373B8C646C}" type="parTrans" cxnId="{87B55873-5B5B-4389-BF39-2DB77C2564EA}">
      <dgm:prSet/>
      <dgm:spPr/>
      <dgm:t>
        <a:bodyPr/>
        <a:lstStyle/>
        <a:p>
          <a:endParaRPr lang="en-US"/>
        </a:p>
      </dgm:t>
    </dgm:pt>
    <dgm:pt modelId="{7D1580B2-10C6-441F-A9FE-74D80407D237}" type="sibTrans" cxnId="{87B55873-5B5B-4389-BF39-2DB77C2564EA}">
      <dgm:prSet/>
      <dgm:spPr/>
      <dgm:t>
        <a:bodyPr/>
        <a:lstStyle/>
        <a:p>
          <a:endParaRPr lang="en-US"/>
        </a:p>
      </dgm:t>
    </dgm:pt>
    <dgm:pt modelId="{0AD8EB6F-0089-47C3-8E86-5D8A538D52F7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>
              <a:solidFill>
                <a:srgbClr val="000000"/>
              </a:solidFill>
            </a:rPr>
            <a:t> </a:t>
          </a:r>
        </a:p>
      </dgm:t>
    </dgm:pt>
    <dgm:pt modelId="{B4F1C0E2-8B1E-45B5-B1F5-78846A20E9CE}" type="parTrans" cxnId="{60B60AD5-FD94-4FB1-96C6-6D90BD7ED486}">
      <dgm:prSet/>
      <dgm:spPr/>
      <dgm:t>
        <a:bodyPr/>
        <a:lstStyle/>
        <a:p>
          <a:endParaRPr lang="en-US"/>
        </a:p>
      </dgm:t>
    </dgm:pt>
    <dgm:pt modelId="{14B7E4CC-D1D5-4BFE-8107-7F276A8B12CA}" type="sibTrans" cxnId="{60B60AD5-FD94-4FB1-96C6-6D90BD7ED486}">
      <dgm:prSet/>
      <dgm:spPr/>
      <dgm:t>
        <a:bodyPr/>
        <a:lstStyle/>
        <a:p>
          <a:endParaRPr lang="en-US"/>
        </a:p>
      </dgm:t>
    </dgm:pt>
    <dgm:pt modelId="{92371453-AFD9-4B90-9E02-DE04EF42BCDC}">
      <dgm:prSet phldrT="[Text]"/>
      <dgm:spPr>
        <a:solidFill>
          <a:schemeClr val="bg2"/>
        </a:solidFill>
      </dgm:spPr>
      <dgm:t>
        <a:bodyPr/>
        <a:lstStyle/>
        <a:p>
          <a:endParaRPr lang="en-US" dirty="0">
            <a:solidFill>
              <a:srgbClr val="000000"/>
            </a:solidFill>
          </a:endParaRPr>
        </a:p>
      </dgm:t>
    </dgm:pt>
    <dgm:pt modelId="{7558F87C-2155-4A18-B265-90CAB6F1571C}" type="parTrans" cxnId="{5FB91E47-4AFE-4823-B600-FDE4CB520104}">
      <dgm:prSet/>
      <dgm:spPr/>
      <dgm:t>
        <a:bodyPr/>
        <a:lstStyle/>
        <a:p>
          <a:endParaRPr lang="en-US"/>
        </a:p>
      </dgm:t>
    </dgm:pt>
    <dgm:pt modelId="{0A212CFE-5589-47D2-B8D4-0F31782EB815}" type="sibTrans" cxnId="{5FB91E47-4AFE-4823-B600-FDE4CB520104}">
      <dgm:prSet/>
      <dgm:spPr/>
      <dgm:t>
        <a:bodyPr/>
        <a:lstStyle/>
        <a:p>
          <a:endParaRPr lang="en-US"/>
        </a:p>
      </dgm:t>
    </dgm:pt>
    <dgm:pt modelId="{D4142ECD-8323-4B82-B1D2-D8A6DC6D0B28}" type="pres">
      <dgm:prSet presAssocID="{FFF32300-0E15-4F49-BD93-F3857A8687C2}" presName="Name0" presStyleCnt="0">
        <dgm:presLayoutVars>
          <dgm:dir/>
          <dgm:animLvl val="lvl"/>
          <dgm:resizeHandles val="exact"/>
        </dgm:presLayoutVars>
      </dgm:prSet>
      <dgm:spPr/>
    </dgm:pt>
    <dgm:pt modelId="{A1BB6AC0-F554-4ADB-B082-549145ED2C8A}" type="pres">
      <dgm:prSet presAssocID="{C071E513-4EF8-463B-9B08-4F26BB58434A}" presName="Name8" presStyleCnt="0"/>
      <dgm:spPr/>
    </dgm:pt>
    <dgm:pt modelId="{DF8F0A8C-9937-4629-9A6E-88DD702F9DD0}" type="pres">
      <dgm:prSet presAssocID="{C071E513-4EF8-463B-9B08-4F26BB58434A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5AF39-C4ED-4CF8-A9E4-F9325C3647A5}" type="pres">
      <dgm:prSet presAssocID="{C071E513-4EF8-463B-9B08-4F26BB58434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D2F933-4A4B-40B9-9270-A58648A7CBB4}" type="pres">
      <dgm:prSet presAssocID="{5545BB8B-483D-4432-944F-B5EB0AECA295}" presName="Name8" presStyleCnt="0"/>
      <dgm:spPr/>
    </dgm:pt>
    <dgm:pt modelId="{5DFBE38E-75CE-4E17-8469-92700CBB8C76}" type="pres">
      <dgm:prSet presAssocID="{5545BB8B-483D-4432-944F-B5EB0AECA295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DE7A50-6B4D-477E-9E76-D2374078FAD9}" type="pres">
      <dgm:prSet presAssocID="{5545BB8B-483D-4432-944F-B5EB0AECA29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6627A6-2C6F-494A-A7DC-FA7107D531DE}" type="pres">
      <dgm:prSet presAssocID="{CA46CDC0-E5D1-4735-BF73-D34B633144A2}" presName="Name8" presStyleCnt="0"/>
      <dgm:spPr/>
    </dgm:pt>
    <dgm:pt modelId="{4A507BA3-1152-4074-9AAB-083442924BB1}" type="pres">
      <dgm:prSet presAssocID="{CA46CDC0-E5D1-4735-BF73-D34B633144A2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15D710-E5AE-4F2D-9311-0A59C52DAD37}" type="pres">
      <dgm:prSet presAssocID="{CA46CDC0-E5D1-4735-BF73-D34B633144A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EFDFD-2E0A-4382-9E3D-8C876AAF8AB0}" type="pres">
      <dgm:prSet presAssocID="{0AD8EB6F-0089-47C3-8E86-5D8A538D52F7}" presName="Name8" presStyleCnt="0"/>
      <dgm:spPr/>
    </dgm:pt>
    <dgm:pt modelId="{4D3B101C-4D26-4A68-AE83-F35203CAFE01}" type="pres">
      <dgm:prSet presAssocID="{0AD8EB6F-0089-47C3-8E86-5D8A538D52F7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663E0A-8DF8-4BD7-9098-31E1D13FB26D}" type="pres">
      <dgm:prSet presAssocID="{0AD8EB6F-0089-47C3-8E86-5D8A538D52F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BFD907-8935-4A15-B3F7-DF78A877CB48}" type="pres">
      <dgm:prSet presAssocID="{92371453-AFD9-4B90-9E02-DE04EF42BCDC}" presName="Name8" presStyleCnt="0"/>
      <dgm:spPr/>
    </dgm:pt>
    <dgm:pt modelId="{3998BD6C-0250-4B03-905B-9E45E13F8D22}" type="pres">
      <dgm:prSet presAssocID="{92371453-AFD9-4B90-9E02-DE04EF42BCDC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570A7-3A51-4DC6-B520-EF956FB2CAE5}" type="pres">
      <dgm:prSet presAssocID="{92371453-AFD9-4B90-9E02-DE04EF42BCD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6DA439-EB23-4232-BD90-196D212350AE}" srcId="{FFF32300-0E15-4F49-BD93-F3857A8687C2}" destId="{5545BB8B-483D-4432-944F-B5EB0AECA295}" srcOrd="1" destOrd="0" parTransId="{68C58B2A-3DD9-47A3-B387-3B90CA56663A}" sibTransId="{F42A9EFD-9EEB-4205-9ECF-BD8D009F985A}"/>
    <dgm:cxn modelId="{DE7BF189-D970-44B5-8849-6955FB7D9B67}" type="presOf" srcId="{CA46CDC0-E5D1-4735-BF73-D34B633144A2}" destId="{0D15D710-E5AE-4F2D-9311-0A59C52DAD37}" srcOrd="1" destOrd="0" presId="urn:microsoft.com/office/officeart/2005/8/layout/pyramid1"/>
    <dgm:cxn modelId="{F3D1C8DF-0207-4B17-8CE5-19CB3FA64ED1}" type="presOf" srcId="{FFF32300-0E15-4F49-BD93-F3857A8687C2}" destId="{D4142ECD-8323-4B82-B1D2-D8A6DC6D0B28}" srcOrd="0" destOrd="0" presId="urn:microsoft.com/office/officeart/2005/8/layout/pyramid1"/>
    <dgm:cxn modelId="{94F276CC-14D3-4970-A580-111DD5D6D7F1}" type="presOf" srcId="{C071E513-4EF8-463B-9B08-4F26BB58434A}" destId="{DF8F0A8C-9937-4629-9A6E-88DD702F9DD0}" srcOrd="0" destOrd="0" presId="urn:microsoft.com/office/officeart/2005/8/layout/pyramid1"/>
    <dgm:cxn modelId="{87B55873-5B5B-4389-BF39-2DB77C2564EA}" srcId="{FFF32300-0E15-4F49-BD93-F3857A8687C2}" destId="{CA46CDC0-E5D1-4735-BF73-D34B633144A2}" srcOrd="2" destOrd="0" parTransId="{997BF0E7-DEB1-4E28-8CF3-13373B8C646C}" sibTransId="{7D1580B2-10C6-441F-A9FE-74D80407D237}"/>
    <dgm:cxn modelId="{E005A055-E2F9-4E78-B510-5D4396B0189D}" type="presOf" srcId="{92371453-AFD9-4B90-9E02-DE04EF42BCDC}" destId="{3998BD6C-0250-4B03-905B-9E45E13F8D22}" srcOrd="0" destOrd="0" presId="urn:microsoft.com/office/officeart/2005/8/layout/pyramid1"/>
    <dgm:cxn modelId="{81E7D9AC-C044-4C9D-A41E-F900F1366DC6}" type="presOf" srcId="{5545BB8B-483D-4432-944F-B5EB0AECA295}" destId="{5DFBE38E-75CE-4E17-8469-92700CBB8C76}" srcOrd="0" destOrd="0" presId="urn:microsoft.com/office/officeart/2005/8/layout/pyramid1"/>
    <dgm:cxn modelId="{200C79A8-7226-4A8A-8F40-44E1FC0C843B}" type="presOf" srcId="{0AD8EB6F-0089-47C3-8E86-5D8A538D52F7}" destId="{D1663E0A-8DF8-4BD7-9098-31E1D13FB26D}" srcOrd="1" destOrd="0" presId="urn:microsoft.com/office/officeart/2005/8/layout/pyramid1"/>
    <dgm:cxn modelId="{8FF7AAD7-8409-4316-A3E3-FE431109F7EB}" type="presOf" srcId="{0AD8EB6F-0089-47C3-8E86-5D8A538D52F7}" destId="{4D3B101C-4D26-4A68-AE83-F35203CAFE01}" srcOrd="0" destOrd="0" presId="urn:microsoft.com/office/officeart/2005/8/layout/pyramid1"/>
    <dgm:cxn modelId="{4AB52736-CBC0-4802-AFAB-FE4F2D93F0F4}" type="presOf" srcId="{92371453-AFD9-4B90-9E02-DE04EF42BCDC}" destId="{26D570A7-3A51-4DC6-B520-EF956FB2CAE5}" srcOrd="1" destOrd="0" presId="urn:microsoft.com/office/officeart/2005/8/layout/pyramid1"/>
    <dgm:cxn modelId="{60B60AD5-FD94-4FB1-96C6-6D90BD7ED486}" srcId="{FFF32300-0E15-4F49-BD93-F3857A8687C2}" destId="{0AD8EB6F-0089-47C3-8E86-5D8A538D52F7}" srcOrd="3" destOrd="0" parTransId="{B4F1C0E2-8B1E-45B5-B1F5-78846A20E9CE}" sibTransId="{14B7E4CC-D1D5-4BFE-8107-7F276A8B12CA}"/>
    <dgm:cxn modelId="{29CD1E99-72CE-4A2C-8F57-ECD91BA21D9C}" srcId="{FFF32300-0E15-4F49-BD93-F3857A8687C2}" destId="{C071E513-4EF8-463B-9B08-4F26BB58434A}" srcOrd="0" destOrd="0" parTransId="{E865D7FE-C26A-489E-B9B2-BDD3A7DF65CD}" sibTransId="{4E1C40D6-DD2A-4227-ADCF-BF2C007DC913}"/>
    <dgm:cxn modelId="{F082F776-5B5C-4C6D-A77C-05A6948811A0}" type="presOf" srcId="{C071E513-4EF8-463B-9B08-4F26BB58434A}" destId="{9975AF39-C4ED-4CF8-A9E4-F9325C3647A5}" srcOrd="1" destOrd="0" presId="urn:microsoft.com/office/officeart/2005/8/layout/pyramid1"/>
    <dgm:cxn modelId="{3C060E7F-462B-411B-8F31-B71F27CB2CB1}" type="presOf" srcId="{5545BB8B-483D-4432-944F-B5EB0AECA295}" destId="{16DE7A50-6B4D-477E-9E76-D2374078FAD9}" srcOrd="1" destOrd="0" presId="urn:microsoft.com/office/officeart/2005/8/layout/pyramid1"/>
    <dgm:cxn modelId="{5FB91E47-4AFE-4823-B600-FDE4CB520104}" srcId="{FFF32300-0E15-4F49-BD93-F3857A8687C2}" destId="{92371453-AFD9-4B90-9E02-DE04EF42BCDC}" srcOrd="4" destOrd="0" parTransId="{7558F87C-2155-4A18-B265-90CAB6F1571C}" sibTransId="{0A212CFE-5589-47D2-B8D4-0F31782EB815}"/>
    <dgm:cxn modelId="{B2D12D9B-5821-441B-9B2B-18ABE8233AAF}" type="presOf" srcId="{CA46CDC0-E5D1-4735-BF73-D34B633144A2}" destId="{4A507BA3-1152-4074-9AAB-083442924BB1}" srcOrd="0" destOrd="0" presId="urn:microsoft.com/office/officeart/2005/8/layout/pyramid1"/>
    <dgm:cxn modelId="{C98B94F1-1029-4043-805A-2B39DCFF99EF}" type="presParOf" srcId="{D4142ECD-8323-4B82-B1D2-D8A6DC6D0B28}" destId="{A1BB6AC0-F554-4ADB-B082-549145ED2C8A}" srcOrd="0" destOrd="0" presId="urn:microsoft.com/office/officeart/2005/8/layout/pyramid1"/>
    <dgm:cxn modelId="{4E6EEBB8-2C53-44B7-812C-9315E6CD1DA6}" type="presParOf" srcId="{A1BB6AC0-F554-4ADB-B082-549145ED2C8A}" destId="{DF8F0A8C-9937-4629-9A6E-88DD702F9DD0}" srcOrd="0" destOrd="0" presId="urn:microsoft.com/office/officeart/2005/8/layout/pyramid1"/>
    <dgm:cxn modelId="{95E5A8D4-CA66-4AE6-A0AD-5E4B323443E1}" type="presParOf" srcId="{A1BB6AC0-F554-4ADB-B082-549145ED2C8A}" destId="{9975AF39-C4ED-4CF8-A9E4-F9325C3647A5}" srcOrd="1" destOrd="0" presId="urn:microsoft.com/office/officeart/2005/8/layout/pyramid1"/>
    <dgm:cxn modelId="{F57BD72E-572B-4B9F-A4B2-DD49B25A41F7}" type="presParOf" srcId="{D4142ECD-8323-4B82-B1D2-D8A6DC6D0B28}" destId="{36D2F933-4A4B-40B9-9270-A58648A7CBB4}" srcOrd="1" destOrd="0" presId="urn:microsoft.com/office/officeart/2005/8/layout/pyramid1"/>
    <dgm:cxn modelId="{7873F57F-DEAA-400E-82E7-4D0C7E51470A}" type="presParOf" srcId="{36D2F933-4A4B-40B9-9270-A58648A7CBB4}" destId="{5DFBE38E-75CE-4E17-8469-92700CBB8C76}" srcOrd="0" destOrd="0" presId="urn:microsoft.com/office/officeart/2005/8/layout/pyramid1"/>
    <dgm:cxn modelId="{73262CC4-3E26-4574-BE00-1A079AEA1862}" type="presParOf" srcId="{36D2F933-4A4B-40B9-9270-A58648A7CBB4}" destId="{16DE7A50-6B4D-477E-9E76-D2374078FAD9}" srcOrd="1" destOrd="0" presId="urn:microsoft.com/office/officeart/2005/8/layout/pyramid1"/>
    <dgm:cxn modelId="{C52E935B-B854-4AD0-8938-2023BD03E917}" type="presParOf" srcId="{D4142ECD-8323-4B82-B1D2-D8A6DC6D0B28}" destId="{A36627A6-2C6F-494A-A7DC-FA7107D531DE}" srcOrd="2" destOrd="0" presId="urn:microsoft.com/office/officeart/2005/8/layout/pyramid1"/>
    <dgm:cxn modelId="{5D84B96C-BA09-4E64-AF14-56556CA30E18}" type="presParOf" srcId="{A36627A6-2C6F-494A-A7DC-FA7107D531DE}" destId="{4A507BA3-1152-4074-9AAB-083442924BB1}" srcOrd="0" destOrd="0" presId="urn:microsoft.com/office/officeart/2005/8/layout/pyramid1"/>
    <dgm:cxn modelId="{3E73E6E8-9A9F-45A7-A662-93770F5FBD92}" type="presParOf" srcId="{A36627A6-2C6F-494A-A7DC-FA7107D531DE}" destId="{0D15D710-E5AE-4F2D-9311-0A59C52DAD37}" srcOrd="1" destOrd="0" presId="urn:microsoft.com/office/officeart/2005/8/layout/pyramid1"/>
    <dgm:cxn modelId="{FB206FC0-E69B-4CE1-8D3A-3EA8CF4F15A5}" type="presParOf" srcId="{D4142ECD-8323-4B82-B1D2-D8A6DC6D0B28}" destId="{1E4EFDFD-2E0A-4382-9E3D-8C876AAF8AB0}" srcOrd="3" destOrd="0" presId="urn:microsoft.com/office/officeart/2005/8/layout/pyramid1"/>
    <dgm:cxn modelId="{B84809C3-1E7D-4792-AE07-62B55F4B67E8}" type="presParOf" srcId="{1E4EFDFD-2E0A-4382-9E3D-8C876AAF8AB0}" destId="{4D3B101C-4D26-4A68-AE83-F35203CAFE01}" srcOrd="0" destOrd="0" presId="urn:microsoft.com/office/officeart/2005/8/layout/pyramid1"/>
    <dgm:cxn modelId="{7DD020C4-4BCB-4912-B319-3B56433004B0}" type="presParOf" srcId="{1E4EFDFD-2E0A-4382-9E3D-8C876AAF8AB0}" destId="{D1663E0A-8DF8-4BD7-9098-31E1D13FB26D}" srcOrd="1" destOrd="0" presId="urn:microsoft.com/office/officeart/2005/8/layout/pyramid1"/>
    <dgm:cxn modelId="{B2D78E78-1C2C-45E5-980E-9C7DEC4513B6}" type="presParOf" srcId="{D4142ECD-8323-4B82-B1D2-D8A6DC6D0B28}" destId="{D2BFD907-8935-4A15-B3F7-DF78A877CB48}" srcOrd="4" destOrd="0" presId="urn:microsoft.com/office/officeart/2005/8/layout/pyramid1"/>
    <dgm:cxn modelId="{28370CE6-CBB7-4E14-8730-E9E8907DC16D}" type="presParOf" srcId="{D2BFD907-8935-4A15-B3F7-DF78A877CB48}" destId="{3998BD6C-0250-4B03-905B-9E45E13F8D22}" srcOrd="0" destOrd="0" presId="urn:microsoft.com/office/officeart/2005/8/layout/pyramid1"/>
    <dgm:cxn modelId="{17BFA2E3-79F1-4B09-9AE8-D303270C340C}" type="presParOf" srcId="{D2BFD907-8935-4A15-B3F7-DF78A877CB48}" destId="{26D570A7-3A51-4DC6-B520-EF956FB2CAE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F0A8C-9937-4629-9A6E-88DD702F9DD0}">
      <dsp:nvSpPr>
        <dsp:cNvPr id="0" name=""/>
        <dsp:cNvSpPr/>
      </dsp:nvSpPr>
      <dsp:spPr>
        <a:xfrm>
          <a:off x="3949700" y="0"/>
          <a:ext cx="1974850" cy="990600"/>
        </a:xfrm>
        <a:prstGeom prst="trapezoid">
          <a:avLst>
            <a:gd name="adj" fmla="val 99679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solidFill>
                <a:srgbClr val="000000"/>
              </a:solidFill>
            </a:rPr>
            <a:t>Technical Skills</a:t>
          </a:r>
        </a:p>
      </dsp:txBody>
      <dsp:txXfrm>
        <a:off x="3949700" y="0"/>
        <a:ext cx="1974850" cy="990600"/>
      </dsp:txXfrm>
    </dsp:sp>
    <dsp:sp modelId="{2CFB253B-1C38-4FFD-B6FD-E7D71274EA20}">
      <dsp:nvSpPr>
        <dsp:cNvPr id="0" name=""/>
        <dsp:cNvSpPr/>
      </dsp:nvSpPr>
      <dsp:spPr>
        <a:xfrm>
          <a:off x="2962275" y="990600"/>
          <a:ext cx="3949700" cy="990600"/>
        </a:xfrm>
        <a:prstGeom prst="trapezoid">
          <a:avLst>
            <a:gd name="adj" fmla="val 99679"/>
          </a:avLst>
        </a:prstGeom>
        <a:solidFill>
          <a:schemeClr val="accent3">
            <a:shade val="80000"/>
            <a:hueOff val="0"/>
            <a:satOff val="-20856"/>
            <a:lumOff val="104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solidFill>
                <a:srgbClr val="000000"/>
              </a:solidFill>
            </a:rPr>
            <a:t>Strength – Power – Speed</a:t>
          </a:r>
        </a:p>
      </dsp:txBody>
      <dsp:txXfrm>
        <a:off x="3653472" y="990600"/>
        <a:ext cx="2567305" cy="990600"/>
      </dsp:txXfrm>
    </dsp:sp>
    <dsp:sp modelId="{DFE110BB-5BC1-48BC-86B0-1A03638C207F}">
      <dsp:nvSpPr>
        <dsp:cNvPr id="0" name=""/>
        <dsp:cNvSpPr/>
      </dsp:nvSpPr>
      <dsp:spPr>
        <a:xfrm>
          <a:off x="1974850" y="1981200"/>
          <a:ext cx="5924550" cy="990600"/>
        </a:xfrm>
        <a:prstGeom prst="trapezoid">
          <a:avLst>
            <a:gd name="adj" fmla="val 99679"/>
          </a:avLst>
        </a:prstGeom>
        <a:solidFill>
          <a:schemeClr val="accent3">
            <a:shade val="80000"/>
            <a:hueOff val="0"/>
            <a:satOff val="-41712"/>
            <a:lumOff val="208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solidFill>
                <a:srgbClr val="000000"/>
              </a:solidFill>
            </a:rPr>
            <a:t>Work Capacity</a:t>
          </a:r>
        </a:p>
      </dsp:txBody>
      <dsp:txXfrm>
        <a:off x="3011646" y="1981200"/>
        <a:ext cx="3850957" cy="990600"/>
      </dsp:txXfrm>
    </dsp:sp>
    <dsp:sp modelId="{F0CE07DA-9B80-4F90-A5EB-17923E8CB32E}">
      <dsp:nvSpPr>
        <dsp:cNvPr id="0" name=""/>
        <dsp:cNvSpPr/>
      </dsp:nvSpPr>
      <dsp:spPr>
        <a:xfrm>
          <a:off x="987425" y="2971800"/>
          <a:ext cx="7899400" cy="990600"/>
        </a:xfrm>
        <a:prstGeom prst="trapezoid">
          <a:avLst>
            <a:gd name="adj" fmla="val 99679"/>
          </a:avLst>
        </a:prstGeom>
        <a:solidFill>
          <a:schemeClr val="accent3">
            <a:shade val="80000"/>
            <a:hueOff val="0"/>
            <a:satOff val="-62568"/>
            <a:lumOff val="312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solidFill>
                <a:srgbClr val="000000"/>
              </a:solidFill>
            </a:rPr>
            <a:t>Movement Skills</a:t>
          </a:r>
        </a:p>
      </dsp:txBody>
      <dsp:txXfrm>
        <a:off x="2369819" y="2971800"/>
        <a:ext cx="5134610" cy="990600"/>
      </dsp:txXfrm>
    </dsp:sp>
    <dsp:sp modelId="{C8B212F0-5E72-4602-9843-BCD307FBF4E1}">
      <dsp:nvSpPr>
        <dsp:cNvPr id="0" name=""/>
        <dsp:cNvSpPr/>
      </dsp:nvSpPr>
      <dsp:spPr>
        <a:xfrm>
          <a:off x="0" y="3962400"/>
          <a:ext cx="9874250" cy="990600"/>
        </a:xfrm>
        <a:prstGeom prst="trapezoid">
          <a:avLst>
            <a:gd name="adj" fmla="val 99679"/>
          </a:avLst>
        </a:prstGeom>
        <a:solidFill>
          <a:srgbClr val="98C18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solidFill>
                <a:srgbClr val="000000"/>
              </a:solidFill>
            </a:rPr>
            <a:t>Evaluation &amp; Assessment</a:t>
          </a:r>
        </a:p>
      </dsp:txBody>
      <dsp:txXfrm>
        <a:off x="1727993" y="3962400"/>
        <a:ext cx="6418262" cy="990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F0A8C-9937-4629-9A6E-88DD702F9DD0}">
      <dsp:nvSpPr>
        <dsp:cNvPr id="0" name=""/>
        <dsp:cNvSpPr/>
      </dsp:nvSpPr>
      <dsp:spPr>
        <a:xfrm>
          <a:off x="815340" y="0"/>
          <a:ext cx="407669" cy="228600"/>
        </a:xfrm>
        <a:prstGeom prst="trapezoid">
          <a:avLst>
            <a:gd name="adj" fmla="val 89167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000000"/>
              </a:solidFill>
            </a:rPr>
            <a:t> </a:t>
          </a:r>
        </a:p>
      </dsp:txBody>
      <dsp:txXfrm>
        <a:off x="815340" y="0"/>
        <a:ext cx="407669" cy="228600"/>
      </dsp:txXfrm>
    </dsp:sp>
    <dsp:sp modelId="{5DFBE38E-75CE-4E17-8469-92700CBB8C76}">
      <dsp:nvSpPr>
        <dsp:cNvPr id="0" name=""/>
        <dsp:cNvSpPr/>
      </dsp:nvSpPr>
      <dsp:spPr>
        <a:xfrm>
          <a:off x="611504" y="228599"/>
          <a:ext cx="815339" cy="228600"/>
        </a:xfrm>
        <a:prstGeom prst="trapezoid">
          <a:avLst>
            <a:gd name="adj" fmla="val 89167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000000"/>
              </a:solidFill>
            </a:rPr>
            <a:t> </a:t>
          </a:r>
        </a:p>
      </dsp:txBody>
      <dsp:txXfrm>
        <a:off x="754189" y="228599"/>
        <a:ext cx="529971" cy="228600"/>
      </dsp:txXfrm>
    </dsp:sp>
    <dsp:sp modelId="{4A507BA3-1152-4074-9AAB-083442924BB1}">
      <dsp:nvSpPr>
        <dsp:cNvPr id="0" name=""/>
        <dsp:cNvSpPr/>
      </dsp:nvSpPr>
      <dsp:spPr>
        <a:xfrm>
          <a:off x="407670" y="457199"/>
          <a:ext cx="1223009" cy="228600"/>
        </a:xfrm>
        <a:prstGeom prst="trapezoid">
          <a:avLst>
            <a:gd name="adj" fmla="val 89167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000000"/>
              </a:solidFill>
            </a:rPr>
            <a:t> </a:t>
          </a:r>
        </a:p>
      </dsp:txBody>
      <dsp:txXfrm>
        <a:off x="621696" y="457199"/>
        <a:ext cx="794956" cy="228600"/>
      </dsp:txXfrm>
    </dsp:sp>
    <dsp:sp modelId="{4D3B101C-4D26-4A68-AE83-F35203CAFE01}">
      <dsp:nvSpPr>
        <dsp:cNvPr id="0" name=""/>
        <dsp:cNvSpPr/>
      </dsp:nvSpPr>
      <dsp:spPr>
        <a:xfrm>
          <a:off x="203835" y="685799"/>
          <a:ext cx="1630679" cy="228600"/>
        </a:xfrm>
        <a:prstGeom prst="trapezoid">
          <a:avLst>
            <a:gd name="adj" fmla="val 89167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000000"/>
              </a:solidFill>
            </a:rPr>
            <a:t> </a:t>
          </a:r>
        </a:p>
      </dsp:txBody>
      <dsp:txXfrm>
        <a:off x="489203" y="685799"/>
        <a:ext cx="1059942" cy="228600"/>
      </dsp:txXfrm>
    </dsp:sp>
    <dsp:sp modelId="{3998BD6C-0250-4B03-905B-9E45E13F8D22}">
      <dsp:nvSpPr>
        <dsp:cNvPr id="0" name=""/>
        <dsp:cNvSpPr/>
      </dsp:nvSpPr>
      <dsp:spPr>
        <a:xfrm>
          <a:off x="0" y="914400"/>
          <a:ext cx="2038350" cy="228600"/>
        </a:xfrm>
        <a:prstGeom prst="trapezoid">
          <a:avLst>
            <a:gd name="adj" fmla="val 89167"/>
          </a:avLst>
        </a:prstGeom>
        <a:solidFill>
          <a:srgbClr val="98C18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rgbClr val="000000"/>
            </a:solidFill>
          </a:endParaRPr>
        </a:p>
      </dsp:txBody>
      <dsp:txXfrm>
        <a:off x="356711" y="914400"/>
        <a:ext cx="1324927" cy="228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F0A8C-9937-4629-9A6E-88DD702F9DD0}">
      <dsp:nvSpPr>
        <dsp:cNvPr id="0" name=""/>
        <dsp:cNvSpPr/>
      </dsp:nvSpPr>
      <dsp:spPr>
        <a:xfrm>
          <a:off x="815340" y="0"/>
          <a:ext cx="407669" cy="228600"/>
        </a:xfrm>
        <a:prstGeom prst="trapezoid">
          <a:avLst>
            <a:gd name="adj" fmla="val 89167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000000"/>
              </a:solidFill>
            </a:rPr>
            <a:t> </a:t>
          </a:r>
        </a:p>
      </dsp:txBody>
      <dsp:txXfrm>
        <a:off x="815340" y="0"/>
        <a:ext cx="407669" cy="228600"/>
      </dsp:txXfrm>
    </dsp:sp>
    <dsp:sp modelId="{5DFBE38E-75CE-4E17-8469-92700CBB8C76}">
      <dsp:nvSpPr>
        <dsp:cNvPr id="0" name=""/>
        <dsp:cNvSpPr/>
      </dsp:nvSpPr>
      <dsp:spPr>
        <a:xfrm>
          <a:off x="611504" y="228599"/>
          <a:ext cx="815339" cy="228600"/>
        </a:xfrm>
        <a:prstGeom prst="trapezoid">
          <a:avLst>
            <a:gd name="adj" fmla="val 89167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000000"/>
              </a:solidFill>
            </a:rPr>
            <a:t> </a:t>
          </a:r>
        </a:p>
      </dsp:txBody>
      <dsp:txXfrm>
        <a:off x="754189" y="228599"/>
        <a:ext cx="529971" cy="228600"/>
      </dsp:txXfrm>
    </dsp:sp>
    <dsp:sp modelId="{4A507BA3-1152-4074-9AAB-083442924BB1}">
      <dsp:nvSpPr>
        <dsp:cNvPr id="0" name=""/>
        <dsp:cNvSpPr/>
      </dsp:nvSpPr>
      <dsp:spPr>
        <a:xfrm>
          <a:off x="407670" y="457199"/>
          <a:ext cx="1223009" cy="228600"/>
        </a:xfrm>
        <a:prstGeom prst="trapezoid">
          <a:avLst>
            <a:gd name="adj" fmla="val 89167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000000"/>
              </a:solidFill>
            </a:rPr>
            <a:t> </a:t>
          </a:r>
        </a:p>
      </dsp:txBody>
      <dsp:txXfrm>
        <a:off x="621696" y="457199"/>
        <a:ext cx="794956" cy="228600"/>
      </dsp:txXfrm>
    </dsp:sp>
    <dsp:sp modelId="{4D3B101C-4D26-4A68-AE83-F35203CAFE01}">
      <dsp:nvSpPr>
        <dsp:cNvPr id="0" name=""/>
        <dsp:cNvSpPr/>
      </dsp:nvSpPr>
      <dsp:spPr>
        <a:xfrm>
          <a:off x="203835" y="685799"/>
          <a:ext cx="1630679" cy="228600"/>
        </a:xfrm>
        <a:prstGeom prst="trapezoid">
          <a:avLst>
            <a:gd name="adj" fmla="val 89167"/>
          </a:avLst>
        </a:prstGeom>
        <a:solidFill>
          <a:schemeClr val="accent3">
            <a:shade val="80000"/>
            <a:hueOff val="0"/>
            <a:satOff val="-62568"/>
            <a:lumOff val="312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000000"/>
              </a:solidFill>
            </a:rPr>
            <a:t> </a:t>
          </a:r>
        </a:p>
      </dsp:txBody>
      <dsp:txXfrm>
        <a:off x="489203" y="685799"/>
        <a:ext cx="1059942" cy="228600"/>
      </dsp:txXfrm>
    </dsp:sp>
    <dsp:sp modelId="{3998BD6C-0250-4B03-905B-9E45E13F8D22}">
      <dsp:nvSpPr>
        <dsp:cNvPr id="0" name=""/>
        <dsp:cNvSpPr/>
      </dsp:nvSpPr>
      <dsp:spPr>
        <a:xfrm>
          <a:off x="0" y="914400"/>
          <a:ext cx="2038350" cy="228600"/>
        </a:xfrm>
        <a:prstGeom prst="trapezoid">
          <a:avLst>
            <a:gd name="adj" fmla="val 89167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rgbClr val="000000"/>
            </a:solidFill>
          </a:endParaRPr>
        </a:p>
      </dsp:txBody>
      <dsp:txXfrm>
        <a:off x="356711" y="914400"/>
        <a:ext cx="1324927" cy="228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F0A8C-9937-4629-9A6E-88DD702F9DD0}">
      <dsp:nvSpPr>
        <dsp:cNvPr id="0" name=""/>
        <dsp:cNvSpPr/>
      </dsp:nvSpPr>
      <dsp:spPr>
        <a:xfrm>
          <a:off x="815340" y="0"/>
          <a:ext cx="407669" cy="228600"/>
        </a:xfrm>
        <a:prstGeom prst="trapezoid">
          <a:avLst>
            <a:gd name="adj" fmla="val 89167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000000"/>
              </a:solidFill>
            </a:rPr>
            <a:t> </a:t>
          </a:r>
        </a:p>
      </dsp:txBody>
      <dsp:txXfrm>
        <a:off x="815340" y="0"/>
        <a:ext cx="407669" cy="228600"/>
      </dsp:txXfrm>
    </dsp:sp>
    <dsp:sp modelId="{5DFBE38E-75CE-4E17-8469-92700CBB8C76}">
      <dsp:nvSpPr>
        <dsp:cNvPr id="0" name=""/>
        <dsp:cNvSpPr/>
      </dsp:nvSpPr>
      <dsp:spPr>
        <a:xfrm>
          <a:off x="611504" y="228599"/>
          <a:ext cx="815339" cy="228600"/>
        </a:xfrm>
        <a:prstGeom prst="trapezoid">
          <a:avLst>
            <a:gd name="adj" fmla="val 89167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000000"/>
              </a:solidFill>
            </a:rPr>
            <a:t> </a:t>
          </a:r>
        </a:p>
      </dsp:txBody>
      <dsp:txXfrm>
        <a:off x="754189" y="228599"/>
        <a:ext cx="529971" cy="228600"/>
      </dsp:txXfrm>
    </dsp:sp>
    <dsp:sp modelId="{4A507BA3-1152-4074-9AAB-083442924BB1}">
      <dsp:nvSpPr>
        <dsp:cNvPr id="0" name=""/>
        <dsp:cNvSpPr/>
      </dsp:nvSpPr>
      <dsp:spPr>
        <a:xfrm>
          <a:off x="407670" y="457199"/>
          <a:ext cx="1223009" cy="228600"/>
        </a:xfrm>
        <a:prstGeom prst="trapezoid">
          <a:avLst>
            <a:gd name="adj" fmla="val 89167"/>
          </a:avLst>
        </a:prstGeom>
        <a:solidFill>
          <a:schemeClr val="accent3">
            <a:shade val="80000"/>
            <a:hueOff val="0"/>
            <a:satOff val="-41712"/>
            <a:lumOff val="208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000000"/>
              </a:solidFill>
            </a:rPr>
            <a:t> </a:t>
          </a:r>
        </a:p>
      </dsp:txBody>
      <dsp:txXfrm>
        <a:off x="621696" y="457199"/>
        <a:ext cx="794956" cy="228600"/>
      </dsp:txXfrm>
    </dsp:sp>
    <dsp:sp modelId="{4D3B101C-4D26-4A68-AE83-F35203CAFE01}">
      <dsp:nvSpPr>
        <dsp:cNvPr id="0" name=""/>
        <dsp:cNvSpPr/>
      </dsp:nvSpPr>
      <dsp:spPr>
        <a:xfrm>
          <a:off x="203835" y="685799"/>
          <a:ext cx="1630679" cy="228600"/>
        </a:xfrm>
        <a:prstGeom prst="trapezoid">
          <a:avLst>
            <a:gd name="adj" fmla="val 89167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000000"/>
              </a:solidFill>
            </a:rPr>
            <a:t> </a:t>
          </a:r>
        </a:p>
      </dsp:txBody>
      <dsp:txXfrm>
        <a:off x="489203" y="685799"/>
        <a:ext cx="1059942" cy="228600"/>
      </dsp:txXfrm>
    </dsp:sp>
    <dsp:sp modelId="{3998BD6C-0250-4B03-905B-9E45E13F8D22}">
      <dsp:nvSpPr>
        <dsp:cNvPr id="0" name=""/>
        <dsp:cNvSpPr/>
      </dsp:nvSpPr>
      <dsp:spPr>
        <a:xfrm>
          <a:off x="0" y="914400"/>
          <a:ext cx="2038350" cy="228600"/>
        </a:xfrm>
        <a:prstGeom prst="trapezoid">
          <a:avLst>
            <a:gd name="adj" fmla="val 89167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rgbClr val="000000"/>
            </a:solidFill>
          </a:endParaRPr>
        </a:p>
      </dsp:txBody>
      <dsp:txXfrm>
        <a:off x="356711" y="914400"/>
        <a:ext cx="1324927" cy="228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F0A8C-9937-4629-9A6E-88DD702F9DD0}">
      <dsp:nvSpPr>
        <dsp:cNvPr id="0" name=""/>
        <dsp:cNvSpPr/>
      </dsp:nvSpPr>
      <dsp:spPr>
        <a:xfrm>
          <a:off x="815340" y="0"/>
          <a:ext cx="407669" cy="228600"/>
        </a:xfrm>
        <a:prstGeom prst="trapezoid">
          <a:avLst>
            <a:gd name="adj" fmla="val 89167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000000"/>
              </a:solidFill>
            </a:rPr>
            <a:t> </a:t>
          </a:r>
        </a:p>
      </dsp:txBody>
      <dsp:txXfrm>
        <a:off x="815340" y="0"/>
        <a:ext cx="407669" cy="228600"/>
      </dsp:txXfrm>
    </dsp:sp>
    <dsp:sp modelId="{5DFBE38E-75CE-4E17-8469-92700CBB8C76}">
      <dsp:nvSpPr>
        <dsp:cNvPr id="0" name=""/>
        <dsp:cNvSpPr/>
      </dsp:nvSpPr>
      <dsp:spPr>
        <a:xfrm>
          <a:off x="611504" y="228599"/>
          <a:ext cx="815339" cy="228600"/>
        </a:xfrm>
        <a:prstGeom prst="trapezoid">
          <a:avLst>
            <a:gd name="adj" fmla="val 89167"/>
          </a:avLst>
        </a:prstGeom>
        <a:solidFill>
          <a:schemeClr val="accent3">
            <a:shade val="80000"/>
            <a:hueOff val="0"/>
            <a:satOff val="-20856"/>
            <a:lumOff val="104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000000"/>
              </a:solidFill>
            </a:rPr>
            <a:t> </a:t>
          </a:r>
        </a:p>
      </dsp:txBody>
      <dsp:txXfrm>
        <a:off x="754189" y="228599"/>
        <a:ext cx="529971" cy="228600"/>
      </dsp:txXfrm>
    </dsp:sp>
    <dsp:sp modelId="{4A507BA3-1152-4074-9AAB-083442924BB1}">
      <dsp:nvSpPr>
        <dsp:cNvPr id="0" name=""/>
        <dsp:cNvSpPr/>
      </dsp:nvSpPr>
      <dsp:spPr>
        <a:xfrm>
          <a:off x="407670" y="457199"/>
          <a:ext cx="1223009" cy="228600"/>
        </a:xfrm>
        <a:prstGeom prst="trapezoid">
          <a:avLst>
            <a:gd name="adj" fmla="val 89167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000000"/>
              </a:solidFill>
            </a:rPr>
            <a:t> </a:t>
          </a:r>
        </a:p>
      </dsp:txBody>
      <dsp:txXfrm>
        <a:off x="621696" y="457199"/>
        <a:ext cx="794956" cy="228600"/>
      </dsp:txXfrm>
    </dsp:sp>
    <dsp:sp modelId="{4D3B101C-4D26-4A68-AE83-F35203CAFE01}">
      <dsp:nvSpPr>
        <dsp:cNvPr id="0" name=""/>
        <dsp:cNvSpPr/>
      </dsp:nvSpPr>
      <dsp:spPr>
        <a:xfrm>
          <a:off x="203835" y="685799"/>
          <a:ext cx="1630679" cy="228600"/>
        </a:xfrm>
        <a:prstGeom prst="trapezoid">
          <a:avLst>
            <a:gd name="adj" fmla="val 89167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000000"/>
              </a:solidFill>
            </a:rPr>
            <a:t> </a:t>
          </a:r>
        </a:p>
      </dsp:txBody>
      <dsp:txXfrm>
        <a:off x="489203" y="685799"/>
        <a:ext cx="1059942" cy="228600"/>
      </dsp:txXfrm>
    </dsp:sp>
    <dsp:sp modelId="{3998BD6C-0250-4B03-905B-9E45E13F8D22}">
      <dsp:nvSpPr>
        <dsp:cNvPr id="0" name=""/>
        <dsp:cNvSpPr/>
      </dsp:nvSpPr>
      <dsp:spPr>
        <a:xfrm>
          <a:off x="0" y="914400"/>
          <a:ext cx="2038350" cy="228600"/>
        </a:xfrm>
        <a:prstGeom prst="trapezoid">
          <a:avLst>
            <a:gd name="adj" fmla="val 89167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rgbClr val="000000"/>
            </a:solidFill>
          </a:endParaRPr>
        </a:p>
      </dsp:txBody>
      <dsp:txXfrm>
        <a:off x="356711" y="914400"/>
        <a:ext cx="1324927" cy="228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F0A8C-9937-4629-9A6E-88DD702F9DD0}">
      <dsp:nvSpPr>
        <dsp:cNvPr id="0" name=""/>
        <dsp:cNvSpPr/>
      </dsp:nvSpPr>
      <dsp:spPr>
        <a:xfrm>
          <a:off x="815340" y="0"/>
          <a:ext cx="407669" cy="228600"/>
        </a:xfrm>
        <a:prstGeom prst="trapezoid">
          <a:avLst>
            <a:gd name="adj" fmla="val 89167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000000"/>
              </a:solidFill>
            </a:rPr>
            <a:t> </a:t>
          </a:r>
        </a:p>
      </dsp:txBody>
      <dsp:txXfrm>
        <a:off x="815340" y="0"/>
        <a:ext cx="407669" cy="228600"/>
      </dsp:txXfrm>
    </dsp:sp>
    <dsp:sp modelId="{5DFBE38E-75CE-4E17-8469-92700CBB8C76}">
      <dsp:nvSpPr>
        <dsp:cNvPr id="0" name=""/>
        <dsp:cNvSpPr/>
      </dsp:nvSpPr>
      <dsp:spPr>
        <a:xfrm>
          <a:off x="611504" y="228599"/>
          <a:ext cx="815339" cy="228600"/>
        </a:xfrm>
        <a:prstGeom prst="trapezoid">
          <a:avLst>
            <a:gd name="adj" fmla="val 89167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000000"/>
              </a:solidFill>
            </a:rPr>
            <a:t> </a:t>
          </a:r>
        </a:p>
      </dsp:txBody>
      <dsp:txXfrm>
        <a:off x="754189" y="228599"/>
        <a:ext cx="529971" cy="228600"/>
      </dsp:txXfrm>
    </dsp:sp>
    <dsp:sp modelId="{4A507BA3-1152-4074-9AAB-083442924BB1}">
      <dsp:nvSpPr>
        <dsp:cNvPr id="0" name=""/>
        <dsp:cNvSpPr/>
      </dsp:nvSpPr>
      <dsp:spPr>
        <a:xfrm>
          <a:off x="407670" y="457199"/>
          <a:ext cx="1223009" cy="228600"/>
        </a:xfrm>
        <a:prstGeom prst="trapezoid">
          <a:avLst>
            <a:gd name="adj" fmla="val 89167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000000"/>
              </a:solidFill>
            </a:rPr>
            <a:t> </a:t>
          </a:r>
        </a:p>
      </dsp:txBody>
      <dsp:txXfrm>
        <a:off x="621696" y="457199"/>
        <a:ext cx="794956" cy="228600"/>
      </dsp:txXfrm>
    </dsp:sp>
    <dsp:sp modelId="{4D3B101C-4D26-4A68-AE83-F35203CAFE01}">
      <dsp:nvSpPr>
        <dsp:cNvPr id="0" name=""/>
        <dsp:cNvSpPr/>
      </dsp:nvSpPr>
      <dsp:spPr>
        <a:xfrm>
          <a:off x="203835" y="685799"/>
          <a:ext cx="1630679" cy="228600"/>
        </a:xfrm>
        <a:prstGeom prst="trapezoid">
          <a:avLst>
            <a:gd name="adj" fmla="val 89167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rgbClr val="000000"/>
              </a:solidFill>
            </a:rPr>
            <a:t> </a:t>
          </a:r>
        </a:p>
      </dsp:txBody>
      <dsp:txXfrm>
        <a:off x="489203" y="685799"/>
        <a:ext cx="1059942" cy="228600"/>
      </dsp:txXfrm>
    </dsp:sp>
    <dsp:sp modelId="{3998BD6C-0250-4B03-905B-9E45E13F8D22}">
      <dsp:nvSpPr>
        <dsp:cNvPr id="0" name=""/>
        <dsp:cNvSpPr/>
      </dsp:nvSpPr>
      <dsp:spPr>
        <a:xfrm>
          <a:off x="0" y="914400"/>
          <a:ext cx="2038350" cy="228600"/>
        </a:xfrm>
        <a:prstGeom prst="trapezoid">
          <a:avLst>
            <a:gd name="adj" fmla="val 89167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rgbClr val="000000"/>
            </a:solidFill>
          </a:endParaRPr>
        </a:p>
      </dsp:txBody>
      <dsp:txXfrm>
        <a:off x="356711" y="914400"/>
        <a:ext cx="1324927" cy="228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3E6C5-347C-4A13-91B6-AC07221EDD2D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DF43E-D47F-4C46-B795-A91836DB49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52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2857500" y="838200"/>
            <a:ext cx="5257800" cy="1470025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ubtitle 2"/>
          <p:cNvSpPr>
            <a:spLocks noGrp="1"/>
          </p:cNvSpPr>
          <p:nvPr userDrawn="1">
            <p:ph type="subTitle" idx="1"/>
          </p:nvPr>
        </p:nvSpPr>
        <p:spPr>
          <a:xfrm>
            <a:off x="2857500" y="2590800"/>
            <a:ext cx="5257800" cy="1447800"/>
          </a:xfrm>
          <a:prstGeom prst="rect">
            <a:avLst/>
          </a:prstGeom>
        </p:spPr>
        <p:txBody>
          <a:bodyPr>
            <a:normAutofit/>
          </a:bodyPr>
          <a:lstStyle>
            <a:lvl1pPr marL="60325" indent="-60325" algn="ctr">
              <a:buNone/>
              <a:defRPr sz="24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768077" y="257088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30" name="Picture 6" descr="http://www.fitchburgfalcons.com/images/logos/web_ready/Fitchburg_Word_Falcon_head_CLR.jpg">
            <a:extLst>
              <a:ext uri="{FF2B5EF4-FFF2-40B4-BE49-F238E27FC236}">
                <a16:creationId xmlns:a16="http://schemas.microsoft.com/office/drawing/2014/main" id="{D4DFADFA-0ECF-4FE2-ADF2-1A76B302BA8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68"/>
          <a:stretch/>
        </p:blipFill>
        <p:spPr bwMode="auto">
          <a:xfrm>
            <a:off x="3381375" y="4311771"/>
            <a:ext cx="4210050" cy="247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F622623-FB5B-4BB8-81A2-E0C7FE0F080C}"/>
              </a:ext>
            </a:extLst>
          </p:cNvPr>
          <p:cNvSpPr/>
          <p:nvPr userDrawn="1"/>
        </p:nvSpPr>
        <p:spPr>
          <a:xfrm>
            <a:off x="-1" y="0"/>
            <a:ext cx="10972800" cy="457200"/>
          </a:xfrm>
          <a:prstGeom prst="rect">
            <a:avLst/>
          </a:prstGeom>
          <a:solidFill>
            <a:srgbClr val="005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07B4F7A-49BB-4D18-91E2-C33B3EFBA927}"/>
              </a:ext>
            </a:extLst>
          </p:cNvPr>
          <p:cNvCxnSpPr/>
          <p:nvPr userDrawn="1"/>
        </p:nvCxnSpPr>
        <p:spPr>
          <a:xfrm>
            <a:off x="0" y="457200"/>
            <a:ext cx="10972800" cy="0"/>
          </a:xfrm>
          <a:prstGeom prst="line">
            <a:avLst/>
          </a:prstGeom>
          <a:ln w="76200">
            <a:solidFill>
              <a:srgbClr val="E9AF2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43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1657349" y="1873415"/>
            <a:ext cx="7658100" cy="1066800"/>
          </a:xfrm>
          <a:prstGeom prst="rect">
            <a:avLst/>
          </a:prstGeom>
        </p:spPr>
        <p:txBody>
          <a:bodyPr anchor="ctr" anchorCtr="0"/>
          <a:lstStyle>
            <a:lvl1pPr algn="ctr">
              <a:defRPr b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ubtitle 2"/>
          <p:cNvSpPr>
            <a:spLocks noGrp="1"/>
          </p:cNvSpPr>
          <p:nvPr userDrawn="1">
            <p:ph type="subTitle" idx="1"/>
          </p:nvPr>
        </p:nvSpPr>
        <p:spPr>
          <a:xfrm>
            <a:off x="2857499" y="3282351"/>
            <a:ext cx="52578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60325" indent="-60325" algn="ctr">
              <a:buNone/>
              <a:defRPr sz="24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768077" y="257088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30" name="Picture 6" descr="http://www.fitchburgfalcons.com/images/logos/web_ready/Fitchburg_Word_Falcon_head_CLR.jpg">
            <a:extLst>
              <a:ext uri="{FF2B5EF4-FFF2-40B4-BE49-F238E27FC236}">
                <a16:creationId xmlns:a16="http://schemas.microsoft.com/office/drawing/2014/main" id="{D4DFADFA-0ECF-4FE2-ADF2-1A76B302BA8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68"/>
          <a:stretch/>
        </p:blipFill>
        <p:spPr bwMode="auto">
          <a:xfrm>
            <a:off x="3381375" y="4003162"/>
            <a:ext cx="4210050" cy="247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F622623-FB5B-4BB8-81A2-E0C7FE0F080C}"/>
              </a:ext>
            </a:extLst>
          </p:cNvPr>
          <p:cNvSpPr/>
          <p:nvPr userDrawn="1"/>
        </p:nvSpPr>
        <p:spPr>
          <a:xfrm>
            <a:off x="-1" y="0"/>
            <a:ext cx="10972800" cy="1371600"/>
          </a:xfrm>
          <a:prstGeom prst="rect">
            <a:avLst/>
          </a:prstGeom>
          <a:solidFill>
            <a:srgbClr val="005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07B4F7A-49BB-4D18-91E2-C33B3EFBA927}"/>
              </a:ext>
            </a:extLst>
          </p:cNvPr>
          <p:cNvCxnSpPr/>
          <p:nvPr userDrawn="1"/>
        </p:nvCxnSpPr>
        <p:spPr>
          <a:xfrm>
            <a:off x="0" y="1371600"/>
            <a:ext cx="10972800" cy="0"/>
          </a:xfrm>
          <a:prstGeom prst="line">
            <a:avLst/>
          </a:prstGeom>
          <a:ln w="76200">
            <a:solidFill>
              <a:srgbClr val="E9AF2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20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600200"/>
            <a:ext cx="9875520" cy="51054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563F"/>
              </a:buClr>
              <a:buFont typeface="Wingdings" charset="2"/>
              <a:buChar char="§"/>
              <a:defRPr>
                <a:solidFill>
                  <a:srgbClr val="000000"/>
                </a:solidFill>
              </a:defRPr>
            </a:lvl1pPr>
            <a:lvl2pPr>
              <a:buClr>
                <a:srgbClr val="E9AF2B"/>
              </a:buClr>
              <a:defRPr>
                <a:solidFill>
                  <a:srgbClr val="000000"/>
                </a:solidFill>
              </a:defRPr>
            </a:lvl2pPr>
            <a:lvl3pPr>
              <a:buClr>
                <a:srgbClr val="E9AF2B"/>
              </a:buClr>
              <a:defRPr>
                <a:solidFill>
                  <a:srgbClr val="000000"/>
                </a:solidFill>
              </a:defRPr>
            </a:lvl3pPr>
            <a:lvl4pPr>
              <a:buClr>
                <a:srgbClr val="E9AF2B"/>
              </a:buClr>
              <a:defRPr>
                <a:solidFill>
                  <a:srgbClr val="000000"/>
                </a:solidFill>
              </a:defRPr>
            </a:lvl4pPr>
            <a:lvl5pPr>
              <a:buClr>
                <a:srgbClr val="E9AF2B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2" descr="https://static.hudl.com/users/temp/1505803_54f9e8bd61a341279f7e67809496130b.jpg">
            <a:extLst>
              <a:ext uri="{FF2B5EF4-FFF2-40B4-BE49-F238E27FC236}">
                <a16:creationId xmlns:a16="http://schemas.microsoft.com/office/drawing/2014/main" id="{8242F1F2-D459-4709-8A75-1031538E74E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4" r="11905" b="21868"/>
          <a:stretch/>
        </p:blipFill>
        <p:spPr bwMode="auto">
          <a:xfrm>
            <a:off x="9372600" y="5610466"/>
            <a:ext cx="1575980" cy="125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8668E84-6953-4FC9-BD96-8E639A1BA851}"/>
              </a:ext>
            </a:extLst>
          </p:cNvPr>
          <p:cNvSpPr/>
          <p:nvPr userDrawn="1"/>
        </p:nvSpPr>
        <p:spPr>
          <a:xfrm>
            <a:off x="9376667" y="5562600"/>
            <a:ext cx="1589809" cy="1295400"/>
          </a:xfrm>
          <a:prstGeom prst="rect">
            <a:avLst/>
          </a:prstGeom>
          <a:solidFill>
            <a:srgbClr val="FFFFFF">
              <a:alpha val="8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C4396B-9E81-44B2-AD4F-02115B48C3CA}"/>
              </a:ext>
            </a:extLst>
          </p:cNvPr>
          <p:cNvSpPr/>
          <p:nvPr userDrawn="1"/>
        </p:nvSpPr>
        <p:spPr>
          <a:xfrm>
            <a:off x="0" y="0"/>
            <a:ext cx="10972800" cy="1371600"/>
          </a:xfrm>
          <a:prstGeom prst="rect">
            <a:avLst/>
          </a:prstGeom>
          <a:solidFill>
            <a:srgbClr val="005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9A705F7-A990-485D-B7CC-97C178956C29}"/>
              </a:ext>
            </a:extLst>
          </p:cNvPr>
          <p:cNvCxnSpPr/>
          <p:nvPr userDrawn="1"/>
        </p:nvCxnSpPr>
        <p:spPr>
          <a:xfrm>
            <a:off x="0" y="1371600"/>
            <a:ext cx="10972800" cy="0"/>
          </a:xfrm>
          <a:prstGeom prst="line">
            <a:avLst/>
          </a:prstGeom>
          <a:ln w="76200">
            <a:solidFill>
              <a:srgbClr val="E9AF2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76200"/>
            <a:ext cx="987552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0"/>
            <a:ext cx="4846320" cy="5029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563F"/>
              </a:buClr>
              <a:buFont typeface="Wingdings" charset="2"/>
              <a:buChar char="§"/>
              <a:defRPr sz="2800">
                <a:solidFill>
                  <a:srgbClr val="000000"/>
                </a:solidFill>
              </a:defRPr>
            </a:lvl1pPr>
            <a:lvl2pPr>
              <a:buClr>
                <a:srgbClr val="E9AF2B"/>
              </a:buClr>
              <a:defRPr sz="2400">
                <a:solidFill>
                  <a:srgbClr val="000000"/>
                </a:solidFill>
              </a:defRPr>
            </a:lvl2pPr>
            <a:lvl3pPr>
              <a:buClr>
                <a:srgbClr val="E9AF2B"/>
              </a:buClr>
              <a:defRPr sz="2000">
                <a:solidFill>
                  <a:srgbClr val="000000"/>
                </a:solidFill>
              </a:defRPr>
            </a:lvl3pPr>
            <a:lvl4pPr>
              <a:buClr>
                <a:srgbClr val="E9AF2B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E9AF2B"/>
              </a:buCl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600200"/>
            <a:ext cx="4846320" cy="5029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563F"/>
              </a:buClr>
              <a:buFont typeface="Wingdings" charset="2"/>
              <a:buChar char="§"/>
              <a:defRPr sz="2800">
                <a:solidFill>
                  <a:srgbClr val="000000"/>
                </a:solidFill>
              </a:defRPr>
            </a:lvl1pPr>
            <a:lvl2pPr>
              <a:buClr>
                <a:srgbClr val="E9AF2B"/>
              </a:buClr>
              <a:defRPr sz="2400">
                <a:solidFill>
                  <a:srgbClr val="000000"/>
                </a:solidFill>
              </a:defRPr>
            </a:lvl2pPr>
            <a:lvl3pPr>
              <a:buClr>
                <a:srgbClr val="E9AF2B"/>
              </a:buClr>
              <a:defRPr sz="2000">
                <a:solidFill>
                  <a:srgbClr val="000000"/>
                </a:solidFill>
              </a:defRPr>
            </a:lvl3pPr>
            <a:lvl4pPr>
              <a:buClr>
                <a:srgbClr val="E9AF2B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E9AF2B"/>
              </a:buCl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28764-980F-47A1-8C1D-0D687738D5A3}"/>
              </a:ext>
            </a:extLst>
          </p:cNvPr>
          <p:cNvSpPr/>
          <p:nvPr userDrawn="1"/>
        </p:nvSpPr>
        <p:spPr>
          <a:xfrm>
            <a:off x="0" y="0"/>
            <a:ext cx="10972800" cy="1371600"/>
          </a:xfrm>
          <a:prstGeom prst="rect">
            <a:avLst/>
          </a:prstGeom>
          <a:solidFill>
            <a:srgbClr val="005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750FCF3-8FDB-4711-84A3-C6EBE060B931}"/>
              </a:ext>
            </a:extLst>
          </p:cNvPr>
          <p:cNvCxnSpPr/>
          <p:nvPr userDrawn="1"/>
        </p:nvCxnSpPr>
        <p:spPr>
          <a:xfrm>
            <a:off x="0" y="1371600"/>
            <a:ext cx="10972800" cy="0"/>
          </a:xfrm>
          <a:prstGeom prst="line">
            <a:avLst/>
          </a:prstGeom>
          <a:ln w="76200">
            <a:solidFill>
              <a:srgbClr val="E9AF2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76200"/>
            <a:ext cx="987552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2" descr="https://static.hudl.com/users/temp/1505803_54f9e8bd61a341279f7e67809496130b.jpg">
            <a:extLst>
              <a:ext uri="{FF2B5EF4-FFF2-40B4-BE49-F238E27FC236}">
                <a16:creationId xmlns:a16="http://schemas.microsoft.com/office/drawing/2014/main" id="{525357E4-11DF-406F-9A26-FBC3E8431D1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4" r="11905" b="21868"/>
          <a:stretch/>
        </p:blipFill>
        <p:spPr bwMode="auto">
          <a:xfrm>
            <a:off x="9372600" y="5610466"/>
            <a:ext cx="1575980" cy="125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39E4803-1761-4F7E-9006-989B286B8925}"/>
              </a:ext>
            </a:extLst>
          </p:cNvPr>
          <p:cNvSpPr/>
          <p:nvPr userDrawn="1"/>
        </p:nvSpPr>
        <p:spPr>
          <a:xfrm>
            <a:off x="9376667" y="5562600"/>
            <a:ext cx="1589809" cy="1295400"/>
          </a:xfrm>
          <a:prstGeom prst="rect">
            <a:avLst/>
          </a:prstGeom>
          <a:solidFill>
            <a:srgbClr val="FFFFFF">
              <a:alpha val="8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F386FDC-0B75-4077-932B-84532E954122}"/>
              </a:ext>
            </a:extLst>
          </p:cNvPr>
          <p:cNvSpPr/>
          <p:nvPr userDrawn="1"/>
        </p:nvSpPr>
        <p:spPr>
          <a:xfrm>
            <a:off x="0" y="0"/>
            <a:ext cx="10972800" cy="1371600"/>
          </a:xfrm>
          <a:prstGeom prst="rect">
            <a:avLst/>
          </a:prstGeom>
          <a:solidFill>
            <a:srgbClr val="005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306B733-46A8-46A1-8C8C-FB6DB96EB2FE}"/>
              </a:ext>
            </a:extLst>
          </p:cNvPr>
          <p:cNvCxnSpPr/>
          <p:nvPr userDrawn="1"/>
        </p:nvCxnSpPr>
        <p:spPr>
          <a:xfrm>
            <a:off x="0" y="1371600"/>
            <a:ext cx="10972800" cy="0"/>
          </a:xfrm>
          <a:prstGeom prst="line">
            <a:avLst/>
          </a:prstGeom>
          <a:ln w="76200">
            <a:solidFill>
              <a:srgbClr val="E9AF2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76200"/>
            <a:ext cx="987552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2" descr="https://static.hudl.com/users/temp/1505803_54f9e8bd61a341279f7e67809496130b.jpg">
            <a:extLst>
              <a:ext uri="{FF2B5EF4-FFF2-40B4-BE49-F238E27FC236}">
                <a16:creationId xmlns:a16="http://schemas.microsoft.com/office/drawing/2014/main" id="{18FA1B6B-A7E0-4800-B64E-8CC40C0E1AD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4" r="11905" b="21868"/>
          <a:stretch/>
        </p:blipFill>
        <p:spPr bwMode="auto">
          <a:xfrm>
            <a:off x="9372600" y="5610466"/>
            <a:ext cx="1575980" cy="125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30B8DFF-DD0E-4D11-A21C-E60E3015500E}"/>
              </a:ext>
            </a:extLst>
          </p:cNvPr>
          <p:cNvSpPr/>
          <p:nvPr userDrawn="1"/>
        </p:nvSpPr>
        <p:spPr>
          <a:xfrm>
            <a:off x="9376667" y="5562600"/>
            <a:ext cx="1589809" cy="1295400"/>
          </a:xfrm>
          <a:prstGeom prst="rect">
            <a:avLst/>
          </a:prstGeom>
          <a:solidFill>
            <a:srgbClr val="FFFFFF">
              <a:alpha val="8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F386FDC-0B75-4077-932B-84532E954122}"/>
              </a:ext>
            </a:extLst>
          </p:cNvPr>
          <p:cNvSpPr/>
          <p:nvPr userDrawn="1"/>
        </p:nvSpPr>
        <p:spPr>
          <a:xfrm>
            <a:off x="0" y="0"/>
            <a:ext cx="10972800" cy="1371600"/>
          </a:xfrm>
          <a:prstGeom prst="rect">
            <a:avLst/>
          </a:prstGeom>
          <a:solidFill>
            <a:srgbClr val="005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306B733-46A8-46A1-8C8C-FB6DB96EB2FE}"/>
              </a:ext>
            </a:extLst>
          </p:cNvPr>
          <p:cNvCxnSpPr/>
          <p:nvPr userDrawn="1"/>
        </p:nvCxnSpPr>
        <p:spPr>
          <a:xfrm>
            <a:off x="0" y="1371600"/>
            <a:ext cx="10972800" cy="0"/>
          </a:xfrm>
          <a:prstGeom prst="line">
            <a:avLst/>
          </a:prstGeom>
          <a:ln w="76200">
            <a:solidFill>
              <a:srgbClr val="E9AF2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76200"/>
            <a:ext cx="987552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9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011AEB1-7DCB-4245-81FE-F7C5AA932993}"/>
              </a:ext>
            </a:extLst>
          </p:cNvPr>
          <p:cNvSpPr/>
          <p:nvPr userDrawn="1"/>
        </p:nvSpPr>
        <p:spPr>
          <a:xfrm>
            <a:off x="0" y="0"/>
            <a:ext cx="10972800" cy="1371600"/>
          </a:xfrm>
          <a:prstGeom prst="rect">
            <a:avLst/>
          </a:prstGeom>
          <a:solidFill>
            <a:srgbClr val="005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5F81A0-354C-428C-BD8D-6381ACC022B0}"/>
              </a:ext>
            </a:extLst>
          </p:cNvPr>
          <p:cNvCxnSpPr/>
          <p:nvPr userDrawn="1"/>
        </p:nvCxnSpPr>
        <p:spPr>
          <a:xfrm>
            <a:off x="0" y="1371600"/>
            <a:ext cx="10972800" cy="0"/>
          </a:xfrm>
          <a:prstGeom prst="line">
            <a:avLst/>
          </a:prstGeom>
          <a:ln w="76200">
            <a:solidFill>
              <a:srgbClr val="E9AF2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s://static.hudl.com/users/temp/1505803_54f9e8bd61a341279f7e67809496130b.jpg">
            <a:extLst>
              <a:ext uri="{FF2B5EF4-FFF2-40B4-BE49-F238E27FC236}">
                <a16:creationId xmlns:a16="http://schemas.microsoft.com/office/drawing/2014/main" id="{548AD00D-0D01-4A93-9D63-56C4F5B9645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4" r="11905" b="21868"/>
          <a:stretch/>
        </p:blipFill>
        <p:spPr bwMode="auto">
          <a:xfrm>
            <a:off x="9372600" y="5610466"/>
            <a:ext cx="1575980" cy="125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B5DE192-2119-430C-A7CD-01A73D09DDB5}"/>
              </a:ext>
            </a:extLst>
          </p:cNvPr>
          <p:cNvSpPr/>
          <p:nvPr userDrawn="1"/>
        </p:nvSpPr>
        <p:spPr>
          <a:xfrm>
            <a:off x="9376667" y="5562600"/>
            <a:ext cx="1589809" cy="1295400"/>
          </a:xfrm>
          <a:prstGeom prst="rect">
            <a:avLst/>
          </a:prstGeom>
          <a:solidFill>
            <a:srgbClr val="FFFFFF">
              <a:alpha val="8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5F81A0-354C-428C-BD8D-6381ACC022B0}"/>
              </a:ext>
            </a:extLst>
          </p:cNvPr>
          <p:cNvCxnSpPr/>
          <p:nvPr userDrawn="1"/>
        </p:nvCxnSpPr>
        <p:spPr>
          <a:xfrm>
            <a:off x="0" y="457200"/>
            <a:ext cx="10972800" cy="0"/>
          </a:xfrm>
          <a:prstGeom prst="line">
            <a:avLst/>
          </a:prstGeom>
          <a:ln w="76200">
            <a:solidFill>
              <a:srgbClr val="E9AF2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648E8DC-805C-451C-8824-C6D929E01F58}"/>
              </a:ext>
            </a:extLst>
          </p:cNvPr>
          <p:cNvCxnSpPr/>
          <p:nvPr userDrawn="1"/>
        </p:nvCxnSpPr>
        <p:spPr>
          <a:xfrm>
            <a:off x="0" y="381000"/>
            <a:ext cx="10972800" cy="0"/>
          </a:xfrm>
          <a:prstGeom prst="line">
            <a:avLst/>
          </a:prstGeom>
          <a:ln w="76200">
            <a:solidFill>
              <a:srgbClr val="00563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s://static.hudl.com/users/temp/1505803_54f9e8bd61a341279f7e67809496130b.jpg">
            <a:extLst>
              <a:ext uri="{FF2B5EF4-FFF2-40B4-BE49-F238E27FC236}">
                <a16:creationId xmlns:a16="http://schemas.microsoft.com/office/drawing/2014/main" id="{239EF85C-FC6E-43E9-B044-65C23E06C34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4" r="11905" b="21868"/>
          <a:stretch/>
        </p:blipFill>
        <p:spPr bwMode="auto">
          <a:xfrm>
            <a:off x="9372600" y="5610466"/>
            <a:ext cx="1575980" cy="125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1F12DAC-C45F-4062-A05F-51D7873AEDF8}"/>
              </a:ext>
            </a:extLst>
          </p:cNvPr>
          <p:cNvSpPr/>
          <p:nvPr userDrawn="1"/>
        </p:nvSpPr>
        <p:spPr>
          <a:xfrm>
            <a:off x="9376667" y="5562600"/>
            <a:ext cx="1589809" cy="1295400"/>
          </a:xfrm>
          <a:prstGeom prst="rect">
            <a:avLst/>
          </a:prstGeom>
          <a:solidFill>
            <a:srgbClr val="FFFFFF">
              <a:alpha val="8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0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550160" y="762000"/>
            <a:ext cx="98742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49275" y="2057400"/>
            <a:ext cx="9874250" cy="3813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6" r:id="rId2"/>
    <p:sldLayoutId id="2147483702" r:id="rId3"/>
    <p:sldLayoutId id="2147483704" r:id="rId4"/>
    <p:sldLayoutId id="2147483706" r:id="rId5"/>
    <p:sldLayoutId id="2147483715" r:id="rId6"/>
    <p:sldLayoutId id="2147483707" r:id="rId7"/>
    <p:sldLayoutId id="2147483713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ysClr val="windowText" lastClr="000000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563F"/>
        </a:buClr>
        <a:buFont typeface="Wingdings" panose="05000000000000000000" pitchFamily="2" charset="2"/>
        <a:buChar char="§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9AF2B"/>
        </a:buClr>
        <a:buFont typeface="Arial" pitchFamily="34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9AF2B"/>
        </a:buClr>
        <a:buFont typeface="Arial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9AF2B"/>
        </a:buClr>
        <a:buFont typeface="Arial" pitchFamily="34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9AF2B"/>
        </a:buClr>
        <a:buFont typeface="Arial" pitchFamily="34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49" y="2209800"/>
            <a:ext cx="7658100" cy="1066800"/>
          </a:xfrm>
        </p:spPr>
        <p:txBody>
          <a:bodyPr/>
          <a:lstStyle/>
          <a:p>
            <a:r>
              <a:rPr lang="en-US" b="1" dirty="0"/>
              <a:t>Strength &amp; Conditioning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McGuire</a:t>
            </a:r>
          </a:p>
        </p:txBody>
      </p:sp>
    </p:spTree>
    <p:extLst>
      <p:ext uri="{BB962C8B-B14F-4D97-AF65-F5344CB8AC3E}">
        <p14:creationId xmlns:p14="http://schemas.microsoft.com/office/powerpoint/2010/main" val="40806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PROTECT</a:t>
            </a:r>
          </a:p>
          <a:p>
            <a:pPr lvl="1"/>
            <a:r>
              <a:rPr lang="en-US" sz="2400" dirty="0"/>
              <a:t>Reduce the risk of injury (strength, conditioning, mobility)</a:t>
            </a:r>
          </a:p>
          <a:p>
            <a:pPr lvl="1"/>
            <a:r>
              <a:rPr lang="en-US" sz="2400" dirty="0"/>
              <a:t>Provide a safe, organized, competitive environment for our athletes to train in</a:t>
            </a:r>
          </a:p>
          <a:p>
            <a:r>
              <a:rPr lang="en-US" sz="2800" b="1" dirty="0"/>
              <a:t>PREPARE</a:t>
            </a:r>
          </a:p>
          <a:p>
            <a:pPr lvl="1"/>
            <a:r>
              <a:rPr lang="en-US" sz="2400" dirty="0"/>
              <a:t>For demands of college athletics (practice) and to begin practice with their Sport Coach to become a better player</a:t>
            </a:r>
          </a:p>
          <a:p>
            <a:r>
              <a:rPr lang="en-US" sz="2800" b="1" dirty="0"/>
              <a:t>PRODUCE</a:t>
            </a:r>
          </a:p>
          <a:p>
            <a:pPr lvl="1"/>
            <a:r>
              <a:rPr lang="en-US" sz="2400" dirty="0"/>
              <a:t>Durable, strong, well-conditioned athletes with great attention to detail and work ethic </a:t>
            </a:r>
          </a:p>
        </p:txBody>
      </p:sp>
    </p:spTree>
    <p:extLst>
      <p:ext uri="{BB962C8B-B14F-4D97-AF65-F5344CB8AC3E}">
        <p14:creationId xmlns:p14="http://schemas.microsoft.com/office/powerpoint/2010/main" val="338578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Athletic Performance Pyramid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52545323"/>
              </p:ext>
            </p:extLst>
          </p:nvPr>
        </p:nvGraphicFramePr>
        <p:xfrm>
          <a:off x="549275" y="1676400"/>
          <a:ext cx="987425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42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0"/>
            <a:ext cx="4937760" cy="5029200"/>
          </a:xfrm>
        </p:spPr>
        <p:txBody>
          <a:bodyPr>
            <a:normAutofit/>
          </a:bodyPr>
          <a:lstStyle/>
          <a:p>
            <a:r>
              <a:rPr lang="en-US" sz="2000" b="1" u="sng" dirty="0"/>
              <a:t>WHY</a:t>
            </a:r>
          </a:p>
          <a:p>
            <a:pPr lvl="1"/>
            <a:r>
              <a:rPr lang="en-US" sz="1800" dirty="0"/>
              <a:t>Where are we now</a:t>
            </a:r>
          </a:p>
          <a:p>
            <a:pPr lvl="1"/>
            <a:r>
              <a:rPr lang="en-US" sz="1800" dirty="0"/>
              <a:t>Where do we need to start our program</a:t>
            </a:r>
          </a:p>
          <a:p>
            <a:pPr lvl="1"/>
            <a:r>
              <a:rPr lang="en-US" sz="1800" dirty="0"/>
              <a:t>Pre &amp; Post – evaluate the effectiveness of a program or training method with a particular group (</a:t>
            </a:r>
            <a:r>
              <a:rPr lang="en-US" sz="1800" dirty="0" err="1"/>
              <a:t>CoachMe</a:t>
            </a:r>
            <a:r>
              <a:rPr lang="en-US" sz="1800" dirty="0"/>
              <a:t> Plus Software)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0E733A-82B6-4B48-9438-EB257D807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77839" y="1600200"/>
            <a:ext cx="5042535" cy="5029200"/>
          </a:xfrm>
        </p:spPr>
        <p:txBody>
          <a:bodyPr>
            <a:noAutofit/>
          </a:bodyPr>
          <a:lstStyle/>
          <a:p>
            <a:r>
              <a:rPr lang="en-US" sz="2000" b="1" u="sng" dirty="0"/>
              <a:t>HOW/WHAT</a:t>
            </a:r>
          </a:p>
          <a:p>
            <a:pPr lvl="1"/>
            <a:r>
              <a:rPr lang="en-US" sz="1800" dirty="0"/>
              <a:t>Movement Skills</a:t>
            </a:r>
          </a:p>
          <a:p>
            <a:pPr lvl="2"/>
            <a:r>
              <a:rPr lang="en-US" sz="1600" dirty="0"/>
              <a:t>Functional Movement Screen (FMS Kits)</a:t>
            </a:r>
          </a:p>
          <a:p>
            <a:pPr lvl="1"/>
            <a:r>
              <a:rPr lang="en-US" sz="1800" dirty="0"/>
              <a:t>Work Capacity</a:t>
            </a:r>
          </a:p>
          <a:p>
            <a:pPr lvl="2"/>
            <a:r>
              <a:rPr lang="en-US" sz="1600" dirty="0"/>
              <a:t>Shuttle Runs, Heart Rate Variability (Turf Areas, </a:t>
            </a:r>
            <a:r>
              <a:rPr lang="en-US" sz="1600" dirty="0" err="1"/>
              <a:t>FirstBeat</a:t>
            </a:r>
            <a:r>
              <a:rPr lang="en-US" sz="1600" dirty="0"/>
              <a:t> System)</a:t>
            </a:r>
          </a:p>
          <a:p>
            <a:pPr lvl="1"/>
            <a:r>
              <a:rPr lang="en-US" sz="1800" dirty="0"/>
              <a:t>Strength</a:t>
            </a:r>
          </a:p>
          <a:p>
            <a:pPr lvl="2"/>
            <a:r>
              <a:rPr lang="en-US" sz="1600" dirty="0"/>
              <a:t>Lower Body Push, Upper Body Push + Pull (Free Weights) </a:t>
            </a:r>
          </a:p>
          <a:p>
            <a:pPr lvl="1"/>
            <a:r>
              <a:rPr lang="en-US" sz="1800" dirty="0"/>
              <a:t>Power</a:t>
            </a:r>
          </a:p>
          <a:p>
            <a:pPr lvl="2"/>
            <a:r>
              <a:rPr lang="en-US" sz="1600" dirty="0"/>
              <a:t>Vertical Jump, Long Jump, Medicine Ball Throws, Lift Velocities (</a:t>
            </a:r>
            <a:r>
              <a:rPr lang="en-US" sz="1600" dirty="0" err="1"/>
              <a:t>Vertec</a:t>
            </a:r>
            <a:r>
              <a:rPr lang="en-US" sz="1600" dirty="0"/>
              <a:t>, MB/Wall, Turf Areas, </a:t>
            </a:r>
            <a:r>
              <a:rPr lang="en-US" sz="1600" dirty="0" err="1"/>
              <a:t>GymAware</a:t>
            </a:r>
            <a:r>
              <a:rPr lang="en-US" sz="1600" dirty="0"/>
              <a:t> Software</a:t>
            </a:r>
          </a:p>
          <a:p>
            <a:pPr lvl="1"/>
            <a:r>
              <a:rPr lang="en-US" sz="1800" dirty="0"/>
              <a:t>Speed</a:t>
            </a:r>
          </a:p>
          <a:p>
            <a:pPr lvl="2"/>
            <a:r>
              <a:rPr lang="en-US" sz="1600" dirty="0"/>
              <a:t>10/20/40 Yard Sprints (Brower Timing System, Turf Areas</a:t>
            </a:r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 &amp; Assessment</a:t>
            </a:r>
            <a:endParaRPr lang="en-US" dirty="0"/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39CFD1D7-229D-41D1-BB3F-A1459C016F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5155681"/>
              </p:ext>
            </p:extLst>
          </p:nvPr>
        </p:nvGraphicFramePr>
        <p:xfrm>
          <a:off x="8582025" y="76200"/>
          <a:ext cx="203835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254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Movement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b="1" u="sng" dirty="0"/>
              <a:t>WHY</a:t>
            </a:r>
          </a:p>
          <a:p>
            <a:pPr lvl="1"/>
            <a:r>
              <a:rPr lang="en-US" sz="1800" dirty="0"/>
              <a:t>More efficient movement results in increased performance capacity and decreased injury risk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717AF9-A2BE-4081-931E-F45B6B61B5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b="1" u="sng" dirty="0"/>
              <a:t>HOW/WHAT</a:t>
            </a:r>
          </a:p>
          <a:p>
            <a:pPr lvl="1"/>
            <a:r>
              <a:rPr lang="en-US" sz="1800" dirty="0"/>
              <a:t>Pre Training Warm Up </a:t>
            </a:r>
          </a:p>
          <a:p>
            <a:pPr lvl="1"/>
            <a:r>
              <a:rPr lang="en-US" sz="1800" dirty="0"/>
              <a:t>Focus on specific areas of need identified in screening process, injury patterns of a specific sport, and training emphasis of the day	</a:t>
            </a:r>
          </a:p>
          <a:p>
            <a:pPr lvl="1"/>
            <a:r>
              <a:rPr lang="en-US" sz="1800" dirty="0"/>
              <a:t>Bands, Hurdles, Stretch Straps, Foam Rollers, Turf Areas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37056DA4-7580-4551-B062-7DC4CCB724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6066661"/>
              </p:ext>
            </p:extLst>
          </p:nvPr>
        </p:nvGraphicFramePr>
        <p:xfrm>
          <a:off x="8582025" y="76200"/>
          <a:ext cx="203835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374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b="1" u="sng" dirty="0"/>
              <a:t>WHY</a:t>
            </a:r>
          </a:p>
          <a:p>
            <a:pPr lvl="1"/>
            <a:r>
              <a:rPr lang="en-US" sz="1800" dirty="0"/>
              <a:t>Team Sports require multiple bouts of maximal efforts</a:t>
            </a:r>
          </a:p>
          <a:p>
            <a:pPr lvl="1"/>
            <a:r>
              <a:rPr lang="en-US" sz="1800" dirty="0"/>
              <a:t>Being strong &amp; explosive one time, then having a major drop off, is not beneficial for sports performance </a:t>
            </a:r>
          </a:p>
          <a:p>
            <a:pPr lvl="1"/>
            <a:r>
              <a:rPr lang="en-US" sz="1800" dirty="0"/>
              <a:t>In order to train hard for strength and power improvements, there must be a solid base of conditioning (repeat effort, recovery)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20EFBD-8CEF-4483-898A-91A2C4521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77840" y="1600200"/>
            <a:ext cx="5013960" cy="5029200"/>
          </a:xfrm>
        </p:spPr>
        <p:txBody>
          <a:bodyPr>
            <a:normAutofit/>
          </a:bodyPr>
          <a:lstStyle/>
          <a:p>
            <a:r>
              <a:rPr lang="en-US" sz="2000" b="1" u="sng" dirty="0"/>
              <a:t>HOW/WHAT</a:t>
            </a:r>
          </a:p>
          <a:p>
            <a:pPr lvl="1"/>
            <a:r>
              <a:rPr lang="en-US" sz="1800" dirty="0"/>
              <a:t>Shuttle Runs + Tempo Runs </a:t>
            </a:r>
          </a:p>
          <a:p>
            <a:pPr lvl="2"/>
            <a:r>
              <a:rPr lang="en-US" sz="1600" dirty="0"/>
              <a:t>Turf Area</a:t>
            </a:r>
          </a:p>
          <a:p>
            <a:pPr lvl="1"/>
            <a:r>
              <a:rPr lang="en-US" sz="1800" dirty="0"/>
              <a:t>Sled Sprints </a:t>
            </a:r>
          </a:p>
          <a:p>
            <a:pPr lvl="2"/>
            <a:r>
              <a:rPr lang="en-US" sz="1600" dirty="0"/>
              <a:t>Push Sleds, Turf Areas</a:t>
            </a:r>
          </a:p>
          <a:p>
            <a:pPr lvl="1"/>
            <a:r>
              <a:rPr lang="en-US" sz="1800" dirty="0"/>
              <a:t>Metabolic Stations </a:t>
            </a:r>
          </a:p>
          <a:p>
            <a:pPr lvl="2"/>
            <a:r>
              <a:rPr lang="en-US" sz="1600" dirty="0"/>
              <a:t>Ropes, Medicine Balls, Sleds</a:t>
            </a:r>
          </a:p>
          <a:p>
            <a:endParaRPr 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047671-7937-4382-92D1-4856880D5A48}"/>
              </a:ext>
            </a:extLst>
          </p:cNvPr>
          <p:cNvSpPr/>
          <p:nvPr/>
        </p:nvSpPr>
        <p:spPr>
          <a:xfrm>
            <a:off x="548640" y="4953000"/>
            <a:ext cx="9875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00563F"/>
              </a:buClr>
              <a:buFont typeface="Wingdings" charset="2"/>
              <a:buChar char="§"/>
            </a:pPr>
            <a:r>
              <a:rPr lang="en-US" sz="2000" i="1" dirty="0">
                <a:solidFill>
                  <a:srgbClr val="000000"/>
                </a:solidFill>
              </a:rPr>
              <a:t>We also implement the </a:t>
            </a:r>
            <a:r>
              <a:rPr lang="en-US" sz="2000" i="1" dirty="0" err="1">
                <a:solidFill>
                  <a:srgbClr val="000000"/>
                </a:solidFill>
              </a:rPr>
              <a:t>FirstBeat</a:t>
            </a:r>
            <a:r>
              <a:rPr lang="en-US" sz="2000" i="1" dirty="0">
                <a:solidFill>
                  <a:srgbClr val="000000"/>
                </a:solidFill>
              </a:rPr>
              <a:t> Sports Tracker system to monitor conditioning, output, training load, and resting heart rate to track conditioning levels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Capacity (Conditioning) 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7BD5DDEE-1446-41FA-94C8-0E3A15F2A2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3046516"/>
              </p:ext>
            </p:extLst>
          </p:nvPr>
        </p:nvGraphicFramePr>
        <p:xfrm>
          <a:off x="8582025" y="76200"/>
          <a:ext cx="203835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458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 – Power – Speed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b="1" u="sng" dirty="0"/>
              <a:t>WHY</a:t>
            </a:r>
          </a:p>
          <a:p>
            <a:pPr lvl="1"/>
            <a:r>
              <a:rPr lang="en-US" sz="1800" dirty="0"/>
              <a:t>With all other factors being equal, the more POWERFUL athlete is going to WIN more often than not </a:t>
            </a:r>
          </a:p>
          <a:p>
            <a:pPr lvl="1"/>
            <a:r>
              <a:rPr lang="en-US" sz="1800" dirty="0"/>
              <a:t>Power = Strength/Speed</a:t>
            </a:r>
          </a:p>
          <a:p>
            <a:pPr lvl="1"/>
            <a:r>
              <a:rPr lang="en-US" sz="1800" dirty="0"/>
              <a:t>In order to increase Power, we must first build a foundation of Strength</a:t>
            </a:r>
          </a:p>
          <a:p>
            <a:pPr lvl="1"/>
            <a:r>
              <a:rPr lang="en-US" sz="1800" dirty="0"/>
              <a:t>Athletic Strength/Power = FORCE applied to the GROUND</a:t>
            </a:r>
          </a:p>
          <a:p>
            <a:endParaRPr lang="en-US" sz="2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7F60BA-4752-41F1-8191-C5B5AB2656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b="1" u="sng" dirty="0"/>
              <a:t>HOW</a:t>
            </a:r>
            <a:r>
              <a:rPr lang="en-US" sz="2000" u="sng" dirty="0"/>
              <a:t>/WHAT</a:t>
            </a:r>
          </a:p>
          <a:p>
            <a:pPr lvl="1"/>
            <a:r>
              <a:rPr lang="en-US" sz="1800" dirty="0"/>
              <a:t>Olympic Weightlifting Variations, Squatting Variations, Lunge Variations, Deadlift Variations </a:t>
            </a:r>
          </a:p>
          <a:p>
            <a:pPr lvl="2"/>
            <a:r>
              <a:rPr lang="en-US" sz="1600" dirty="0"/>
              <a:t>Barbells, Racks, Platforms</a:t>
            </a:r>
          </a:p>
          <a:p>
            <a:pPr lvl="1"/>
            <a:r>
              <a:rPr lang="en-US" sz="1800" dirty="0"/>
              <a:t>Jumping </a:t>
            </a:r>
          </a:p>
          <a:p>
            <a:pPr lvl="2"/>
            <a:r>
              <a:rPr lang="en-US" sz="1600" dirty="0"/>
              <a:t>Hurdles, Boxes, Turf Areas</a:t>
            </a:r>
          </a:p>
          <a:p>
            <a:pPr lvl="1"/>
            <a:r>
              <a:rPr lang="en-US" sz="1800" dirty="0"/>
              <a:t>Med Ball Throws </a:t>
            </a:r>
          </a:p>
          <a:p>
            <a:pPr lvl="2"/>
            <a:r>
              <a:rPr lang="en-US" sz="1600" dirty="0"/>
              <a:t>Wall, Turf Areas</a:t>
            </a:r>
          </a:p>
          <a:p>
            <a:pPr lvl="1"/>
            <a:r>
              <a:rPr lang="en-US" sz="1800" dirty="0"/>
              <a:t>Sprinting </a:t>
            </a:r>
          </a:p>
          <a:p>
            <a:pPr lvl="2"/>
            <a:r>
              <a:rPr lang="en-US" sz="1600" dirty="0"/>
              <a:t>Turf Areas, Sleds, Bands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B5A903-C481-4E8C-8662-E32899D7B07C}"/>
              </a:ext>
            </a:extLst>
          </p:cNvPr>
          <p:cNvSpPr/>
          <p:nvPr/>
        </p:nvSpPr>
        <p:spPr>
          <a:xfrm>
            <a:off x="9296400" y="762000"/>
            <a:ext cx="609600" cy="237226"/>
          </a:xfrm>
          <a:prstGeom prst="rect">
            <a:avLst/>
          </a:prstGeom>
          <a:solidFill>
            <a:srgbClr val="FFFFFF">
              <a:alpha val="8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A5F8322A-64A8-4337-BA0E-C5E41A1403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720362"/>
              </p:ext>
            </p:extLst>
          </p:nvPr>
        </p:nvGraphicFramePr>
        <p:xfrm>
          <a:off x="8582025" y="76200"/>
          <a:ext cx="203835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36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This is when the Strength &amp; Conditioning Staff turns over the athlete/team to the Sport Coach</a:t>
            </a:r>
          </a:p>
          <a:p>
            <a:r>
              <a:rPr lang="en-US" sz="2800" dirty="0"/>
              <a:t>We give them a more durable, conditioned, strong, powerful team that they then use their expertise to make better at their sport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61CCFA82-1974-42F7-A2C1-39D74B0964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9738822"/>
              </p:ext>
            </p:extLst>
          </p:nvPr>
        </p:nvGraphicFramePr>
        <p:xfrm>
          <a:off x="8582025" y="76200"/>
          <a:ext cx="203835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925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Our doors are always open to you and we invite you to come see our student-athletes putting our great new facilities to use!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892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MGlobal2014Light">
  <a:themeElements>
    <a:clrScheme name="Affiliated Light">
      <a:dk1>
        <a:srgbClr val="004080"/>
      </a:dk1>
      <a:lt1>
        <a:sysClr val="window" lastClr="FFFFFF"/>
      </a:lt1>
      <a:dk2>
        <a:srgbClr val="550D2A"/>
      </a:dk2>
      <a:lt2>
        <a:srgbClr val="BDC1C6"/>
      </a:lt2>
      <a:accent1>
        <a:srgbClr val="FDB913"/>
      </a:accent1>
      <a:accent2>
        <a:srgbClr val="800040"/>
      </a:accent2>
      <a:accent3>
        <a:srgbClr val="008000"/>
      </a:accent3>
      <a:accent4>
        <a:srgbClr val="205C80"/>
      </a:accent4>
      <a:accent5>
        <a:srgbClr val="5284AC"/>
      </a:accent5>
      <a:accent6>
        <a:srgbClr val="800040"/>
      </a:accent6>
      <a:hlink>
        <a:srgbClr val="5284AC"/>
      </a:hlink>
      <a:folHlink>
        <a:srgbClr val="800040"/>
      </a:folHlink>
    </a:clrScheme>
    <a:fontScheme name="FM Global (201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FM Global (2012)">
      <a:fillStyleLst>
        <a:solidFill>
          <a:schemeClr val="accent1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  <a:lin ang="16200000" scaled="1"/>
        </a:gradFill>
        <a:gradFill rotWithShape="1">
          <a:gsLst>
            <a:gs pos="0">
              <a:schemeClr val="phClr"/>
            </a:gs>
            <a:gs pos="80000">
              <a:schemeClr val="phClr"/>
            </a:gs>
            <a:gs pos="100000">
              <a:schemeClr val="phClr"/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40000">
              <a:schemeClr val="phClr"/>
            </a:gs>
            <a:gs pos="100000">
              <a:schemeClr val="phClr"/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phClr"/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SU Athletics3" id="{AC978D0B-2136-466C-A774-979CD8F71561}" vid="{E6F3D658-EF94-4AB6-93AE-8285B72FDA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782652BF41074D8708A51AB4C1C677" ma:contentTypeVersion="0" ma:contentTypeDescription="Create a new document." ma:contentTypeScope="" ma:versionID="336a219950acdca070d077034f99979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93adde7ee1a707d6e9f5d130748084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AC4DE4-4024-4684-95DF-F59DEC600F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027C6AB-C14F-4E5E-B008-E6719F4058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11F49D-8A74-4624-8E9B-6AC8A4B9D432}">
  <ds:schemaRefs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FSU Athletics3</Template>
  <TotalTime>63</TotalTime>
  <Words>529</Words>
  <Application>Microsoft Office PowerPoint</Application>
  <PresentationFormat>Custom</PresentationFormat>
  <Paragraphs>92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FMGlobal2014Light</vt:lpstr>
      <vt:lpstr>Strength &amp; Conditioning</vt:lpstr>
      <vt:lpstr>Our Mission</vt:lpstr>
      <vt:lpstr>Athletic Performance Pyramid</vt:lpstr>
      <vt:lpstr>Evaluation &amp; Assessment</vt:lpstr>
      <vt:lpstr>Movement Skills</vt:lpstr>
      <vt:lpstr>Work Capacity (Conditioning) </vt:lpstr>
      <vt:lpstr>Strength – Power – Speed</vt:lpstr>
      <vt:lpstr>Technical Skills</vt:lpstr>
      <vt:lpstr>Thank You!</vt:lpstr>
    </vt:vector>
  </TitlesOfParts>
  <Company>FM Global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</dc:title>
  <dc:subject>Affiliated FM</dc:subject>
  <dc:creator>McGuire, Kimberly</dc:creator>
  <cp:keywords>FM Global</cp:keywords>
  <dc:description>light background</dc:description>
  <cp:lastModifiedBy>Gail Doiron</cp:lastModifiedBy>
  <cp:revision>4</cp:revision>
  <dcterms:created xsi:type="dcterms:W3CDTF">2018-01-17T16:19:52Z</dcterms:created>
  <dcterms:modified xsi:type="dcterms:W3CDTF">2018-01-23T18:37:46Z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0x010100F4782652BF41074D8708A51AB4C1C677</vt:lpwstr>
  </property>
</Properties>
</file>