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1" r:id="rId8"/>
    <p:sldId id="263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2C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tx1"/>
            </a:gs>
            <a:gs pos="84000">
              <a:srgbClr val="046A38"/>
            </a:gs>
            <a:gs pos="96000">
              <a:srgbClr val="FFC72C">
                <a:lumMod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53D8-396D-4276-BEFB-34FCF6FAC86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86C9-5D22-4FA5-A417-5427664209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ftp://pressartwork.fitchburgstate.edu/logo/FIT_Logo_2c_Hz.jpg"/>
          <p:cNvSpPr>
            <a:spLocks noChangeAspect="1" noChangeArrowheads="1"/>
          </p:cNvSpPr>
          <p:nvPr userDrawn="1"/>
        </p:nvSpPr>
        <p:spPr bwMode="auto">
          <a:xfrm>
            <a:off x="155574" y="-144463"/>
            <a:ext cx="2130425" cy="21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6176963"/>
            <a:ext cx="2936695" cy="54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229" y="5668406"/>
            <a:ext cx="1719845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72C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8557"/>
            <a:ext cx="9144000" cy="172838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72C"/>
                </a:solidFill>
                <a:latin typeface="Californian FB" panose="0207040306080B030204" pitchFamily="18" charset="0"/>
              </a:rPr>
              <a:t>Fitchburg State University</a:t>
            </a:r>
            <a:r>
              <a:rPr lang="en-US" dirty="0" smtClean="0">
                <a:solidFill>
                  <a:srgbClr val="FFC72C"/>
                </a:solidFill>
              </a:rPr>
              <a:t/>
            </a:r>
            <a:br>
              <a:rPr lang="en-US" dirty="0" smtClean="0">
                <a:solidFill>
                  <a:srgbClr val="FFC72C"/>
                </a:solidFill>
              </a:rPr>
            </a:br>
            <a:r>
              <a:rPr lang="en-US" sz="4800" dirty="0" smtClean="0">
                <a:solidFill>
                  <a:srgbClr val="FFC72C"/>
                </a:solidFill>
                <a:latin typeface="Candara" panose="020E0502030303020204" pitchFamily="34" charset="0"/>
              </a:rPr>
              <a:t>Strength and Conditioning Center</a:t>
            </a:r>
            <a:endParaRPr lang="en-US" dirty="0">
              <a:solidFill>
                <a:srgbClr val="FFC72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28" y="3602038"/>
            <a:ext cx="8123274" cy="1655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Department of Exercise and Sports Science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Department of Athletics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Jeff Godin, Ph.D., CSCS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Associate Professor, Head Strength Coach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Years Later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829" t="-266" r="6365" b="8657"/>
          <a:stretch/>
        </p:blipFill>
        <p:spPr>
          <a:xfrm>
            <a:off x="311085" y="1772240"/>
            <a:ext cx="2149311" cy="3252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93" y="480767"/>
            <a:ext cx="4638578" cy="30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404" y="3903692"/>
            <a:ext cx="5122927" cy="28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 and Conditioning Center: Academic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Academic Mission of the Strength and Conditioning Department is to foster an inclusive environment that promotes student, faculty, and professional staff engagement in a culture of learning and service. To provide learning experiences that extend beyond the classroom and prepares students to lead and serve in the profession of “Strength and Conditioning”.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792" y="2300713"/>
            <a:ext cx="8297944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the end, </a:t>
            </a:r>
            <a:r>
              <a:rPr lang="en-US" smtClean="0"/>
              <a:t>but really, </a:t>
            </a:r>
            <a:r>
              <a:rPr lang="en-US" dirty="0" smtClean="0"/>
              <a:t>we are just getting started.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found myself here….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625"/>
            <a:ext cx="9144000" cy="37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66" y="207831"/>
            <a:ext cx="835509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Then this happened Summer/ Fall 2000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fitchburg state rec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1" y="1241163"/>
            <a:ext cx="6843857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 dirty="0" smtClean="0"/>
              <a:t>Exercise and Sports Science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Fall 2002</a:t>
            </a:r>
            <a:endParaRPr lang="en-US" dirty="0"/>
          </a:p>
        </p:txBody>
      </p:sp>
      <p:pic>
        <p:nvPicPr>
          <p:cNvPr id="4" name="Picture 7" descr="https://files.fitchburgstate.edu/httpcommander/Handlers/Download.ashx?action=view&amp;file=I%20Drive%2FPictures%2FEXSS%20NEW%20Open%20House%20Display%20Board/Lab%20Photo%20-%20clinical%20-%20%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8" y="2635010"/>
            <a:ext cx="4143311" cy="27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72" y="2635010"/>
            <a:ext cx="4098851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155 North Street Renovation, Fall 2012	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207" y="365126"/>
            <a:ext cx="8568964" cy="1325563"/>
          </a:xfrm>
        </p:spPr>
        <p:txBody>
          <a:bodyPr/>
          <a:lstStyle/>
          <a:p>
            <a:r>
              <a:rPr lang="en-US" dirty="0" smtClean="0"/>
              <a:t>Exercise and Sports Science Major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4" y="2352823"/>
            <a:ext cx="5736210" cy="38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up to today?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09" y="1690689"/>
            <a:ext cx="6112382" cy="4073927"/>
          </a:xfrm>
        </p:spPr>
      </p:pic>
    </p:spTree>
    <p:extLst>
      <p:ext uri="{BB962C8B-B14F-4D97-AF65-F5344CB8AC3E}">
        <p14:creationId xmlns:p14="http://schemas.microsoft.com/office/powerpoint/2010/main" val="29849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up to today?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23" y="1690688"/>
            <a:ext cx="6545553" cy="35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up to today?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6" y="1624699"/>
            <a:ext cx="5538705" cy="40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Years Later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4" y="1426738"/>
            <a:ext cx="6232032" cy="4154689"/>
          </a:xfrm>
        </p:spPr>
      </p:pic>
    </p:spTree>
    <p:extLst>
      <p:ext uri="{BB962C8B-B14F-4D97-AF65-F5344CB8AC3E}">
        <p14:creationId xmlns:p14="http://schemas.microsoft.com/office/powerpoint/2010/main" val="31975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2390</TotalTime>
  <Words>153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Californian FB</vt:lpstr>
      <vt:lpstr>Candara</vt:lpstr>
      <vt:lpstr>Office Theme</vt:lpstr>
      <vt:lpstr>Fitchburg State University Strength and Conditioning Center</vt:lpstr>
      <vt:lpstr>I found myself here….</vt:lpstr>
      <vt:lpstr>Then this happened Summer/ Fall 2000</vt:lpstr>
      <vt:lpstr>Exercise and Sports Science Major</vt:lpstr>
      <vt:lpstr>Exercise and Sports Science Major</vt:lpstr>
      <vt:lpstr>What are they up to today?</vt:lpstr>
      <vt:lpstr>What are they up to today?</vt:lpstr>
      <vt:lpstr>What are they up to today?</vt:lpstr>
      <vt:lpstr>15 Years Later</vt:lpstr>
      <vt:lpstr>15 Years Later</vt:lpstr>
      <vt:lpstr>Strength and Conditioning Center: Academic Mission Statement</vt:lpstr>
      <vt:lpstr>Thank you!  This is the end, but really, we are just getting started.</vt:lpstr>
    </vt:vector>
  </TitlesOfParts>
  <Company>Fitchburg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Fitchburg State University</dc:title>
  <dc:creator>Jeff Godin</dc:creator>
  <cp:lastModifiedBy>Gail Doiron</cp:lastModifiedBy>
  <cp:revision>24</cp:revision>
  <dcterms:created xsi:type="dcterms:W3CDTF">2018-01-21T20:23:28Z</dcterms:created>
  <dcterms:modified xsi:type="dcterms:W3CDTF">2018-01-23T19:23:53Z</dcterms:modified>
</cp:coreProperties>
</file>