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3" r:id="rId2"/>
    <p:sldId id="310" r:id="rId3"/>
    <p:sldId id="302" r:id="rId4"/>
    <p:sldId id="288" r:id="rId5"/>
    <p:sldId id="270" r:id="rId6"/>
    <p:sldId id="274" r:id="rId7"/>
    <p:sldId id="284" r:id="rId8"/>
    <p:sldId id="291" r:id="rId9"/>
    <p:sldId id="307" r:id="rId10"/>
    <p:sldId id="286" r:id="rId11"/>
    <p:sldId id="300" r:id="rId12"/>
    <p:sldId id="285" r:id="rId13"/>
    <p:sldId id="287" r:id="rId14"/>
    <p:sldId id="304" r:id="rId15"/>
    <p:sldId id="305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99" r:id="rId25"/>
    <p:sldId id="308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71454" autoAdjust="0"/>
  </p:normalViewPr>
  <p:slideViewPr>
    <p:cSldViewPr>
      <p:cViewPr varScale="1">
        <p:scale>
          <a:sx n="82" d="100"/>
          <a:sy n="82" d="100"/>
        </p:scale>
        <p:origin x="24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DF4BB-C4F2-4CBB-BC90-CC28B6687E7C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1FEB7-A1D7-40F3-B036-19C4E51EEA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5D58C-3B62-4DF7-B6E2-542B2246CD7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E647-F528-424D-A44B-D0B793D8B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7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Last updated for the BOT was in April of 2015.</a:t>
            </a:r>
          </a:p>
          <a:p>
            <a:endParaRPr lang="en-US" sz="1800" dirty="0" smtClean="0"/>
          </a:p>
          <a:p>
            <a:r>
              <a:rPr lang="en-US" sz="1800" dirty="0" smtClean="0"/>
              <a:t>Focus is from April 2015 forward.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0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April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E647-F528-424D-A44B-D0B793D8B0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1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comprehensive</a:t>
            </a:r>
            <a:r>
              <a:rPr lang="en-US" baseline="0" dirty="0" smtClean="0"/>
              <a:t>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E647-F528-424D-A44B-D0B793D8B0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6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86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Hour program</a:t>
            </a:r>
          </a:p>
          <a:p>
            <a:endParaRPr lang="en-US" dirty="0" smtClean="0"/>
          </a:p>
          <a:p>
            <a:r>
              <a:rPr lang="en-US" dirty="0" smtClean="0"/>
              <a:t>Since February 2016:  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63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hour program</a:t>
            </a:r>
          </a:p>
          <a:p>
            <a:endParaRPr lang="en-US" dirty="0" smtClean="0"/>
          </a:p>
          <a:p>
            <a:r>
              <a:rPr lang="en-US" dirty="0" smtClean="0"/>
              <a:t>Since</a:t>
            </a:r>
            <a:r>
              <a:rPr lang="en-US" baseline="0" dirty="0" smtClean="0"/>
              <a:t> September 2016:  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6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1.5</a:t>
            </a:r>
            <a:r>
              <a:rPr lang="en-US" baseline="0" dirty="0" smtClean="0"/>
              <a:t> hour program</a:t>
            </a:r>
          </a:p>
          <a:p>
            <a:r>
              <a:rPr lang="en-US" dirty="0" smtClean="0"/>
              <a:t>90</a:t>
            </a:r>
            <a:r>
              <a:rPr lang="en-US" baseline="0" dirty="0" smtClean="0"/>
              <a:t> minute program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Since Winter of 2015:  1,200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8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hour program</a:t>
            </a:r>
          </a:p>
          <a:p>
            <a:endParaRPr lang="en-US" dirty="0" smtClean="0"/>
          </a:p>
          <a:p>
            <a:r>
              <a:rPr lang="en-US" dirty="0" smtClean="0"/>
              <a:t>2 Tracks:</a:t>
            </a:r>
          </a:p>
          <a:p>
            <a:r>
              <a:rPr lang="en-US" baseline="0" dirty="0" smtClean="0"/>
              <a:t> Those who have direct student involvement</a:t>
            </a:r>
          </a:p>
          <a:p>
            <a:r>
              <a:rPr lang="en-US" baseline="0" dirty="0" smtClean="0"/>
              <a:t> Others who are part of the University Community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Submitted by Dr. Bayless for national recognition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August 2017:  105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6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8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2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Expanded since 2015.</a:t>
            </a:r>
          </a:p>
          <a:p>
            <a:endParaRPr lang="en-US" dirty="0" smtClean="0"/>
          </a:p>
          <a:p>
            <a:r>
              <a:rPr lang="en-US" dirty="0" smtClean="0"/>
              <a:t>Currently</a:t>
            </a:r>
            <a:r>
              <a:rPr lang="en-US" baseline="0" dirty="0" smtClean="0"/>
              <a:t> has 28 members.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E647-F528-424D-A44B-D0B793D8B0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2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1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3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well as some on-line training programs: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E647-F528-424D-A44B-D0B793D8B0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9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well as some on-line training programs: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E647-F528-424D-A44B-D0B793D8B0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5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5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2EC-E0D1-4693-A067-39B6EDF479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4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4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9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9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CEA0-4F00-4DA7-9FE6-91DB5CFF6E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05F7-F75A-410D-9BF0-C483297DA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9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839200" cy="1778000"/>
          </a:xfrm>
        </p:spPr>
        <p:txBody>
          <a:bodyPr>
            <a:noAutofit/>
          </a:bodyPr>
          <a:lstStyle/>
          <a:p>
            <a:r>
              <a:rPr lang="en-US" sz="3600" cap="small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Emergency Preparedness </a:t>
            </a:r>
            <a:br>
              <a:rPr lang="en-US" sz="3600" cap="small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small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3600" cap="small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small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Safety Course Offerings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14, 2017</a:t>
            </a:r>
            <a:endParaRPr lang="en-US" sz="24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 Plan</a:t>
            </a:r>
            <a:endParaRPr lang="en-US" sz="5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Preparedness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plan</a:t>
            </a:r>
          </a:p>
          <a:p>
            <a:pPr marL="857250" lvl="1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developed in 2015</a:t>
            </a:r>
          </a:p>
          <a:p>
            <a:pPr marL="857250" lvl="1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currently being revised by the Emergency Management Team</a:t>
            </a:r>
          </a:p>
          <a:p>
            <a:pPr marL="1257300" lvl="2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&amp; Compliance subcommittee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 of the updated plan</a:t>
            </a:r>
          </a:p>
          <a:p>
            <a:pPr marL="857250" lvl="1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 for January 2018</a:t>
            </a:r>
          </a:p>
          <a:p>
            <a:pPr marL="85725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MEMA has offered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plan as necessary.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Drills &amp; Exercises</a:t>
            </a:r>
            <a:endParaRPr lang="en-US" sz="5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Preparedness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Drills &amp; Exercises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Tabletop Exercises: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Residence Hall Fire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Shooter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in the City – impact to the campus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Hazmat Incident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Measles Outbreak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Drills: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Notification System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Drills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Hazmat Incident with FFD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Shooter with FFD and FPD (Spring 2018)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Incidents &amp; Events</a:t>
            </a:r>
            <a:endParaRPr lang="en-US" sz="5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&amp; Recovery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Incidents &amp; Events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Incidents (IAP’s):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Armed individual, shots fired, near campus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Bomb Threat at McKay (X2)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Smoke in the Server Room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outage (severed fiber optic line)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Injured in a Motor Vehicle Accident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Outage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Planned Events (EAP’s):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Commencement Exercises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Dances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Athletic events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Olympics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Homecoming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Safety Offerings</a:t>
            </a:r>
            <a:endParaRPr lang="en-US" sz="5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Preparedness &amp; Mitigation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262" y="2971800"/>
            <a:ext cx="4246971" cy="4350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course includes lecture, discussion and hands on self-defense techniques suitable for women of all ages and abilities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ends with a simulation scenario where the student is able to employ self defense techniques in the training environment.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485" y="3352800"/>
            <a:ext cx="3004237" cy="2492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52873"/>
            <a:ext cx="2227096" cy="2136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2285" t="26932" r="59172" b="34964"/>
          <a:stretch/>
        </p:blipFill>
        <p:spPr>
          <a:xfrm>
            <a:off x="4456233" y="457200"/>
            <a:ext cx="4244742" cy="261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4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 b="14219"/>
          <a:stretch/>
        </p:blipFill>
        <p:spPr>
          <a:xfrm>
            <a:off x="6542090" y="1264149"/>
            <a:ext cx="1908942" cy="233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66" y="857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Aid, CPR &amp; AED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0255" b="11320"/>
          <a:stretch/>
        </p:blipFill>
        <p:spPr>
          <a:xfrm>
            <a:off x="636466" y="3975225"/>
            <a:ext cx="2058084" cy="2282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917" y="1946125"/>
            <a:ext cx="2834806" cy="360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66" y="1264150"/>
            <a:ext cx="2058084" cy="233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090" y="3975208"/>
            <a:ext cx="1908942" cy="2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85" y="18779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ommunity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esponse to an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ctive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hooter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 (C.R.A.S.E.)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298" y="1897039"/>
            <a:ext cx="7971687" cy="297900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developed by the U.S. Department of Homeland Security, the Fitchburg State University Police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delivers an hour long training session for the Fitchburg State University community. </a:t>
            </a:r>
          </a:p>
          <a:p>
            <a:endParaRPr lang="en-US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Options: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55" y="6188321"/>
            <a:ext cx="8200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http://www.fitchburgstate.edu/offices/campus-safety/campus-police/active-shooter/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3899" r="36884" b="8108"/>
          <a:stretch/>
        </p:blipFill>
        <p:spPr>
          <a:xfrm>
            <a:off x="3949657" y="3402303"/>
            <a:ext cx="4355507" cy="278601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86298" y="4119939"/>
            <a:ext cx="3055415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OUT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 OUT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OUT</a:t>
            </a:r>
          </a:p>
        </p:txBody>
      </p:sp>
    </p:spTree>
    <p:extLst>
      <p:ext uri="{BB962C8B-B14F-4D97-AF65-F5344CB8AC3E}">
        <p14:creationId xmlns:p14="http://schemas.microsoft.com/office/powerpoint/2010/main" val="26991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25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the Emergency Management Team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 Trainings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Emergency Management Plan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Drills &amp; Exercises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Incidents &amp; Events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Safety Course Offerings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Violence Identification, Prevention and Reporting (V.I.P.R.)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17660"/>
            <a:ext cx="8739554" cy="37403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Violence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Identification,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Reporting (V.I.P.R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created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enable trained individuals to spot suspicious 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before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criminal acts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occur.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methodology is based upon a behavioral observation recognition awareness course for law enforcement.</a:t>
            </a:r>
          </a:p>
          <a:p>
            <a:pPr marL="0" indent="0">
              <a:buNone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will: 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 an enhanced level of awareness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identify suspicious behaviors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report their observations to authorities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75" y="1413802"/>
            <a:ext cx="1826049" cy="170769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703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Preparedness &amp; Mitigation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Development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22" y="214624"/>
            <a:ext cx="8522596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Community Emergency Response Team (c-cert)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1634" y="1540187"/>
            <a:ext cx="3028950" cy="25330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22707" y="3581400"/>
            <a:ext cx="3028950" cy="23173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50836" y="1806087"/>
            <a:ext cx="4972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C-CERT educates faculty, staff, and students 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preparedness for hazards that may impact their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9464" y="4191000"/>
            <a:ext cx="3853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training in basic disaster response skills such as fire safety, light search and rescue, team organization and disaster medical operations. </a:t>
            </a:r>
          </a:p>
        </p:txBody>
      </p:sp>
    </p:spTree>
    <p:extLst>
      <p:ext uri="{BB962C8B-B14F-4D97-AF65-F5344CB8AC3E}">
        <p14:creationId xmlns:p14="http://schemas.microsoft.com/office/powerpoint/2010/main" val="25452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Help Arrives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Outline</a:t>
            </a:r>
          </a:p>
          <a:p>
            <a:pPr marL="0" indent="0">
              <a:buNone/>
            </a:pPr>
            <a:endParaRPr lang="en-US" sz="1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make a difference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911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safe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the bleeding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the injured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comfort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3957" y="1417638"/>
            <a:ext cx="4038600" cy="292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573" y="4367054"/>
            <a:ext cx="2297367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48" y="1524000"/>
            <a:ext cx="8475552" cy="472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the International Office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Protocols for International and Study Abroad students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&amp; University Consortium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 Region IV (Worcester County)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the Department of Nursing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Safety Trainings (C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RASE and Narcan)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Tabletop Exercise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Boston Marathon Presentation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 with the Fitchburg School District and the Police Department on Active Shooter Response at McKay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Hosting additional MEMA Trainings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…for your time and continued support of 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Fitchburg State University.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7508" y="1754863"/>
            <a:ext cx="4893382" cy="3274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Preparedness defined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DHS/FEMA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733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cycle of planning, organizing, training, equipping, exercising, evaluating, and taking corrective action in an effort to ensure effective coordination during incident response."</a:t>
            </a:r>
          </a:p>
        </p:txBody>
      </p:sp>
    </p:spTree>
    <p:extLst>
      <p:ext uri="{BB962C8B-B14F-4D97-AF65-F5344CB8AC3E}">
        <p14:creationId xmlns:p14="http://schemas.microsoft.com/office/powerpoint/2010/main" val="15916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 Team</a:t>
            </a:r>
            <a:endParaRPr lang="en-US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Preparedness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 Team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2535"/>
            <a:ext cx="4038600" cy="4805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Team Members: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Affairs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&amp; Academic Life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Police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Housing and Residential Services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Development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&amp; Disability Services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Planning and Maintenance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Health and Safety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Relations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and Faculty Representatives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Office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253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Team Members: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Fitchburg Fire Department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Emergency Management Director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Fitchburg Police Department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Leominster Hospital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 Region IV Representative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8484" y="4724400"/>
            <a:ext cx="410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Team Members</a:t>
            </a:r>
            <a:endParaRPr lang="en-US" sz="40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843"/>
            <a:ext cx="9144000" cy="50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en-US" sz="5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Preparedness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53134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 Trainings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91600" cy="4198208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2015:  TEEX – Managing Critical Incidents for Higher Education Institutions: A Multi-Disciplinary Community Approach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2016:  MSP – Bomb Threat Response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i="1" dirty="0" smtClean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i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 2016:  TEEX – Managing Critical Incidents for Higher Education (Executive Overview)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2016:  New England Higher Education Emergency Managers Symposium (Babson College) 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 smtClean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 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2017:  MEMA – Emergency Operations Center Management and Operations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53134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 Trainings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91600" cy="4198208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 2017:  TEEX – Sports and Special Events Incident Management (Assumption College) 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000" dirty="0" smtClean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2017:  MEMA – WEBEOC Training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000" dirty="0" smtClean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October 2017:  IACLEA – Extremism &amp; Violent Protests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2017:  MEMA – All Hazards Emergency Preparedness Conference (DCU Center)</a:t>
            </a: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000" i="1" dirty="0" smtClean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000" i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2017:  MEMA – Incident Command System (ICS) Overview for Executives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FSU-Presentation</Template>
  <TotalTime>741</TotalTime>
  <Words>859</Words>
  <Application>Microsoft Office PowerPoint</Application>
  <PresentationFormat>On-screen Show (4:3)</PresentationFormat>
  <Paragraphs>198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FSU Presentation</vt:lpstr>
      <vt:lpstr>An Overview of Emergency Preparedness  and  Personal Safety Course Offerings </vt:lpstr>
      <vt:lpstr>Overview</vt:lpstr>
      <vt:lpstr> Preparedness defined by DHS/FEMA </vt:lpstr>
      <vt:lpstr>Emergency Management Team</vt:lpstr>
      <vt:lpstr>Emergency Management Team</vt:lpstr>
      <vt:lpstr>PowerPoint Presentation</vt:lpstr>
      <vt:lpstr>Training</vt:lpstr>
      <vt:lpstr>Emergency Management Trainings </vt:lpstr>
      <vt:lpstr>Emergency Management Trainings </vt:lpstr>
      <vt:lpstr>Emergency Management Plan</vt:lpstr>
      <vt:lpstr>Emergency Management Plan</vt:lpstr>
      <vt:lpstr>Drills &amp; Exercises</vt:lpstr>
      <vt:lpstr>Drills &amp; Exercises</vt:lpstr>
      <vt:lpstr>Incidents &amp; Events</vt:lpstr>
      <vt:lpstr>Incidents &amp; Events</vt:lpstr>
      <vt:lpstr>Personal Safety Offerings</vt:lpstr>
      <vt:lpstr>PowerPoint Presentation</vt:lpstr>
      <vt:lpstr>First Aid, CPR &amp; AED</vt:lpstr>
      <vt:lpstr>Community Response to an Active Shooter Event (C.R.A.S.E.)</vt:lpstr>
      <vt:lpstr>Violence Identification, Prevention and Reporting (V.I.P.R.)</vt:lpstr>
      <vt:lpstr>In Development</vt:lpstr>
      <vt:lpstr>Campus Community Emergency Response Team (c-cert)</vt:lpstr>
      <vt:lpstr>Until Help Arrives</vt:lpstr>
      <vt:lpstr>Opportunities</vt:lpstr>
      <vt:lpstr>Thank you…</vt:lpstr>
    </vt:vector>
  </TitlesOfParts>
  <Company>Fitchburg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Bruun</dc:creator>
  <cp:lastModifiedBy>Gail Doiron</cp:lastModifiedBy>
  <cp:revision>68</cp:revision>
  <cp:lastPrinted>2017-11-13T18:03:30Z</cp:lastPrinted>
  <dcterms:created xsi:type="dcterms:W3CDTF">2013-11-21T14:02:52Z</dcterms:created>
  <dcterms:modified xsi:type="dcterms:W3CDTF">2017-11-13T20:59:25Z</dcterms:modified>
</cp:coreProperties>
</file>