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9"/>
  </p:notesMasterIdLst>
  <p:sldIdLst>
    <p:sldId id="286" r:id="rId2"/>
    <p:sldId id="283" r:id="rId3"/>
    <p:sldId id="285" r:id="rId4"/>
    <p:sldId id="261" r:id="rId5"/>
    <p:sldId id="284" r:id="rId6"/>
    <p:sldId id="294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2" autoAdjust="0"/>
    <p:restoredTop sz="96287" autoAdjust="0"/>
  </p:normalViewPr>
  <p:slideViewPr>
    <p:cSldViewPr snapToGrid="0">
      <p:cViewPr varScale="1">
        <p:scale>
          <a:sx n="105" d="100"/>
          <a:sy n="105" d="100"/>
        </p:scale>
        <p:origin x="121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Fall 2022: </a:t>
            </a:r>
            <a:r>
              <a:rPr lang="en-US" baseline="0" dirty="0"/>
              <a:t>Students At or Above 40</a:t>
            </a:r>
            <a:r>
              <a:rPr lang="en-US" baseline="30000" dirty="0"/>
              <a:t>th</a:t>
            </a:r>
            <a:r>
              <a:rPr lang="en-US" baseline="0" dirty="0"/>
              <a:t> Percentile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Math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All Grades</c:v>
                </c:pt>
                <c:pt idx="1">
                  <c:v>Grade 9</c:v>
                </c:pt>
                <c:pt idx="2">
                  <c:v>Grade 10</c:v>
                </c:pt>
                <c:pt idx="3">
                  <c:v>Grade 11</c:v>
                </c:pt>
                <c:pt idx="4">
                  <c:v>Grade 12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0.32</c:v>
                </c:pt>
                <c:pt idx="1">
                  <c:v>0.30693069306930698</c:v>
                </c:pt>
                <c:pt idx="2">
                  <c:v>0.2978723404255319</c:v>
                </c:pt>
                <c:pt idx="3">
                  <c:v>0.3012048192771084</c:v>
                </c:pt>
                <c:pt idx="4">
                  <c:v>0.42857142857142855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F2-486E-96C8-8FA9A51486F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934828479"/>
        <c:axId val="1007241215"/>
      </c:barChart>
      <c:catAx>
        <c:axId val="9348284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7241215"/>
        <c:crosses val="autoZero"/>
        <c:auto val="1"/>
        <c:lblAlgn val="ctr"/>
        <c:lblOffset val="100"/>
        <c:noMultiLvlLbl val="0"/>
      </c:catAx>
      <c:valAx>
        <c:axId val="100724121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 of 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4828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Annual</a:t>
            </a:r>
            <a:r>
              <a:rPr lang="en-US" baseline="0" dirty="0"/>
              <a:t> </a:t>
            </a:r>
            <a:r>
              <a:rPr lang="en-US" dirty="0"/>
              <a:t>Fall Performance:</a:t>
            </a:r>
            <a:r>
              <a:rPr lang="en-US" baseline="0" dirty="0"/>
              <a:t> Students At or Above 40</a:t>
            </a:r>
            <a:r>
              <a:rPr lang="en-US" baseline="30000" dirty="0"/>
              <a:t>th</a:t>
            </a:r>
            <a:r>
              <a:rPr lang="en-US" baseline="0" dirty="0"/>
              <a:t> Percentile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Math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Fall 2016</c:v>
                </c:pt>
                <c:pt idx="1">
                  <c:v>Fall 2017</c:v>
                </c:pt>
                <c:pt idx="2">
                  <c:v>Fall 2018</c:v>
                </c:pt>
                <c:pt idx="3">
                  <c:v>Fall 2019</c:v>
                </c:pt>
                <c:pt idx="4">
                  <c:v>Fall 2020</c:v>
                </c:pt>
                <c:pt idx="5">
                  <c:v>Fall 2021</c:v>
                </c:pt>
                <c:pt idx="6">
                  <c:v>Fall 2022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0.49999999999999994</c:v>
                </c:pt>
                <c:pt idx="1">
                  <c:v>0.54273504273504269</c:v>
                </c:pt>
                <c:pt idx="2">
                  <c:v>0.52610441767068272</c:v>
                </c:pt>
                <c:pt idx="3">
                  <c:v>0.44890510948905105</c:v>
                </c:pt>
                <c:pt idx="4">
                  <c:v>0.55793991416309008</c:v>
                </c:pt>
                <c:pt idx="5">
                  <c:v>0.27540983606557379</c:v>
                </c:pt>
                <c:pt idx="6">
                  <c:v>0.3255131964809384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F2-486E-96C8-8FA9A51486F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934828479"/>
        <c:axId val="1007241215"/>
      </c:barChart>
      <c:catAx>
        <c:axId val="9348284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7241215"/>
        <c:crosses val="autoZero"/>
        <c:auto val="1"/>
        <c:lblAlgn val="ctr"/>
        <c:lblOffset val="100"/>
        <c:noMultiLvlLbl val="0"/>
      </c:catAx>
      <c:valAx>
        <c:axId val="1007241215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4828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ARISE Average Fall 2022 RIT </a:t>
            </a:r>
          </a:p>
          <a:p>
            <a:pPr>
              <a:defRPr/>
            </a:pPr>
            <a:r>
              <a:rPr lang="en-US"/>
              <a:t>Compared</a:t>
            </a:r>
            <a:r>
              <a:rPr lang="en-US" baseline="0"/>
              <a:t> to National Norms by Grade Level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School Avg RIT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Sheet1!$A$2:$B$5</c:f>
              <c:multiLvlStrCache>
                <c:ptCount val="4"/>
                <c:lvl>
                  <c:pt idx="0">
                    <c:v>9</c:v>
                  </c:pt>
                  <c:pt idx="1">
                    <c:v>10</c:v>
                  </c:pt>
                  <c:pt idx="2">
                    <c:v>11</c:v>
                  </c:pt>
                  <c:pt idx="3">
                    <c:v>12</c:v>
                  </c:pt>
                </c:lvl>
                <c:lvl>
                  <c:pt idx="0">
                    <c:v>Math</c:v>
                  </c:pt>
                </c:lvl>
              </c:multiLvlStrCache>
            </c:multiLvlStrRef>
          </c:cat>
          <c:val>
            <c:numRef>
              <c:f>Sheet1!$C$2:$C$5</c:f>
              <c:numCache>
                <c:formatCode>0.0</c:formatCode>
                <c:ptCount val="4"/>
                <c:pt idx="0">
                  <c:v>213.97029702970298</c:v>
                </c:pt>
                <c:pt idx="1">
                  <c:v>216.27659574468086</c:v>
                </c:pt>
                <c:pt idx="2">
                  <c:v>219.33734939759037</c:v>
                </c:pt>
                <c:pt idx="3">
                  <c:v>224.1904761904762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86-4BF3-BEE4-B9BF121323F0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National RIT Norm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Sheet1!$A$2:$B$5</c:f>
              <c:multiLvlStrCache>
                <c:ptCount val="4"/>
                <c:lvl>
                  <c:pt idx="0">
                    <c:v>9</c:v>
                  </c:pt>
                  <c:pt idx="1">
                    <c:v>10</c:v>
                  </c:pt>
                  <c:pt idx="2">
                    <c:v>11</c:v>
                  </c:pt>
                  <c:pt idx="3">
                    <c:v>12</c:v>
                  </c:pt>
                </c:lvl>
                <c:lvl>
                  <c:pt idx="0">
                    <c:v>Math</c:v>
                  </c:pt>
                </c:lvl>
              </c:multiLvlStrCache>
            </c:multiLvlStrRef>
          </c:cat>
          <c:val>
            <c:numRef>
              <c:f>Sheet1!$D$2:$D$5</c:f>
              <c:numCache>
                <c:formatCode>0.0</c:formatCode>
                <c:ptCount val="4"/>
                <c:pt idx="0">
                  <c:v>226.40000000000023</c:v>
                </c:pt>
                <c:pt idx="1">
                  <c:v>229.09999999999985</c:v>
                </c:pt>
                <c:pt idx="2">
                  <c:v>231.70000000000033</c:v>
                </c:pt>
                <c:pt idx="3">
                  <c:v>233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86-4BF3-BEE4-B9BF121323F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1317399295"/>
        <c:axId val="1317411359"/>
      </c:barChart>
      <c:catAx>
        <c:axId val="131739929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7411359"/>
        <c:crosses val="autoZero"/>
        <c:auto val="1"/>
        <c:lblAlgn val="ctr"/>
        <c:lblOffset val="100"/>
        <c:noMultiLvlLbl val="0"/>
      </c:catAx>
      <c:valAx>
        <c:axId val="13174113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17399295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Annual Projected SBAC Based on Fall NWEA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Not Met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Sheet1!$A$2:$B$6</c:f>
              <c:multiLvlStrCache>
                <c:ptCount val="5"/>
                <c:lvl>
                  <c:pt idx="0">
                    <c:v>2016-2017</c:v>
                  </c:pt>
                  <c:pt idx="1">
                    <c:v>2017-2018</c:v>
                  </c:pt>
                  <c:pt idx="2">
                    <c:v>2018-2019</c:v>
                  </c:pt>
                  <c:pt idx="3">
                    <c:v>2021-2022</c:v>
                  </c:pt>
                  <c:pt idx="4">
                    <c:v>2022-2023</c:v>
                  </c:pt>
                </c:lvl>
                <c:lvl>
                  <c:pt idx="0">
                    <c:v>Math</c:v>
                  </c:pt>
                </c:lvl>
              </c:multiLvlStrCache>
            </c:multiLvlStrRef>
          </c:cat>
          <c:val>
            <c:numRef>
              <c:f>Sheet1!$C$2:$C$6</c:f>
              <c:numCache>
                <c:formatCode>0%</c:formatCode>
                <c:ptCount val="5"/>
                <c:pt idx="0">
                  <c:v>0.48571428571428571</c:v>
                </c:pt>
                <c:pt idx="1">
                  <c:v>0.5</c:v>
                </c:pt>
                <c:pt idx="2">
                  <c:v>0.58333333333333337</c:v>
                </c:pt>
                <c:pt idx="3">
                  <c:v>0.74683544303797467</c:v>
                </c:pt>
                <c:pt idx="4">
                  <c:v>0.73493975903614461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26-4215-9BD3-6041D8FC7B42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Nearly Met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Sheet1!$A$2:$B$6</c:f>
              <c:multiLvlStrCache>
                <c:ptCount val="5"/>
                <c:lvl>
                  <c:pt idx="0">
                    <c:v>2016-2017</c:v>
                  </c:pt>
                  <c:pt idx="1">
                    <c:v>2017-2018</c:v>
                  </c:pt>
                  <c:pt idx="2">
                    <c:v>2018-2019</c:v>
                  </c:pt>
                  <c:pt idx="3">
                    <c:v>2021-2022</c:v>
                  </c:pt>
                  <c:pt idx="4">
                    <c:v>2022-2023</c:v>
                  </c:pt>
                </c:lvl>
                <c:lvl>
                  <c:pt idx="0">
                    <c:v>Math</c:v>
                  </c:pt>
                </c:lvl>
              </c:multiLvlStrCache>
            </c:multiLvlStrRef>
          </c:cat>
          <c:val>
            <c:numRef>
              <c:f>Sheet1!$D$2:$D$6</c:f>
              <c:numCache>
                <c:formatCode>0%</c:formatCode>
                <c:ptCount val="5"/>
                <c:pt idx="0">
                  <c:v>0.34285714285714286</c:v>
                </c:pt>
                <c:pt idx="1">
                  <c:v>0.37037037037037035</c:v>
                </c:pt>
                <c:pt idx="2">
                  <c:v>0.375</c:v>
                </c:pt>
                <c:pt idx="3">
                  <c:v>0.21518987341772153</c:v>
                </c:pt>
                <c:pt idx="4">
                  <c:v>0.16867469879518071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26-4215-9BD3-6041D8FC7B42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Met Standard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Sheet1!$A$2:$B$6</c:f>
              <c:multiLvlStrCache>
                <c:ptCount val="5"/>
                <c:lvl>
                  <c:pt idx="0">
                    <c:v>2016-2017</c:v>
                  </c:pt>
                  <c:pt idx="1">
                    <c:v>2017-2018</c:v>
                  </c:pt>
                  <c:pt idx="2">
                    <c:v>2018-2019</c:v>
                  </c:pt>
                  <c:pt idx="3">
                    <c:v>2021-2022</c:v>
                  </c:pt>
                  <c:pt idx="4">
                    <c:v>2022-2023</c:v>
                  </c:pt>
                </c:lvl>
                <c:lvl>
                  <c:pt idx="0">
                    <c:v>Math</c:v>
                  </c:pt>
                </c:lvl>
              </c:multiLvlStrCache>
            </c:multiLvlStrRef>
          </c:cat>
          <c:val>
            <c:numRef>
              <c:f>Sheet1!$E$2:$E$6</c:f>
              <c:numCache>
                <c:formatCode>0%</c:formatCode>
                <c:ptCount val="5"/>
                <c:pt idx="0">
                  <c:v>0.14285714285714285</c:v>
                </c:pt>
                <c:pt idx="1">
                  <c:v>0.1111111111111111</c:v>
                </c:pt>
                <c:pt idx="2">
                  <c:v>4.1666666666666664E-2</c:v>
                </c:pt>
                <c:pt idx="3">
                  <c:v>3.7974683544303799E-2</c:v>
                </c:pt>
                <c:pt idx="4">
                  <c:v>9.6385542168674704E-2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126-4215-9BD3-6041D8FC7B42}"/>
            </c:ext>
          </c:extLst>
        </c:ser>
        <c:ser>
          <c:idx val="3"/>
          <c:order val="3"/>
          <c:tx>
            <c:strRef>
              <c:f>Sheet1!$F$1</c:f>
              <c:strCache>
                <c:ptCount val="1"/>
                <c:pt idx="0">
                  <c:v>Exceeded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Sheet1!$A$2:$B$6</c:f>
              <c:multiLvlStrCache>
                <c:ptCount val="5"/>
                <c:lvl>
                  <c:pt idx="0">
                    <c:v>2016-2017</c:v>
                  </c:pt>
                  <c:pt idx="1">
                    <c:v>2017-2018</c:v>
                  </c:pt>
                  <c:pt idx="2">
                    <c:v>2018-2019</c:v>
                  </c:pt>
                  <c:pt idx="3">
                    <c:v>2021-2022</c:v>
                  </c:pt>
                  <c:pt idx="4">
                    <c:v>2022-2023</c:v>
                  </c:pt>
                </c:lvl>
                <c:lvl>
                  <c:pt idx="0">
                    <c:v>Math</c:v>
                  </c:pt>
                </c:lvl>
              </c:multiLvlStrCache>
            </c:multiLvlStrRef>
          </c:cat>
          <c:val>
            <c:numRef>
              <c:f>Sheet1!$F$2:$F$6</c:f>
              <c:numCache>
                <c:formatCode>0%</c:formatCode>
                <c:ptCount val="5"/>
                <c:pt idx="0">
                  <c:v>2.8571428571428571E-2</c:v>
                </c:pt>
                <c:pt idx="1">
                  <c:v>1.8518518518518517E-2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2D-45A8-8B41-CE5A400D0CD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309985951"/>
        <c:axId val="1309998015"/>
      </c:barChart>
      <c:catAx>
        <c:axId val="13099859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9998015"/>
        <c:crosses val="autoZero"/>
        <c:auto val="1"/>
        <c:lblAlgn val="ctr"/>
        <c:lblOffset val="100"/>
        <c:noMultiLvlLbl val="0"/>
      </c:catAx>
      <c:valAx>
        <c:axId val="1309998015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3099859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ECB1F-77E6-4386-8560-26E5FFC3CEF8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A04EA-FF38-4F1D-9FB3-39CFCF0E4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58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6688" y="1707027"/>
            <a:ext cx="7772400" cy="1362075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600" b="0" cap="none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96689" y="3203779"/>
            <a:ext cx="5187718" cy="1500187"/>
          </a:xfrm>
        </p:spPr>
        <p:txBody>
          <a:bodyPr numCol="1" anchor="t"/>
          <a:lstStyle>
            <a:lvl1pPr marL="0" indent="0" algn="l">
              <a:buNone/>
              <a:defRPr sz="1800" b="1" cap="all" baseline="0">
                <a:solidFill>
                  <a:schemeClr val="tx2"/>
                </a:solidFill>
                <a:latin typeface="+mn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PRESENTER NAME</a:t>
            </a:r>
          </a:p>
          <a:p>
            <a:pPr lvl="0"/>
            <a:r>
              <a:rPr lang="en-US" dirty="0"/>
              <a:t>MONTH DAY, YEAR</a:t>
            </a:r>
          </a:p>
          <a:p>
            <a:pPr lvl="0"/>
            <a:r>
              <a:rPr lang="en-US" dirty="0"/>
              <a:t>CITY, STATE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5B7027A-BBE0-40B9-80E2-B2661F9E90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8103" y="5705854"/>
            <a:ext cx="5029210" cy="115214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BF474AF-E74A-47E5-AEC5-BA9E4A767A6F}"/>
              </a:ext>
            </a:extLst>
          </p:cNvPr>
          <p:cNvSpPr/>
          <p:nvPr/>
        </p:nvSpPr>
        <p:spPr>
          <a:xfrm>
            <a:off x="0" y="6663690"/>
            <a:ext cx="4144570" cy="194310"/>
          </a:xfrm>
          <a:prstGeom prst="rect">
            <a:avLst/>
          </a:prstGeom>
          <a:solidFill>
            <a:srgbClr val="7CC2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BA826B6E-37F3-4477-9E01-64CFFE9D55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689" y="5705856"/>
            <a:ext cx="1511116" cy="83162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628FB92-2C18-45C3-819E-46BC665CC136}"/>
              </a:ext>
            </a:extLst>
          </p:cNvPr>
          <p:cNvSpPr/>
          <p:nvPr/>
        </p:nvSpPr>
        <p:spPr>
          <a:xfrm>
            <a:off x="0" y="3"/>
            <a:ext cx="9144000" cy="914399"/>
          </a:xfrm>
          <a:prstGeom prst="rect">
            <a:avLst/>
          </a:prstGeom>
          <a:solidFill>
            <a:schemeClr val="accent2"/>
          </a:solidFill>
        </p:spPr>
        <p:txBody>
          <a:bodyPr vert="horz" lIns="68580" tIns="34290" rIns="68580" bIns="34290" rtlCol="0" anchor="ctr">
            <a:noAutofit/>
          </a:bodyPr>
          <a:lstStyle/>
          <a:p>
            <a:pPr marL="129779" lvl="0" indent="0">
              <a:spcBef>
                <a:spcPct val="0"/>
              </a:spcBef>
              <a:buNone/>
            </a:pPr>
            <a:endParaRPr lang="en-US" sz="21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F020AED-E99E-414C-BEF6-081393A7F43D}"/>
              </a:ext>
            </a:extLst>
          </p:cNvPr>
          <p:cNvSpPr/>
          <p:nvPr/>
        </p:nvSpPr>
        <p:spPr>
          <a:xfrm>
            <a:off x="7852144" y="6663689"/>
            <a:ext cx="1011510" cy="194310"/>
          </a:xfrm>
          <a:prstGeom prst="rect">
            <a:avLst/>
          </a:prstGeom>
          <a:solidFill>
            <a:srgbClr val="7CC2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41A7829-8BCA-435D-9510-8CED210BED8D}"/>
              </a:ext>
            </a:extLst>
          </p:cNvPr>
          <p:cNvSpPr/>
          <p:nvPr/>
        </p:nvSpPr>
        <p:spPr>
          <a:xfrm>
            <a:off x="7852144" y="6663688"/>
            <a:ext cx="1291856" cy="194312"/>
          </a:xfrm>
          <a:prstGeom prst="rect">
            <a:avLst/>
          </a:prstGeom>
          <a:solidFill>
            <a:srgbClr val="7CC2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323A746-6D56-45DE-BD1C-13D2D89001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8103" y="5705854"/>
            <a:ext cx="5029210" cy="115214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6BEC3EE7-FFD1-48C7-9171-AF636C46B058}"/>
              </a:ext>
            </a:extLst>
          </p:cNvPr>
          <p:cNvSpPr/>
          <p:nvPr/>
        </p:nvSpPr>
        <p:spPr>
          <a:xfrm>
            <a:off x="0" y="6663690"/>
            <a:ext cx="4144570" cy="194310"/>
          </a:xfrm>
          <a:prstGeom prst="rect">
            <a:avLst/>
          </a:prstGeom>
          <a:solidFill>
            <a:srgbClr val="7CC2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5" name="Picture 14" descr="A close up of a sign&#10;&#10;Description automatically generated">
            <a:extLst>
              <a:ext uri="{FF2B5EF4-FFF2-40B4-BE49-F238E27FC236}">
                <a16:creationId xmlns:a16="http://schemas.microsoft.com/office/drawing/2014/main" id="{BC6E49BC-654B-405F-A256-8AB102E0F5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689" y="5705856"/>
            <a:ext cx="1511116" cy="831621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EE0EBB33-BDA6-49A4-B768-27BAC30A59BC}"/>
              </a:ext>
            </a:extLst>
          </p:cNvPr>
          <p:cNvSpPr/>
          <p:nvPr/>
        </p:nvSpPr>
        <p:spPr>
          <a:xfrm>
            <a:off x="0" y="3"/>
            <a:ext cx="9144000" cy="914399"/>
          </a:xfrm>
          <a:prstGeom prst="rect">
            <a:avLst/>
          </a:prstGeom>
          <a:solidFill>
            <a:schemeClr val="accent2"/>
          </a:solidFill>
        </p:spPr>
        <p:txBody>
          <a:bodyPr vert="horz" lIns="68580" tIns="34290" rIns="68580" bIns="34290" rtlCol="0" anchor="ctr">
            <a:noAutofit/>
          </a:bodyPr>
          <a:lstStyle/>
          <a:p>
            <a:pPr marL="129779" lvl="0" indent="0">
              <a:spcBef>
                <a:spcPct val="0"/>
              </a:spcBef>
              <a:buNone/>
            </a:pPr>
            <a:endParaRPr lang="en-US" sz="21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0256897-7070-48A9-B102-81F33FE7C7A9}"/>
              </a:ext>
            </a:extLst>
          </p:cNvPr>
          <p:cNvSpPr/>
          <p:nvPr/>
        </p:nvSpPr>
        <p:spPr>
          <a:xfrm>
            <a:off x="7852144" y="6663689"/>
            <a:ext cx="1011510" cy="194310"/>
          </a:xfrm>
          <a:prstGeom prst="rect">
            <a:avLst/>
          </a:prstGeom>
          <a:solidFill>
            <a:srgbClr val="7CC2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F9AB066-3DD7-43AE-9DC8-3EB4E1C1F683}"/>
              </a:ext>
            </a:extLst>
          </p:cNvPr>
          <p:cNvSpPr/>
          <p:nvPr/>
        </p:nvSpPr>
        <p:spPr>
          <a:xfrm>
            <a:off x="7852144" y="6663688"/>
            <a:ext cx="1291856" cy="194312"/>
          </a:xfrm>
          <a:prstGeom prst="rect">
            <a:avLst/>
          </a:prstGeom>
          <a:solidFill>
            <a:srgbClr val="7CC2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327884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head,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457200" y="1706116"/>
            <a:ext cx="2620391" cy="4847085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5"/>
          </p:nvPr>
        </p:nvSpPr>
        <p:spPr>
          <a:xfrm>
            <a:off x="3261138" y="1706116"/>
            <a:ext cx="2620391" cy="4847085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11"/>
          <p:cNvSpPr>
            <a:spLocks noGrp="1"/>
          </p:cNvSpPr>
          <p:nvPr>
            <p:ph sz="quarter" idx="16"/>
          </p:nvPr>
        </p:nvSpPr>
        <p:spPr>
          <a:xfrm>
            <a:off x="6065076" y="1706116"/>
            <a:ext cx="2620391" cy="4847085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071141"/>
            <a:ext cx="8228266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8862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head, 2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457200" y="1706115"/>
            <a:ext cx="8229600" cy="2212742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5"/>
          </p:nvPr>
        </p:nvSpPr>
        <p:spPr>
          <a:xfrm>
            <a:off x="457200" y="4282057"/>
            <a:ext cx="8229600" cy="2227600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071141"/>
            <a:ext cx="8228266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54312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head, quadra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1"/>
          <p:cNvSpPr>
            <a:spLocks noGrp="1"/>
          </p:cNvSpPr>
          <p:nvPr>
            <p:ph sz="quarter" idx="17"/>
          </p:nvPr>
        </p:nvSpPr>
        <p:spPr>
          <a:xfrm>
            <a:off x="457201" y="1706117"/>
            <a:ext cx="4023027" cy="2256285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5"/>
          </p:nvPr>
        </p:nvSpPr>
        <p:spPr>
          <a:xfrm>
            <a:off x="457201" y="4282057"/>
            <a:ext cx="4023027" cy="2227600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8"/>
          </p:nvPr>
        </p:nvSpPr>
        <p:spPr>
          <a:xfrm>
            <a:off x="4662440" y="1706117"/>
            <a:ext cx="4023027" cy="2256285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11"/>
          <p:cNvSpPr>
            <a:spLocks noGrp="1"/>
          </p:cNvSpPr>
          <p:nvPr>
            <p:ph sz="quarter" idx="19"/>
          </p:nvPr>
        </p:nvSpPr>
        <p:spPr>
          <a:xfrm>
            <a:off x="4662440" y="4282057"/>
            <a:ext cx="4023027" cy="2227600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071141"/>
            <a:ext cx="8228266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0778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head, 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457200" y="1706115"/>
            <a:ext cx="8229600" cy="1099656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7"/>
          </p:nvPr>
        </p:nvSpPr>
        <p:spPr>
          <a:xfrm>
            <a:off x="457200" y="5574796"/>
            <a:ext cx="8229600" cy="913090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8"/>
          </p:nvPr>
        </p:nvSpPr>
        <p:spPr>
          <a:xfrm>
            <a:off x="457201" y="2989320"/>
            <a:ext cx="4023027" cy="2382309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9"/>
          </p:nvPr>
        </p:nvSpPr>
        <p:spPr>
          <a:xfrm>
            <a:off x="4662440" y="2989320"/>
            <a:ext cx="4023027" cy="2382309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071141"/>
            <a:ext cx="8228266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41586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1"/>
          <p:cNvSpPr>
            <a:spLocks noGrp="1"/>
          </p:cNvSpPr>
          <p:nvPr>
            <p:ph sz="quarter" idx="14"/>
          </p:nvPr>
        </p:nvSpPr>
        <p:spPr>
          <a:xfrm>
            <a:off x="457200" y="1071142"/>
            <a:ext cx="8229600" cy="5405859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37444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1"/>
          <p:cNvSpPr>
            <a:spLocks noGrp="1"/>
          </p:cNvSpPr>
          <p:nvPr>
            <p:ph sz="quarter" idx="16"/>
          </p:nvPr>
        </p:nvSpPr>
        <p:spPr>
          <a:xfrm>
            <a:off x="457200" y="1071143"/>
            <a:ext cx="8229600" cy="4351389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11"/>
          <p:cNvSpPr>
            <a:spLocks noGrp="1"/>
          </p:cNvSpPr>
          <p:nvPr>
            <p:ph sz="quarter" idx="15"/>
          </p:nvPr>
        </p:nvSpPr>
        <p:spPr>
          <a:xfrm>
            <a:off x="1496134" y="5863735"/>
            <a:ext cx="6150398" cy="626657"/>
          </a:xfrm>
          <a:solidFill>
            <a:schemeClr val="accent1"/>
          </a:solidFill>
        </p:spPr>
        <p:txBody>
          <a:bodyPr numCol="1" anchor="ctr"/>
          <a:lstStyle>
            <a:lvl1pPr marL="0" indent="0" algn="ctr">
              <a:spcBef>
                <a:spcPts val="0"/>
              </a:spcBef>
              <a:defRPr sz="1350" b="1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 marL="0" indent="0" algn="ctr">
              <a:spcBef>
                <a:spcPts val="0"/>
              </a:spcBef>
              <a:buNone/>
              <a:defRPr sz="1350" b="1">
                <a:solidFill>
                  <a:schemeClr val="bg1"/>
                </a:solidFill>
                <a:latin typeface="+mj-lt"/>
              </a:defRPr>
            </a:lvl2pPr>
            <a:lvl3pPr marL="0" indent="0" algn="ctr">
              <a:spcBef>
                <a:spcPts val="0"/>
              </a:spcBef>
              <a:buNone/>
              <a:defRPr sz="1200" b="1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900" b="0"/>
            </a:lvl4pPr>
            <a:lvl5pPr marL="0" indent="0">
              <a:spcBef>
                <a:spcPts val="0"/>
              </a:spcBef>
              <a:buNone/>
              <a:defRPr sz="900" b="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6098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1"/>
          <p:cNvSpPr>
            <a:spLocks noGrp="1"/>
          </p:cNvSpPr>
          <p:nvPr>
            <p:ph sz="quarter" idx="14"/>
          </p:nvPr>
        </p:nvSpPr>
        <p:spPr>
          <a:xfrm>
            <a:off x="457199" y="1071141"/>
            <a:ext cx="4023027" cy="5460288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11"/>
          <p:cNvSpPr>
            <a:spLocks noGrp="1"/>
          </p:cNvSpPr>
          <p:nvPr>
            <p:ph sz="quarter" idx="15"/>
          </p:nvPr>
        </p:nvSpPr>
        <p:spPr>
          <a:xfrm>
            <a:off x="4663774" y="1071141"/>
            <a:ext cx="4021693" cy="5460288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23767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quadra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1"/>
          <p:cNvSpPr>
            <a:spLocks noGrp="1"/>
          </p:cNvSpPr>
          <p:nvPr>
            <p:ph sz="quarter" idx="14"/>
          </p:nvPr>
        </p:nvSpPr>
        <p:spPr>
          <a:xfrm>
            <a:off x="457199" y="1071141"/>
            <a:ext cx="4023027" cy="2619116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5"/>
          </p:nvPr>
        </p:nvSpPr>
        <p:spPr>
          <a:xfrm>
            <a:off x="4663774" y="3963781"/>
            <a:ext cx="4021693" cy="2578535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6"/>
          </p:nvPr>
        </p:nvSpPr>
        <p:spPr>
          <a:xfrm>
            <a:off x="457199" y="3963781"/>
            <a:ext cx="4023027" cy="2578535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7"/>
          </p:nvPr>
        </p:nvSpPr>
        <p:spPr>
          <a:xfrm>
            <a:off x="4662440" y="1071141"/>
            <a:ext cx="4023027" cy="2619116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291722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51626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90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740230" y="2290444"/>
            <a:ext cx="7946571" cy="1373469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600" b="0" cap="none">
                <a:solidFill>
                  <a:schemeClr val="bg2">
                    <a:lumMod val="9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Section Intro Slide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499083" y="3798588"/>
            <a:ext cx="5187718" cy="970960"/>
          </a:xfrm>
        </p:spPr>
        <p:txBody>
          <a:bodyPr numCol="1" anchor="t"/>
          <a:lstStyle>
            <a:lvl1pPr marL="0" indent="0" algn="r">
              <a:buNone/>
              <a:defRPr sz="1800">
                <a:solidFill>
                  <a:schemeClr val="accent1"/>
                </a:solidFill>
                <a:latin typeface="+mn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Description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BFD1D6-2D98-4703-8E06-D2F93B918E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591" y="5705854"/>
            <a:ext cx="5029210" cy="115214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6F9BED1C-B802-43CE-80BB-56AC1244B216}"/>
              </a:ext>
            </a:extLst>
          </p:cNvPr>
          <p:cNvSpPr/>
          <p:nvPr/>
        </p:nvSpPr>
        <p:spPr>
          <a:xfrm>
            <a:off x="0" y="6663690"/>
            <a:ext cx="4144570" cy="194310"/>
          </a:xfrm>
          <a:prstGeom prst="rect">
            <a:avLst/>
          </a:prstGeom>
          <a:solidFill>
            <a:srgbClr val="7CC2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2D3EB6-F8E4-476E-9F8B-60B8060C8245}"/>
              </a:ext>
            </a:extLst>
          </p:cNvPr>
          <p:cNvSpPr/>
          <p:nvPr/>
        </p:nvSpPr>
        <p:spPr>
          <a:xfrm>
            <a:off x="0" y="3"/>
            <a:ext cx="9144000" cy="914399"/>
          </a:xfrm>
          <a:prstGeom prst="rect">
            <a:avLst/>
          </a:prstGeom>
          <a:solidFill>
            <a:srgbClr val="7CC242"/>
          </a:solidFill>
        </p:spPr>
        <p:txBody>
          <a:bodyPr vert="horz" lIns="68580" tIns="34290" rIns="68580" bIns="34290" rtlCol="0" anchor="ctr">
            <a:noAutofit/>
          </a:bodyPr>
          <a:lstStyle/>
          <a:p>
            <a:pPr marL="129779" lvl="0" indent="0">
              <a:spcBef>
                <a:spcPct val="0"/>
              </a:spcBef>
              <a:buNone/>
            </a:pPr>
            <a:endParaRPr lang="en-US" sz="21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E8A93FEC-8C51-4D17-B836-3120AEAB74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229" y="5705856"/>
            <a:ext cx="1511116" cy="83162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B0EFC14-865B-443D-86D6-1B3BB78CB97D}"/>
              </a:ext>
            </a:extLst>
          </p:cNvPr>
          <p:cNvSpPr/>
          <p:nvPr/>
        </p:nvSpPr>
        <p:spPr>
          <a:xfrm>
            <a:off x="8133906" y="6663690"/>
            <a:ext cx="1010094" cy="194310"/>
          </a:xfrm>
          <a:prstGeom prst="rect">
            <a:avLst/>
          </a:prstGeom>
          <a:solidFill>
            <a:srgbClr val="7CC2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3EBB02F-11A1-45F2-97C1-7505B570C4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591" y="5705854"/>
            <a:ext cx="5029210" cy="115214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B4D1839-1064-4AB2-B693-06F755780C74}"/>
              </a:ext>
            </a:extLst>
          </p:cNvPr>
          <p:cNvSpPr/>
          <p:nvPr/>
        </p:nvSpPr>
        <p:spPr>
          <a:xfrm>
            <a:off x="0" y="6663690"/>
            <a:ext cx="4144570" cy="194310"/>
          </a:xfrm>
          <a:prstGeom prst="rect">
            <a:avLst/>
          </a:prstGeom>
          <a:solidFill>
            <a:srgbClr val="7CC2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81501A6-5903-442D-ACBD-1B3B79C060DF}"/>
              </a:ext>
            </a:extLst>
          </p:cNvPr>
          <p:cNvSpPr/>
          <p:nvPr/>
        </p:nvSpPr>
        <p:spPr>
          <a:xfrm>
            <a:off x="0" y="3"/>
            <a:ext cx="9144000" cy="914399"/>
          </a:xfrm>
          <a:prstGeom prst="rect">
            <a:avLst/>
          </a:prstGeom>
          <a:solidFill>
            <a:srgbClr val="7CC242"/>
          </a:solidFill>
        </p:spPr>
        <p:txBody>
          <a:bodyPr vert="horz" lIns="68580" tIns="34290" rIns="68580" bIns="34290" rtlCol="0" anchor="ctr">
            <a:noAutofit/>
          </a:bodyPr>
          <a:lstStyle/>
          <a:p>
            <a:pPr marL="129779" lvl="0" indent="0">
              <a:spcBef>
                <a:spcPct val="0"/>
              </a:spcBef>
              <a:buNone/>
            </a:pPr>
            <a:endParaRPr lang="en-US" sz="21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7" name="Picture 16" descr="A close up of a sign&#10;&#10;Description automatically generated">
            <a:extLst>
              <a:ext uri="{FF2B5EF4-FFF2-40B4-BE49-F238E27FC236}">
                <a16:creationId xmlns:a16="http://schemas.microsoft.com/office/drawing/2014/main" id="{C1F602B3-6314-4462-8AC7-B03E95443C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229" y="5705856"/>
            <a:ext cx="1511116" cy="83162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DFA6A84A-66FA-4569-A994-E0B060D9936C}"/>
              </a:ext>
            </a:extLst>
          </p:cNvPr>
          <p:cNvSpPr/>
          <p:nvPr/>
        </p:nvSpPr>
        <p:spPr>
          <a:xfrm>
            <a:off x="8133906" y="6663690"/>
            <a:ext cx="1010094" cy="194310"/>
          </a:xfrm>
          <a:prstGeom prst="rect">
            <a:avLst/>
          </a:prstGeom>
          <a:solidFill>
            <a:srgbClr val="7CC2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8283933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071141"/>
            <a:ext cx="8228266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145786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subhead, content (2 c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457201" y="1706115"/>
            <a:ext cx="8230934" cy="4749114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  <a:latin typeface="+mn-lt"/>
              </a:defRPr>
            </a:lvl1pPr>
            <a:lvl2pPr>
              <a:defRPr b="1">
                <a:solidFill>
                  <a:schemeClr val="tx1"/>
                </a:solidFill>
                <a:latin typeface="+mn-lt"/>
              </a:defRPr>
            </a:lvl2pPr>
            <a:lvl3pPr>
              <a:defRPr b="0">
                <a:solidFill>
                  <a:schemeClr val="tx1"/>
                </a:solidFill>
                <a:latin typeface="+mn-lt"/>
              </a:defRPr>
            </a:lvl3pPr>
            <a:lvl4pPr>
              <a:defRPr b="0">
                <a:solidFill>
                  <a:schemeClr val="tx1"/>
                </a:solidFill>
                <a:latin typeface="+mn-lt"/>
              </a:defRPr>
            </a:lvl4pPr>
            <a:lvl5pPr>
              <a:defRPr b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071141"/>
            <a:ext cx="8228266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850448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subhead, content (1 c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071141"/>
            <a:ext cx="8228266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11"/>
          <p:cNvSpPr>
            <a:spLocks noGrp="1"/>
          </p:cNvSpPr>
          <p:nvPr>
            <p:ph sz="quarter" idx="14"/>
          </p:nvPr>
        </p:nvSpPr>
        <p:spPr>
          <a:xfrm>
            <a:off x="457201" y="1706115"/>
            <a:ext cx="8230934" cy="4792656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  <a:latin typeface="+mn-lt"/>
              </a:defRPr>
            </a:lvl1pPr>
            <a:lvl2pPr>
              <a:defRPr b="1">
                <a:solidFill>
                  <a:schemeClr val="tx1"/>
                </a:solidFill>
                <a:latin typeface="+mn-lt"/>
              </a:defRPr>
            </a:lvl2pPr>
            <a:lvl3pPr>
              <a:defRPr b="0">
                <a:solidFill>
                  <a:schemeClr val="tx1"/>
                </a:solidFill>
                <a:latin typeface="+mn-lt"/>
              </a:defRPr>
            </a:lvl3pPr>
            <a:lvl4pPr>
              <a:defRPr b="0">
                <a:solidFill>
                  <a:schemeClr val="tx1"/>
                </a:solidFill>
                <a:latin typeface="+mn-lt"/>
              </a:defRPr>
            </a:lvl4pPr>
            <a:lvl5pPr>
              <a:defRPr b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988437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457201" y="1706117"/>
            <a:ext cx="8230934" cy="4759999"/>
          </a:xfrm>
        </p:spPr>
        <p:txBody>
          <a:bodyPr numCol="1"/>
          <a:lstStyle>
            <a:lvl1pPr>
              <a:tabLst>
                <a:tab pos="6001941" algn="r"/>
              </a:tabLst>
              <a:defRPr b="1">
                <a:solidFill>
                  <a:schemeClr val="tx1"/>
                </a:solidFill>
              </a:defRPr>
            </a:lvl1pPr>
            <a:lvl2pPr marL="342900" indent="-342900">
              <a:buFont typeface="+mj-lt"/>
              <a:buAutoNum type="arabicPeriod"/>
              <a:tabLst>
                <a:tab pos="6001941" algn="r"/>
              </a:tabLst>
              <a:defRPr b="1">
                <a:solidFill>
                  <a:schemeClr val="tx1"/>
                </a:solidFill>
              </a:defRPr>
            </a:lvl2pPr>
            <a:lvl3pPr marL="513160" indent="-167879">
              <a:buFont typeface="+mj-lt"/>
              <a:buAutoNum type="alphaUcPeriod"/>
              <a:tabLst>
                <a:tab pos="6001941" algn="r"/>
              </a:tabLst>
              <a:defRPr>
                <a:solidFill>
                  <a:schemeClr val="tx1"/>
                </a:solidFill>
              </a:defRPr>
            </a:lvl3pPr>
            <a:lvl4pPr marL="685800" indent="-172641">
              <a:buFont typeface="+mj-lt"/>
              <a:buAutoNum type="arabicPeriod"/>
              <a:tabLst>
                <a:tab pos="6001941" algn="r"/>
              </a:tabLst>
              <a:defRPr>
                <a:solidFill>
                  <a:schemeClr val="tx1"/>
                </a:solidFill>
              </a:defRPr>
            </a:lvl4pPr>
            <a:lvl5pPr marL="858441" indent="-172641">
              <a:buFont typeface="+mj-lt"/>
              <a:buAutoNum type="arabicPeriod"/>
              <a:tabLst>
                <a:tab pos="6001941" algn="r"/>
              </a:tabLs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071141"/>
            <a:ext cx="8228266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315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subhead, content,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457201" y="1706115"/>
            <a:ext cx="8230934" cy="3878256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11"/>
          <p:cNvSpPr>
            <a:spLocks noGrp="1"/>
          </p:cNvSpPr>
          <p:nvPr>
            <p:ph sz="quarter" idx="15"/>
          </p:nvPr>
        </p:nvSpPr>
        <p:spPr>
          <a:xfrm>
            <a:off x="1496134" y="5863735"/>
            <a:ext cx="6150398" cy="626657"/>
          </a:xfrm>
          <a:solidFill>
            <a:schemeClr val="accent1"/>
          </a:solidFill>
        </p:spPr>
        <p:txBody>
          <a:bodyPr numCol="1" anchor="ctr"/>
          <a:lstStyle>
            <a:lvl1pPr marL="0" indent="0" algn="ctr">
              <a:spcBef>
                <a:spcPts val="0"/>
              </a:spcBef>
              <a:defRPr sz="1350" b="1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 marL="0" indent="0" algn="ctr">
              <a:spcBef>
                <a:spcPts val="0"/>
              </a:spcBef>
              <a:buNone/>
              <a:defRPr sz="1350" b="1">
                <a:solidFill>
                  <a:schemeClr val="bg1"/>
                </a:solidFill>
                <a:latin typeface="+mj-lt"/>
              </a:defRPr>
            </a:lvl2pPr>
            <a:lvl3pPr marL="0" indent="0" algn="ctr">
              <a:spcBef>
                <a:spcPts val="0"/>
              </a:spcBef>
              <a:buNone/>
              <a:defRPr sz="1200" b="1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900" b="0"/>
            </a:lvl4pPr>
            <a:lvl5pPr marL="0" indent="0">
              <a:spcBef>
                <a:spcPts val="0"/>
              </a:spcBef>
              <a:buNone/>
              <a:defRPr sz="900" b="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071141"/>
            <a:ext cx="8228266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831609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subhead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457199" y="1706115"/>
            <a:ext cx="4023027" cy="4825314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11"/>
          <p:cNvSpPr>
            <a:spLocks noGrp="1"/>
          </p:cNvSpPr>
          <p:nvPr>
            <p:ph sz="quarter" idx="15"/>
          </p:nvPr>
        </p:nvSpPr>
        <p:spPr>
          <a:xfrm>
            <a:off x="4663774" y="1706115"/>
            <a:ext cx="4021693" cy="4825314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071141"/>
            <a:ext cx="8228266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066294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subhead,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457200" y="1706116"/>
            <a:ext cx="2620391" cy="4847085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5"/>
          </p:nvPr>
        </p:nvSpPr>
        <p:spPr>
          <a:xfrm>
            <a:off x="3261138" y="1706116"/>
            <a:ext cx="2620391" cy="4847085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11"/>
          <p:cNvSpPr>
            <a:spLocks noGrp="1"/>
          </p:cNvSpPr>
          <p:nvPr>
            <p:ph sz="quarter" idx="16"/>
          </p:nvPr>
        </p:nvSpPr>
        <p:spPr>
          <a:xfrm>
            <a:off x="6065076" y="1706116"/>
            <a:ext cx="2620391" cy="4847085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071141"/>
            <a:ext cx="8228266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4874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subhead, 2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457200" y="1706115"/>
            <a:ext cx="8229600" cy="2212742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5"/>
          </p:nvPr>
        </p:nvSpPr>
        <p:spPr>
          <a:xfrm>
            <a:off x="457200" y="4282057"/>
            <a:ext cx="8229600" cy="2227600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071141"/>
            <a:ext cx="8228266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646012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subhead, quadra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1"/>
          <p:cNvSpPr>
            <a:spLocks noGrp="1"/>
          </p:cNvSpPr>
          <p:nvPr>
            <p:ph sz="quarter" idx="17"/>
          </p:nvPr>
        </p:nvSpPr>
        <p:spPr>
          <a:xfrm>
            <a:off x="457201" y="1706117"/>
            <a:ext cx="4023027" cy="2256285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5"/>
          </p:nvPr>
        </p:nvSpPr>
        <p:spPr>
          <a:xfrm>
            <a:off x="457201" y="4282057"/>
            <a:ext cx="4023027" cy="2227600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8"/>
          </p:nvPr>
        </p:nvSpPr>
        <p:spPr>
          <a:xfrm>
            <a:off x="4662440" y="1706117"/>
            <a:ext cx="4023027" cy="2256285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11"/>
          <p:cNvSpPr>
            <a:spLocks noGrp="1"/>
          </p:cNvSpPr>
          <p:nvPr>
            <p:ph sz="quarter" idx="19"/>
          </p:nvPr>
        </p:nvSpPr>
        <p:spPr>
          <a:xfrm>
            <a:off x="4662440" y="4282057"/>
            <a:ext cx="4023027" cy="2227600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071141"/>
            <a:ext cx="8228266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386914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subhead, cu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457200" y="1706115"/>
            <a:ext cx="8229600" cy="1099656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7"/>
          </p:nvPr>
        </p:nvSpPr>
        <p:spPr>
          <a:xfrm>
            <a:off x="457200" y="5574796"/>
            <a:ext cx="8229600" cy="913090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8"/>
          </p:nvPr>
        </p:nvSpPr>
        <p:spPr>
          <a:xfrm>
            <a:off x="457201" y="2989320"/>
            <a:ext cx="4023027" cy="2382309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9"/>
          </p:nvPr>
        </p:nvSpPr>
        <p:spPr>
          <a:xfrm>
            <a:off x="4662440" y="2989320"/>
            <a:ext cx="4023027" cy="2382309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071141"/>
            <a:ext cx="8228266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69593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858082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1"/>
          <p:cNvSpPr>
            <a:spLocks noGrp="1"/>
          </p:cNvSpPr>
          <p:nvPr>
            <p:ph sz="quarter" idx="14"/>
          </p:nvPr>
        </p:nvSpPr>
        <p:spPr>
          <a:xfrm>
            <a:off x="457200" y="1071142"/>
            <a:ext cx="8229600" cy="5405859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369484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content,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1"/>
          <p:cNvSpPr>
            <a:spLocks noGrp="1"/>
          </p:cNvSpPr>
          <p:nvPr>
            <p:ph sz="quarter" idx="16"/>
          </p:nvPr>
        </p:nvSpPr>
        <p:spPr>
          <a:xfrm>
            <a:off x="457200" y="1071143"/>
            <a:ext cx="8229600" cy="4351389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11"/>
          <p:cNvSpPr>
            <a:spLocks noGrp="1"/>
          </p:cNvSpPr>
          <p:nvPr>
            <p:ph sz="quarter" idx="15"/>
          </p:nvPr>
        </p:nvSpPr>
        <p:spPr>
          <a:xfrm>
            <a:off x="1496134" y="5863735"/>
            <a:ext cx="6150398" cy="626657"/>
          </a:xfrm>
          <a:solidFill>
            <a:schemeClr val="accent1"/>
          </a:solidFill>
        </p:spPr>
        <p:txBody>
          <a:bodyPr numCol="1" anchor="ctr"/>
          <a:lstStyle>
            <a:lvl1pPr marL="0" indent="0" algn="ctr">
              <a:spcBef>
                <a:spcPts val="0"/>
              </a:spcBef>
              <a:defRPr sz="1350" b="1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 marL="0" indent="0" algn="ctr">
              <a:spcBef>
                <a:spcPts val="0"/>
              </a:spcBef>
              <a:buNone/>
              <a:defRPr sz="1350" b="1">
                <a:solidFill>
                  <a:schemeClr val="bg1"/>
                </a:solidFill>
                <a:latin typeface="+mj-lt"/>
              </a:defRPr>
            </a:lvl2pPr>
            <a:lvl3pPr marL="0" indent="0" algn="ctr">
              <a:spcBef>
                <a:spcPts val="0"/>
              </a:spcBef>
              <a:buNone/>
              <a:defRPr sz="1200" b="1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900" b="0"/>
            </a:lvl4pPr>
            <a:lvl5pPr marL="0" indent="0">
              <a:spcBef>
                <a:spcPts val="0"/>
              </a:spcBef>
              <a:buNone/>
              <a:defRPr sz="900" b="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810451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1"/>
          <p:cNvSpPr>
            <a:spLocks noGrp="1"/>
          </p:cNvSpPr>
          <p:nvPr>
            <p:ph sz="quarter" idx="14"/>
          </p:nvPr>
        </p:nvSpPr>
        <p:spPr>
          <a:xfrm>
            <a:off x="457199" y="1071141"/>
            <a:ext cx="4023027" cy="5460288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11"/>
          <p:cNvSpPr>
            <a:spLocks noGrp="1"/>
          </p:cNvSpPr>
          <p:nvPr>
            <p:ph sz="quarter" idx="15"/>
          </p:nvPr>
        </p:nvSpPr>
        <p:spPr>
          <a:xfrm>
            <a:off x="4663774" y="1071141"/>
            <a:ext cx="4021693" cy="5460288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50553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, quadra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1"/>
          <p:cNvSpPr>
            <a:spLocks noGrp="1"/>
          </p:cNvSpPr>
          <p:nvPr>
            <p:ph sz="quarter" idx="14"/>
          </p:nvPr>
        </p:nvSpPr>
        <p:spPr>
          <a:xfrm>
            <a:off x="457199" y="1071141"/>
            <a:ext cx="4023027" cy="2619116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5"/>
          </p:nvPr>
        </p:nvSpPr>
        <p:spPr>
          <a:xfrm>
            <a:off x="4663774" y="3963781"/>
            <a:ext cx="4021693" cy="2578535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6"/>
          </p:nvPr>
        </p:nvSpPr>
        <p:spPr>
          <a:xfrm>
            <a:off x="457199" y="3963781"/>
            <a:ext cx="4023027" cy="2578535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7"/>
          </p:nvPr>
        </p:nvSpPr>
        <p:spPr>
          <a:xfrm>
            <a:off x="4662440" y="1071141"/>
            <a:ext cx="4023027" cy="2619116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65070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86377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7EFE8-AE3D-46B8-9CD3-B92E63EFA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6F37B-980B-48DB-AC93-06B9CBF18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D9022-FDED-4BAA-B1CB-24D534C3C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389FF-3482-4F26-BABC-C852B1793736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80A45-838F-4737-9A05-104686BC9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720AE-CD08-4D46-A2C2-75D59D682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F766-95D1-4856-90B6-D0ED155D5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08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071141"/>
            <a:ext cx="8228266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6590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head, content (2 c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457201" y="1706115"/>
            <a:ext cx="8230934" cy="4749114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  <a:latin typeface="+mn-lt"/>
              </a:defRPr>
            </a:lvl1pPr>
            <a:lvl2pPr>
              <a:defRPr b="1">
                <a:solidFill>
                  <a:schemeClr val="tx1"/>
                </a:solidFill>
                <a:latin typeface="+mn-lt"/>
              </a:defRPr>
            </a:lvl2pPr>
            <a:lvl3pPr>
              <a:defRPr b="0">
                <a:solidFill>
                  <a:schemeClr val="tx1"/>
                </a:solidFill>
                <a:latin typeface="+mn-lt"/>
              </a:defRPr>
            </a:lvl3pPr>
            <a:lvl4pPr>
              <a:defRPr b="0">
                <a:solidFill>
                  <a:schemeClr val="tx1"/>
                </a:solidFill>
                <a:latin typeface="+mn-lt"/>
              </a:defRPr>
            </a:lvl4pPr>
            <a:lvl5pPr>
              <a:defRPr b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071141"/>
            <a:ext cx="8228266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997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head, content (1 co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071141"/>
            <a:ext cx="8228266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11"/>
          <p:cNvSpPr>
            <a:spLocks noGrp="1"/>
          </p:cNvSpPr>
          <p:nvPr>
            <p:ph sz="quarter" idx="14"/>
          </p:nvPr>
        </p:nvSpPr>
        <p:spPr>
          <a:xfrm>
            <a:off x="457201" y="1706115"/>
            <a:ext cx="8230934" cy="4792656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  <a:latin typeface="+mn-lt"/>
              </a:defRPr>
            </a:lvl1pPr>
            <a:lvl2pPr>
              <a:defRPr b="1">
                <a:solidFill>
                  <a:schemeClr val="tx1"/>
                </a:solidFill>
                <a:latin typeface="+mn-lt"/>
              </a:defRPr>
            </a:lvl2pPr>
            <a:lvl3pPr>
              <a:defRPr b="0">
                <a:solidFill>
                  <a:schemeClr val="tx1"/>
                </a:solidFill>
                <a:latin typeface="+mn-lt"/>
              </a:defRPr>
            </a:lvl3pPr>
            <a:lvl4pPr>
              <a:defRPr b="0">
                <a:solidFill>
                  <a:schemeClr val="tx1"/>
                </a:solidFill>
                <a:latin typeface="+mn-lt"/>
              </a:defRPr>
            </a:lvl4pPr>
            <a:lvl5pPr>
              <a:defRPr b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4630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457201" y="1706117"/>
            <a:ext cx="8230934" cy="4759999"/>
          </a:xfrm>
        </p:spPr>
        <p:txBody>
          <a:bodyPr numCol="1"/>
          <a:lstStyle>
            <a:lvl1pPr>
              <a:tabLst>
                <a:tab pos="6001941" algn="r"/>
              </a:tabLst>
              <a:defRPr b="1">
                <a:solidFill>
                  <a:schemeClr val="tx1"/>
                </a:solidFill>
              </a:defRPr>
            </a:lvl1pPr>
            <a:lvl2pPr marL="342900" indent="-342900">
              <a:buFont typeface="+mj-lt"/>
              <a:buAutoNum type="arabicPeriod"/>
              <a:tabLst>
                <a:tab pos="6001941" algn="r"/>
              </a:tabLst>
              <a:defRPr b="1">
                <a:solidFill>
                  <a:schemeClr val="tx1"/>
                </a:solidFill>
              </a:defRPr>
            </a:lvl2pPr>
            <a:lvl3pPr marL="513160" indent="-167879">
              <a:buFont typeface="+mj-lt"/>
              <a:buAutoNum type="alphaUcPeriod"/>
              <a:tabLst>
                <a:tab pos="6001941" algn="r"/>
              </a:tabLst>
              <a:defRPr>
                <a:solidFill>
                  <a:schemeClr val="tx1"/>
                </a:solidFill>
              </a:defRPr>
            </a:lvl3pPr>
            <a:lvl4pPr marL="685800" indent="-172641">
              <a:buFont typeface="+mj-lt"/>
              <a:buAutoNum type="arabicPeriod"/>
              <a:tabLst>
                <a:tab pos="6001941" algn="r"/>
              </a:tabLst>
              <a:defRPr>
                <a:solidFill>
                  <a:schemeClr val="tx1"/>
                </a:solidFill>
              </a:defRPr>
            </a:lvl4pPr>
            <a:lvl5pPr marL="858441" indent="-172641">
              <a:buFont typeface="+mj-lt"/>
              <a:buAutoNum type="arabicPeriod"/>
              <a:tabLst>
                <a:tab pos="6001941" algn="r"/>
              </a:tabLs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071141"/>
            <a:ext cx="8228266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41897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head, content,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457201" y="1706115"/>
            <a:ext cx="8230934" cy="3878256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11"/>
          <p:cNvSpPr>
            <a:spLocks noGrp="1"/>
          </p:cNvSpPr>
          <p:nvPr>
            <p:ph sz="quarter" idx="15"/>
          </p:nvPr>
        </p:nvSpPr>
        <p:spPr>
          <a:xfrm>
            <a:off x="1496134" y="5863735"/>
            <a:ext cx="6150398" cy="626657"/>
          </a:xfrm>
          <a:solidFill>
            <a:schemeClr val="accent1"/>
          </a:solidFill>
        </p:spPr>
        <p:txBody>
          <a:bodyPr numCol="1" anchor="ctr"/>
          <a:lstStyle>
            <a:lvl1pPr marL="0" indent="0" algn="ctr">
              <a:spcBef>
                <a:spcPts val="0"/>
              </a:spcBef>
              <a:defRPr sz="1350" b="1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 marL="0" indent="0" algn="ctr">
              <a:spcBef>
                <a:spcPts val="0"/>
              </a:spcBef>
              <a:buNone/>
              <a:defRPr sz="1350" b="1">
                <a:solidFill>
                  <a:schemeClr val="bg1"/>
                </a:solidFill>
                <a:latin typeface="+mj-lt"/>
              </a:defRPr>
            </a:lvl2pPr>
            <a:lvl3pPr marL="0" indent="0" algn="ctr">
              <a:spcBef>
                <a:spcPts val="0"/>
              </a:spcBef>
              <a:buNone/>
              <a:defRPr sz="1200" b="1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900" b="0"/>
            </a:lvl4pPr>
            <a:lvl5pPr marL="0" indent="0">
              <a:spcBef>
                <a:spcPts val="0"/>
              </a:spcBef>
              <a:buNone/>
              <a:defRPr sz="900" b="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071141"/>
            <a:ext cx="8228266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75996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head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1"/>
          <p:cNvSpPr>
            <a:spLocks noGrp="1"/>
          </p:cNvSpPr>
          <p:nvPr>
            <p:ph sz="quarter" idx="14"/>
          </p:nvPr>
        </p:nvSpPr>
        <p:spPr>
          <a:xfrm>
            <a:off x="457199" y="1706115"/>
            <a:ext cx="4023027" cy="4825314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11"/>
          <p:cNvSpPr>
            <a:spLocks noGrp="1"/>
          </p:cNvSpPr>
          <p:nvPr>
            <p:ph sz="quarter" idx="15"/>
          </p:nvPr>
        </p:nvSpPr>
        <p:spPr>
          <a:xfrm>
            <a:off x="4663774" y="1706115"/>
            <a:ext cx="4021693" cy="4825314"/>
          </a:xfrm>
        </p:spPr>
        <p:txBody>
          <a:bodyPr numCol="1"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071141"/>
            <a:ext cx="8228266" cy="478232"/>
          </a:xfrm>
        </p:spPr>
        <p:txBody>
          <a:bodyPr numCol="1" anchor="t">
            <a:noAutofit/>
          </a:bodyPr>
          <a:lstStyle>
            <a:lvl1pPr marL="0" indent="0">
              <a:spcBef>
                <a:spcPts val="0"/>
              </a:spcBef>
              <a:buNone/>
              <a:defRPr sz="1500" b="0" baseline="0">
                <a:solidFill>
                  <a:schemeClr val="accent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350" b="0">
                <a:solidFill>
                  <a:schemeClr val="accent2"/>
                </a:solidFill>
                <a:latin typeface="+mj-lt"/>
              </a:defRPr>
            </a:lvl2pPr>
            <a:lvl3pPr marL="0" indent="0">
              <a:buNone/>
              <a:defRPr sz="1200" b="0">
                <a:solidFill>
                  <a:schemeClr val="accent2"/>
                </a:solidFill>
                <a:latin typeface="+mj-lt"/>
              </a:defRPr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71110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"/>
            <a:ext cx="9144000" cy="914399"/>
          </a:xfrm>
          <a:prstGeom prst="rect">
            <a:avLst/>
          </a:prstGeom>
          <a:solidFill>
            <a:schemeClr val="accent2"/>
          </a:solidFill>
        </p:spPr>
        <p:txBody>
          <a:bodyPr vert="horz" lIns="68580" tIns="34290" rIns="68580" bIns="34290" rtlCol="0" anchor="b">
            <a:noAutofit/>
          </a:bodyPr>
          <a:lstStyle/>
          <a:p>
            <a:pPr marL="129779" lvl="0" indent="0">
              <a:spcBef>
                <a:spcPct val="0"/>
              </a:spcBef>
              <a:buNone/>
            </a:pPr>
            <a:endParaRPr lang="en-US" sz="21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6399"/>
            <a:ext cx="8229600" cy="531237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9646" y="115129"/>
            <a:ext cx="417023" cy="5406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635254" y="222555"/>
            <a:ext cx="411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523FB89-12DC-4E99-A101-4F9760BF7854}" type="slidenum">
              <a:rPr lang="en-US" sz="900" smtClean="0">
                <a:solidFill>
                  <a:schemeClr val="bg1"/>
                </a:solidFill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"/>
            <a:ext cx="9144000" cy="914399"/>
          </a:xfrm>
          <a:prstGeom prst="rect">
            <a:avLst/>
          </a:prstGeom>
          <a:solidFill>
            <a:schemeClr val="accent2"/>
          </a:solidFill>
        </p:spPr>
        <p:txBody>
          <a:bodyPr vert="horz" lIns="68580" tIns="34290" rIns="68580" bIns="34290" rtlCol="0" anchor="ctr">
            <a:noAutofit/>
          </a:bodyPr>
          <a:lstStyle/>
          <a:p>
            <a:pPr marL="129779" lvl="0" indent="0">
              <a:spcBef>
                <a:spcPct val="0"/>
              </a:spcBef>
              <a:buNone/>
            </a:pPr>
            <a:endParaRPr lang="en-US" sz="21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9646" y="186887"/>
            <a:ext cx="417023" cy="54063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635254" y="294313"/>
            <a:ext cx="411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523FB89-12DC-4E99-A101-4F9760BF7854}" type="slidenum">
              <a:rPr lang="en-US" sz="900" smtClean="0">
                <a:solidFill>
                  <a:schemeClr val="bg1"/>
                </a:solidFill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457199" y="0"/>
            <a:ext cx="8147304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9AFFB93-2E7C-4691-818C-0448241E4FAD}"/>
              </a:ext>
            </a:extLst>
          </p:cNvPr>
          <p:cNvSpPr/>
          <p:nvPr/>
        </p:nvSpPr>
        <p:spPr>
          <a:xfrm>
            <a:off x="0" y="3"/>
            <a:ext cx="9144000" cy="914399"/>
          </a:xfrm>
          <a:prstGeom prst="rect">
            <a:avLst/>
          </a:prstGeom>
          <a:noFill/>
        </p:spPr>
        <p:txBody>
          <a:bodyPr vert="horz" lIns="68580" tIns="34290" rIns="68580" bIns="34290" rtlCol="0" anchor="ctr">
            <a:noAutofit/>
          </a:bodyPr>
          <a:lstStyle/>
          <a:p>
            <a:pPr marL="129779" lvl="0" indent="0">
              <a:spcBef>
                <a:spcPct val="0"/>
              </a:spcBef>
              <a:buNone/>
            </a:pPr>
            <a:endParaRPr lang="en-US" sz="21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8FC07A4-7E68-4A54-9541-1F52158A8BA3}"/>
              </a:ext>
            </a:extLst>
          </p:cNvPr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9646" y="186887"/>
            <a:ext cx="417023" cy="54063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57BB214-5750-4C9D-A41A-E2508B79A1BE}"/>
              </a:ext>
            </a:extLst>
          </p:cNvPr>
          <p:cNvSpPr txBox="1"/>
          <p:nvPr/>
        </p:nvSpPr>
        <p:spPr>
          <a:xfrm>
            <a:off x="8635254" y="294313"/>
            <a:ext cx="411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523FB89-12DC-4E99-A101-4F9760BF7854}" type="slidenum">
              <a:rPr lang="en-US" sz="900" smtClean="0">
                <a:solidFill>
                  <a:schemeClr val="bg1"/>
                </a:solidFill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374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  <p:sldLayoutId id="2147483745" r:id="rId17"/>
    <p:sldLayoutId id="2147483746" r:id="rId18"/>
    <p:sldLayoutId id="2147483747" r:id="rId19"/>
    <p:sldLayoutId id="2147483748" r:id="rId20"/>
    <p:sldLayoutId id="2147483749" r:id="rId21"/>
    <p:sldLayoutId id="2147483750" r:id="rId22"/>
    <p:sldLayoutId id="2147483751" r:id="rId23"/>
    <p:sldLayoutId id="2147483752" r:id="rId24"/>
    <p:sldLayoutId id="2147483753" r:id="rId25"/>
    <p:sldLayoutId id="2147483754" r:id="rId26"/>
    <p:sldLayoutId id="2147483755" r:id="rId27"/>
    <p:sldLayoutId id="2147483756" r:id="rId28"/>
    <p:sldLayoutId id="2147483757" r:id="rId29"/>
    <p:sldLayoutId id="2147483758" r:id="rId30"/>
    <p:sldLayoutId id="2147483759" r:id="rId31"/>
    <p:sldLayoutId id="2147483760" r:id="rId32"/>
    <p:sldLayoutId id="2147483761" r:id="rId33"/>
    <p:sldLayoutId id="2147483762" r:id="rId34"/>
    <p:sldLayoutId id="2147483763" r:id="rId35"/>
  </p:sldLayoutIdLst>
  <p:txStyles>
    <p:titleStyle>
      <a:lvl1pPr marL="0" indent="0" algn="l" defTabSz="342900" rtl="0" eaLnBrk="1" latinLnBrk="0" hangingPunct="1">
        <a:spcBef>
          <a:spcPct val="0"/>
        </a:spcBef>
        <a:buNone/>
        <a:defRPr lang="en-US" sz="2100" b="0" kern="1200" dirty="0">
          <a:solidFill>
            <a:schemeClr val="bg1"/>
          </a:solidFill>
          <a:latin typeface="+mj-lt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0" indent="0" algn="l" defTabSz="342900" rtl="0" eaLnBrk="1" latinLnBrk="0" hangingPunct="1">
        <a:spcBef>
          <a:spcPct val="20000"/>
        </a:spcBef>
        <a:buFont typeface="Arial"/>
        <a:buNone/>
        <a:defRPr sz="135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0260" indent="-170260" algn="l" defTabSz="3429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345281" indent="-171450" algn="l" defTabSz="342900" rtl="0" eaLnBrk="1" latinLnBrk="0" hangingPunct="1">
        <a:spcBef>
          <a:spcPct val="20000"/>
        </a:spcBef>
        <a:buFont typeface="Garamond" panose="02020404030301010803" pitchFamily="18" charset="0"/>
        <a:buChar char="–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515541" indent="-171450" algn="l" defTabSz="342900" rtl="0" eaLnBrk="1" latinLnBrk="0" hangingPunct="1">
        <a:spcBef>
          <a:spcPct val="20000"/>
        </a:spcBef>
        <a:buFont typeface="Garamond" panose="02020404030301010803" pitchFamily="18" charset="0"/>
        <a:buChar char="□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685800" indent="-170260" algn="l" defTabSz="342900" rtl="0" eaLnBrk="1" latinLnBrk="0" hangingPunct="1">
        <a:spcBef>
          <a:spcPct val="20000"/>
        </a:spcBef>
        <a:buSzPct val="70000"/>
        <a:buFont typeface="Arial" panose="020B0604020202020204" pitchFamily="34" charset="0"/>
        <a:buChar char="►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411E7-F4C9-46E9-F71B-3D308BDD0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2022-2023</a:t>
            </a:r>
            <a:br>
              <a:rPr lang="en-US" dirty="0"/>
            </a:br>
            <a:r>
              <a:rPr lang="en-US" dirty="0"/>
              <a:t>NWEA MAP Fall Overview – Math Only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5F2300-7687-7BD4-CF64-5D97895BB0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ARISE High School</a:t>
            </a:r>
          </a:p>
        </p:txBody>
      </p:sp>
    </p:spTree>
    <p:extLst>
      <p:ext uri="{BB962C8B-B14F-4D97-AF65-F5344CB8AC3E}">
        <p14:creationId xmlns:p14="http://schemas.microsoft.com/office/powerpoint/2010/main" val="1430307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6A27C59-4A7E-07F3-2886-334101EAE137}"/>
              </a:ext>
            </a:extLst>
          </p:cNvPr>
          <p:cNvSpPr txBox="1"/>
          <p:nvPr/>
        </p:nvSpPr>
        <p:spPr>
          <a:xfrm>
            <a:off x="457200" y="1071141"/>
            <a:ext cx="8228266" cy="478232"/>
          </a:xfrm>
          <a:prstGeom prst="rect">
            <a:avLst/>
          </a:prstGeom>
        </p:spPr>
        <p:txBody>
          <a:bodyPr vert="horz" lIns="91440" tIns="45720" rIns="91440" bIns="45720" numCol="1" rtlCol="0" anchor="t">
            <a:normAutofit/>
          </a:bodyPr>
          <a:lstStyle/>
          <a:p>
            <a:pPr defTabSz="342900">
              <a:spcAft>
                <a:spcPts val="600"/>
              </a:spcAft>
            </a:pPr>
            <a:r>
              <a:rPr lang="en-US" sz="1400" dirty="0">
                <a:solidFill>
                  <a:schemeClr val="accent2"/>
                </a:solidFill>
                <a:latin typeface="+mj-lt"/>
              </a:rPr>
              <a:t>Math test participation rate based on students tested in Fall divided by the total SIS enrollment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2D581B-54EF-1E20-34CA-2797E94F9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0"/>
            <a:ext cx="8147304" cy="9144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0" kern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NWEA MAP Fall Participation Rate: Students Tested</a:t>
            </a:r>
            <a:r>
              <a:rPr lang="en-US" dirty="0"/>
              <a:t> in Math</a:t>
            </a:r>
            <a:br>
              <a:rPr lang="en-US" dirty="0"/>
            </a:br>
            <a:r>
              <a:rPr lang="en-US" dirty="0"/>
              <a:t>(as of 8/30/2022)</a:t>
            </a:r>
            <a:endParaRPr lang="en-US" b="0" kern="12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C1EE5CD2-F123-ADCD-15E6-1E14F23090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580211"/>
              </p:ext>
            </p:extLst>
          </p:nvPr>
        </p:nvGraphicFramePr>
        <p:xfrm>
          <a:off x="1644512" y="1888996"/>
          <a:ext cx="5854975" cy="4228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0831">
                  <a:extLst>
                    <a:ext uri="{9D8B030D-6E8A-4147-A177-3AD203B41FA5}">
                      <a16:colId xmlns:a16="http://schemas.microsoft.com/office/drawing/2014/main" val="3352188784"/>
                    </a:ext>
                  </a:extLst>
                </a:gridCol>
                <a:gridCol w="1529906">
                  <a:extLst>
                    <a:ext uri="{9D8B030D-6E8A-4147-A177-3AD203B41FA5}">
                      <a16:colId xmlns:a16="http://schemas.microsoft.com/office/drawing/2014/main" val="1286924077"/>
                    </a:ext>
                  </a:extLst>
                </a:gridCol>
                <a:gridCol w="2024238">
                  <a:extLst>
                    <a:ext uri="{9D8B030D-6E8A-4147-A177-3AD203B41FA5}">
                      <a16:colId xmlns:a16="http://schemas.microsoft.com/office/drawing/2014/main" val="57776612"/>
                    </a:ext>
                  </a:extLst>
                </a:gridCol>
              </a:tblGrid>
              <a:tr h="836916">
                <a:tc>
                  <a:txBody>
                    <a:bodyPr/>
                    <a:lstStyle/>
                    <a:p>
                      <a:r>
                        <a:rPr lang="en-US" sz="1700" dirty="0"/>
                        <a:t>Grade-Level Group</a:t>
                      </a:r>
                    </a:p>
                  </a:txBody>
                  <a:tcPr marL="114976" marR="114976" marT="57488" marB="574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Students Enrolled</a:t>
                      </a:r>
                    </a:p>
                  </a:txBody>
                  <a:tcPr marL="114976" marR="114976" marT="57488" marB="574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Fall Math Participation</a:t>
                      </a:r>
                    </a:p>
                  </a:txBody>
                  <a:tcPr marL="114976" marR="114976" marT="57488" marB="57488"/>
                </a:tc>
                <a:extLst>
                  <a:ext uri="{0D108BD9-81ED-4DB2-BD59-A6C34878D82A}">
                    <a16:rowId xmlns:a16="http://schemas.microsoft.com/office/drawing/2014/main" val="4253864545"/>
                  </a:ext>
                </a:extLst>
              </a:tr>
              <a:tr h="678285">
                <a:tc>
                  <a:txBody>
                    <a:bodyPr/>
                    <a:lstStyle/>
                    <a:p>
                      <a:r>
                        <a:rPr lang="en-US" sz="1700" dirty="0"/>
                        <a:t>All Students</a:t>
                      </a:r>
                    </a:p>
                  </a:txBody>
                  <a:tcPr marL="114976" marR="114976" marT="57488" marB="57488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US" sz="1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8318603"/>
                  </a:ext>
                </a:extLst>
              </a:tr>
              <a:tr h="678285">
                <a:tc>
                  <a:txBody>
                    <a:bodyPr/>
                    <a:lstStyle/>
                    <a:p>
                      <a:r>
                        <a:rPr lang="en-US" sz="1700" dirty="0"/>
                        <a:t>Grade 9</a:t>
                      </a:r>
                    </a:p>
                  </a:txBody>
                  <a:tcPr marL="114976" marR="114976" marT="57488" marB="57488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US" sz="1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7149574"/>
                  </a:ext>
                </a:extLst>
              </a:tr>
              <a:tr h="678285">
                <a:tc>
                  <a:txBody>
                    <a:bodyPr/>
                    <a:lstStyle/>
                    <a:p>
                      <a:r>
                        <a:rPr lang="en-US" sz="1700" dirty="0"/>
                        <a:t>Grade 10</a:t>
                      </a:r>
                    </a:p>
                  </a:txBody>
                  <a:tcPr marL="114976" marR="114976" marT="57488" marB="57488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US" sz="1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69893095"/>
                  </a:ext>
                </a:extLst>
              </a:tr>
              <a:tr h="678285">
                <a:tc>
                  <a:txBody>
                    <a:bodyPr/>
                    <a:lstStyle/>
                    <a:p>
                      <a:r>
                        <a:rPr lang="en-US" sz="1700" dirty="0"/>
                        <a:t>Grade 11</a:t>
                      </a:r>
                    </a:p>
                  </a:txBody>
                  <a:tcPr marL="114976" marR="114976" marT="57488" marB="57488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US" sz="1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52677762"/>
                  </a:ext>
                </a:extLst>
              </a:tr>
              <a:tr h="678285">
                <a:tc>
                  <a:txBody>
                    <a:bodyPr/>
                    <a:lstStyle/>
                    <a:p>
                      <a:r>
                        <a:rPr lang="en-US" sz="1700" dirty="0"/>
                        <a:t>Grade 12</a:t>
                      </a:r>
                    </a:p>
                  </a:txBody>
                  <a:tcPr marL="114976" marR="114976" marT="57488" marB="57488" anchor="ctr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US" sz="17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342900" rtl="0" eaLnBrk="1" fontAlgn="b" latinLnBrk="0" hangingPunct="1"/>
                      <a:r>
                        <a:rPr lang="en-US" sz="1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7854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0671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5ECBA-A1C4-0CB1-7B4A-FF04526CF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Performing At or Above Grade Level Expectations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129D2F-D8E4-6891-7C67-4EBC665FB9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ARISE High</a:t>
            </a:r>
          </a:p>
        </p:txBody>
      </p:sp>
    </p:spTree>
    <p:extLst>
      <p:ext uri="{BB962C8B-B14F-4D97-AF65-F5344CB8AC3E}">
        <p14:creationId xmlns:p14="http://schemas.microsoft.com/office/powerpoint/2010/main" val="2011790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9BF637C4-173C-4440-A864-B852D433F38E}"/>
              </a:ext>
            </a:extLst>
          </p:cNvPr>
          <p:cNvSpPr/>
          <p:nvPr/>
        </p:nvSpPr>
        <p:spPr>
          <a:xfrm>
            <a:off x="238027" y="1131094"/>
            <a:ext cx="8667946" cy="756501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Note: 12</a:t>
            </a:r>
            <a:r>
              <a:rPr lang="en-US" sz="1350" baseline="30000" dirty="0"/>
              <a:t>th</a:t>
            </a:r>
            <a:r>
              <a:rPr lang="en-US" sz="1350" dirty="0"/>
              <a:t> grade only represents 69% of enrolled students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7682EA2-45CD-49F1-A2D3-0F181E7CADE8}"/>
              </a:ext>
            </a:extLst>
          </p:cNvPr>
          <p:cNvSpPr/>
          <p:nvPr/>
        </p:nvSpPr>
        <p:spPr>
          <a:xfrm>
            <a:off x="8204266" y="1198260"/>
            <a:ext cx="622169" cy="6221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Rectangle 7">
            <a:extLst>
              <a:ext uri="{FF2B5EF4-FFF2-40B4-BE49-F238E27FC236}">
                <a16:creationId xmlns:a16="http://schemas.microsoft.com/office/drawing/2014/main" id="{A8CD19D9-EBC7-4536-83E2-9885FFF67ABC}"/>
              </a:ext>
            </a:extLst>
          </p:cNvPr>
          <p:cNvSpPr/>
          <p:nvPr/>
        </p:nvSpPr>
        <p:spPr>
          <a:xfrm rot="18900000">
            <a:off x="8437411" y="1337682"/>
            <a:ext cx="154109" cy="343323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FC690DB-037F-4CC0-A13B-465592DD29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4292340"/>
              </p:ext>
            </p:extLst>
          </p:nvPr>
        </p:nvGraphicFramePr>
        <p:xfrm>
          <a:off x="457199" y="2068663"/>
          <a:ext cx="8369236" cy="4396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AEF70101-24AE-4F9D-8C5D-7DD66888B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Fall 2022 by Grade Level</a:t>
            </a:r>
            <a:br>
              <a:rPr lang="en-US" dirty="0"/>
            </a:br>
            <a:r>
              <a:rPr lang="en-US" dirty="0"/>
              <a:t>Students Performing At or Above Grade Level Expectations</a:t>
            </a:r>
          </a:p>
        </p:txBody>
      </p:sp>
    </p:spTree>
    <p:extLst>
      <p:ext uri="{BB962C8B-B14F-4D97-AF65-F5344CB8AC3E}">
        <p14:creationId xmlns:p14="http://schemas.microsoft.com/office/powerpoint/2010/main" val="3205351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9BF637C4-173C-4440-A864-B852D433F38E}"/>
              </a:ext>
            </a:extLst>
          </p:cNvPr>
          <p:cNvSpPr/>
          <p:nvPr/>
        </p:nvSpPr>
        <p:spPr>
          <a:xfrm>
            <a:off x="238027" y="1158526"/>
            <a:ext cx="8667946" cy="756501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Percentage of students at or above the 40</a:t>
            </a:r>
            <a:r>
              <a:rPr lang="en-US" sz="1350" baseline="30000" dirty="0"/>
              <a:t>th</a:t>
            </a:r>
            <a:r>
              <a:rPr lang="en-US" sz="1350" dirty="0"/>
              <a:t> percentile is higher in 2022 than 2021, </a:t>
            </a:r>
          </a:p>
          <a:p>
            <a:pPr algn="ctr"/>
            <a:r>
              <a:rPr lang="en-US" sz="1350" dirty="0"/>
              <a:t>but still lower than pre-pandemic levels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7682EA2-45CD-49F1-A2D3-0F181E7CADE8}"/>
              </a:ext>
            </a:extLst>
          </p:cNvPr>
          <p:cNvSpPr/>
          <p:nvPr/>
        </p:nvSpPr>
        <p:spPr>
          <a:xfrm>
            <a:off x="8204266" y="1198260"/>
            <a:ext cx="622169" cy="6221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Rectangle 7">
            <a:extLst>
              <a:ext uri="{FF2B5EF4-FFF2-40B4-BE49-F238E27FC236}">
                <a16:creationId xmlns:a16="http://schemas.microsoft.com/office/drawing/2014/main" id="{A8CD19D9-EBC7-4536-83E2-9885FFF67ABC}"/>
              </a:ext>
            </a:extLst>
          </p:cNvPr>
          <p:cNvSpPr/>
          <p:nvPr/>
        </p:nvSpPr>
        <p:spPr>
          <a:xfrm rot="18900000">
            <a:off x="8437411" y="1337682"/>
            <a:ext cx="154109" cy="343323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FC690DB-037F-4CC0-A13B-465592DD29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5960925"/>
              </p:ext>
            </p:extLst>
          </p:nvPr>
        </p:nvGraphicFramePr>
        <p:xfrm>
          <a:off x="457199" y="2104289"/>
          <a:ext cx="8369236" cy="4396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AEF70101-24AE-4F9D-8C5D-7DD66888B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Fall Performance Across Years</a:t>
            </a:r>
            <a:br>
              <a:rPr lang="en-US" dirty="0"/>
            </a:br>
            <a:r>
              <a:rPr lang="en-US" dirty="0"/>
              <a:t>Students At or Above Grade Level Expectations</a:t>
            </a:r>
          </a:p>
        </p:txBody>
      </p:sp>
    </p:spTree>
    <p:extLst>
      <p:ext uri="{BB962C8B-B14F-4D97-AF65-F5344CB8AC3E}">
        <p14:creationId xmlns:p14="http://schemas.microsoft.com/office/powerpoint/2010/main" val="1976795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8C5DA-CAC0-43C8-3150-095B58FC4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0"/>
            <a:ext cx="8147304" cy="914400"/>
          </a:xfrm>
        </p:spPr>
        <p:txBody>
          <a:bodyPr anchor="ctr">
            <a:normAutofit/>
          </a:bodyPr>
          <a:lstStyle/>
          <a:p>
            <a:r>
              <a:rPr lang="en-US" dirty="0"/>
              <a:t>Average Fall 2022 RIT compared to Mean RIT Norm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DDA6583-FEE0-C0D2-B653-AACC38656F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1525094"/>
              </p:ext>
            </p:extLst>
          </p:nvPr>
        </p:nvGraphicFramePr>
        <p:xfrm>
          <a:off x="457200" y="1186399"/>
          <a:ext cx="8229600" cy="5312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2392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667B0-9E21-56AA-3BCF-9D7E684D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0"/>
            <a:ext cx="8147304" cy="914400"/>
          </a:xfrm>
        </p:spPr>
        <p:txBody>
          <a:bodyPr anchor="ctr">
            <a:normAutofit/>
          </a:bodyPr>
          <a:lstStyle/>
          <a:p>
            <a:r>
              <a:rPr lang="en-US" dirty="0"/>
              <a:t>Projected Gr. 11 SBAC Proficiency based on Fall NWEA MAP Scores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5741F1C-CD2C-D2C5-2C49-145477C284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875017"/>
              </p:ext>
            </p:extLst>
          </p:nvPr>
        </p:nvGraphicFramePr>
        <p:xfrm>
          <a:off x="457200" y="1186399"/>
          <a:ext cx="8229600" cy="5312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885951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-top bar">
  <a:themeElements>
    <a:clrScheme name="Custom 5">
      <a:dk1>
        <a:sysClr val="windowText" lastClr="000000"/>
      </a:dk1>
      <a:lt1>
        <a:sysClr val="window" lastClr="FFFFFF"/>
      </a:lt1>
      <a:dk2>
        <a:srgbClr val="808285"/>
      </a:dk2>
      <a:lt2>
        <a:srgbClr val="CBCBD4"/>
      </a:lt2>
      <a:accent1>
        <a:srgbClr val="7FC04B"/>
      </a:accent1>
      <a:accent2>
        <a:srgbClr val="005C9A"/>
      </a:accent2>
      <a:accent3>
        <a:srgbClr val="EEA25C"/>
      </a:accent3>
      <a:accent4>
        <a:srgbClr val="8E008E"/>
      </a:accent4>
      <a:accent5>
        <a:srgbClr val="61BFFF"/>
      </a:accent5>
      <a:accent6>
        <a:srgbClr val="00A3A3"/>
      </a:accent6>
      <a:hlink>
        <a:srgbClr val="0000FF"/>
      </a:hlink>
      <a:folHlink>
        <a:srgbClr val="800080"/>
      </a:folHlink>
    </a:clrScheme>
    <a:fontScheme name="Franklin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 w="12700">
          <a:solidFill>
            <a:schemeClr val="accent2"/>
          </a:solidFill>
        </a:ln>
        <a:effectLst/>
      </a:spPr>
      <a:bodyPr rtlCol="0" anchor="ctr"/>
      <a:lstStyle>
        <a:defPPr marL="0" algn="ctr">
          <a:defRPr sz="1600" b="1" dirty="0" err="1"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-top bar" id="{AC1C7476-8363-40E0-89D4-8BE1C59F858E}" vid="{B9D14F30-9A8B-4E4E-80EB-A7D51F94168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Theme-top bar</Template>
  <TotalTime>1312</TotalTime>
  <Words>206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Franklin Gothic Book</vt:lpstr>
      <vt:lpstr>Franklin Gothic Demi</vt:lpstr>
      <vt:lpstr>Garamond</vt:lpstr>
      <vt:lpstr>Wingdings</vt:lpstr>
      <vt:lpstr>Theme-top bar</vt:lpstr>
      <vt:lpstr>2022-2023 NWEA MAP Fall Overview – Math Only</vt:lpstr>
      <vt:lpstr>NWEA MAP Fall Participation Rate: Students Tested in Math (as of 8/30/2022)</vt:lpstr>
      <vt:lpstr>Performing At or Above Grade Level Expectations</vt:lpstr>
      <vt:lpstr>Fall 2022 by Grade Level Students Performing At or Above Grade Level Expectations</vt:lpstr>
      <vt:lpstr>Fall Performance Across Years Students At or Above Grade Level Expectations</vt:lpstr>
      <vt:lpstr>Average Fall 2022 RIT compared to Mean RIT Norm</vt:lpstr>
      <vt:lpstr>Projected Gr. 11 SBAC Proficiency based on Fall NWEA MAP Scores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LCAP Engagement Plan</dc:title>
  <dc:creator>Michael Kwan</dc:creator>
  <cp:lastModifiedBy>Annice Weinstein</cp:lastModifiedBy>
  <cp:revision>93</cp:revision>
  <dcterms:created xsi:type="dcterms:W3CDTF">2018-08-02T23:12:01Z</dcterms:created>
  <dcterms:modified xsi:type="dcterms:W3CDTF">2022-08-31T18:22:47Z</dcterms:modified>
</cp:coreProperties>
</file>