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79" r:id="rId11"/>
    <p:sldId id="278" r:id="rId12"/>
    <p:sldId id="268" r:id="rId13"/>
    <p:sldId id="269" r:id="rId14"/>
    <p:sldId id="280" r:id="rId15"/>
    <p:sldId id="270" r:id="rId16"/>
    <p:sldId id="271" r:id="rId17"/>
    <p:sldId id="281" r:id="rId18"/>
    <p:sldId id="272" r:id="rId19"/>
    <p:sldId id="273" r:id="rId20"/>
    <p:sldId id="282"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Franklin Gothic" panose="020B0603020102020204" pitchFamily="34" charset="0"/>
      <p:regular r:id="rId27"/>
      <p:bold r:id="rId28"/>
      <p:italic r:id="rId29"/>
      <p:boldItalic r:id="rId30"/>
    </p:embeddedFont>
    <p:embeddedFont>
      <p:font typeface="Garamond" panose="02020404030301010803" pitchFamily="18" charset="0"/>
      <p:regular r:id="rId31"/>
      <p:bold r:id="rId32"/>
      <p:italic r:id="rId33"/>
      <p:boldItalic r:id="rId34"/>
    </p:embeddedFont>
    <p:embeddedFont>
      <p:font typeface="Libre Franklin" pitchFamily="2" charset="77"/>
      <p:regular r:id="rId35"/>
      <p:bold r:id="rId36"/>
      <p:italic r:id="rId37"/>
      <p:boldItalic r:id="rId38"/>
    </p:embeddedFont>
    <p:embeddedFont>
      <p:font typeface="Open Sans" panose="020B0606030504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gAeEs62njsOhWtoNm6cMXIGfG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6624D-697C-45C0-8AA5-9DC3932E7FD4}" v="62" dt="2022-02-03T03:48:15.763"/>
  </p1510:revLst>
</p1510:revInfo>
</file>

<file path=ppt/tableStyles.xml><?xml version="1.0" encoding="utf-8"?>
<a:tblStyleLst xmlns:a="http://schemas.openxmlformats.org/drawingml/2006/main" def="{7807ECE7-5CE6-4554-B066-FF66B2BC9606}">
  <a:tblStyle styleId="{7807ECE7-5CE6-4554-B066-FF66B2BC960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66CE8FB-B72F-4ABA-88DB-8AAA654118B5}"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FF602D1-C481-4021-BAF2-3D90AC05AD03}" styleName="Table_2">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F4E8"/>
          </a:solidFill>
        </a:fill>
      </a:tcStyle>
    </a:wholeTbl>
    <a:band1H>
      <a:tcTxStyle b="off" i="off"/>
      <a:tcStyle>
        <a:tcBdr/>
        <a:fill>
          <a:solidFill>
            <a:srgbClr val="D7E8CE"/>
          </a:solidFill>
        </a:fill>
      </a:tcStyle>
    </a:band1H>
    <a:band2H>
      <a:tcTxStyle b="off" i="off"/>
      <a:tcStyle>
        <a:tcBdr/>
      </a:tcStyle>
    </a:band2H>
    <a:band1V>
      <a:tcTxStyle b="off" i="off"/>
      <a:tcStyle>
        <a:tcBdr/>
        <a:fill>
          <a:solidFill>
            <a:srgbClr val="D7E8CE"/>
          </a:solidFill>
        </a:fill>
      </a:tcStyle>
    </a:band1V>
    <a:band2V>
      <a:tcTxStyle b="off" i="off"/>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Asmussen" userId="2bb376d6-2224-4eb9-ac90-4c0c12b6b968" providerId="ADAL" clId="{30F6624D-697C-45C0-8AA5-9DC3932E7FD4}"/>
    <pc:docChg chg="custSel addSld delSld modSld">
      <pc:chgData name="Kathy Asmussen" userId="2bb376d6-2224-4eb9-ac90-4c0c12b6b968" providerId="ADAL" clId="{30F6624D-697C-45C0-8AA5-9DC3932E7FD4}" dt="2022-02-03T03:48:31.165" v="792" actId="47"/>
      <pc:docMkLst>
        <pc:docMk/>
      </pc:docMkLst>
      <pc:sldChg chg="modSp mod">
        <pc:chgData name="Kathy Asmussen" userId="2bb376d6-2224-4eb9-ac90-4c0c12b6b968" providerId="ADAL" clId="{30F6624D-697C-45C0-8AA5-9DC3932E7FD4}" dt="2022-02-03T00:17:04.919" v="46" actId="20577"/>
        <pc:sldMkLst>
          <pc:docMk/>
          <pc:sldMk cId="0" sldId="256"/>
        </pc:sldMkLst>
        <pc:spChg chg="mod">
          <ac:chgData name="Kathy Asmussen" userId="2bb376d6-2224-4eb9-ac90-4c0c12b6b968" providerId="ADAL" clId="{30F6624D-697C-45C0-8AA5-9DC3932E7FD4}" dt="2022-02-03T00:17:04.919" v="46" actId="20577"/>
          <ac:spMkLst>
            <pc:docMk/>
            <pc:sldMk cId="0" sldId="256"/>
            <ac:spMk id="108" creationId="{00000000-0000-0000-0000-000000000000}"/>
          </ac:spMkLst>
        </pc:spChg>
      </pc:sldChg>
      <pc:sldChg chg="modSp mod">
        <pc:chgData name="Kathy Asmussen" userId="2bb376d6-2224-4eb9-ac90-4c0c12b6b968" providerId="ADAL" clId="{30F6624D-697C-45C0-8AA5-9DC3932E7FD4}" dt="2022-02-03T00:17:16.590" v="61" actId="20577"/>
        <pc:sldMkLst>
          <pc:docMk/>
          <pc:sldMk cId="0" sldId="257"/>
        </pc:sldMkLst>
        <pc:spChg chg="mod">
          <ac:chgData name="Kathy Asmussen" userId="2bb376d6-2224-4eb9-ac90-4c0c12b6b968" providerId="ADAL" clId="{30F6624D-697C-45C0-8AA5-9DC3932E7FD4}" dt="2022-02-03T00:17:16.590" v="61" actId="20577"/>
          <ac:spMkLst>
            <pc:docMk/>
            <pc:sldMk cId="0" sldId="257"/>
            <ac:spMk id="114" creationId="{00000000-0000-0000-0000-000000000000}"/>
          </ac:spMkLst>
        </pc:spChg>
      </pc:sldChg>
      <pc:sldChg chg="addSp delSp modSp mod modNotesTx">
        <pc:chgData name="Kathy Asmussen" userId="2bb376d6-2224-4eb9-ac90-4c0c12b6b968" providerId="ADAL" clId="{30F6624D-697C-45C0-8AA5-9DC3932E7FD4}" dt="2022-02-03T00:22:30.063" v="73" actId="14100"/>
        <pc:sldMkLst>
          <pc:docMk/>
          <pc:sldMk cId="0" sldId="262"/>
        </pc:sldMkLst>
        <pc:spChg chg="mod">
          <ac:chgData name="Kathy Asmussen" userId="2bb376d6-2224-4eb9-ac90-4c0c12b6b968" providerId="ADAL" clId="{30F6624D-697C-45C0-8AA5-9DC3932E7FD4}" dt="2022-02-03T00:22:30.063" v="73" actId="14100"/>
          <ac:spMkLst>
            <pc:docMk/>
            <pc:sldMk cId="0" sldId="262"/>
            <ac:spMk id="159" creationId="{00000000-0000-0000-0000-000000000000}"/>
          </ac:spMkLst>
        </pc:spChg>
        <pc:graphicFrameChg chg="add mod">
          <ac:chgData name="Kathy Asmussen" userId="2bb376d6-2224-4eb9-ac90-4c0c12b6b968" providerId="ADAL" clId="{30F6624D-697C-45C0-8AA5-9DC3932E7FD4}" dt="2022-02-03T00:22:18.719" v="71" actId="1076"/>
          <ac:graphicFrameMkLst>
            <pc:docMk/>
            <pc:sldMk cId="0" sldId="262"/>
            <ac:graphicFrameMk id="2" creationId="{27C971C9-F7CB-4095-A93C-49CCCD9790C1}"/>
          </ac:graphicFrameMkLst>
        </pc:graphicFrameChg>
        <pc:graphicFrameChg chg="del">
          <ac:chgData name="Kathy Asmussen" userId="2bb376d6-2224-4eb9-ac90-4c0c12b6b968" providerId="ADAL" clId="{30F6624D-697C-45C0-8AA5-9DC3932E7FD4}" dt="2022-02-03T00:17:28.852" v="63" actId="478"/>
          <ac:graphicFrameMkLst>
            <pc:docMk/>
            <pc:sldMk cId="0" sldId="262"/>
            <ac:graphicFrameMk id="158" creationId="{00000000-0000-0000-0000-000000000000}"/>
          </ac:graphicFrameMkLst>
        </pc:graphicFrameChg>
      </pc:sldChg>
      <pc:sldChg chg="addSp delSp modSp mod modNotesTx">
        <pc:chgData name="Kathy Asmussen" userId="2bb376d6-2224-4eb9-ac90-4c0c12b6b968" providerId="ADAL" clId="{30F6624D-697C-45C0-8AA5-9DC3932E7FD4}" dt="2022-02-03T01:59:03.572" v="171" actId="20577"/>
        <pc:sldMkLst>
          <pc:docMk/>
          <pc:sldMk cId="0" sldId="263"/>
        </pc:sldMkLst>
        <pc:spChg chg="mod">
          <ac:chgData name="Kathy Asmussen" userId="2bb376d6-2224-4eb9-ac90-4c0c12b6b968" providerId="ADAL" clId="{30F6624D-697C-45C0-8AA5-9DC3932E7FD4}" dt="2022-02-03T00:53:13.803" v="114" actId="20577"/>
          <ac:spMkLst>
            <pc:docMk/>
            <pc:sldMk cId="0" sldId="263"/>
            <ac:spMk id="166" creationId="{00000000-0000-0000-0000-000000000000}"/>
          </ac:spMkLst>
        </pc:spChg>
        <pc:graphicFrameChg chg="add mod">
          <ac:chgData name="Kathy Asmussen" userId="2bb376d6-2224-4eb9-ac90-4c0c12b6b968" providerId="ADAL" clId="{30F6624D-697C-45C0-8AA5-9DC3932E7FD4}" dt="2022-02-03T01:56:01.047" v="145" actId="1076"/>
          <ac:graphicFrameMkLst>
            <pc:docMk/>
            <pc:sldMk cId="0" sldId="263"/>
            <ac:graphicFrameMk id="2" creationId="{281655D7-F83D-4A98-8095-5BA6850A2C1A}"/>
          </ac:graphicFrameMkLst>
        </pc:graphicFrameChg>
        <pc:graphicFrameChg chg="add mod">
          <ac:chgData name="Kathy Asmussen" userId="2bb376d6-2224-4eb9-ac90-4c0c12b6b968" providerId="ADAL" clId="{30F6624D-697C-45C0-8AA5-9DC3932E7FD4}" dt="2022-02-03T01:54:05.284" v="129" actId="1076"/>
          <ac:graphicFrameMkLst>
            <pc:docMk/>
            <pc:sldMk cId="0" sldId="263"/>
            <ac:graphicFrameMk id="6" creationId="{00000000-0008-0000-0000-000006D94F41}"/>
          </ac:graphicFrameMkLst>
        </pc:graphicFrameChg>
        <pc:graphicFrameChg chg="add mod">
          <ac:chgData name="Kathy Asmussen" userId="2bb376d6-2224-4eb9-ac90-4c0c12b6b968" providerId="ADAL" clId="{30F6624D-697C-45C0-8AA5-9DC3932E7FD4}" dt="2022-02-03T01:56:12.012" v="147" actId="1076"/>
          <ac:graphicFrameMkLst>
            <pc:docMk/>
            <pc:sldMk cId="0" sldId="263"/>
            <ac:graphicFrameMk id="7" creationId="{00000000-0008-0000-0000-00008A07BE56}"/>
          </ac:graphicFrameMkLst>
        </pc:graphicFrameChg>
        <pc:graphicFrameChg chg="add mod">
          <ac:chgData name="Kathy Asmussen" userId="2bb376d6-2224-4eb9-ac90-4c0c12b6b968" providerId="ADAL" clId="{30F6624D-697C-45C0-8AA5-9DC3932E7FD4}" dt="2022-02-03T01:56:20.577" v="149" actId="1076"/>
          <ac:graphicFrameMkLst>
            <pc:docMk/>
            <pc:sldMk cId="0" sldId="263"/>
            <ac:graphicFrameMk id="8" creationId="{00000000-0008-0000-0000-000047027874}"/>
          </ac:graphicFrameMkLst>
        </pc:graphicFrameChg>
        <pc:graphicFrameChg chg="del">
          <ac:chgData name="Kathy Asmussen" userId="2bb376d6-2224-4eb9-ac90-4c0c12b6b968" providerId="ADAL" clId="{30F6624D-697C-45C0-8AA5-9DC3932E7FD4}" dt="2022-02-03T00:22:38.131" v="74" actId="478"/>
          <ac:graphicFrameMkLst>
            <pc:docMk/>
            <pc:sldMk cId="0" sldId="263"/>
            <ac:graphicFrameMk id="165" creationId="{00000000-0000-0000-0000-000000000000}"/>
          </ac:graphicFrameMkLst>
        </pc:graphicFrameChg>
        <pc:graphicFrameChg chg="del">
          <ac:chgData name="Kathy Asmussen" userId="2bb376d6-2224-4eb9-ac90-4c0c12b6b968" providerId="ADAL" clId="{30F6624D-697C-45C0-8AA5-9DC3932E7FD4}" dt="2022-02-03T00:22:46.569" v="76" actId="478"/>
          <ac:graphicFrameMkLst>
            <pc:docMk/>
            <pc:sldMk cId="0" sldId="263"/>
            <ac:graphicFrameMk id="167" creationId="{00000000-0000-0000-0000-000000000000}"/>
          </ac:graphicFrameMkLst>
        </pc:graphicFrameChg>
        <pc:graphicFrameChg chg="del">
          <ac:chgData name="Kathy Asmussen" userId="2bb376d6-2224-4eb9-ac90-4c0c12b6b968" providerId="ADAL" clId="{30F6624D-697C-45C0-8AA5-9DC3932E7FD4}" dt="2022-02-03T00:22:47.780" v="77" actId="478"/>
          <ac:graphicFrameMkLst>
            <pc:docMk/>
            <pc:sldMk cId="0" sldId="263"/>
            <ac:graphicFrameMk id="168" creationId="{00000000-0000-0000-0000-000000000000}"/>
          </ac:graphicFrameMkLst>
        </pc:graphicFrameChg>
      </pc:sldChg>
      <pc:sldChg chg="addSp delSp modSp mod modNotesTx">
        <pc:chgData name="Kathy Asmussen" userId="2bb376d6-2224-4eb9-ac90-4c0c12b6b968" providerId="ADAL" clId="{30F6624D-697C-45C0-8AA5-9DC3932E7FD4}" dt="2022-02-03T01:58:58.149" v="170" actId="20577"/>
        <pc:sldMkLst>
          <pc:docMk/>
          <pc:sldMk cId="0" sldId="264"/>
        </pc:sldMkLst>
        <pc:spChg chg="mod">
          <ac:chgData name="Kathy Asmussen" userId="2bb376d6-2224-4eb9-ac90-4c0c12b6b968" providerId="ADAL" clId="{30F6624D-697C-45C0-8AA5-9DC3932E7FD4}" dt="2022-02-03T01:58:51.568" v="169" actId="1076"/>
          <ac:spMkLst>
            <pc:docMk/>
            <pc:sldMk cId="0" sldId="264"/>
            <ac:spMk id="175" creationId="{00000000-0000-0000-0000-000000000000}"/>
          </ac:spMkLst>
        </pc:spChg>
        <pc:graphicFrameChg chg="add mod">
          <ac:chgData name="Kathy Asmussen" userId="2bb376d6-2224-4eb9-ac90-4c0c12b6b968" providerId="ADAL" clId="{30F6624D-697C-45C0-8AA5-9DC3932E7FD4}" dt="2022-02-03T01:58:39.361" v="167"/>
          <ac:graphicFrameMkLst>
            <pc:docMk/>
            <pc:sldMk cId="0" sldId="264"/>
            <ac:graphicFrameMk id="6" creationId="{00000000-0008-0000-0100-00000064074B}"/>
          </ac:graphicFrameMkLst>
        </pc:graphicFrameChg>
        <pc:graphicFrameChg chg="del">
          <ac:chgData name="Kathy Asmussen" userId="2bb376d6-2224-4eb9-ac90-4c0c12b6b968" providerId="ADAL" clId="{30F6624D-697C-45C0-8AA5-9DC3932E7FD4}" dt="2022-02-03T00:22:41.704" v="75" actId="478"/>
          <ac:graphicFrameMkLst>
            <pc:docMk/>
            <pc:sldMk cId="0" sldId="264"/>
            <ac:graphicFrameMk id="174" creationId="{00000000-0000-0000-0000-000000000000}"/>
          </ac:graphicFrameMkLst>
        </pc:graphicFrameChg>
      </pc:sldChg>
      <pc:sldChg chg="mod modShow modNotesTx">
        <pc:chgData name="Kathy Asmussen" userId="2bb376d6-2224-4eb9-ac90-4c0c12b6b968" providerId="ADAL" clId="{30F6624D-697C-45C0-8AA5-9DC3932E7FD4}" dt="2022-02-03T01:59:55.673" v="274" actId="20577"/>
        <pc:sldMkLst>
          <pc:docMk/>
          <pc:sldMk cId="0" sldId="265"/>
        </pc:sldMkLst>
      </pc:sldChg>
      <pc:sldChg chg="delSp modSp del mod">
        <pc:chgData name="Kathy Asmussen" userId="2bb376d6-2224-4eb9-ac90-4c0c12b6b968" providerId="ADAL" clId="{30F6624D-697C-45C0-8AA5-9DC3932E7FD4}" dt="2022-02-03T02:01:53.394" v="280" actId="47"/>
        <pc:sldMkLst>
          <pc:docMk/>
          <pc:sldMk cId="0" sldId="266"/>
        </pc:sldMkLst>
        <pc:spChg chg="mod">
          <ac:chgData name="Kathy Asmussen" userId="2bb376d6-2224-4eb9-ac90-4c0c12b6b968" providerId="ADAL" clId="{30F6624D-697C-45C0-8AA5-9DC3932E7FD4}" dt="2022-02-03T02:00:08.967" v="276" actId="20577"/>
          <ac:spMkLst>
            <pc:docMk/>
            <pc:sldMk cId="0" sldId="266"/>
            <ac:spMk id="218" creationId="{00000000-0000-0000-0000-000000000000}"/>
          </ac:spMkLst>
        </pc:spChg>
        <pc:grpChg chg="del">
          <ac:chgData name="Kathy Asmussen" userId="2bb376d6-2224-4eb9-ac90-4c0c12b6b968" providerId="ADAL" clId="{30F6624D-697C-45C0-8AA5-9DC3932E7FD4}" dt="2022-02-03T02:00:10.609" v="277" actId="478"/>
          <ac:grpSpMkLst>
            <pc:docMk/>
            <pc:sldMk cId="0" sldId="266"/>
            <ac:grpSpMk id="217" creationId="{00000000-0000-0000-0000-000000000000}"/>
          </ac:grpSpMkLst>
        </pc:grpChg>
        <pc:grpChg chg="del">
          <ac:chgData name="Kathy Asmussen" userId="2bb376d6-2224-4eb9-ac90-4c0c12b6b968" providerId="ADAL" clId="{30F6624D-697C-45C0-8AA5-9DC3932E7FD4}" dt="2022-02-03T02:00:12.828" v="278" actId="478"/>
          <ac:grpSpMkLst>
            <pc:docMk/>
            <pc:sldMk cId="0" sldId="266"/>
            <ac:grpSpMk id="222" creationId="{00000000-0000-0000-0000-000000000000}"/>
          </ac:grpSpMkLst>
        </pc:grpChg>
      </pc:sldChg>
      <pc:sldChg chg="del">
        <pc:chgData name="Kathy Asmussen" userId="2bb376d6-2224-4eb9-ac90-4c0c12b6b968" providerId="ADAL" clId="{30F6624D-697C-45C0-8AA5-9DC3932E7FD4}" dt="2022-02-03T02:05:39.803" v="461" actId="2696"/>
        <pc:sldMkLst>
          <pc:docMk/>
          <pc:sldMk cId="0" sldId="267"/>
        </pc:sldMkLst>
      </pc:sldChg>
      <pc:sldChg chg="addSp delSp modSp mod">
        <pc:chgData name="Kathy Asmussen" userId="2bb376d6-2224-4eb9-ac90-4c0c12b6b968" providerId="ADAL" clId="{30F6624D-697C-45C0-8AA5-9DC3932E7FD4}" dt="2022-02-03T02:13:21.493" v="490" actId="14100"/>
        <pc:sldMkLst>
          <pc:docMk/>
          <pc:sldMk cId="0" sldId="268"/>
        </pc:sldMkLst>
        <pc:spChg chg="mod">
          <ac:chgData name="Kathy Asmussen" userId="2bb376d6-2224-4eb9-ac90-4c0c12b6b968" providerId="ADAL" clId="{30F6624D-697C-45C0-8AA5-9DC3932E7FD4}" dt="2022-02-03T02:11:56.046" v="482" actId="20577"/>
          <ac:spMkLst>
            <pc:docMk/>
            <pc:sldMk cId="0" sldId="268"/>
            <ac:spMk id="243" creationId="{00000000-0000-0000-0000-000000000000}"/>
          </ac:spMkLst>
        </pc:spChg>
        <pc:graphicFrameChg chg="del">
          <ac:chgData name="Kathy Asmussen" userId="2bb376d6-2224-4eb9-ac90-4c0c12b6b968" providerId="ADAL" clId="{30F6624D-697C-45C0-8AA5-9DC3932E7FD4}" dt="2022-02-03T02:11:47.308" v="462" actId="478"/>
          <ac:graphicFrameMkLst>
            <pc:docMk/>
            <pc:sldMk cId="0" sldId="268"/>
            <ac:graphicFrameMk id="244" creationId="{00000000-0000-0000-0000-000000000000}"/>
          </ac:graphicFrameMkLst>
        </pc:graphicFrameChg>
        <pc:graphicFrameChg chg="del">
          <ac:chgData name="Kathy Asmussen" userId="2bb376d6-2224-4eb9-ac90-4c0c12b6b968" providerId="ADAL" clId="{30F6624D-697C-45C0-8AA5-9DC3932E7FD4}" dt="2022-02-03T00:23:07.640" v="80" actId="478"/>
          <ac:graphicFrameMkLst>
            <pc:docMk/>
            <pc:sldMk cId="0" sldId="268"/>
            <ac:graphicFrameMk id="246" creationId="{00000000-0000-0000-0000-000000000000}"/>
          </ac:graphicFrameMkLst>
        </pc:graphicFrameChg>
        <pc:picChg chg="add mod">
          <ac:chgData name="Kathy Asmussen" userId="2bb376d6-2224-4eb9-ac90-4c0c12b6b968" providerId="ADAL" clId="{30F6624D-697C-45C0-8AA5-9DC3932E7FD4}" dt="2022-02-03T02:13:21.493" v="490" actId="14100"/>
          <ac:picMkLst>
            <pc:docMk/>
            <pc:sldMk cId="0" sldId="268"/>
            <ac:picMk id="3" creationId="{E731D14C-AE4E-4BF5-8FA4-FD80A5C76809}"/>
          </ac:picMkLst>
        </pc:picChg>
      </pc:sldChg>
      <pc:sldChg chg="addSp delSp modSp mod modNotesTx">
        <pc:chgData name="Kathy Asmussen" userId="2bb376d6-2224-4eb9-ac90-4c0c12b6b968" providerId="ADAL" clId="{30F6624D-697C-45C0-8AA5-9DC3932E7FD4}" dt="2022-02-03T03:30:12.853" v="738" actId="20577"/>
        <pc:sldMkLst>
          <pc:docMk/>
          <pc:sldMk cId="0" sldId="269"/>
        </pc:sldMkLst>
        <pc:spChg chg="add mod">
          <ac:chgData name="Kathy Asmussen" userId="2bb376d6-2224-4eb9-ac90-4c0c12b6b968" providerId="ADAL" clId="{30F6624D-697C-45C0-8AA5-9DC3932E7FD4}" dt="2022-02-03T03:30:01.495" v="737" actId="113"/>
          <ac:spMkLst>
            <pc:docMk/>
            <pc:sldMk cId="0" sldId="269"/>
            <ac:spMk id="5" creationId="{B4E803A0-71A2-4307-815A-5CCF697E5F89}"/>
          </ac:spMkLst>
        </pc:spChg>
        <pc:spChg chg="mod">
          <ac:chgData name="Kathy Asmussen" userId="2bb376d6-2224-4eb9-ac90-4c0c12b6b968" providerId="ADAL" clId="{30F6624D-697C-45C0-8AA5-9DC3932E7FD4}" dt="2022-02-03T03:26:42.699" v="669" actId="14100"/>
          <ac:spMkLst>
            <pc:docMk/>
            <pc:sldMk cId="0" sldId="269"/>
            <ac:spMk id="252" creationId="{00000000-0000-0000-0000-000000000000}"/>
          </ac:spMkLst>
        </pc:spChg>
        <pc:spChg chg="mod">
          <ac:chgData name="Kathy Asmussen" userId="2bb376d6-2224-4eb9-ac90-4c0c12b6b968" providerId="ADAL" clId="{30F6624D-697C-45C0-8AA5-9DC3932E7FD4}" dt="2022-02-03T03:26:34.944" v="667" actId="1076"/>
          <ac:spMkLst>
            <pc:docMk/>
            <pc:sldMk cId="0" sldId="269"/>
            <ac:spMk id="253" creationId="{00000000-0000-0000-0000-000000000000}"/>
          </ac:spMkLst>
        </pc:spChg>
        <pc:graphicFrameChg chg="add del mod modGraphic">
          <ac:chgData name="Kathy Asmussen" userId="2bb376d6-2224-4eb9-ac90-4c0c12b6b968" providerId="ADAL" clId="{30F6624D-697C-45C0-8AA5-9DC3932E7FD4}" dt="2022-02-03T03:23:23.776" v="661" actId="478"/>
          <ac:graphicFrameMkLst>
            <pc:docMk/>
            <pc:sldMk cId="0" sldId="269"/>
            <ac:graphicFrameMk id="2" creationId="{94F122D6-082E-4796-B986-7B2020756DDB}"/>
          </ac:graphicFrameMkLst>
        </pc:graphicFrameChg>
        <pc:graphicFrameChg chg="del modGraphic">
          <ac:chgData name="Kathy Asmussen" userId="2bb376d6-2224-4eb9-ac90-4c0c12b6b968" providerId="ADAL" clId="{30F6624D-697C-45C0-8AA5-9DC3932E7FD4}" dt="2022-02-03T00:23:05.372" v="79" actId="478"/>
          <ac:graphicFrameMkLst>
            <pc:docMk/>
            <pc:sldMk cId="0" sldId="269"/>
            <ac:graphicFrameMk id="254" creationId="{00000000-0000-0000-0000-000000000000}"/>
          </ac:graphicFrameMkLst>
        </pc:graphicFrameChg>
        <pc:picChg chg="add mod">
          <ac:chgData name="Kathy Asmussen" userId="2bb376d6-2224-4eb9-ac90-4c0c12b6b968" providerId="ADAL" clId="{30F6624D-697C-45C0-8AA5-9DC3932E7FD4}" dt="2022-02-03T03:26:38.999" v="668" actId="1076"/>
          <ac:picMkLst>
            <pc:docMk/>
            <pc:sldMk cId="0" sldId="269"/>
            <ac:picMk id="4" creationId="{569940AB-A4F5-4BEA-989D-10CC3FD50564}"/>
          </ac:picMkLst>
        </pc:picChg>
      </pc:sldChg>
      <pc:sldChg chg="addSp delSp modSp mod modNotesTx">
        <pc:chgData name="Kathy Asmussen" userId="2bb376d6-2224-4eb9-ac90-4c0c12b6b968" providerId="ADAL" clId="{30F6624D-697C-45C0-8AA5-9DC3932E7FD4}" dt="2022-02-03T02:15:38.601" v="555" actId="20577"/>
        <pc:sldMkLst>
          <pc:docMk/>
          <pc:sldMk cId="0" sldId="270"/>
        </pc:sldMkLst>
        <pc:spChg chg="mod">
          <ac:chgData name="Kathy Asmussen" userId="2bb376d6-2224-4eb9-ac90-4c0c12b6b968" providerId="ADAL" clId="{30F6624D-697C-45C0-8AA5-9DC3932E7FD4}" dt="2022-02-03T02:14:04.449" v="548" actId="20577"/>
          <ac:spMkLst>
            <pc:docMk/>
            <pc:sldMk cId="0" sldId="270"/>
            <ac:spMk id="260" creationId="{00000000-0000-0000-0000-000000000000}"/>
          </ac:spMkLst>
        </pc:spChg>
        <pc:spChg chg="mod">
          <ac:chgData name="Kathy Asmussen" userId="2bb376d6-2224-4eb9-ac90-4c0c12b6b968" providerId="ADAL" clId="{30F6624D-697C-45C0-8AA5-9DC3932E7FD4}" dt="2022-02-03T02:14:08.869" v="549" actId="1076"/>
          <ac:spMkLst>
            <pc:docMk/>
            <pc:sldMk cId="0" sldId="270"/>
            <ac:spMk id="262" creationId="{00000000-0000-0000-0000-000000000000}"/>
          </ac:spMkLst>
        </pc:spChg>
        <pc:graphicFrameChg chg="del">
          <ac:chgData name="Kathy Asmussen" userId="2bb376d6-2224-4eb9-ac90-4c0c12b6b968" providerId="ADAL" clId="{30F6624D-697C-45C0-8AA5-9DC3932E7FD4}" dt="2022-02-03T02:13:54.911" v="531" actId="478"/>
          <ac:graphicFrameMkLst>
            <pc:docMk/>
            <pc:sldMk cId="0" sldId="270"/>
            <ac:graphicFrameMk id="261" creationId="{00000000-0000-0000-0000-000000000000}"/>
          </ac:graphicFrameMkLst>
        </pc:graphicFrameChg>
        <pc:picChg chg="add mod">
          <ac:chgData name="Kathy Asmussen" userId="2bb376d6-2224-4eb9-ac90-4c0c12b6b968" providerId="ADAL" clId="{30F6624D-697C-45C0-8AA5-9DC3932E7FD4}" dt="2022-02-03T02:15:33.041" v="554" actId="14100"/>
          <ac:picMkLst>
            <pc:docMk/>
            <pc:sldMk cId="0" sldId="270"/>
            <ac:picMk id="3" creationId="{99BF5D96-285B-4FCD-9162-834CB4F88DDF}"/>
          </ac:picMkLst>
        </pc:picChg>
      </pc:sldChg>
      <pc:sldChg chg="addSp delSp modSp mod">
        <pc:chgData name="Kathy Asmussen" userId="2bb376d6-2224-4eb9-ac90-4c0c12b6b968" providerId="ADAL" clId="{30F6624D-697C-45C0-8AA5-9DC3932E7FD4}" dt="2022-02-03T03:39:03.759" v="760" actId="1076"/>
        <pc:sldMkLst>
          <pc:docMk/>
          <pc:sldMk cId="0" sldId="271"/>
        </pc:sldMkLst>
        <pc:spChg chg="mod">
          <ac:chgData name="Kathy Asmussen" userId="2bb376d6-2224-4eb9-ac90-4c0c12b6b968" providerId="ADAL" clId="{30F6624D-697C-45C0-8AA5-9DC3932E7FD4}" dt="2022-02-03T02:15:55.867" v="574" actId="20577"/>
          <ac:spMkLst>
            <pc:docMk/>
            <pc:sldMk cId="0" sldId="271"/>
            <ac:spMk id="268" creationId="{00000000-0000-0000-0000-000000000000}"/>
          </ac:spMkLst>
        </pc:spChg>
        <pc:spChg chg="mod">
          <ac:chgData name="Kathy Asmussen" userId="2bb376d6-2224-4eb9-ac90-4c0c12b6b968" providerId="ADAL" clId="{30F6624D-697C-45C0-8AA5-9DC3932E7FD4}" dt="2022-02-03T03:39:03.759" v="760" actId="1076"/>
          <ac:spMkLst>
            <pc:docMk/>
            <pc:sldMk cId="0" sldId="271"/>
            <ac:spMk id="269" creationId="{00000000-0000-0000-0000-000000000000}"/>
          </ac:spMkLst>
        </pc:spChg>
        <pc:picChg chg="add del mod">
          <ac:chgData name="Kathy Asmussen" userId="2bb376d6-2224-4eb9-ac90-4c0c12b6b968" providerId="ADAL" clId="{30F6624D-697C-45C0-8AA5-9DC3932E7FD4}" dt="2022-02-03T03:36:16.985" v="744" actId="478"/>
          <ac:picMkLst>
            <pc:docMk/>
            <pc:sldMk cId="0" sldId="271"/>
            <ac:picMk id="3" creationId="{10EFD19F-EC0E-4A21-B26B-96DA69A4340D}"/>
          </ac:picMkLst>
        </pc:picChg>
        <pc:picChg chg="add mod">
          <ac:chgData name="Kathy Asmussen" userId="2bb376d6-2224-4eb9-ac90-4c0c12b6b968" providerId="ADAL" clId="{30F6624D-697C-45C0-8AA5-9DC3932E7FD4}" dt="2022-02-03T03:38:57.432" v="759" actId="1076"/>
          <ac:picMkLst>
            <pc:docMk/>
            <pc:sldMk cId="0" sldId="271"/>
            <ac:picMk id="5" creationId="{6110CF6C-83E3-4994-B813-66BC82271046}"/>
          </ac:picMkLst>
        </pc:picChg>
      </pc:sldChg>
      <pc:sldChg chg="addSp delSp modSp mod">
        <pc:chgData name="Kathy Asmussen" userId="2bb376d6-2224-4eb9-ac90-4c0c12b6b968" providerId="ADAL" clId="{30F6624D-697C-45C0-8AA5-9DC3932E7FD4}" dt="2022-02-03T02:19:09.201" v="628" actId="692"/>
        <pc:sldMkLst>
          <pc:docMk/>
          <pc:sldMk cId="0" sldId="272"/>
        </pc:sldMkLst>
        <pc:spChg chg="mod">
          <ac:chgData name="Kathy Asmussen" userId="2bb376d6-2224-4eb9-ac90-4c0c12b6b968" providerId="ADAL" clId="{30F6624D-697C-45C0-8AA5-9DC3932E7FD4}" dt="2022-02-03T02:16:14.104" v="609" actId="20577"/>
          <ac:spMkLst>
            <pc:docMk/>
            <pc:sldMk cId="0" sldId="272"/>
            <ac:spMk id="275" creationId="{00000000-0000-0000-0000-000000000000}"/>
          </ac:spMkLst>
        </pc:spChg>
        <pc:spChg chg="mod">
          <ac:chgData name="Kathy Asmussen" userId="2bb376d6-2224-4eb9-ac90-4c0c12b6b968" providerId="ADAL" clId="{30F6624D-697C-45C0-8AA5-9DC3932E7FD4}" dt="2022-02-03T02:16:17.497" v="610" actId="1076"/>
          <ac:spMkLst>
            <pc:docMk/>
            <pc:sldMk cId="0" sldId="272"/>
            <ac:spMk id="277" creationId="{00000000-0000-0000-0000-000000000000}"/>
          </ac:spMkLst>
        </pc:spChg>
        <pc:graphicFrameChg chg="del">
          <ac:chgData name="Kathy Asmussen" userId="2bb376d6-2224-4eb9-ac90-4c0c12b6b968" providerId="ADAL" clId="{30F6624D-697C-45C0-8AA5-9DC3932E7FD4}" dt="2022-02-03T02:17:09.190" v="611" actId="478"/>
          <ac:graphicFrameMkLst>
            <pc:docMk/>
            <pc:sldMk cId="0" sldId="272"/>
            <ac:graphicFrameMk id="276" creationId="{00000000-0000-0000-0000-000000000000}"/>
          </ac:graphicFrameMkLst>
        </pc:graphicFrameChg>
        <pc:picChg chg="add del mod">
          <ac:chgData name="Kathy Asmussen" userId="2bb376d6-2224-4eb9-ac90-4c0c12b6b968" providerId="ADAL" clId="{30F6624D-697C-45C0-8AA5-9DC3932E7FD4}" dt="2022-02-03T02:18:10.440" v="620" actId="478"/>
          <ac:picMkLst>
            <pc:docMk/>
            <pc:sldMk cId="0" sldId="272"/>
            <ac:picMk id="3" creationId="{69F6D16A-906C-4B99-8ED6-B9C783247E91}"/>
          </ac:picMkLst>
        </pc:picChg>
        <pc:picChg chg="add mod">
          <ac:chgData name="Kathy Asmussen" userId="2bb376d6-2224-4eb9-ac90-4c0c12b6b968" providerId="ADAL" clId="{30F6624D-697C-45C0-8AA5-9DC3932E7FD4}" dt="2022-02-03T02:19:09.201" v="628" actId="692"/>
          <ac:picMkLst>
            <pc:docMk/>
            <pc:sldMk cId="0" sldId="272"/>
            <ac:picMk id="5" creationId="{42DB06D0-A9D3-4729-9FA0-511FA098EFD0}"/>
          </ac:picMkLst>
        </pc:picChg>
      </pc:sldChg>
      <pc:sldChg chg="addSp modSp mod">
        <pc:chgData name="Kathy Asmussen" userId="2bb376d6-2224-4eb9-ac90-4c0c12b6b968" providerId="ADAL" clId="{30F6624D-697C-45C0-8AA5-9DC3932E7FD4}" dt="2022-02-03T03:46:34.539" v="781" actId="1076"/>
        <pc:sldMkLst>
          <pc:docMk/>
          <pc:sldMk cId="0" sldId="273"/>
        </pc:sldMkLst>
        <pc:spChg chg="mod">
          <ac:chgData name="Kathy Asmussen" userId="2bb376d6-2224-4eb9-ac90-4c0c12b6b968" providerId="ADAL" clId="{30F6624D-697C-45C0-8AA5-9DC3932E7FD4}" dt="2022-02-03T02:19:28.952" v="657" actId="20577"/>
          <ac:spMkLst>
            <pc:docMk/>
            <pc:sldMk cId="0" sldId="273"/>
            <ac:spMk id="283" creationId="{00000000-0000-0000-0000-000000000000}"/>
          </ac:spMkLst>
        </pc:spChg>
        <pc:spChg chg="mod">
          <ac:chgData name="Kathy Asmussen" userId="2bb376d6-2224-4eb9-ac90-4c0c12b6b968" providerId="ADAL" clId="{30F6624D-697C-45C0-8AA5-9DC3932E7FD4}" dt="2022-02-03T03:45:57.428" v="774" actId="1076"/>
          <ac:spMkLst>
            <pc:docMk/>
            <pc:sldMk cId="0" sldId="273"/>
            <ac:spMk id="284" creationId="{00000000-0000-0000-0000-000000000000}"/>
          </ac:spMkLst>
        </pc:spChg>
        <pc:picChg chg="add mod">
          <ac:chgData name="Kathy Asmussen" userId="2bb376d6-2224-4eb9-ac90-4c0c12b6b968" providerId="ADAL" clId="{30F6624D-697C-45C0-8AA5-9DC3932E7FD4}" dt="2022-02-03T03:46:34.539" v="781" actId="1076"/>
          <ac:picMkLst>
            <pc:docMk/>
            <pc:sldMk cId="0" sldId="273"/>
            <ac:picMk id="3" creationId="{CBCF5A84-B71F-4A0E-9F23-F7C563C0B5F5}"/>
          </ac:picMkLst>
        </pc:picChg>
      </pc:sldChg>
      <pc:sldChg chg="del">
        <pc:chgData name="Kathy Asmussen" userId="2bb376d6-2224-4eb9-ac90-4c0c12b6b968" providerId="ADAL" clId="{30F6624D-697C-45C0-8AA5-9DC3932E7FD4}" dt="2022-02-03T02:19:33.545" v="658" actId="47"/>
        <pc:sldMkLst>
          <pc:docMk/>
          <pc:sldMk cId="0" sldId="274"/>
        </pc:sldMkLst>
      </pc:sldChg>
      <pc:sldChg chg="modSp mod">
        <pc:chgData name="Kathy Asmussen" userId="2bb376d6-2224-4eb9-ac90-4c0c12b6b968" providerId="ADAL" clId="{30F6624D-697C-45C0-8AA5-9DC3932E7FD4}" dt="2022-02-03T00:23:15.757" v="97" actId="20577"/>
        <pc:sldMkLst>
          <pc:docMk/>
          <pc:sldMk cId="3579242038" sldId="278"/>
        </pc:sldMkLst>
        <pc:spChg chg="mod">
          <ac:chgData name="Kathy Asmussen" userId="2bb376d6-2224-4eb9-ac90-4c0c12b6b968" providerId="ADAL" clId="{30F6624D-697C-45C0-8AA5-9DC3932E7FD4}" dt="2022-02-03T00:23:15.757" v="97" actId="20577"/>
          <ac:spMkLst>
            <pc:docMk/>
            <pc:sldMk cId="3579242038" sldId="278"/>
            <ac:spMk id="151" creationId="{00000000-0000-0000-0000-000000000000}"/>
          </ac:spMkLst>
        </pc:spChg>
      </pc:sldChg>
      <pc:sldChg chg="delSp modSp add mod">
        <pc:chgData name="Kathy Asmussen" userId="2bb376d6-2224-4eb9-ac90-4c0c12b6b968" providerId="ADAL" clId="{30F6624D-697C-45C0-8AA5-9DC3932E7FD4}" dt="2022-02-03T02:05:26.473" v="460" actId="255"/>
        <pc:sldMkLst>
          <pc:docMk/>
          <pc:sldMk cId="0" sldId="279"/>
        </pc:sldMkLst>
        <pc:spChg chg="mod">
          <ac:chgData name="Kathy Asmussen" userId="2bb376d6-2224-4eb9-ac90-4c0c12b6b968" providerId="ADAL" clId="{30F6624D-697C-45C0-8AA5-9DC3932E7FD4}" dt="2022-02-03T02:03:21.293" v="394" actId="20577"/>
          <ac:spMkLst>
            <pc:docMk/>
            <pc:sldMk cId="0" sldId="279"/>
            <ac:spMk id="14" creationId="{D4DF219C-CBE2-4DFF-A7CE-7B6F81B9A5EF}"/>
          </ac:spMkLst>
        </pc:spChg>
        <pc:spChg chg="mod">
          <ac:chgData name="Kathy Asmussen" userId="2bb376d6-2224-4eb9-ac90-4c0c12b6b968" providerId="ADAL" clId="{30F6624D-697C-45C0-8AA5-9DC3932E7FD4}" dt="2022-02-03T02:03:30.838" v="419" actId="20577"/>
          <ac:spMkLst>
            <pc:docMk/>
            <pc:sldMk cId="0" sldId="279"/>
            <ac:spMk id="15" creationId="{F4781AEA-D9E2-4743-B582-35094F60CED5}"/>
          </ac:spMkLst>
        </pc:spChg>
        <pc:spChg chg="del">
          <ac:chgData name="Kathy Asmussen" userId="2bb376d6-2224-4eb9-ac90-4c0c12b6b968" providerId="ADAL" clId="{30F6624D-697C-45C0-8AA5-9DC3932E7FD4}" dt="2022-02-03T02:04:00.652" v="453" actId="478"/>
          <ac:spMkLst>
            <pc:docMk/>
            <pc:sldMk cId="0" sldId="279"/>
            <ac:spMk id="20" creationId="{8F6E4534-2C77-492C-8813-A3F9CD749F70}"/>
          </ac:spMkLst>
        </pc:spChg>
        <pc:spChg chg="mod topLvl">
          <ac:chgData name="Kathy Asmussen" userId="2bb376d6-2224-4eb9-ac90-4c0c12b6b968" providerId="ADAL" clId="{30F6624D-697C-45C0-8AA5-9DC3932E7FD4}" dt="2022-02-03T02:04:08.132" v="455" actId="1076"/>
          <ac:spMkLst>
            <pc:docMk/>
            <pc:sldMk cId="0" sldId="279"/>
            <ac:spMk id="23" creationId="{84590E02-B187-4399-8522-76CC1628B7DA}"/>
          </ac:spMkLst>
        </pc:spChg>
        <pc:spChg chg="del topLvl">
          <ac:chgData name="Kathy Asmussen" userId="2bb376d6-2224-4eb9-ac90-4c0c12b6b968" providerId="ADAL" clId="{30F6624D-697C-45C0-8AA5-9DC3932E7FD4}" dt="2022-02-03T02:03:55.594" v="451" actId="478"/>
          <ac:spMkLst>
            <pc:docMk/>
            <pc:sldMk cId="0" sldId="279"/>
            <ac:spMk id="24" creationId="{605308EF-2C45-470C-8CAD-6B8B6BEB2E53}"/>
          </ac:spMkLst>
        </pc:spChg>
        <pc:spChg chg="mod">
          <ac:chgData name="Kathy Asmussen" userId="2bb376d6-2224-4eb9-ac90-4c0c12b6b968" providerId="ADAL" clId="{30F6624D-697C-45C0-8AA5-9DC3932E7FD4}" dt="2022-02-03T02:05:26.473" v="460" actId="255"/>
          <ac:spMkLst>
            <pc:docMk/>
            <pc:sldMk cId="0" sldId="279"/>
            <ac:spMk id="216" creationId="{00000000-0000-0000-0000-000000000000}"/>
          </ac:spMkLst>
        </pc:spChg>
        <pc:spChg chg="mod">
          <ac:chgData name="Kathy Asmussen" userId="2bb376d6-2224-4eb9-ac90-4c0c12b6b968" providerId="ADAL" clId="{30F6624D-697C-45C0-8AA5-9DC3932E7FD4}" dt="2022-02-03T02:02:12.320" v="305" actId="255"/>
          <ac:spMkLst>
            <pc:docMk/>
            <pc:sldMk cId="0" sldId="279"/>
            <ac:spMk id="218" creationId="{00000000-0000-0000-0000-000000000000}"/>
          </ac:spMkLst>
        </pc:spChg>
        <pc:spChg chg="mod">
          <ac:chgData name="Kathy Asmussen" userId="2bb376d6-2224-4eb9-ac90-4c0c12b6b968" providerId="ADAL" clId="{30F6624D-697C-45C0-8AA5-9DC3932E7FD4}" dt="2022-02-03T02:02:33.440" v="328" actId="20577"/>
          <ac:spMkLst>
            <pc:docMk/>
            <pc:sldMk cId="0" sldId="279"/>
            <ac:spMk id="220" creationId="{00000000-0000-0000-0000-000000000000}"/>
          </ac:spMkLst>
        </pc:spChg>
        <pc:spChg chg="mod">
          <ac:chgData name="Kathy Asmussen" userId="2bb376d6-2224-4eb9-ac90-4c0c12b6b968" providerId="ADAL" clId="{30F6624D-697C-45C0-8AA5-9DC3932E7FD4}" dt="2022-02-03T02:02:52.862" v="358" actId="255"/>
          <ac:spMkLst>
            <pc:docMk/>
            <pc:sldMk cId="0" sldId="279"/>
            <ac:spMk id="223" creationId="{00000000-0000-0000-0000-000000000000}"/>
          </ac:spMkLst>
        </pc:spChg>
        <pc:spChg chg="mod">
          <ac:chgData name="Kathy Asmussen" userId="2bb376d6-2224-4eb9-ac90-4c0c12b6b968" providerId="ADAL" clId="{30F6624D-697C-45C0-8AA5-9DC3932E7FD4}" dt="2022-02-03T02:03:09.894" v="382" actId="20577"/>
          <ac:spMkLst>
            <pc:docMk/>
            <pc:sldMk cId="0" sldId="279"/>
            <ac:spMk id="225" creationId="{00000000-0000-0000-0000-000000000000}"/>
          </ac:spMkLst>
        </pc:spChg>
        <pc:grpChg chg="mod">
          <ac:chgData name="Kathy Asmussen" userId="2bb376d6-2224-4eb9-ac90-4c0c12b6b968" providerId="ADAL" clId="{30F6624D-697C-45C0-8AA5-9DC3932E7FD4}" dt="2022-02-03T02:05:02.082" v="458" actId="1076"/>
          <ac:grpSpMkLst>
            <pc:docMk/>
            <pc:sldMk cId="0" sldId="279"/>
            <ac:grpSpMk id="13" creationId="{C48E52DA-7B24-4867-8069-B0EBA37EA95D}"/>
          </ac:grpSpMkLst>
        </pc:grpChg>
        <pc:grpChg chg="del">
          <ac:chgData name="Kathy Asmussen" userId="2bb376d6-2224-4eb9-ac90-4c0c12b6b968" providerId="ADAL" clId="{30F6624D-697C-45C0-8AA5-9DC3932E7FD4}" dt="2022-02-03T02:03:57.894" v="452" actId="478"/>
          <ac:grpSpMkLst>
            <pc:docMk/>
            <pc:sldMk cId="0" sldId="279"/>
            <ac:grpSpMk id="16" creationId="{0F42E9D6-C26E-46E7-8EB8-172861BD8414}"/>
          </ac:grpSpMkLst>
        </pc:grpChg>
        <pc:grpChg chg="del">
          <ac:chgData name="Kathy Asmussen" userId="2bb376d6-2224-4eb9-ac90-4c0c12b6b968" providerId="ADAL" clId="{30F6624D-697C-45C0-8AA5-9DC3932E7FD4}" dt="2022-02-03T02:03:55.594" v="451" actId="478"/>
          <ac:grpSpMkLst>
            <pc:docMk/>
            <pc:sldMk cId="0" sldId="279"/>
            <ac:grpSpMk id="22" creationId="{8DF2AF3F-2209-45E0-9D19-7D1E80E88DFC}"/>
          </ac:grpSpMkLst>
        </pc:grpChg>
        <pc:grpChg chg="mod">
          <ac:chgData name="Kathy Asmussen" userId="2bb376d6-2224-4eb9-ac90-4c0c12b6b968" providerId="ADAL" clId="{30F6624D-697C-45C0-8AA5-9DC3932E7FD4}" dt="2022-02-03T02:04:28.349" v="456" actId="1076"/>
          <ac:grpSpMkLst>
            <pc:docMk/>
            <pc:sldMk cId="0" sldId="279"/>
            <ac:grpSpMk id="217" creationId="{00000000-0000-0000-0000-000000000000}"/>
          </ac:grpSpMkLst>
        </pc:grpChg>
        <pc:grpChg chg="mod">
          <ac:chgData name="Kathy Asmussen" userId="2bb376d6-2224-4eb9-ac90-4c0c12b6b968" providerId="ADAL" clId="{30F6624D-697C-45C0-8AA5-9DC3932E7FD4}" dt="2022-02-03T02:04:37.949" v="457" actId="1076"/>
          <ac:grpSpMkLst>
            <pc:docMk/>
            <pc:sldMk cId="0" sldId="279"/>
            <ac:grpSpMk id="222" creationId="{00000000-0000-0000-0000-000000000000}"/>
          </ac:grpSpMkLst>
        </pc:grpChg>
      </pc:sldChg>
      <pc:sldChg chg="addSp delSp modSp add mod modNotesTx">
        <pc:chgData name="Kathy Asmussen" userId="2bb376d6-2224-4eb9-ac90-4c0c12b6b968" providerId="ADAL" clId="{30F6624D-697C-45C0-8AA5-9DC3932E7FD4}" dt="2022-02-03T03:28:12.503" v="677" actId="20577"/>
        <pc:sldMkLst>
          <pc:docMk/>
          <pc:sldMk cId="2710188849" sldId="280"/>
        </pc:sldMkLst>
        <pc:picChg chg="add mod">
          <ac:chgData name="Kathy Asmussen" userId="2bb376d6-2224-4eb9-ac90-4c0c12b6b968" providerId="ADAL" clId="{30F6624D-697C-45C0-8AA5-9DC3932E7FD4}" dt="2022-02-03T03:28:08.308" v="676" actId="14100"/>
          <ac:picMkLst>
            <pc:docMk/>
            <pc:sldMk cId="2710188849" sldId="280"/>
            <ac:picMk id="3" creationId="{A8B76610-1235-454B-B06A-2378415E7426}"/>
          </ac:picMkLst>
        </pc:picChg>
        <pc:picChg chg="del">
          <ac:chgData name="Kathy Asmussen" userId="2bb376d6-2224-4eb9-ac90-4c0c12b6b968" providerId="ADAL" clId="{30F6624D-697C-45C0-8AA5-9DC3932E7FD4}" dt="2022-02-03T03:26:58.895" v="671" actId="478"/>
          <ac:picMkLst>
            <pc:docMk/>
            <pc:sldMk cId="2710188849" sldId="280"/>
            <ac:picMk id="4" creationId="{569940AB-A4F5-4BEA-989D-10CC3FD50564}"/>
          </ac:picMkLst>
        </pc:picChg>
      </pc:sldChg>
      <pc:sldChg chg="addSp delSp modSp add mod">
        <pc:chgData name="Kathy Asmussen" userId="2bb376d6-2224-4eb9-ac90-4c0c12b6b968" providerId="ADAL" clId="{30F6624D-697C-45C0-8AA5-9DC3932E7FD4}" dt="2022-02-03T03:45:41.554" v="773" actId="20577"/>
        <pc:sldMkLst>
          <pc:docMk/>
          <pc:sldMk cId="2225809274" sldId="281"/>
        </pc:sldMkLst>
        <pc:spChg chg="add mod">
          <ac:chgData name="Kathy Asmussen" userId="2bb376d6-2224-4eb9-ac90-4c0c12b6b968" providerId="ADAL" clId="{30F6624D-697C-45C0-8AA5-9DC3932E7FD4}" dt="2022-02-03T03:45:41.554" v="773" actId="20577"/>
          <ac:spMkLst>
            <pc:docMk/>
            <pc:sldMk cId="2225809274" sldId="281"/>
            <ac:spMk id="7" creationId="{E1545781-95E2-4C10-BFC5-0CAFEE0B47BF}"/>
          </ac:spMkLst>
        </pc:spChg>
        <pc:spChg chg="mod">
          <ac:chgData name="Kathy Asmussen" userId="2bb376d6-2224-4eb9-ac90-4c0c12b6b968" providerId="ADAL" clId="{30F6624D-697C-45C0-8AA5-9DC3932E7FD4}" dt="2022-02-03T03:38:46.152" v="757" actId="1076"/>
          <ac:spMkLst>
            <pc:docMk/>
            <pc:sldMk cId="2225809274" sldId="281"/>
            <ac:spMk id="269" creationId="{00000000-0000-0000-0000-000000000000}"/>
          </ac:spMkLst>
        </pc:spChg>
        <pc:picChg chg="add mod">
          <ac:chgData name="Kathy Asmussen" userId="2bb376d6-2224-4eb9-ac90-4c0c12b6b968" providerId="ADAL" clId="{30F6624D-697C-45C0-8AA5-9DC3932E7FD4}" dt="2022-02-03T03:38:50.708" v="758" actId="1076"/>
          <ac:picMkLst>
            <pc:docMk/>
            <pc:sldMk cId="2225809274" sldId="281"/>
            <ac:picMk id="3" creationId="{56505EBF-7470-4125-B30B-0A3151B9EB3C}"/>
          </ac:picMkLst>
        </pc:picChg>
        <pc:picChg chg="del">
          <ac:chgData name="Kathy Asmussen" userId="2bb376d6-2224-4eb9-ac90-4c0c12b6b968" providerId="ADAL" clId="{30F6624D-697C-45C0-8AA5-9DC3932E7FD4}" dt="2022-02-03T03:38:23.268" v="751" actId="478"/>
          <ac:picMkLst>
            <pc:docMk/>
            <pc:sldMk cId="2225809274" sldId="281"/>
            <ac:picMk id="5" creationId="{6110CF6C-83E3-4994-B813-66BC82271046}"/>
          </ac:picMkLst>
        </pc:picChg>
      </pc:sldChg>
      <pc:sldChg chg="addSp delSp modSp add mod modNotesTx">
        <pc:chgData name="Kathy Asmussen" userId="2bb376d6-2224-4eb9-ac90-4c0c12b6b968" providerId="ADAL" clId="{30F6624D-697C-45C0-8AA5-9DC3932E7FD4}" dt="2022-02-03T03:48:28.859" v="791" actId="20577"/>
        <pc:sldMkLst>
          <pc:docMk/>
          <pc:sldMk cId="149317588" sldId="282"/>
        </pc:sldMkLst>
        <pc:picChg chg="del">
          <ac:chgData name="Kathy Asmussen" userId="2bb376d6-2224-4eb9-ac90-4c0c12b6b968" providerId="ADAL" clId="{30F6624D-697C-45C0-8AA5-9DC3932E7FD4}" dt="2022-02-03T03:46:54.298" v="784" actId="478"/>
          <ac:picMkLst>
            <pc:docMk/>
            <pc:sldMk cId="149317588" sldId="282"/>
            <ac:picMk id="3" creationId="{CBCF5A84-B71F-4A0E-9F23-F7C563C0B5F5}"/>
          </ac:picMkLst>
        </pc:picChg>
        <pc:picChg chg="add mod">
          <ac:chgData name="Kathy Asmussen" userId="2bb376d6-2224-4eb9-ac90-4c0c12b6b968" providerId="ADAL" clId="{30F6624D-697C-45C0-8AA5-9DC3932E7FD4}" dt="2022-02-03T03:48:24.367" v="790" actId="1076"/>
          <ac:picMkLst>
            <pc:docMk/>
            <pc:sldMk cId="149317588" sldId="282"/>
            <ac:picMk id="4" creationId="{5C11F5E1-6BDC-48BE-9260-7FF3CC6526BA}"/>
          </ac:picMkLst>
        </pc:picChg>
      </pc:sldChg>
      <pc:sldChg chg="add del">
        <pc:chgData name="Kathy Asmussen" userId="2bb376d6-2224-4eb9-ac90-4c0c12b6b968" providerId="ADAL" clId="{30F6624D-697C-45C0-8AA5-9DC3932E7FD4}" dt="2022-02-03T03:48:31.165" v="792" actId="47"/>
        <pc:sldMkLst>
          <pc:docMk/>
          <pc:sldMk cId="2312389488" sldId="283"/>
        </pc:sldMkLst>
      </pc:sldChg>
      <pc:sldMasterChg chg="delSldLayout">
        <pc:chgData name="Kathy Asmussen" userId="2bb376d6-2224-4eb9-ac90-4c0c12b6b968" providerId="ADAL" clId="{30F6624D-697C-45C0-8AA5-9DC3932E7FD4}" dt="2022-02-03T02:05:39.803" v="461" actId="2696"/>
        <pc:sldMasterMkLst>
          <pc:docMk/>
          <pc:sldMasterMk cId="0" sldId="2147483648"/>
        </pc:sldMasterMkLst>
        <pc:sldLayoutChg chg="del">
          <pc:chgData name="Kathy Asmussen" userId="2bb376d6-2224-4eb9-ac90-4c0c12b6b968" providerId="ADAL" clId="{30F6624D-697C-45C0-8AA5-9DC3932E7FD4}" dt="2022-02-03T02:01:53.394" v="280" actId="47"/>
          <pc:sldLayoutMkLst>
            <pc:docMk/>
            <pc:sldMasterMk cId="0" sldId="2147483648"/>
            <pc:sldLayoutMk cId="0" sldId="2147483656"/>
          </pc:sldLayoutMkLst>
        </pc:sldLayoutChg>
        <pc:sldLayoutChg chg="del">
          <pc:chgData name="Kathy Asmussen" userId="2bb376d6-2224-4eb9-ac90-4c0c12b6b968" providerId="ADAL" clId="{30F6624D-697C-45C0-8AA5-9DC3932E7FD4}" dt="2022-02-03T02:05:39.803" v="461" actId="2696"/>
          <pc:sldLayoutMkLst>
            <pc:docMk/>
            <pc:sldMasterMk cId="0" sldId="2147483648"/>
            <pc:sldLayoutMk cId="0" sldId="214748365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lvl="0">
              <a:defRPr sz="2400" b="1" i="0">
                <a:solidFill>
                  <a:schemeClr val="dk1"/>
                </a:solidFill>
                <a:latin typeface="+mn-lt"/>
              </a:defRPr>
            </a:pPr>
            <a:r>
              <a:rPr lang="en-US" sz="2000" b="1" i="0">
                <a:solidFill>
                  <a:schemeClr val="dk1"/>
                </a:solidFill>
                <a:latin typeface="Arial" panose="020B0604020202020204" pitchFamily="34" charset="0"/>
                <a:cs typeface="Arial" panose="020B0604020202020204" pitchFamily="34" charset="0"/>
              </a:rPr>
              <a:t>LCAP Goal 1: Academic Achievement</a:t>
            </a:r>
          </a:p>
        </c:rich>
      </c:tx>
      <c:layout>
        <c:manualLayout>
          <c:xMode val="edge"/>
          <c:yMode val="edge"/>
          <c:x val="0.18793479327352222"/>
          <c:y val="1.4102460422443237E-2"/>
        </c:manualLayout>
      </c:layout>
      <c:overlay val="0"/>
    </c:title>
    <c:autoTitleDeleted val="0"/>
    <c:plotArea>
      <c:layout>
        <c:manualLayout>
          <c:layoutTarget val="inner"/>
          <c:xMode val="edge"/>
          <c:yMode val="edge"/>
          <c:x val="0.25372543201131448"/>
          <c:y val="0.3636133364351502"/>
          <c:w val="0.53685906256556049"/>
          <c:h val="0.47953246166578256"/>
        </c:manualLayout>
      </c:layout>
      <c:doughnutChart>
        <c:varyColors val="1"/>
        <c:ser>
          <c:idx val="0"/>
          <c:order val="0"/>
          <c:dPt>
            <c:idx val="0"/>
            <c:bubble3D val="0"/>
            <c:spPr>
              <a:solidFill>
                <a:srgbClr val="4A86E8"/>
              </a:solidFill>
            </c:spPr>
            <c:extLst>
              <c:ext xmlns:c16="http://schemas.microsoft.com/office/drawing/2014/chart" uri="{C3380CC4-5D6E-409C-BE32-E72D297353CC}">
                <c16:uniqueId val="{00000001-8AAD-4463-B6E3-27F26E8042C6}"/>
              </c:ext>
            </c:extLst>
          </c:dPt>
          <c:dPt>
            <c:idx val="1"/>
            <c:bubble3D val="0"/>
            <c:spPr>
              <a:solidFill>
                <a:schemeClr val="tx1">
                  <a:lumMod val="50000"/>
                  <a:lumOff val="50000"/>
                </a:schemeClr>
              </a:solidFill>
            </c:spPr>
            <c:extLst>
              <c:ext xmlns:c16="http://schemas.microsoft.com/office/drawing/2014/chart" uri="{C3380CC4-5D6E-409C-BE32-E72D297353CC}">
                <c16:uniqueId val="{00000003-8AAD-4463-B6E3-27F26E8042C6}"/>
              </c:ext>
            </c:extLst>
          </c:dPt>
          <c:val>
            <c:numRef>
              <c:f>'Mid-Year Expenditures Summary'!$D$6:$E$6</c:f>
              <c:numCache>
                <c:formatCode>0%</c:formatCode>
                <c:ptCount val="2"/>
                <c:pt idx="0">
                  <c:v>0.48357463634117037</c:v>
                </c:pt>
                <c:pt idx="1">
                  <c:v>0.51642536365882963</c:v>
                </c:pt>
              </c:numCache>
            </c:numRef>
          </c:val>
          <c:extLst>
            <c:ext xmlns:c16="http://schemas.microsoft.com/office/drawing/2014/chart" uri="{C3380CC4-5D6E-409C-BE32-E72D297353CC}">
              <c16:uniqueId val="{00000004-8AAD-4463-B6E3-27F26E8042C6}"/>
            </c:ext>
          </c:extLst>
        </c:ser>
        <c:dLbls>
          <c:showLegendKey val="0"/>
          <c:showVal val="0"/>
          <c:showCatName val="0"/>
          <c:showSerName val="0"/>
          <c:showPercent val="0"/>
          <c:showBubbleSize val="0"/>
          <c:showLeaderLines val="1"/>
        </c:dLbls>
        <c:firstSliceAng val="0"/>
        <c:holeSize val="60"/>
      </c:doughnutChart>
    </c:plotArea>
    <c:plotVisOnly val="1"/>
    <c:dispBlanksAs val="zero"/>
    <c:showDLblsOverMax val="1"/>
  </c:chart>
  <c:spPr>
    <a:solidFill>
      <a:srgbClr val="EFEFEF"/>
    </a:solidFill>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lvl="0">
              <a:defRPr sz="2400" b="1" i="0">
                <a:solidFill>
                  <a:schemeClr val="dk1"/>
                </a:solidFill>
                <a:latin typeface="+mn-lt"/>
              </a:defRPr>
            </a:pPr>
            <a:r>
              <a:rPr lang="en-US" sz="2000" b="1" i="0">
                <a:solidFill>
                  <a:schemeClr val="dk1"/>
                </a:solidFill>
                <a:latin typeface="Arial" panose="020B0604020202020204" pitchFamily="34" charset="0"/>
                <a:cs typeface="Arial" panose="020B0604020202020204" pitchFamily="34" charset="0"/>
              </a:rPr>
              <a:t>LCAP Goal 2: School Culture</a:t>
            </a:r>
          </a:p>
        </c:rich>
      </c:tx>
      <c:layout>
        <c:manualLayout>
          <c:xMode val="edge"/>
          <c:yMode val="edge"/>
          <c:x val="0.13014570558055411"/>
          <c:y val="1.0969177999227632E-3"/>
        </c:manualLayout>
      </c:layout>
      <c:overlay val="0"/>
    </c:title>
    <c:autoTitleDeleted val="0"/>
    <c:plotArea>
      <c:layout>
        <c:manualLayout>
          <c:layoutTarget val="inner"/>
          <c:xMode val="edge"/>
          <c:yMode val="edge"/>
          <c:x val="0.21542002009450853"/>
          <c:y val="0.33592974025955519"/>
          <c:w val="0.62524602630413773"/>
          <c:h val="0.49151144513843464"/>
        </c:manualLayout>
      </c:layout>
      <c:doughnutChart>
        <c:varyColors val="1"/>
        <c:ser>
          <c:idx val="0"/>
          <c:order val="0"/>
          <c:spPr>
            <a:solidFill>
              <a:schemeClr val="tx1">
                <a:lumMod val="50000"/>
                <a:lumOff val="50000"/>
              </a:schemeClr>
            </a:solidFill>
          </c:spPr>
          <c:dPt>
            <c:idx val="0"/>
            <c:bubble3D val="0"/>
            <c:spPr>
              <a:solidFill>
                <a:srgbClr val="FDA039"/>
              </a:solidFill>
            </c:spPr>
            <c:extLst>
              <c:ext xmlns:c16="http://schemas.microsoft.com/office/drawing/2014/chart" uri="{C3380CC4-5D6E-409C-BE32-E72D297353CC}">
                <c16:uniqueId val="{00000001-5545-47AE-B956-CF388CB75319}"/>
              </c:ext>
            </c:extLst>
          </c:dPt>
          <c:val>
            <c:numRef>
              <c:f>'Mid-Year Expenditures Summary'!$D$7:$E$7</c:f>
              <c:numCache>
                <c:formatCode>0%</c:formatCode>
                <c:ptCount val="2"/>
                <c:pt idx="0">
                  <c:v>0.79663301751531357</c:v>
                </c:pt>
                <c:pt idx="1">
                  <c:v>0.20336698248468643</c:v>
                </c:pt>
              </c:numCache>
            </c:numRef>
          </c:val>
          <c:extLst>
            <c:ext xmlns:c16="http://schemas.microsoft.com/office/drawing/2014/chart" uri="{C3380CC4-5D6E-409C-BE32-E72D297353CC}">
              <c16:uniqueId val="{00000002-5545-47AE-B956-CF388CB75319}"/>
            </c:ext>
          </c:extLst>
        </c:ser>
        <c:dLbls>
          <c:showLegendKey val="0"/>
          <c:showVal val="0"/>
          <c:showCatName val="0"/>
          <c:showSerName val="0"/>
          <c:showPercent val="0"/>
          <c:showBubbleSize val="0"/>
          <c:showLeaderLines val="1"/>
        </c:dLbls>
        <c:firstSliceAng val="0"/>
        <c:holeSize val="60"/>
      </c:doughnutChart>
    </c:plotArea>
    <c:plotVisOnly val="1"/>
    <c:dispBlanksAs val="zero"/>
    <c:showDLblsOverMax val="1"/>
  </c:chart>
  <c:spPr>
    <a:solidFill>
      <a:srgbClr val="EFEFEF"/>
    </a:solidFill>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lvl="0">
              <a:defRPr sz="2000" b="1" i="0">
                <a:solidFill>
                  <a:schemeClr val="dk1"/>
                </a:solidFill>
                <a:latin typeface="Arial" panose="020B0604020202020204" pitchFamily="34" charset="0"/>
                <a:cs typeface="Arial" panose="020B0604020202020204" pitchFamily="34" charset="0"/>
              </a:defRPr>
            </a:pPr>
            <a:r>
              <a:rPr lang="en-US" sz="2000" b="1" i="0">
                <a:solidFill>
                  <a:schemeClr val="dk1"/>
                </a:solidFill>
                <a:latin typeface="Arial" panose="020B0604020202020204" pitchFamily="34" charset="0"/>
                <a:cs typeface="Arial" panose="020B0604020202020204" pitchFamily="34" charset="0"/>
              </a:rPr>
              <a:t>LCAP Goal 3: College &amp; Career</a:t>
            </a:r>
            <a:r>
              <a:rPr lang="en-US" sz="2000" b="1" i="0" baseline="0">
                <a:solidFill>
                  <a:schemeClr val="dk1"/>
                </a:solidFill>
                <a:latin typeface="Arial" panose="020B0604020202020204" pitchFamily="34" charset="0"/>
                <a:cs typeface="Arial" panose="020B0604020202020204" pitchFamily="34" charset="0"/>
              </a:rPr>
              <a:t> Readiness</a:t>
            </a:r>
            <a:endParaRPr lang="en-US" sz="2000" b="1" i="0">
              <a:solidFill>
                <a:schemeClr val="dk1"/>
              </a:solidFill>
              <a:latin typeface="Arial" panose="020B0604020202020204" pitchFamily="34" charset="0"/>
              <a:cs typeface="Arial" panose="020B0604020202020204" pitchFamily="34" charset="0"/>
            </a:endParaRPr>
          </a:p>
        </c:rich>
      </c:tx>
      <c:layout>
        <c:manualLayout>
          <c:xMode val="edge"/>
          <c:yMode val="edge"/>
          <c:x val="0.1641795529712485"/>
          <c:y val="8.8351905640165096E-4"/>
        </c:manualLayout>
      </c:layout>
      <c:overlay val="0"/>
    </c:title>
    <c:autoTitleDeleted val="0"/>
    <c:plotArea>
      <c:layout>
        <c:manualLayout>
          <c:layoutTarget val="inner"/>
          <c:xMode val="edge"/>
          <c:yMode val="edge"/>
          <c:x val="0.2599994146284354"/>
          <c:y val="0.41990953192371666"/>
          <c:w val="0.49046956555673715"/>
          <c:h val="0.44775035741552149"/>
        </c:manualLayout>
      </c:layout>
      <c:doughnutChart>
        <c:varyColors val="1"/>
        <c:ser>
          <c:idx val="0"/>
          <c:order val="0"/>
          <c:dPt>
            <c:idx val="0"/>
            <c:bubble3D val="0"/>
            <c:spPr>
              <a:solidFill>
                <a:schemeClr val="accent6"/>
              </a:solidFill>
            </c:spPr>
            <c:extLst>
              <c:ext xmlns:c16="http://schemas.microsoft.com/office/drawing/2014/chart" uri="{C3380CC4-5D6E-409C-BE32-E72D297353CC}">
                <c16:uniqueId val="{00000001-CDB5-4FD6-9A65-333C5AF8D62F}"/>
              </c:ext>
            </c:extLst>
          </c:dPt>
          <c:dPt>
            <c:idx val="1"/>
            <c:bubble3D val="0"/>
            <c:spPr>
              <a:solidFill>
                <a:schemeClr val="tx1">
                  <a:lumMod val="50000"/>
                  <a:lumOff val="50000"/>
                </a:schemeClr>
              </a:solidFill>
            </c:spPr>
            <c:extLst>
              <c:ext xmlns:c16="http://schemas.microsoft.com/office/drawing/2014/chart" uri="{C3380CC4-5D6E-409C-BE32-E72D297353CC}">
                <c16:uniqueId val="{00000003-CDB5-4FD6-9A65-333C5AF8D62F}"/>
              </c:ext>
            </c:extLst>
          </c:dPt>
          <c:val>
            <c:numRef>
              <c:f>'Mid-Year Expenditures Summary'!$D$8:$E$8</c:f>
              <c:numCache>
                <c:formatCode>0%</c:formatCode>
                <c:ptCount val="2"/>
                <c:pt idx="0">
                  <c:v>0.33516773854056353</c:v>
                </c:pt>
                <c:pt idx="1">
                  <c:v>0.66483226145943641</c:v>
                </c:pt>
              </c:numCache>
            </c:numRef>
          </c:val>
          <c:extLst>
            <c:ext xmlns:c16="http://schemas.microsoft.com/office/drawing/2014/chart" uri="{C3380CC4-5D6E-409C-BE32-E72D297353CC}">
              <c16:uniqueId val="{00000004-CDB5-4FD6-9A65-333C5AF8D62F}"/>
            </c:ext>
          </c:extLst>
        </c:ser>
        <c:dLbls>
          <c:showLegendKey val="0"/>
          <c:showVal val="0"/>
          <c:showCatName val="0"/>
          <c:showSerName val="0"/>
          <c:showPercent val="0"/>
          <c:showBubbleSize val="0"/>
          <c:showLeaderLines val="1"/>
        </c:dLbls>
        <c:firstSliceAng val="0"/>
        <c:holeSize val="60"/>
      </c:doughnutChart>
    </c:plotArea>
    <c:plotVisOnly val="1"/>
    <c:dispBlanksAs val="zero"/>
    <c:showDLblsOverMax val="1"/>
  </c:chart>
  <c:spPr>
    <a:solidFill>
      <a:srgbClr val="EFEFEF"/>
    </a:solidFill>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lvl="0">
              <a:defRPr sz="2400" b="1" i="0">
                <a:solidFill>
                  <a:schemeClr val="dk1"/>
                </a:solidFill>
                <a:latin typeface="+mn-lt"/>
              </a:defRPr>
            </a:pPr>
            <a:r>
              <a:rPr lang="en-US" sz="2000" b="1" i="0">
                <a:solidFill>
                  <a:schemeClr val="dk1"/>
                </a:solidFill>
                <a:latin typeface="Arial" panose="020B0604020202020204" pitchFamily="34" charset="0"/>
                <a:cs typeface="Arial" panose="020B0604020202020204" pitchFamily="34" charset="0"/>
              </a:rPr>
              <a:t>2021-22 LCAP Contributing Expenditures for Increased or Improved Services</a:t>
            </a:r>
          </a:p>
        </c:rich>
      </c:tx>
      <c:layout>
        <c:manualLayout>
          <c:xMode val="edge"/>
          <c:yMode val="edge"/>
          <c:x val="0.14169935858609389"/>
          <c:y val="4.6666666666666669E-2"/>
        </c:manualLayout>
      </c:layout>
      <c:overlay val="0"/>
    </c:title>
    <c:autoTitleDeleted val="0"/>
    <c:plotArea>
      <c:layout>
        <c:manualLayout>
          <c:layoutTarget val="inner"/>
          <c:xMode val="edge"/>
          <c:yMode val="edge"/>
          <c:x val="0.26860389190235762"/>
          <c:y val="0.35178195568369713"/>
          <c:w val="0.41759920656480692"/>
          <c:h val="0.48675462069537262"/>
        </c:manualLayout>
      </c:layout>
      <c:doughnutChart>
        <c:varyColors val="1"/>
        <c:ser>
          <c:idx val="0"/>
          <c:order val="0"/>
          <c:spPr>
            <a:solidFill>
              <a:schemeClr val="tx1">
                <a:lumMod val="50000"/>
                <a:lumOff val="50000"/>
              </a:schemeClr>
            </a:solidFill>
          </c:spPr>
          <c:dPt>
            <c:idx val="0"/>
            <c:bubble3D val="0"/>
            <c:spPr>
              <a:solidFill>
                <a:schemeClr val="accent2">
                  <a:lumMod val="75000"/>
                </a:schemeClr>
              </a:solidFill>
            </c:spPr>
            <c:extLst>
              <c:ext xmlns:c16="http://schemas.microsoft.com/office/drawing/2014/chart" uri="{C3380CC4-5D6E-409C-BE32-E72D297353CC}">
                <c16:uniqueId val="{00000001-6DDE-49A0-A200-25FF60CE5F65}"/>
              </c:ext>
            </c:extLst>
          </c:dPt>
          <c:val>
            <c:numRef>
              <c:f>'IncreasedImproved Summary'!$D$7:$E$7</c:f>
              <c:numCache>
                <c:formatCode>0%</c:formatCode>
                <c:ptCount val="2"/>
                <c:pt idx="0">
                  <c:v>0.48967620730086064</c:v>
                </c:pt>
                <c:pt idx="1">
                  <c:v>0.5103237926991393</c:v>
                </c:pt>
              </c:numCache>
            </c:numRef>
          </c:val>
          <c:extLst>
            <c:ext xmlns:c16="http://schemas.microsoft.com/office/drawing/2014/chart" uri="{C3380CC4-5D6E-409C-BE32-E72D297353CC}">
              <c16:uniqueId val="{00000002-6DDE-49A0-A200-25FF60CE5F65}"/>
            </c:ext>
          </c:extLst>
        </c:ser>
        <c:dLbls>
          <c:showLegendKey val="0"/>
          <c:showVal val="0"/>
          <c:showCatName val="0"/>
          <c:showSerName val="0"/>
          <c:showPercent val="0"/>
          <c:showBubbleSize val="0"/>
          <c:showLeaderLines val="0"/>
        </c:dLbls>
        <c:firstSliceAng val="0"/>
        <c:holeSize val="60"/>
      </c:doughnutChart>
    </c:plotArea>
    <c:plotVisOnly val="1"/>
    <c:dispBlanksAs val="zero"/>
    <c:showDLblsOverMax val="1"/>
  </c:chart>
  <c:spPr>
    <a:solidFill>
      <a:srgbClr val="EFEFEF"/>
    </a:solidFill>
  </c:sp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0.03171</cdr:x>
      <cdr:y>0.86746</cdr:y>
    </cdr:from>
    <cdr:to>
      <cdr:x>0.97515</cdr:x>
      <cdr:y>0.97501</cdr:y>
    </cdr:to>
    <cdr:sp macro="" textlink="">
      <cdr:nvSpPr>
        <cdr:cNvPr id="2" name="TextBox 1"/>
        <cdr:cNvSpPr txBox="1"/>
      </cdr:nvSpPr>
      <cdr:spPr>
        <a:xfrm xmlns:a="http://schemas.openxmlformats.org/drawingml/2006/main">
          <a:off x="117475" y="2784475"/>
          <a:ext cx="3495674" cy="34524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baseline="0">
              <a:latin typeface="Arial" panose="020B0604020202020204" pitchFamily="34" charset="0"/>
              <a:cs typeface="Arial" panose="020B0604020202020204" pitchFamily="34" charset="0"/>
            </a:rPr>
            <a:t>Goal 1Total Budgeted Expenditures = $3,403,121</a:t>
          </a:r>
          <a:endParaRPr lang="en-US" sz="11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0.38251</cdr:x>
      <cdr:y>0.5</cdr:y>
    </cdr:from>
    <cdr:to>
      <cdr:x>0.72549</cdr:x>
      <cdr:y>0.74332</cdr:y>
    </cdr:to>
    <cdr:sp macro="" textlink="">
      <cdr:nvSpPr>
        <cdr:cNvPr id="3" name="TextBox 2"/>
        <cdr:cNvSpPr txBox="1"/>
      </cdr:nvSpPr>
      <cdr:spPr>
        <a:xfrm xmlns:a="http://schemas.openxmlformats.org/drawingml/2006/main">
          <a:off x="959033" y="1403478"/>
          <a:ext cx="859935" cy="6829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954AB674-CBDB-43AD-9832-67ABBA07C4F7}" type="TxLink">
            <a:rPr lang="en-US" sz="2400" b="1" i="0" u="none" strike="noStrike">
              <a:solidFill>
                <a:srgbClr val="0070C0"/>
              </a:solidFill>
              <a:latin typeface="Arial"/>
              <a:cs typeface="Arial"/>
            </a:rPr>
            <a:pPr/>
            <a:t>48%</a:t>
          </a:fld>
          <a:endParaRPr lang="en-US" sz="2400" b="1" dirty="0">
            <a:solidFill>
              <a:srgbClr val="0070C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0.04199</cdr:x>
      <cdr:y>0.87339</cdr:y>
    </cdr:from>
    <cdr:to>
      <cdr:x>0.98543</cdr:x>
      <cdr:y>0.98095</cdr:y>
    </cdr:to>
    <cdr:sp macro="" textlink="">
      <cdr:nvSpPr>
        <cdr:cNvPr id="2" name="TextBox 1"/>
        <cdr:cNvSpPr txBox="1"/>
      </cdr:nvSpPr>
      <cdr:spPr>
        <a:xfrm xmlns:a="http://schemas.openxmlformats.org/drawingml/2006/main">
          <a:off x="155575" y="2803525"/>
          <a:ext cx="3495674" cy="34524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baseline="0">
              <a:latin typeface="Arial" panose="020B0604020202020204" pitchFamily="34" charset="0"/>
              <a:cs typeface="Arial" panose="020B0604020202020204" pitchFamily="34" charset="0"/>
            </a:rPr>
            <a:t>Goal 2 Total Budgeted Expenditures = $1,096,412</a:t>
          </a:r>
          <a:endParaRPr lang="en-US" sz="11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0.36044</cdr:x>
      <cdr:y>0.5</cdr:y>
    </cdr:from>
    <cdr:to>
      <cdr:x>0.78027</cdr:x>
      <cdr:y>0.71958</cdr:y>
    </cdr:to>
    <cdr:sp macro="" textlink="">
      <cdr:nvSpPr>
        <cdr:cNvPr id="3" name="TextBox 2"/>
        <cdr:cNvSpPr txBox="1"/>
      </cdr:nvSpPr>
      <cdr:spPr>
        <a:xfrm xmlns:a="http://schemas.openxmlformats.org/drawingml/2006/main">
          <a:off x="795334" y="1403477"/>
          <a:ext cx="926390" cy="6163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B855F8C7-A133-4717-87F7-9DBFCE28925C}" type="TxLink">
            <a:rPr lang="en-US" sz="2400" b="1" i="0" u="none" strike="noStrike">
              <a:solidFill>
                <a:schemeClr val="accent2">
                  <a:lumMod val="75000"/>
                </a:schemeClr>
              </a:solidFill>
              <a:latin typeface="Arial"/>
              <a:cs typeface="Arial"/>
            </a:rPr>
            <a:pPr/>
            <a:t>80%</a:t>
          </a:fld>
          <a:endParaRPr lang="en-US" sz="2400" b="1" dirty="0">
            <a:solidFill>
              <a:schemeClr val="accent2">
                <a:lumMod val="7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0.37214</cdr:x>
      <cdr:y>0.55469</cdr:y>
    </cdr:from>
    <cdr:to>
      <cdr:x>0.7093</cdr:x>
      <cdr:y>0.79946</cdr:y>
    </cdr:to>
    <cdr:sp macro="" textlink="">
      <cdr:nvSpPr>
        <cdr:cNvPr id="2" name="TextBox 1"/>
        <cdr:cNvSpPr txBox="1"/>
      </cdr:nvSpPr>
      <cdr:spPr>
        <a:xfrm xmlns:a="http://schemas.openxmlformats.org/drawingml/2006/main">
          <a:off x="953598" y="1557002"/>
          <a:ext cx="863976" cy="6870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430CA95A-768E-42EC-8D0D-DE25B1415BC1}" type="TxLink">
            <a:rPr lang="en-US" sz="2400" b="1" i="0" u="none" strike="noStrike">
              <a:solidFill>
                <a:srgbClr val="00B050"/>
              </a:solidFill>
              <a:latin typeface="Arial"/>
              <a:cs typeface="Arial"/>
            </a:rPr>
            <a:pPr/>
            <a:t>34%</a:t>
          </a:fld>
          <a:endParaRPr lang="en-US" sz="2400" b="1" dirty="0">
            <a:solidFill>
              <a:srgbClr val="00B050"/>
            </a:solidFill>
          </a:endParaRPr>
        </a:p>
      </cdr:txBody>
    </cdr:sp>
  </cdr:relSizeAnchor>
  <cdr:relSizeAnchor xmlns:cdr="http://schemas.openxmlformats.org/drawingml/2006/chartDrawing">
    <cdr:from>
      <cdr:x>0.01628</cdr:x>
      <cdr:y>0.86368</cdr:y>
    </cdr:from>
    <cdr:to>
      <cdr:x>0.95973</cdr:x>
      <cdr:y>0.97188</cdr:y>
    </cdr:to>
    <cdr:sp macro="" textlink="">
      <cdr:nvSpPr>
        <cdr:cNvPr id="3" name="TextBox 1"/>
        <cdr:cNvSpPr txBox="1"/>
      </cdr:nvSpPr>
      <cdr:spPr>
        <a:xfrm xmlns:a="http://schemas.openxmlformats.org/drawingml/2006/main">
          <a:off x="60325" y="2755900"/>
          <a:ext cx="3495674" cy="34524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baseline="0">
              <a:latin typeface="Arial" panose="020B0604020202020204" pitchFamily="34" charset="0"/>
              <a:cs typeface="Arial" panose="020B0604020202020204" pitchFamily="34" charset="0"/>
            </a:rPr>
            <a:t>Goal 3 Total Budgeted Expenditures = $908,378</a:t>
          </a:r>
          <a:endParaRPr lang="en-US" sz="1100" b="1">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0.40631</cdr:x>
      <cdr:y>0.55077</cdr:y>
    </cdr:from>
    <cdr:to>
      <cdr:x>0.60875</cdr:x>
      <cdr:y>0.77846</cdr:y>
    </cdr:to>
    <cdr:sp macro="" textlink="">
      <cdr:nvSpPr>
        <cdr:cNvPr id="2" name="TextBox 1"/>
        <cdr:cNvSpPr txBox="1"/>
      </cdr:nvSpPr>
      <cdr:spPr>
        <a:xfrm xmlns:a="http://schemas.openxmlformats.org/drawingml/2006/main">
          <a:off x="1962152" y="2098431"/>
          <a:ext cx="977618" cy="8675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B4FC715E-A408-4538-BC80-AEA8B4D7D705}" type="TxLink">
            <a:rPr lang="en-US" sz="2400" b="1" i="0" u="none" strike="noStrike">
              <a:solidFill>
                <a:schemeClr val="accent2">
                  <a:lumMod val="50000"/>
                </a:schemeClr>
              </a:solidFill>
              <a:latin typeface="Arial"/>
              <a:cs typeface="Arial"/>
            </a:rPr>
            <a:pPr/>
            <a:t>49%</a:t>
          </a:fld>
          <a:endParaRPr lang="en-US" sz="2400" b="1">
            <a:solidFill>
              <a:schemeClr val="accent2">
                <a:lumMod val="50000"/>
              </a:schemeClr>
            </a:solidFill>
          </a:endParaRPr>
        </a:p>
      </cdr:txBody>
    </cdr:sp>
  </cdr:relSizeAnchor>
  <cdr:relSizeAnchor xmlns:cdr="http://schemas.openxmlformats.org/drawingml/2006/chartDrawing">
    <cdr:from>
      <cdr:x>0.02663</cdr:x>
      <cdr:y>0.89349</cdr:y>
    </cdr:from>
    <cdr:to>
      <cdr:x>0.97337</cdr:x>
      <cdr:y>1</cdr:y>
    </cdr:to>
    <cdr:sp macro="" textlink="">
      <cdr:nvSpPr>
        <cdr:cNvPr id="3" name="TextBox 1">
          <a:extLst xmlns:a="http://schemas.openxmlformats.org/drawingml/2006/main">
            <a:ext uri="{FF2B5EF4-FFF2-40B4-BE49-F238E27FC236}">
              <a16:creationId xmlns:a16="http://schemas.microsoft.com/office/drawing/2014/main" id="{00000000-0008-0000-0100-000002000000}"/>
            </a:ext>
          </a:extLst>
        </cdr:cNvPr>
        <cdr:cNvSpPr txBox="1"/>
      </cdr:nvSpPr>
      <cdr:spPr>
        <a:xfrm xmlns:a="http://schemas.openxmlformats.org/drawingml/2006/main">
          <a:off x="134774" y="3879891"/>
          <a:ext cx="4791986" cy="46252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300" b="1" dirty="0">
              <a:latin typeface="Arial" panose="020B0604020202020204" pitchFamily="34" charset="0"/>
              <a:cs typeface="Arial" panose="020B0604020202020204" pitchFamily="34" charset="0"/>
            </a:rPr>
            <a:t>Total LCAP Budgeted Contributing Expenditures = $1,784,228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1"/>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These are the actions that the LCFF Supplemental and Concentration Funding is allocated to for 21-22.</a:t>
            </a:r>
            <a:endParaRPr dirty="0"/>
          </a:p>
        </p:txBody>
      </p:sp>
      <p:sp>
        <p:nvSpPr>
          <p:cNvPr id="214" name="Google Shape;21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422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Legend</a:t>
            </a:r>
            <a:endParaRPr/>
          </a:p>
        </p:txBody>
      </p:sp>
      <p:sp>
        <p:nvSpPr>
          <p:cNvPr id="241" name="Google Shape;24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0" name="Google Shape;25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0" name="Google Shape;25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57883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8" name="Google Shape;25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Legend</a:t>
            </a:r>
            <a:endParaRPr/>
          </a:p>
        </p:txBody>
      </p:sp>
      <p:sp>
        <p:nvSpPr>
          <p:cNvPr id="266" name="Google Shape;26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Legend</a:t>
            </a:r>
            <a:endParaRPr/>
          </a:p>
        </p:txBody>
      </p:sp>
      <p:sp>
        <p:nvSpPr>
          <p:cNvPr id="266" name="Google Shape;26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656506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4: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5: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Legend</a:t>
            </a:r>
            <a:endParaRPr/>
          </a:p>
        </p:txBody>
      </p:sp>
      <p:sp>
        <p:nvSpPr>
          <p:cNvPr id="281" name="Google Shape;28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5: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1" name="Google Shape;28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388407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Use or hide slide depending on background knowledge of group.</a:t>
            </a:r>
            <a:endParaRPr/>
          </a:p>
        </p:txBody>
      </p:sp>
      <p:sp>
        <p:nvSpPr>
          <p:cNvPr id="119" name="Google Shape;1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3" name="Google Shape;13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0e53b66fc7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10e53b66fc7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Refer to copy of Supplement in meeting materials, describe contents, and respond to any questions.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6" name="Google Shape;1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3" name="Google Shape;1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2" name="Google Shape;17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type="secHead">
  <p:cSld name="SECTION_HEADER">
    <p:spTree>
      <p:nvGrpSpPr>
        <p:cNvPr id="1" name="Shape 18"/>
        <p:cNvGrpSpPr/>
        <p:nvPr/>
      </p:nvGrpSpPr>
      <p:grpSpPr>
        <a:xfrm>
          <a:off x="0" y="0"/>
          <a:ext cx="0" cy="0"/>
          <a:chOff x="0" y="0"/>
          <a:chExt cx="0" cy="0"/>
        </a:xfrm>
      </p:grpSpPr>
      <p:sp>
        <p:nvSpPr>
          <p:cNvPr id="19" name="Google Shape;19;p23"/>
          <p:cNvSpPr txBox="1">
            <a:spLocks noGrp="1"/>
          </p:cNvSpPr>
          <p:nvPr>
            <p:ph type="title"/>
          </p:nvPr>
        </p:nvSpPr>
        <p:spPr>
          <a:xfrm>
            <a:off x="696688" y="1707025"/>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2"/>
              </a:buClr>
              <a:buSzPts val="4800"/>
              <a:buFont typeface="Franklin Gothic"/>
              <a:buNone/>
              <a:defRPr sz="4800" b="0" cap="none">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body" idx="1"/>
          </p:nvPr>
        </p:nvSpPr>
        <p:spPr>
          <a:xfrm>
            <a:off x="696688" y="3429000"/>
            <a:ext cx="5187718" cy="15001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2"/>
              </a:buClr>
              <a:buSzPts val="2400"/>
              <a:buNone/>
              <a:defRPr sz="2400" b="1" cap="none">
                <a:solidFill>
                  <a:schemeClr val="dk2"/>
                </a:solidFill>
                <a:latin typeface="Libre Franklin"/>
                <a:ea typeface="Libre Franklin"/>
                <a:cs typeface="Libre Franklin"/>
                <a:sym typeface="Libre Franklin"/>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98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1" name="Google Shape;21;p23"/>
          <p:cNvSpPr/>
          <p:nvPr/>
        </p:nvSpPr>
        <p:spPr>
          <a:xfrm>
            <a:off x="0" y="1"/>
            <a:ext cx="9144000" cy="914399"/>
          </a:xfrm>
          <a:prstGeom prst="rect">
            <a:avLst/>
          </a:prstGeom>
          <a:solidFill>
            <a:schemeClr val="accent2"/>
          </a:solidFill>
          <a:ln>
            <a:noFill/>
          </a:ln>
        </p:spPr>
        <p:txBody>
          <a:bodyPr spcFirstLastPara="1" wrap="square" lIns="91425" tIns="45700" rIns="91425" bIns="45700" anchor="ctr" anchorCtr="0">
            <a:noAutofit/>
          </a:bodyPr>
          <a:lstStyle/>
          <a:p>
            <a:pPr marL="173038" marR="0" lvl="0" indent="0" algn="l" rtl="0">
              <a:lnSpc>
                <a:spcPct val="100000"/>
              </a:lnSpc>
              <a:spcBef>
                <a:spcPts val="0"/>
              </a:spcBef>
              <a:spcAft>
                <a:spcPts val="0"/>
              </a:spcAft>
              <a:buClr>
                <a:schemeClr val="dk1"/>
              </a:buClr>
              <a:buSzPts val="2800"/>
              <a:buFont typeface="Libre Franklin"/>
              <a:buNone/>
            </a:pPr>
            <a:endParaRPr sz="2800" b="1" i="0" u="none" strike="noStrike" cap="none">
              <a:solidFill>
                <a:schemeClr val="lt1"/>
              </a:solidFill>
              <a:latin typeface="Franklin Gothic"/>
              <a:ea typeface="Franklin Gothic"/>
              <a:cs typeface="Franklin Gothic"/>
              <a:sym typeface="Franklin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head, 2 content">
  <p:cSld name="Title, subhead, 2 content">
    <p:spTree>
      <p:nvGrpSpPr>
        <p:cNvPr id="1" name="Shape 63"/>
        <p:cNvGrpSpPr/>
        <p:nvPr/>
      </p:nvGrpSpPr>
      <p:grpSpPr>
        <a:xfrm>
          <a:off x="0" y="0"/>
          <a:ext cx="0" cy="0"/>
          <a:chOff x="0" y="0"/>
          <a:chExt cx="0" cy="0"/>
        </a:xfrm>
      </p:grpSpPr>
      <p:sp>
        <p:nvSpPr>
          <p:cNvPr id="64" name="Google Shape;64;p35"/>
          <p:cNvSpPr txBox="1">
            <a:spLocks noGrp="1"/>
          </p:cNvSpPr>
          <p:nvPr>
            <p:ph type="body" idx="1"/>
          </p:nvPr>
        </p:nvSpPr>
        <p:spPr>
          <a:xfrm>
            <a:off x="457199" y="1706115"/>
            <a:ext cx="4023027" cy="482531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35"/>
          <p:cNvSpPr txBox="1">
            <a:spLocks noGrp="1"/>
          </p:cNvSpPr>
          <p:nvPr>
            <p:ph type="body" idx="2"/>
          </p:nvPr>
        </p:nvSpPr>
        <p:spPr>
          <a:xfrm>
            <a:off x="4663773" y="1706115"/>
            <a:ext cx="4021693" cy="482531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 name="Google Shape;66;p35"/>
          <p:cNvSpPr txBox="1">
            <a:spLocks noGrp="1"/>
          </p:cNvSpPr>
          <p:nvPr>
            <p:ph type="body" idx="3"/>
          </p:nvPr>
        </p:nvSpPr>
        <p:spPr>
          <a:xfrm>
            <a:off x="457200" y="1071141"/>
            <a:ext cx="8228266" cy="4782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2"/>
              </a:buClr>
              <a:buSzPts val="2000"/>
              <a:buNone/>
              <a:defRPr sz="2000" b="0">
                <a:solidFill>
                  <a:schemeClr val="accent2"/>
                </a:solidFill>
                <a:latin typeface="Franklin Gothic"/>
                <a:ea typeface="Franklin Gothic"/>
                <a:cs typeface="Franklin Gothic"/>
                <a:sym typeface="Franklin Gothic"/>
              </a:defRPr>
            </a:lvl1pPr>
            <a:lvl2pPr marL="914400" lvl="1" indent="-228600" algn="l">
              <a:lnSpc>
                <a:spcPct val="100000"/>
              </a:lnSpc>
              <a:spcBef>
                <a:spcPts val="0"/>
              </a:spcBef>
              <a:spcAft>
                <a:spcPts val="0"/>
              </a:spcAft>
              <a:buClr>
                <a:schemeClr val="accent2"/>
              </a:buClr>
              <a:buSzPts val="1800"/>
              <a:buNone/>
              <a:defRPr sz="1800" b="0">
                <a:solidFill>
                  <a:schemeClr val="accent2"/>
                </a:solidFill>
                <a:latin typeface="Franklin Gothic"/>
                <a:ea typeface="Franklin Gothic"/>
                <a:cs typeface="Franklin Gothic"/>
                <a:sym typeface="Franklin Gothic"/>
              </a:defRPr>
            </a:lvl2pPr>
            <a:lvl3pPr marL="1371600" lvl="2" indent="-228600" algn="l">
              <a:lnSpc>
                <a:spcPct val="100000"/>
              </a:lnSpc>
              <a:spcBef>
                <a:spcPts val="320"/>
              </a:spcBef>
              <a:spcAft>
                <a:spcPts val="0"/>
              </a:spcAft>
              <a:buClr>
                <a:schemeClr val="accent2"/>
              </a:buClr>
              <a:buSzPts val="1600"/>
              <a:buNone/>
              <a:defRPr sz="1600" b="0">
                <a:solidFill>
                  <a:schemeClr val="accent2"/>
                </a:solidFill>
                <a:latin typeface="Franklin Gothic"/>
                <a:ea typeface="Franklin Gothic"/>
                <a:cs typeface="Franklin Gothic"/>
                <a:sym typeface="Franklin Gothic"/>
              </a:defRPr>
            </a:lvl3pPr>
            <a:lvl4pPr marL="1828800" lvl="3" indent="-228600" algn="l">
              <a:lnSpc>
                <a:spcPct val="100000"/>
              </a:lnSpc>
              <a:spcBef>
                <a:spcPts val="280"/>
              </a:spcBef>
              <a:spcAft>
                <a:spcPts val="0"/>
              </a:spcAft>
              <a:buClr>
                <a:schemeClr val="dk1"/>
              </a:buClr>
              <a:buSzPts val="1400"/>
              <a:buNone/>
              <a:defRPr/>
            </a:lvl4pPr>
            <a:lvl5pPr marL="2286000" lvl="4" indent="-228600" algn="l">
              <a:lnSpc>
                <a:spcPct val="100000"/>
              </a:lnSpc>
              <a:spcBef>
                <a:spcPts val="280"/>
              </a:spcBef>
              <a:spcAft>
                <a:spcPts val="0"/>
              </a:spcAft>
              <a:buClr>
                <a:schemeClr val="dk1"/>
              </a:buClr>
              <a:buSzPts val="98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7" name="Google Shape;67;p35"/>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head, 3 content">
  <p:cSld name="Title, subhead, 3 content">
    <p:spTree>
      <p:nvGrpSpPr>
        <p:cNvPr id="1" name="Shape 68"/>
        <p:cNvGrpSpPr/>
        <p:nvPr/>
      </p:nvGrpSpPr>
      <p:grpSpPr>
        <a:xfrm>
          <a:off x="0" y="0"/>
          <a:ext cx="0" cy="0"/>
          <a:chOff x="0" y="0"/>
          <a:chExt cx="0" cy="0"/>
        </a:xfrm>
      </p:grpSpPr>
      <p:sp>
        <p:nvSpPr>
          <p:cNvPr id="69" name="Google Shape;69;p36"/>
          <p:cNvSpPr txBox="1">
            <a:spLocks noGrp="1"/>
          </p:cNvSpPr>
          <p:nvPr>
            <p:ph type="body" idx="1"/>
          </p:nvPr>
        </p:nvSpPr>
        <p:spPr>
          <a:xfrm>
            <a:off x="457199" y="1706115"/>
            <a:ext cx="2620391" cy="484708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36"/>
          <p:cNvSpPr txBox="1">
            <a:spLocks noGrp="1"/>
          </p:cNvSpPr>
          <p:nvPr>
            <p:ph type="body" idx="2"/>
          </p:nvPr>
        </p:nvSpPr>
        <p:spPr>
          <a:xfrm>
            <a:off x="3261137" y="1706115"/>
            <a:ext cx="2620391" cy="484708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6"/>
          <p:cNvSpPr txBox="1">
            <a:spLocks noGrp="1"/>
          </p:cNvSpPr>
          <p:nvPr>
            <p:ph type="body" idx="3"/>
          </p:nvPr>
        </p:nvSpPr>
        <p:spPr>
          <a:xfrm>
            <a:off x="6065075" y="1706115"/>
            <a:ext cx="2620391" cy="484708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36"/>
          <p:cNvSpPr txBox="1">
            <a:spLocks noGrp="1"/>
          </p:cNvSpPr>
          <p:nvPr>
            <p:ph type="body" idx="4"/>
          </p:nvPr>
        </p:nvSpPr>
        <p:spPr>
          <a:xfrm>
            <a:off x="457200" y="1071141"/>
            <a:ext cx="8228266" cy="4782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2"/>
              </a:buClr>
              <a:buSzPts val="2000"/>
              <a:buNone/>
              <a:defRPr sz="2000" b="0">
                <a:solidFill>
                  <a:schemeClr val="accent2"/>
                </a:solidFill>
                <a:latin typeface="Franklin Gothic"/>
                <a:ea typeface="Franklin Gothic"/>
                <a:cs typeface="Franklin Gothic"/>
                <a:sym typeface="Franklin Gothic"/>
              </a:defRPr>
            </a:lvl1pPr>
            <a:lvl2pPr marL="914400" lvl="1" indent="-228600" algn="l">
              <a:lnSpc>
                <a:spcPct val="100000"/>
              </a:lnSpc>
              <a:spcBef>
                <a:spcPts val="0"/>
              </a:spcBef>
              <a:spcAft>
                <a:spcPts val="0"/>
              </a:spcAft>
              <a:buClr>
                <a:schemeClr val="accent2"/>
              </a:buClr>
              <a:buSzPts val="1800"/>
              <a:buNone/>
              <a:defRPr sz="1800" b="0">
                <a:solidFill>
                  <a:schemeClr val="accent2"/>
                </a:solidFill>
                <a:latin typeface="Franklin Gothic"/>
                <a:ea typeface="Franklin Gothic"/>
                <a:cs typeface="Franklin Gothic"/>
                <a:sym typeface="Franklin Gothic"/>
              </a:defRPr>
            </a:lvl2pPr>
            <a:lvl3pPr marL="1371600" lvl="2" indent="-228600" algn="l">
              <a:lnSpc>
                <a:spcPct val="100000"/>
              </a:lnSpc>
              <a:spcBef>
                <a:spcPts val="320"/>
              </a:spcBef>
              <a:spcAft>
                <a:spcPts val="0"/>
              </a:spcAft>
              <a:buClr>
                <a:schemeClr val="accent2"/>
              </a:buClr>
              <a:buSzPts val="1600"/>
              <a:buNone/>
              <a:defRPr sz="1600" b="0">
                <a:solidFill>
                  <a:schemeClr val="accent2"/>
                </a:solidFill>
                <a:latin typeface="Franklin Gothic"/>
                <a:ea typeface="Franklin Gothic"/>
                <a:cs typeface="Franklin Gothic"/>
                <a:sym typeface="Franklin Gothic"/>
              </a:defRPr>
            </a:lvl3pPr>
            <a:lvl4pPr marL="1828800" lvl="3" indent="-228600" algn="l">
              <a:lnSpc>
                <a:spcPct val="100000"/>
              </a:lnSpc>
              <a:spcBef>
                <a:spcPts val="280"/>
              </a:spcBef>
              <a:spcAft>
                <a:spcPts val="0"/>
              </a:spcAft>
              <a:buClr>
                <a:schemeClr val="dk1"/>
              </a:buClr>
              <a:buSzPts val="1400"/>
              <a:buNone/>
              <a:defRPr/>
            </a:lvl4pPr>
            <a:lvl5pPr marL="2286000" lvl="4" indent="-228600" algn="l">
              <a:lnSpc>
                <a:spcPct val="100000"/>
              </a:lnSpc>
              <a:spcBef>
                <a:spcPts val="280"/>
              </a:spcBef>
              <a:spcAft>
                <a:spcPts val="0"/>
              </a:spcAft>
              <a:buClr>
                <a:schemeClr val="dk1"/>
              </a:buClr>
              <a:buSzPts val="98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36"/>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ubhead, 2 rows">
  <p:cSld name="Title, subhead, 2 rows">
    <p:spTree>
      <p:nvGrpSpPr>
        <p:cNvPr id="1" name="Shape 74"/>
        <p:cNvGrpSpPr/>
        <p:nvPr/>
      </p:nvGrpSpPr>
      <p:grpSpPr>
        <a:xfrm>
          <a:off x="0" y="0"/>
          <a:ext cx="0" cy="0"/>
          <a:chOff x="0" y="0"/>
          <a:chExt cx="0" cy="0"/>
        </a:xfrm>
      </p:grpSpPr>
      <p:sp>
        <p:nvSpPr>
          <p:cNvPr id="75" name="Google Shape;75;p37"/>
          <p:cNvSpPr txBox="1">
            <a:spLocks noGrp="1"/>
          </p:cNvSpPr>
          <p:nvPr>
            <p:ph type="body" idx="1"/>
          </p:nvPr>
        </p:nvSpPr>
        <p:spPr>
          <a:xfrm>
            <a:off x="457200" y="1706115"/>
            <a:ext cx="8229600" cy="221274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37"/>
          <p:cNvSpPr txBox="1">
            <a:spLocks noGrp="1"/>
          </p:cNvSpPr>
          <p:nvPr>
            <p:ph type="body" idx="2"/>
          </p:nvPr>
        </p:nvSpPr>
        <p:spPr>
          <a:xfrm>
            <a:off x="457200" y="4282057"/>
            <a:ext cx="8229600" cy="2227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7"/>
          <p:cNvSpPr txBox="1">
            <a:spLocks noGrp="1"/>
          </p:cNvSpPr>
          <p:nvPr>
            <p:ph type="body" idx="3"/>
          </p:nvPr>
        </p:nvSpPr>
        <p:spPr>
          <a:xfrm>
            <a:off x="457200" y="1071141"/>
            <a:ext cx="8228266" cy="4782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2"/>
              </a:buClr>
              <a:buSzPts val="2000"/>
              <a:buNone/>
              <a:defRPr sz="2000" b="0">
                <a:solidFill>
                  <a:schemeClr val="accent2"/>
                </a:solidFill>
                <a:latin typeface="Franklin Gothic"/>
                <a:ea typeface="Franklin Gothic"/>
                <a:cs typeface="Franklin Gothic"/>
                <a:sym typeface="Franklin Gothic"/>
              </a:defRPr>
            </a:lvl1pPr>
            <a:lvl2pPr marL="914400" lvl="1" indent="-228600" algn="l">
              <a:lnSpc>
                <a:spcPct val="100000"/>
              </a:lnSpc>
              <a:spcBef>
                <a:spcPts val="0"/>
              </a:spcBef>
              <a:spcAft>
                <a:spcPts val="0"/>
              </a:spcAft>
              <a:buClr>
                <a:schemeClr val="accent2"/>
              </a:buClr>
              <a:buSzPts val="1800"/>
              <a:buNone/>
              <a:defRPr sz="1800" b="0">
                <a:solidFill>
                  <a:schemeClr val="accent2"/>
                </a:solidFill>
                <a:latin typeface="Franklin Gothic"/>
                <a:ea typeface="Franklin Gothic"/>
                <a:cs typeface="Franklin Gothic"/>
                <a:sym typeface="Franklin Gothic"/>
              </a:defRPr>
            </a:lvl2pPr>
            <a:lvl3pPr marL="1371600" lvl="2" indent="-228600" algn="l">
              <a:lnSpc>
                <a:spcPct val="100000"/>
              </a:lnSpc>
              <a:spcBef>
                <a:spcPts val="320"/>
              </a:spcBef>
              <a:spcAft>
                <a:spcPts val="0"/>
              </a:spcAft>
              <a:buClr>
                <a:schemeClr val="accent2"/>
              </a:buClr>
              <a:buSzPts val="1600"/>
              <a:buNone/>
              <a:defRPr sz="1600" b="0">
                <a:solidFill>
                  <a:schemeClr val="accent2"/>
                </a:solidFill>
                <a:latin typeface="Franklin Gothic"/>
                <a:ea typeface="Franklin Gothic"/>
                <a:cs typeface="Franklin Gothic"/>
                <a:sym typeface="Franklin Gothic"/>
              </a:defRPr>
            </a:lvl3pPr>
            <a:lvl4pPr marL="1828800" lvl="3" indent="-228600" algn="l">
              <a:lnSpc>
                <a:spcPct val="100000"/>
              </a:lnSpc>
              <a:spcBef>
                <a:spcPts val="280"/>
              </a:spcBef>
              <a:spcAft>
                <a:spcPts val="0"/>
              </a:spcAft>
              <a:buClr>
                <a:schemeClr val="dk1"/>
              </a:buClr>
              <a:buSzPts val="1400"/>
              <a:buNone/>
              <a:defRPr/>
            </a:lvl4pPr>
            <a:lvl5pPr marL="2286000" lvl="4" indent="-228600" algn="l">
              <a:lnSpc>
                <a:spcPct val="100000"/>
              </a:lnSpc>
              <a:spcBef>
                <a:spcPts val="280"/>
              </a:spcBef>
              <a:spcAft>
                <a:spcPts val="0"/>
              </a:spcAft>
              <a:buClr>
                <a:schemeClr val="dk1"/>
              </a:buClr>
              <a:buSzPts val="98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37"/>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head, quadrants">
  <p:cSld name="Title, subhead, quadrants">
    <p:spTree>
      <p:nvGrpSpPr>
        <p:cNvPr id="1" name="Shape 79"/>
        <p:cNvGrpSpPr/>
        <p:nvPr/>
      </p:nvGrpSpPr>
      <p:grpSpPr>
        <a:xfrm>
          <a:off x="0" y="0"/>
          <a:ext cx="0" cy="0"/>
          <a:chOff x="0" y="0"/>
          <a:chExt cx="0" cy="0"/>
        </a:xfrm>
      </p:grpSpPr>
      <p:sp>
        <p:nvSpPr>
          <p:cNvPr id="80" name="Google Shape;80;p38"/>
          <p:cNvSpPr txBox="1">
            <a:spLocks noGrp="1"/>
          </p:cNvSpPr>
          <p:nvPr>
            <p:ph type="body" idx="1"/>
          </p:nvPr>
        </p:nvSpPr>
        <p:spPr>
          <a:xfrm>
            <a:off x="457200" y="1706115"/>
            <a:ext cx="4023027" cy="225628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8"/>
          <p:cNvSpPr txBox="1">
            <a:spLocks noGrp="1"/>
          </p:cNvSpPr>
          <p:nvPr>
            <p:ph type="body" idx="2"/>
          </p:nvPr>
        </p:nvSpPr>
        <p:spPr>
          <a:xfrm>
            <a:off x="457200" y="4282057"/>
            <a:ext cx="4023027" cy="2227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38"/>
          <p:cNvSpPr txBox="1">
            <a:spLocks noGrp="1"/>
          </p:cNvSpPr>
          <p:nvPr>
            <p:ph type="body" idx="3"/>
          </p:nvPr>
        </p:nvSpPr>
        <p:spPr>
          <a:xfrm>
            <a:off x="4662439" y="1706115"/>
            <a:ext cx="4023027" cy="225628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38"/>
          <p:cNvSpPr txBox="1">
            <a:spLocks noGrp="1"/>
          </p:cNvSpPr>
          <p:nvPr>
            <p:ph type="body" idx="4"/>
          </p:nvPr>
        </p:nvSpPr>
        <p:spPr>
          <a:xfrm>
            <a:off x="4662439" y="4282057"/>
            <a:ext cx="4023027" cy="2227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38"/>
          <p:cNvSpPr txBox="1">
            <a:spLocks noGrp="1"/>
          </p:cNvSpPr>
          <p:nvPr>
            <p:ph type="body" idx="5"/>
          </p:nvPr>
        </p:nvSpPr>
        <p:spPr>
          <a:xfrm>
            <a:off x="457200" y="1071141"/>
            <a:ext cx="8228266" cy="4782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2"/>
              </a:buClr>
              <a:buSzPts val="2000"/>
              <a:buNone/>
              <a:defRPr sz="2000" b="0">
                <a:solidFill>
                  <a:schemeClr val="accent2"/>
                </a:solidFill>
                <a:latin typeface="Franklin Gothic"/>
                <a:ea typeface="Franklin Gothic"/>
                <a:cs typeface="Franklin Gothic"/>
                <a:sym typeface="Franklin Gothic"/>
              </a:defRPr>
            </a:lvl1pPr>
            <a:lvl2pPr marL="914400" lvl="1" indent="-228600" algn="l">
              <a:lnSpc>
                <a:spcPct val="100000"/>
              </a:lnSpc>
              <a:spcBef>
                <a:spcPts val="0"/>
              </a:spcBef>
              <a:spcAft>
                <a:spcPts val="0"/>
              </a:spcAft>
              <a:buClr>
                <a:schemeClr val="accent2"/>
              </a:buClr>
              <a:buSzPts val="1800"/>
              <a:buNone/>
              <a:defRPr sz="1800" b="0">
                <a:solidFill>
                  <a:schemeClr val="accent2"/>
                </a:solidFill>
                <a:latin typeface="Franklin Gothic"/>
                <a:ea typeface="Franklin Gothic"/>
                <a:cs typeface="Franklin Gothic"/>
                <a:sym typeface="Franklin Gothic"/>
              </a:defRPr>
            </a:lvl2pPr>
            <a:lvl3pPr marL="1371600" lvl="2" indent="-228600" algn="l">
              <a:lnSpc>
                <a:spcPct val="100000"/>
              </a:lnSpc>
              <a:spcBef>
                <a:spcPts val="320"/>
              </a:spcBef>
              <a:spcAft>
                <a:spcPts val="0"/>
              </a:spcAft>
              <a:buClr>
                <a:schemeClr val="accent2"/>
              </a:buClr>
              <a:buSzPts val="1600"/>
              <a:buNone/>
              <a:defRPr sz="1600" b="0">
                <a:solidFill>
                  <a:schemeClr val="accent2"/>
                </a:solidFill>
                <a:latin typeface="Franklin Gothic"/>
                <a:ea typeface="Franklin Gothic"/>
                <a:cs typeface="Franklin Gothic"/>
                <a:sym typeface="Franklin Gothic"/>
              </a:defRPr>
            </a:lvl3pPr>
            <a:lvl4pPr marL="1828800" lvl="3" indent="-228600" algn="l">
              <a:lnSpc>
                <a:spcPct val="100000"/>
              </a:lnSpc>
              <a:spcBef>
                <a:spcPts val="280"/>
              </a:spcBef>
              <a:spcAft>
                <a:spcPts val="0"/>
              </a:spcAft>
              <a:buClr>
                <a:schemeClr val="dk1"/>
              </a:buClr>
              <a:buSzPts val="1400"/>
              <a:buNone/>
              <a:defRPr/>
            </a:lvl4pPr>
            <a:lvl5pPr marL="2286000" lvl="4" indent="-228600" algn="l">
              <a:lnSpc>
                <a:spcPct val="100000"/>
              </a:lnSpc>
              <a:spcBef>
                <a:spcPts val="280"/>
              </a:spcBef>
              <a:spcAft>
                <a:spcPts val="0"/>
              </a:spcAft>
              <a:buClr>
                <a:schemeClr val="dk1"/>
              </a:buClr>
              <a:buSzPts val="98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38"/>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ubhead, custom">
  <p:cSld name="Title, subhead, custom">
    <p:spTree>
      <p:nvGrpSpPr>
        <p:cNvPr id="1" name="Shape 86"/>
        <p:cNvGrpSpPr/>
        <p:nvPr/>
      </p:nvGrpSpPr>
      <p:grpSpPr>
        <a:xfrm>
          <a:off x="0" y="0"/>
          <a:ext cx="0" cy="0"/>
          <a:chOff x="0" y="0"/>
          <a:chExt cx="0" cy="0"/>
        </a:xfrm>
      </p:grpSpPr>
      <p:sp>
        <p:nvSpPr>
          <p:cNvPr id="87" name="Google Shape;87;p39"/>
          <p:cNvSpPr txBox="1">
            <a:spLocks noGrp="1"/>
          </p:cNvSpPr>
          <p:nvPr>
            <p:ph type="body" idx="1"/>
          </p:nvPr>
        </p:nvSpPr>
        <p:spPr>
          <a:xfrm>
            <a:off x="457200" y="1706115"/>
            <a:ext cx="8229600" cy="109965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308610" algn="l">
              <a:lnSpc>
                <a:spcPct val="100000"/>
              </a:lnSpc>
              <a:spcBef>
                <a:spcPts val="360"/>
              </a:spcBef>
              <a:spcAft>
                <a:spcPts val="0"/>
              </a:spcAft>
              <a:buClr>
                <a:schemeClr val="dk1"/>
              </a:buClr>
              <a:buSzPts val="126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39"/>
          <p:cNvSpPr txBox="1">
            <a:spLocks noGrp="1"/>
          </p:cNvSpPr>
          <p:nvPr>
            <p:ph type="body" idx="2"/>
          </p:nvPr>
        </p:nvSpPr>
        <p:spPr>
          <a:xfrm>
            <a:off x="457200" y="5574796"/>
            <a:ext cx="8229600" cy="91309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308610" algn="l">
              <a:lnSpc>
                <a:spcPct val="100000"/>
              </a:lnSpc>
              <a:spcBef>
                <a:spcPts val="360"/>
              </a:spcBef>
              <a:spcAft>
                <a:spcPts val="0"/>
              </a:spcAft>
              <a:buClr>
                <a:schemeClr val="dk1"/>
              </a:buClr>
              <a:buSzPts val="126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39"/>
          <p:cNvSpPr txBox="1">
            <a:spLocks noGrp="1"/>
          </p:cNvSpPr>
          <p:nvPr>
            <p:ph type="body" idx="3"/>
          </p:nvPr>
        </p:nvSpPr>
        <p:spPr>
          <a:xfrm>
            <a:off x="457200" y="2989318"/>
            <a:ext cx="4023027" cy="238230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39"/>
          <p:cNvSpPr txBox="1">
            <a:spLocks noGrp="1"/>
          </p:cNvSpPr>
          <p:nvPr>
            <p:ph type="body" idx="4"/>
          </p:nvPr>
        </p:nvSpPr>
        <p:spPr>
          <a:xfrm>
            <a:off x="4662439" y="2989318"/>
            <a:ext cx="4023027" cy="238230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1" name="Google Shape;91;p39"/>
          <p:cNvSpPr txBox="1">
            <a:spLocks noGrp="1"/>
          </p:cNvSpPr>
          <p:nvPr>
            <p:ph type="body" idx="5"/>
          </p:nvPr>
        </p:nvSpPr>
        <p:spPr>
          <a:xfrm>
            <a:off x="457200" y="1071141"/>
            <a:ext cx="8228266" cy="4782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2"/>
              </a:buClr>
              <a:buSzPts val="2000"/>
              <a:buNone/>
              <a:defRPr sz="2000" b="0">
                <a:solidFill>
                  <a:schemeClr val="accent2"/>
                </a:solidFill>
                <a:latin typeface="Franklin Gothic"/>
                <a:ea typeface="Franklin Gothic"/>
                <a:cs typeface="Franklin Gothic"/>
                <a:sym typeface="Franklin Gothic"/>
              </a:defRPr>
            </a:lvl1pPr>
            <a:lvl2pPr marL="914400" lvl="1" indent="-228600" algn="l">
              <a:lnSpc>
                <a:spcPct val="100000"/>
              </a:lnSpc>
              <a:spcBef>
                <a:spcPts val="0"/>
              </a:spcBef>
              <a:spcAft>
                <a:spcPts val="0"/>
              </a:spcAft>
              <a:buClr>
                <a:schemeClr val="accent2"/>
              </a:buClr>
              <a:buSzPts val="1800"/>
              <a:buNone/>
              <a:defRPr sz="1800" b="0">
                <a:solidFill>
                  <a:schemeClr val="accent2"/>
                </a:solidFill>
                <a:latin typeface="Franklin Gothic"/>
                <a:ea typeface="Franklin Gothic"/>
                <a:cs typeface="Franklin Gothic"/>
                <a:sym typeface="Franklin Gothic"/>
              </a:defRPr>
            </a:lvl2pPr>
            <a:lvl3pPr marL="1371600" lvl="2" indent="-228600" algn="l">
              <a:lnSpc>
                <a:spcPct val="100000"/>
              </a:lnSpc>
              <a:spcBef>
                <a:spcPts val="320"/>
              </a:spcBef>
              <a:spcAft>
                <a:spcPts val="0"/>
              </a:spcAft>
              <a:buClr>
                <a:schemeClr val="accent2"/>
              </a:buClr>
              <a:buSzPts val="1600"/>
              <a:buNone/>
              <a:defRPr sz="1600" b="0">
                <a:solidFill>
                  <a:schemeClr val="accent2"/>
                </a:solidFill>
                <a:latin typeface="Franklin Gothic"/>
                <a:ea typeface="Franklin Gothic"/>
                <a:cs typeface="Franklin Gothic"/>
                <a:sym typeface="Franklin Gothic"/>
              </a:defRPr>
            </a:lvl3pPr>
            <a:lvl4pPr marL="1828800" lvl="3" indent="-228600" algn="l">
              <a:lnSpc>
                <a:spcPct val="100000"/>
              </a:lnSpc>
              <a:spcBef>
                <a:spcPts val="280"/>
              </a:spcBef>
              <a:spcAft>
                <a:spcPts val="0"/>
              </a:spcAft>
              <a:buClr>
                <a:schemeClr val="dk1"/>
              </a:buClr>
              <a:buSzPts val="1400"/>
              <a:buNone/>
              <a:defRPr/>
            </a:lvl4pPr>
            <a:lvl5pPr marL="2286000" lvl="4" indent="-228600" algn="l">
              <a:lnSpc>
                <a:spcPct val="100000"/>
              </a:lnSpc>
              <a:spcBef>
                <a:spcPts val="280"/>
              </a:spcBef>
              <a:spcAft>
                <a:spcPts val="0"/>
              </a:spcAft>
              <a:buClr>
                <a:schemeClr val="dk1"/>
              </a:buClr>
              <a:buSzPts val="98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39"/>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2 columns">
  <p:cSld name="Title, 2 columns">
    <p:spTree>
      <p:nvGrpSpPr>
        <p:cNvPr id="1" name="Shape 93"/>
        <p:cNvGrpSpPr/>
        <p:nvPr/>
      </p:nvGrpSpPr>
      <p:grpSpPr>
        <a:xfrm>
          <a:off x="0" y="0"/>
          <a:ext cx="0" cy="0"/>
          <a:chOff x="0" y="0"/>
          <a:chExt cx="0" cy="0"/>
        </a:xfrm>
      </p:grpSpPr>
      <p:sp>
        <p:nvSpPr>
          <p:cNvPr id="94" name="Google Shape;94;p40"/>
          <p:cNvSpPr txBox="1">
            <a:spLocks noGrp="1"/>
          </p:cNvSpPr>
          <p:nvPr>
            <p:ph type="body" idx="1"/>
          </p:nvPr>
        </p:nvSpPr>
        <p:spPr>
          <a:xfrm>
            <a:off x="457199" y="1071141"/>
            <a:ext cx="4023027" cy="54602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5" name="Google Shape;95;p40"/>
          <p:cNvSpPr txBox="1">
            <a:spLocks noGrp="1"/>
          </p:cNvSpPr>
          <p:nvPr>
            <p:ph type="body" idx="2"/>
          </p:nvPr>
        </p:nvSpPr>
        <p:spPr>
          <a:xfrm>
            <a:off x="4663773" y="1071141"/>
            <a:ext cx="4021693" cy="54602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6" name="Google Shape;96;p40"/>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quadrants">
  <p:cSld name="Title, quadrants">
    <p:spTree>
      <p:nvGrpSpPr>
        <p:cNvPr id="1" name="Shape 97"/>
        <p:cNvGrpSpPr/>
        <p:nvPr/>
      </p:nvGrpSpPr>
      <p:grpSpPr>
        <a:xfrm>
          <a:off x="0" y="0"/>
          <a:ext cx="0" cy="0"/>
          <a:chOff x="0" y="0"/>
          <a:chExt cx="0" cy="0"/>
        </a:xfrm>
      </p:grpSpPr>
      <p:sp>
        <p:nvSpPr>
          <p:cNvPr id="98" name="Google Shape;98;p41"/>
          <p:cNvSpPr txBox="1">
            <a:spLocks noGrp="1"/>
          </p:cNvSpPr>
          <p:nvPr>
            <p:ph type="body" idx="1"/>
          </p:nvPr>
        </p:nvSpPr>
        <p:spPr>
          <a:xfrm>
            <a:off x="457199" y="1071141"/>
            <a:ext cx="4023027" cy="261911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 name="Google Shape;99;p41"/>
          <p:cNvSpPr txBox="1">
            <a:spLocks noGrp="1"/>
          </p:cNvSpPr>
          <p:nvPr>
            <p:ph type="body" idx="2"/>
          </p:nvPr>
        </p:nvSpPr>
        <p:spPr>
          <a:xfrm>
            <a:off x="4663773" y="3963779"/>
            <a:ext cx="4021693" cy="25785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0" name="Google Shape;100;p41"/>
          <p:cNvSpPr txBox="1">
            <a:spLocks noGrp="1"/>
          </p:cNvSpPr>
          <p:nvPr>
            <p:ph type="body" idx="3"/>
          </p:nvPr>
        </p:nvSpPr>
        <p:spPr>
          <a:xfrm>
            <a:off x="457199" y="3963779"/>
            <a:ext cx="4023027" cy="25785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1" name="Google Shape;101;p41"/>
          <p:cNvSpPr txBox="1">
            <a:spLocks noGrp="1"/>
          </p:cNvSpPr>
          <p:nvPr>
            <p:ph type="body" idx="4"/>
          </p:nvPr>
        </p:nvSpPr>
        <p:spPr>
          <a:xfrm>
            <a:off x="4662439" y="1071141"/>
            <a:ext cx="4023027" cy="261911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2" name="Google Shape;102;p41"/>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22"/>
        <p:cNvGrpSpPr/>
        <p:nvPr/>
      </p:nvGrpSpPr>
      <p:grpSpPr>
        <a:xfrm>
          <a:off x="0" y="0"/>
          <a:ext cx="0" cy="0"/>
          <a:chOff x="0" y="0"/>
          <a:chExt cx="0" cy="0"/>
        </a:xfrm>
      </p:grpSpPr>
      <p:sp>
        <p:nvSpPr>
          <p:cNvPr id="23" name="Google Shape;23;p24"/>
          <p:cNvSpPr txBox="1">
            <a:spLocks noGrp="1"/>
          </p:cNvSpPr>
          <p:nvPr>
            <p:ph type="body" idx="1"/>
          </p:nvPr>
        </p:nvSpPr>
        <p:spPr>
          <a:xfrm>
            <a:off x="457200" y="1706115"/>
            <a:ext cx="8230934" cy="475999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Font typeface="Franklin Gothic"/>
              <a:buAutoNum type="arabicPeriod"/>
              <a:defRPr b="1">
                <a:solidFill>
                  <a:schemeClr val="dk1"/>
                </a:solidFill>
              </a:defRPr>
            </a:lvl2pPr>
            <a:lvl3pPr marL="1371600" lvl="2" indent="-317500" algn="l">
              <a:lnSpc>
                <a:spcPct val="100000"/>
              </a:lnSpc>
              <a:spcBef>
                <a:spcPts val="280"/>
              </a:spcBef>
              <a:spcAft>
                <a:spcPts val="0"/>
              </a:spcAft>
              <a:buClr>
                <a:schemeClr val="dk1"/>
              </a:buClr>
              <a:buSzPts val="1400"/>
              <a:buFont typeface="Franklin Gothic"/>
              <a:buAutoNum type="alphaUcPeriod"/>
              <a:defRPr>
                <a:solidFill>
                  <a:schemeClr val="dk1"/>
                </a:solidFill>
              </a:defRPr>
            </a:lvl3pPr>
            <a:lvl4pPr marL="1828800" lvl="3" indent="-317500" algn="l">
              <a:lnSpc>
                <a:spcPct val="100000"/>
              </a:lnSpc>
              <a:spcBef>
                <a:spcPts val="280"/>
              </a:spcBef>
              <a:spcAft>
                <a:spcPts val="0"/>
              </a:spcAft>
              <a:buClr>
                <a:schemeClr val="dk1"/>
              </a:buClr>
              <a:buSzPts val="1400"/>
              <a:buFont typeface="Franklin Gothic"/>
              <a:buAutoNum type="arabicPeriod"/>
              <a:defRPr>
                <a:solidFill>
                  <a:schemeClr val="dk1"/>
                </a:solidFill>
              </a:defRPr>
            </a:lvl4pPr>
            <a:lvl5pPr marL="2286000" lvl="4" indent="-290829" algn="l">
              <a:lnSpc>
                <a:spcPct val="100000"/>
              </a:lnSpc>
              <a:spcBef>
                <a:spcPts val="280"/>
              </a:spcBef>
              <a:spcAft>
                <a:spcPts val="0"/>
              </a:spcAft>
              <a:buClr>
                <a:schemeClr val="dk1"/>
              </a:buClr>
              <a:buSzPts val="980"/>
              <a:buFont typeface="Franklin Gothic"/>
              <a:buAutoNum type="arabicPeriod"/>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4"/>
          <p:cNvSpPr txBox="1">
            <a:spLocks noGrp="1"/>
          </p:cNvSpPr>
          <p:nvPr>
            <p:ph type="body" idx="2"/>
          </p:nvPr>
        </p:nvSpPr>
        <p:spPr>
          <a:xfrm>
            <a:off x="457200" y="1071141"/>
            <a:ext cx="8228266" cy="4782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2"/>
              </a:buClr>
              <a:buSzPts val="2000"/>
              <a:buNone/>
              <a:defRPr sz="2000" b="0">
                <a:solidFill>
                  <a:schemeClr val="accent2"/>
                </a:solidFill>
                <a:latin typeface="Franklin Gothic"/>
                <a:ea typeface="Franklin Gothic"/>
                <a:cs typeface="Franklin Gothic"/>
                <a:sym typeface="Franklin Gothic"/>
              </a:defRPr>
            </a:lvl1pPr>
            <a:lvl2pPr marL="914400" lvl="1" indent="-228600" algn="l">
              <a:lnSpc>
                <a:spcPct val="100000"/>
              </a:lnSpc>
              <a:spcBef>
                <a:spcPts val="0"/>
              </a:spcBef>
              <a:spcAft>
                <a:spcPts val="0"/>
              </a:spcAft>
              <a:buClr>
                <a:schemeClr val="accent2"/>
              </a:buClr>
              <a:buSzPts val="1800"/>
              <a:buNone/>
              <a:defRPr sz="1800" b="0">
                <a:solidFill>
                  <a:schemeClr val="accent2"/>
                </a:solidFill>
                <a:latin typeface="Franklin Gothic"/>
                <a:ea typeface="Franklin Gothic"/>
                <a:cs typeface="Franklin Gothic"/>
                <a:sym typeface="Franklin Gothic"/>
              </a:defRPr>
            </a:lvl2pPr>
            <a:lvl3pPr marL="1371600" lvl="2" indent="-228600" algn="l">
              <a:lnSpc>
                <a:spcPct val="100000"/>
              </a:lnSpc>
              <a:spcBef>
                <a:spcPts val="320"/>
              </a:spcBef>
              <a:spcAft>
                <a:spcPts val="0"/>
              </a:spcAft>
              <a:buClr>
                <a:schemeClr val="accent2"/>
              </a:buClr>
              <a:buSzPts val="1600"/>
              <a:buNone/>
              <a:defRPr sz="1600" b="0">
                <a:solidFill>
                  <a:schemeClr val="accent2"/>
                </a:solidFill>
                <a:latin typeface="Franklin Gothic"/>
                <a:ea typeface="Franklin Gothic"/>
                <a:cs typeface="Franklin Gothic"/>
                <a:sym typeface="Franklin Gothic"/>
              </a:defRPr>
            </a:lvl3pPr>
            <a:lvl4pPr marL="1828800" lvl="3" indent="-228600" algn="l">
              <a:lnSpc>
                <a:spcPct val="100000"/>
              </a:lnSpc>
              <a:spcBef>
                <a:spcPts val="280"/>
              </a:spcBef>
              <a:spcAft>
                <a:spcPts val="0"/>
              </a:spcAft>
              <a:buClr>
                <a:schemeClr val="dk1"/>
              </a:buClr>
              <a:buSzPts val="1400"/>
              <a:buNone/>
              <a:defRPr/>
            </a:lvl4pPr>
            <a:lvl5pPr marL="2286000" lvl="4" indent="-228600" algn="l">
              <a:lnSpc>
                <a:spcPct val="100000"/>
              </a:lnSpc>
              <a:spcBef>
                <a:spcPts val="280"/>
              </a:spcBef>
              <a:spcAft>
                <a:spcPts val="0"/>
              </a:spcAft>
              <a:buClr>
                <a:schemeClr val="dk1"/>
              </a:buClr>
              <a:buSzPts val="98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24"/>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p:cSld name="1_Title, content">
    <p:spTree>
      <p:nvGrpSpPr>
        <p:cNvPr id="1" name="Shape 26"/>
        <p:cNvGrpSpPr/>
        <p:nvPr/>
      </p:nvGrpSpPr>
      <p:grpSpPr>
        <a:xfrm>
          <a:off x="0" y="0"/>
          <a:ext cx="0" cy="0"/>
          <a:chOff x="0" y="0"/>
          <a:chExt cx="0" cy="0"/>
        </a:xfrm>
      </p:grpSpPr>
      <p:sp>
        <p:nvSpPr>
          <p:cNvPr id="27" name="Google Shape;27;p25"/>
          <p:cNvSpPr txBox="1">
            <a:spLocks noGrp="1"/>
          </p:cNvSpPr>
          <p:nvPr>
            <p:ph type="body" idx="1"/>
          </p:nvPr>
        </p:nvSpPr>
        <p:spPr>
          <a:xfrm>
            <a:off x="457200" y="1071141"/>
            <a:ext cx="8229600" cy="540585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08610" algn="l">
              <a:lnSpc>
                <a:spcPct val="100000"/>
              </a:lnSpc>
              <a:spcBef>
                <a:spcPts val="360"/>
              </a:spcBef>
              <a:spcAft>
                <a:spcPts val="0"/>
              </a:spcAft>
              <a:buClr>
                <a:schemeClr val="dk1"/>
              </a:buClr>
              <a:buSzPts val="126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5"/>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Font typeface="Franklin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Intro">
  <p:cSld name="Section Intro">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740229" y="2290442"/>
            <a:ext cx="7946571" cy="137346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B4B4C1"/>
              </a:buClr>
              <a:buSzPts val="4800"/>
              <a:buFont typeface="Franklin Gothic"/>
              <a:buNone/>
              <a:defRPr sz="4800" b="0" cap="none">
                <a:solidFill>
                  <a:srgbClr val="B4B4C1"/>
                </a:solidFill>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3499082" y="3798588"/>
            <a:ext cx="5187718" cy="97096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80"/>
              </a:spcBef>
              <a:spcAft>
                <a:spcPts val="0"/>
              </a:spcAft>
              <a:buClr>
                <a:schemeClr val="accent1"/>
              </a:buClr>
              <a:buSzPts val="2400"/>
              <a:buNone/>
              <a:defRPr sz="2400">
                <a:solidFill>
                  <a:schemeClr val="accent1"/>
                </a:solidFill>
                <a:latin typeface="Libre Franklin"/>
                <a:ea typeface="Libre Franklin"/>
                <a:cs typeface="Libre Franklin"/>
                <a:sym typeface="Libre Franklin"/>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98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2" name="Google Shape;32;p26"/>
          <p:cNvSpPr/>
          <p:nvPr/>
        </p:nvSpPr>
        <p:spPr>
          <a:xfrm>
            <a:off x="0" y="1"/>
            <a:ext cx="9144000" cy="914399"/>
          </a:xfrm>
          <a:prstGeom prst="rect">
            <a:avLst/>
          </a:prstGeom>
          <a:solidFill>
            <a:srgbClr val="7CC242"/>
          </a:solidFill>
          <a:ln>
            <a:noFill/>
          </a:ln>
        </p:spPr>
        <p:txBody>
          <a:bodyPr spcFirstLastPara="1" wrap="square" lIns="91425" tIns="45700" rIns="91425" bIns="45700" anchor="ctr" anchorCtr="0">
            <a:noAutofit/>
          </a:bodyPr>
          <a:lstStyle/>
          <a:p>
            <a:pPr marL="173038" marR="0" lvl="0" indent="0" algn="l" rtl="0">
              <a:lnSpc>
                <a:spcPct val="100000"/>
              </a:lnSpc>
              <a:spcBef>
                <a:spcPts val="0"/>
              </a:spcBef>
              <a:spcAft>
                <a:spcPts val="0"/>
              </a:spcAft>
              <a:buClr>
                <a:schemeClr val="dk1"/>
              </a:buClr>
              <a:buSzPts val="2800"/>
              <a:buFont typeface="Libre Franklin"/>
              <a:buNone/>
            </a:pPr>
            <a:endParaRPr sz="2800" b="1" i="0" u="none" strike="noStrike" cap="none">
              <a:solidFill>
                <a:schemeClr val="lt1"/>
              </a:solidFill>
              <a:latin typeface="Franklin Gothic"/>
              <a:ea typeface="Franklin Gothic"/>
              <a:cs typeface="Franklin Gothic"/>
              <a:sym typeface="Franklin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ontent, takeaway">
  <p:cSld name="Title, content, takeaway">
    <p:spTree>
      <p:nvGrpSpPr>
        <p:cNvPr id="1" name="Shape 34"/>
        <p:cNvGrpSpPr/>
        <p:nvPr/>
      </p:nvGrpSpPr>
      <p:grpSpPr>
        <a:xfrm>
          <a:off x="0" y="0"/>
          <a:ext cx="0" cy="0"/>
          <a:chOff x="0" y="0"/>
          <a:chExt cx="0" cy="0"/>
        </a:xfrm>
      </p:grpSpPr>
      <p:sp>
        <p:nvSpPr>
          <p:cNvPr id="35" name="Google Shape;35;p28"/>
          <p:cNvSpPr txBox="1">
            <a:spLocks noGrp="1"/>
          </p:cNvSpPr>
          <p:nvPr>
            <p:ph type="body" idx="1"/>
          </p:nvPr>
        </p:nvSpPr>
        <p:spPr>
          <a:xfrm>
            <a:off x="457200" y="1071141"/>
            <a:ext cx="8229600" cy="43513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08610" algn="l">
              <a:lnSpc>
                <a:spcPct val="100000"/>
              </a:lnSpc>
              <a:spcBef>
                <a:spcPts val="360"/>
              </a:spcBef>
              <a:spcAft>
                <a:spcPts val="0"/>
              </a:spcAft>
              <a:buClr>
                <a:schemeClr val="dk1"/>
              </a:buClr>
              <a:buSzPts val="126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 name="Google Shape;36;p28"/>
          <p:cNvSpPr txBox="1">
            <a:spLocks noGrp="1"/>
          </p:cNvSpPr>
          <p:nvPr>
            <p:ph type="body" idx="2"/>
          </p:nvPr>
        </p:nvSpPr>
        <p:spPr>
          <a:xfrm>
            <a:off x="1496134" y="5863733"/>
            <a:ext cx="6150398" cy="626657"/>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1800"/>
              <a:buNone/>
              <a:defRPr sz="1800" b="1">
                <a:solidFill>
                  <a:schemeClr val="lt1"/>
                </a:solidFill>
                <a:latin typeface="Libre Franklin"/>
                <a:ea typeface="Libre Franklin"/>
                <a:cs typeface="Libre Franklin"/>
                <a:sym typeface="Libre Franklin"/>
              </a:defRPr>
            </a:lvl1pPr>
            <a:lvl2pPr marL="914400" lvl="1" indent="-228600" algn="ctr">
              <a:lnSpc>
                <a:spcPct val="100000"/>
              </a:lnSpc>
              <a:spcBef>
                <a:spcPts val="0"/>
              </a:spcBef>
              <a:spcAft>
                <a:spcPts val="0"/>
              </a:spcAft>
              <a:buClr>
                <a:schemeClr val="lt1"/>
              </a:buClr>
              <a:buSzPts val="1800"/>
              <a:buNone/>
              <a:defRPr sz="1800" b="1">
                <a:solidFill>
                  <a:schemeClr val="lt1"/>
                </a:solidFill>
                <a:latin typeface="Franklin Gothic"/>
                <a:ea typeface="Franklin Gothic"/>
                <a:cs typeface="Franklin Gothic"/>
                <a:sym typeface="Franklin Gothic"/>
              </a:defRPr>
            </a:lvl2pPr>
            <a:lvl3pPr marL="1371600" lvl="2" indent="-228600" algn="ctr">
              <a:lnSpc>
                <a:spcPct val="100000"/>
              </a:lnSpc>
              <a:spcBef>
                <a:spcPts val="0"/>
              </a:spcBef>
              <a:spcAft>
                <a:spcPts val="0"/>
              </a:spcAft>
              <a:buClr>
                <a:schemeClr val="lt1"/>
              </a:buClr>
              <a:buSzPts val="1600"/>
              <a:buNone/>
              <a:defRPr sz="1600" b="1">
                <a:solidFill>
                  <a:schemeClr val="lt1"/>
                </a:solidFill>
                <a:latin typeface="Franklin Gothic"/>
                <a:ea typeface="Franklin Gothic"/>
                <a:cs typeface="Franklin Gothic"/>
                <a:sym typeface="Franklin Gothic"/>
              </a:defRPr>
            </a:lvl3pPr>
            <a:lvl4pPr marL="1828800" lvl="3" indent="-228600" algn="l">
              <a:lnSpc>
                <a:spcPct val="100000"/>
              </a:lnSpc>
              <a:spcBef>
                <a:spcPts val="0"/>
              </a:spcBef>
              <a:spcAft>
                <a:spcPts val="0"/>
              </a:spcAft>
              <a:buClr>
                <a:schemeClr val="dk1"/>
              </a:buClr>
              <a:buSzPts val="1200"/>
              <a:buNone/>
              <a:defRPr sz="1200" b="0"/>
            </a:lvl4pPr>
            <a:lvl5pPr marL="2286000" lvl="4" indent="-228600" algn="l">
              <a:lnSpc>
                <a:spcPct val="100000"/>
              </a:lnSpc>
              <a:spcBef>
                <a:spcPts val="0"/>
              </a:spcBef>
              <a:spcAft>
                <a:spcPts val="0"/>
              </a:spcAft>
              <a:buClr>
                <a:schemeClr val="dk1"/>
              </a:buClr>
              <a:buSzPts val="840"/>
              <a:buNone/>
              <a:defRPr sz="1200" b="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28"/>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head">
  <p:cSld name="Title, subhead">
    <p:spTree>
      <p:nvGrpSpPr>
        <p:cNvPr id="1" name="Shape 55"/>
        <p:cNvGrpSpPr/>
        <p:nvPr/>
      </p:nvGrpSpPr>
      <p:grpSpPr>
        <a:xfrm>
          <a:off x="0" y="0"/>
          <a:ext cx="0" cy="0"/>
          <a:chOff x="0" y="0"/>
          <a:chExt cx="0" cy="0"/>
        </a:xfrm>
      </p:grpSpPr>
      <p:sp>
        <p:nvSpPr>
          <p:cNvPr id="56" name="Google Shape;56;p33"/>
          <p:cNvSpPr txBox="1">
            <a:spLocks noGrp="1"/>
          </p:cNvSpPr>
          <p:nvPr>
            <p:ph type="body" idx="1"/>
          </p:nvPr>
        </p:nvSpPr>
        <p:spPr>
          <a:xfrm>
            <a:off x="457200" y="1071141"/>
            <a:ext cx="8228266" cy="4782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2"/>
              </a:buClr>
              <a:buSzPts val="2000"/>
              <a:buNone/>
              <a:defRPr sz="2000" b="0">
                <a:solidFill>
                  <a:schemeClr val="accent2"/>
                </a:solidFill>
                <a:latin typeface="Franklin Gothic"/>
                <a:ea typeface="Franklin Gothic"/>
                <a:cs typeface="Franklin Gothic"/>
                <a:sym typeface="Franklin Gothic"/>
              </a:defRPr>
            </a:lvl1pPr>
            <a:lvl2pPr marL="914400" lvl="1" indent="-228600" algn="l">
              <a:lnSpc>
                <a:spcPct val="100000"/>
              </a:lnSpc>
              <a:spcBef>
                <a:spcPts val="0"/>
              </a:spcBef>
              <a:spcAft>
                <a:spcPts val="0"/>
              </a:spcAft>
              <a:buClr>
                <a:schemeClr val="accent2"/>
              </a:buClr>
              <a:buSzPts val="1800"/>
              <a:buNone/>
              <a:defRPr sz="1800" b="0">
                <a:solidFill>
                  <a:schemeClr val="accent2"/>
                </a:solidFill>
                <a:latin typeface="Franklin Gothic"/>
                <a:ea typeface="Franklin Gothic"/>
                <a:cs typeface="Franklin Gothic"/>
                <a:sym typeface="Franklin Gothic"/>
              </a:defRPr>
            </a:lvl2pPr>
            <a:lvl3pPr marL="1371600" lvl="2" indent="-228600" algn="l">
              <a:lnSpc>
                <a:spcPct val="100000"/>
              </a:lnSpc>
              <a:spcBef>
                <a:spcPts val="320"/>
              </a:spcBef>
              <a:spcAft>
                <a:spcPts val="0"/>
              </a:spcAft>
              <a:buClr>
                <a:schemeClr val="accent2"/>
              </a:buClr>
              <a:buSzPts val="1600"/>
              <a:buNone/>
              <a:defRPr sz="1600" b="0">
                <a:solidFill>
                  <a:schemeClr val="accent2"/>
                </a:solidFill>
                <a:latin typeface="Franklin Gothic"/>
                <a:ea typeface="Franklin Gothic"/>
                <a:cs typeface="Franklin Gothic"/>
                <a:sym typeface="Franklin Gothic"/>
              </a:defRPr>
            </a:lvl3pPr>
            <a:lvl4pPr marL="1828800" lvl="3" indent="-228600" algn="l">
              <a:lnSpc>
                <a:spcPct val="100000"/>
              </a:lnSpc>
              <a:spcBef>
                <a:spcPts val="280"/>
              </a:spcBef>
              <a:spcAft>
                <a:spcPts val="0"/>
              </a:spcAft>
              <a:buClr>
                <a:schemeClr val="dk1"/>
              </a:buClr>
              <a:buSzPts val="1400"/>
              <a:buNone/>
              <a:defRPr/>
            </a:lvl4pPr>
            <a:lvl5pPr marL="2286000" lvl="4" indent="-228600" algn="l">
              <a:lnSpc>
                <a:spcPct val="100000"/>
              </a:lnSpc>
              <a:spcBef>
                <a:spcPts val="280"/>
              </a:spcBef>
              <a:spcAft>
                <a:spcPts val="0"/>
              </a:spcAft>
              <a:buClr>
                <a:schemeClr val="dk1"/>
              </a:buClr>
              <a:buSzPts val="98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7" name="Google Shape;57;p33"/>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head, content, takeaway">
  <p:cSld name="Title, subhead, content, takeaway">
    <p:spTree>
      <p:nvGrpSpPr>
        <p:cNvPr id="1" name="Shape 58"/>
        <p:cNvGrpSpPr/>
        <p:nvPr/>
      </p:nvGrpSpPr>
      <p:grpSpPr>
        <a:xfrm>
          <a:off x="0" y="0"/>
          <a:ext cx="0" cy="0"/>
          <a:chOff x="0" y="0"/>
          <a:chExt cx="0" cy="0"/>
        </a:xfrm>
      </p:grpSpPr>
      <p:sp>
        <p:nvSpPr>
          <p:cNvPr id="59" name="Google Shape;59;p34"/>
          <p:cNvSpPr txBox="1">
            <a:spLocks noGrp="1"/>
          </p:cNvSpPr>
          <p:nvPr>
            <p:ph type="body" idx="1"/>
          </p:nvPr>
        </p:nvSpPr>
        <p:spPr>
          <a:xfrm>
            <a:off x="457200" y="1706115"/>
            <a:ext cx="8230934" cy="387825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b="1">
                <a:solidFill>
                  <a:schemeClr val="dk1"/>
                </a:solidFill>
              </a:defRPr>
            </a:lvl1pPr>
            <a:lvl2pPr marL="914400" lvl="1" indent="-330200" algn="l">
              <a:lnSpc>
                <a:spcPct val="100000"/>
              </a:lnSpc>
              <a:spcBef>
                <a:spcPts val="320"/>
              </a:spcBef>
              <a:spcAft>
                <a:spcPts val="0"/>
              </a:spcAft>
              <a:buClr>
                <a:schemeClr val="dk1"/>
              </a:buClr>
              <a:buSzPts val="1600"/>
              <a:buChar char="▪"/>
              <a:defRPr b="1">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290829" algn="l">
              <a:lnSpc>
                <a:spcPct val="100000"/>
              </a:lnSpc>
              <a:spcBef>
                <a:spcPts val="280"/>
              </a:spcBef>
              <a:spcAft>
                <a:spcPts val="0"/>
              </a:spcAft>
              <a:buClr>
                <a:schemeClr val="dk1"/>
              </a:buClr>
              <a:buSzPts val="98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0" name="Google Shape;60;p34"/>
          <p:cNvSpPr txBox="1">
            <a:spLocks noGrp="1"/>
          </p:cNvSpPr>
          <p:nvPr>
            <p:ph type="body" idx="2"/>
          </p:nvPr>
        </p:nvSpPr>
        <p:spPr>
          <a:xfrm>
            <a:off x="1496134" y="5863733"/>
            <a:ext cx="6150398" cy="626657"/>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1800"/>
              <a:buNone/>
              <a:defRPr sz="1800" b="1">
                <a:solidFill>
                  <a:schemeClr val="lt1"/>
                </a:solidFill>
                <a:latin typeface="Libre Franklin"/>
                <a:ea typeface="Libre Franklin"/>
                <a:cs typeface="Libre Franklin"/>
                <a:sym typeface="Libre Franklin"/>
              </a:defRPr>
            </a:lvl1pPr>
            <a:lvl2pPr marL="914400" lvl="1" indent="-228600" algn="ctr">
              <a:lnSpc>
                <a:spcPct val="100000"/>
              </a:lnSpc>
              <a:spcBef>
                <a:spcPts val="0"/>
              </a:spcBef>
              <a:spcAft>
                <a:spcPts val="0"/>
              </a:spcAft>
              <a:buClr>
                <a:schemeClr val="lt1"/>
              </a:buClr>
              <a:buSzPts val="1800"/>
              <a:buNone/>
              <a:defRPr sz="1800" b="1">
                <a:solidFill>
                  <a:schemeClr val="lt1"/>
                </a:solidFill>
                <a:latin typeface="Franklin Gothic"/>
                <a:ea typeface="Franklin Gothic"/>
                <a:cs typeface="Franklin Gothic"/>
                <a:sym typeface="Franklin Gothic"/>
              </a:defRPr>
            </a:lvl2pPr>
            <a:lvl3pPr marL="1371600" lvl="2" indent="-228600" algn="ctr">
              <a:lnSpc>
                <a:spcPct val="100000"/>
              </a:lnSpc>
              <a:spcBef>
                <a:spcPts val="0"/>
              </a:spcBef>
              <a:spcAft>
                <a:spcPts val="0"/>
              </a:spcAft>
              <a:buClr>
                <a:schemeClr val="lt1"/>
              </a:buClr>
              <a:buSzPts val="1600"/>
              <a:buNone/>
              <a:defRPr sz="1600" b="1">
                <a:solidFill>
                  <a:schemeClr val="lt1"/>
                </a:solidFill>
                <a:latin typeface="Franklin Gothic"/>
                <a:ea typeface="Franklin Gothic"/>
                <a:cs typeface="Franklin Gothic"/>
                <a:sym typeface="Franklin Gothic"/>
              </a:defRPr>
            </a:lvl3pPr>
            <a:lvl4pPr marL="1828800" lvl="3" indent="-228600" algn="l">
              <a:lnSpc>
                <a:spcPct val="100000"/>
              </a:lnSpc>
              <a:spcBef>
                <a:spcPts val="0"/>
              </a:spcBef>
              <a:spcAft>
                <a:spcPts val="0"/>
              </a:spcAft>
              <a:buClr>
                <a:schemeClr val="dk1"/>
              </a:buClr>
              <a:buSzPts val="1200"/>
              <a:buNone/>
              <a:defRPr sz="1200" b="0"/>
            </a:lvl4pPr>
            <a:lvl5pPr marL="2286000" lvl="4" indent="-228600" algn="l">
              <a:lnSpc>
                <a:spcPct val="100000"/>
              </a:lnSpc>
              <a:spcBef>
                <a:spcPts val="0"/>
              </a:spcBef>
              <a:spcAft>
                <a:spcPts val="0"/>
              </a:spcAft>
              <a:buClr>
                <a:schemeClr val="dk1"/>
              </a:buClr>
              <a:buSzPts val="840"/>
              <a:buNone/>
              <a:defRPr sz="1200" b="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1" name="Google Shape;61;p34"/>
          <p:cNvSpPr txBox="1">
            <a:spLocks noGrp="1"/>
          </p:cNvSpPr>
          <p:nvPr>
            <p:ph type="body" idx="3"/>
          </p:nvPr>
        </p:nvSpPr>
        <p:spPr>
          <a:xfrm>
            <a:off x="457200" y="1071141"/>
            <a:ext cx="8228266" cy="4782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2"/>
              </a:buClr>
              <a:buSzPts val="2000"/>
              <a:buNone/>
              <a:defRPr sz="2000" b="0">
                <a:solidFill>
                  <a:schemeClr val="accent2"/>
                </a:solidFill>
                <a:latin typeface="Franklin Gothic"/>
                <a:ea typeface="Franklin Gothic"/>
                <a:cs typeface="Franklin Gothic"/>
                <a:sym typeface="Franklin Gothic"/>
              </a:defRPr>
            </a:lvl1pPr>
            <a:lvl2pPr marL="914400" lvl="1" indent="-228600" algn="l">
              <a:lnSpc>
                <a:spcPct val="100000"/>
              </a:lnSpc>
              <a:spcBef>
                <a:spcPts val="0"/>
              </a:spcBef>
              <a:spcAft>
                <a:spcPts val="0"/>
              </a:spcAft>
              <a:buClr>
                <a:schemeClr val="accent2"/>
              </a:buClr>
              <a:buSzPts val="1800"/>
              <a:buNone/>
              <a:defRPr sz="1800" b="0">
                <a:solidFill>
                  <a:schemeClr val="accent2"/>
                </a:solidFill>
                <a:latin typeface="Franklin Gothic"/>
                <a:ea typeface="Franklin Gothic"/>
                <a:cs typeface="Franklin Gothic"/>
                <a:sym typeface="Franklin Gothic"/>
              </a:defRPr>
            </a:lvl2pPr>
            <a:lvl3pPr marL="1371600" lvl="2" indent="-228600" algn="l">
              <a:lnSpc>
                <a:spcPct val="100000"/>
              </a:lnSpc>
              <a:spcBef>
                <a:spcPts val="320"/>
              </a:spcBef>
              <a:spcAft>
                <a:spcPts val="0"/>
              </a:spcAft>
              <a:buClr>
                <a:schemeClr val="accent2"/>
              </a:buClr>
              <a:buSzPts val="1600"/>
              <a:buNone/>
              <a:defRPr sz="1600" b="0">
                <a:solidFill>
                  <a:schemeClr val="accent2"/>
                </a:solidFill>
                <a:latin typeface="Franklin Gothic"/>
                <a:ea typeface="Franklin Gothic"/>
                <a:cs typeface="Franklin Gothic"/>
                <a:sym typeface="Franklin Gothic"/>
              </a:defRPr>
            </a:lvl3pPr>
            <a:lvl4pPr marL="1828800" lvl="3" indent="-228600" algn="l">
              <a:lnSpc>
                <a:spcPct val="100000"/>
              </a:lnSpc>
              <a:spcBef>
                <a:spcPts val="280"/>
              </a:spcBef>
              <a:spcAft>
                <a:spcPts val="0"/>
              </a:spcAft>
              <a:buClr>
                <a:schemeClr val="dk1"/>
              </a:buClr>
              <a:buSzPts val="1400"/>
              <a:buNone/>
              <a:defRPr/>
            </a:lvl4pPr>
            <a:lvl5pPr marL="2286000" lvl="4" indent="-228600" algn="l">
              <a:lnSpc>
                <a:spcPct val="100000"/>
              </a:lnSpc>
              <a:spcBef>
                <a:spcPts val="280"/>
              </a:spcBef>
              <a:spcAft>
                <a:spcPts val="0"/>
              </a:spcAft>
              <a:buClr>
                <a:schemeClr val="dk1"/>
              </a:buClr>
              <a:buSzPts val="98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2" name="Google Shape;62;p34"/>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p:nvPr/>
        </p:nvSpPr>
        <p:spPr>
          <a:xfrm>
            <a:off x="0" y="1"/>
            <a:ext cx="9144000" cy="914399"/>
          </a:xfrm>
          <a:prstGeom prst="rect">
            <a:avLst/>
          </a:prstGeom>
          <a:solidFill>
            <a:schemeClr val="accent2"/>
          </a:solidFill>
          <a:ln>
            <a:noFill/>
          </a:ln>
        </p:spPr>
        <p:txBody>
          <a:bodyPr spcFirstLastPara="1" wrap="square" lIns="91425" tIns="45700" rIns="91425" bIns="45700" anchor="b" anchorCtr="0">
            <a:noAutofit/>
          </a:bodyPr>
          <a:lstStyle/>
          <a:p>
            <a:pPr marL="173038" marR="0" lvl="0" indent="0" algn="l" rtl="0">
              <a:lnSpc>
                <a:spcPct val="100000"/>
              </a:lnSpc>
              <a:spcBef>
                <a:spcPts val="0"/>
              </a:spcBef>
              <a:spcAft>
                <a:spcPts val="0"/>
              </a:spcAft>
              <a:buClr>
                <a:schemeClr val="dk1"/>
              </a:buClr>
              <a:buSzPts val="2800"/>
              <a:buFont typeface="Libre Franklin"/>
              <a:buNone/>
            </a:pPr>
            <a:endParaRPr sz="2800" b="1" i="0" u="none" strike="noStrike" cap="none">
              <a:solidFill>
                <a:schemeClr val="lt1"/>
              </a:solidFill>
              <a:latin typeface="Franklin Gothic"/>
              <a:ea typeface="Franklin Gothic"/>
              <a:cs typeface="Franklin Gothic"/>
              <a:sym typeface="Franklin Gothic"/>
            </a:endParaRPr>
          </a:p>
        </p:txBody>
      </p:sp>
      <p:sp>
        <p:nvSpPr>
          <p:cNvPr id="11" name="Google Shape;11;p22"/>
          <p:cNvSpPr txBox="1">
            <a:spLocks noGrp="1"/>
          </p:cNvSpPr>
          <p:nvPr>
            <p:ph type="body" idx="1"/>
          </p:nvPr>
        </p:nvSpPr>
        <p:spPr>
          <a:xfrm>
            <a:off x="457200" y="1186399"/>
            <a:ext cx="8229600" cy="53123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1pPr>
            <a:lvl2pPr marL="914400" marR="0" lvl="1" indent="-330200" algn="l" rtl="0">
              <a:lnSpc>
                <a:spcPct val="100000"/>
              </a:lnSpc>
              <a:spcBef>
                <a:spcPts val="320"/>
              </a:spcBef>
              <a:spcAft>
                <a:spcPts val="0"/>
              </a:spcAft>
              <a:buClr>
                <a:schemeClr val="dk1"/>
              </a:buClr>
              <a:buSzPts val="1600"/>
              <a:buFont typeface="Noto Sans Symbols"/>
              <a:buChar char="▪"/>
              <a:defRPr sz="1600" b="1" i="0" u="none" strike="noStrike" cap="none">
                <a:solidFill>
                  <a:schemeClr val="dk1"/>
                </a:solidFill>
                <a:latin typeface="Libre Franklin"/>
                <a:ea typeface="Libre Franklin"/>
                <a:cs typeface="Libre Franklin"/>
                <a:sym typeface="Libre Franklin"/>
              </a:defRPr>
            </a:lvl2pPr>
            <a:lvl3pPr marL="1371600" marR="0" lvl="2" indent="-317500" algn="l" rtl="0">
              <a:lnSpc>
                <a:spcPct val="100000"/>
              </a:lnSpc>
              <a:spcBef>
                <a:spcPts val="280"/>
              </a:spcBef>
              <a:spcAft>
                <a:spcPts val="0"/>
              </a:spcAft>
              <a:buClr>
                <a:schemeClr val="dk1"/>
              </a:buClr>
              <a:buSzPts val="1400"/>
              <a:buFont typeface="Garamond"/>
              <a:buChar char="–"/>
              <a:defRPr sz="1400" b="0" i="0" u="none" strike="noStrike" cap="none">
                <a:solidFill>
                  <a:schemeClr val="dk1"/>
                </a:solidFill>
                <a:latin typeface="Libre Franklin"/>
                <a:ea typeface="Libre Franklin"/>
                <a:cs typeface="Libre Franklin"/>
                <a:sym typeface="Libre Franklin"/>
              </a:defRPr>
            </a:lvl3pPr>
            <a:lvl4pPr marL="1828800" marR="0" lvl="3" indent="-317500" algn="l" rtl="0">
              <a:lnSpc>
                <a:spcPct val="100000"/>
              </a:lnSpc>
              <a:spcBef>
                <a:spcPts val="280"/>
              </a:spcBef>
              <a:spcAft>
                <a:spcPts val="0"/>
              </a:spcAft>
              <a:buClr>
                <a:schemeClr val="dk1"/>
              </a:buClr>
              <a:buSzPts val="1400"/>
              <a:buFont typeface="Garamond"/>
              <a:buChar char="□"/>
              <a:defRPr sz="1400" b="0" i="0" u="none" strike="noStrike" cap="none">
                <a:solidFill>
                  <a:schemeClr val="dk1"/>
                </a:solidFill>
                <a:latin typeface="Libre Franklin"/>
                <a:ea typeface="Libre Franklin"/>
                <a:cs typeface="Libre Franklin"/>
                <a:sym typeface="Libre Franklin"/>
              </a:defRPr>
            </a:lvl4pPr>
            <a:lvl5pPr marL="2286000" marR="0" lvl="4" indent="-290829" algn="l" rtl="0">
              <a:lnSpc>
                <a:spcPct val="100000"/>
              </a:lnSpc>
              <a:spcBef>
                <a:spcPts val="280"/>
              </a:spcBef>
              <a:spcAft>
                <a:spcPts val="0"/>
              </a:spcAft>
              <a:buClr>
                <a:schemeClr val="dk1"/>
              </a:buClr>
              <a:buSzPts val="980"/>
              <a:buFont typeface="Arial"/>
              <a:buChar char="►"/>
              <a:defRPr sz="1400" b="0" i="0" u="none" strike="noStrike" cap="none">
                <a:solidFill>
                  <a:schemeClr val="dk1"/>
                </a:solidFill>
                <a:latin typeface="Libre Franklin"/>
                <a:ea typeface="Libre Franklin"/>
                <a:cs typeface="Libre Franklin"/>
                <a:sym typeface="Libre Frankl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pic>
        <p:nvPicPr>
          <p:cNvPr id="12" name="Google Shape;12;p22"/>
          <p:cNvPicPr preferRelativeResize="0"/>
          <p:nvPr/>
        </p:nvPicPr>
        <p:blipFill rotWithShape="1">
          <a:blip r:embed="rId18">
            <a:alphaModFix/>
          </a:blip>
          <a:srcRect/>
          <a:stretch/>
        </p:blipFill>
        <p:spPr>
          <a:xfrm>
            <a:off x="8569645" y="115127"/>
            <a:ext cx="417023" cy="540631"/>
          </a:xfrm>
          <a:prstGeom prst="rect">
            <a:avLst/>
          </a:prstGeom>
          <a:noFill/>
          <a:ln>
            <a:noFill/>
          </a:ln>
        </p:spPr>
      </p:pic>
      <p:sp>
        <p:nvSpPr>
          <p:cNvPr id="13" name="Google Shape;13;p22"/>
          <p:cNvSpPr txBox="1"/>
          <p:nvPr/>
        </p:nvSpPr>
        <p:spPr>
          <a:xfrm>
            <a:off x="8635254" y="222554"/>
            <a:ext cx="41148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Libre Franklin"/>
                <a:ea typeface="Libre Franklin"/>
                <a:cs typeface="Libre Franklin"/>
                <a:sym typeface="Libre Franklin"/>
              </a:rPr>
              <a:t>‹#›</a:t>
            </a:fld>
            <a:endParaRPr sz="1200" b="0" i="0" u="none" strike="noStrike" cap="none">
              <a:solidFill>
                <a:schemeClr val="lt1"/>
              </a:solidFill>
              <a:latin typeface="Libre Franklin"/>
              <a:ea typeface="Libre Franklin"/>
              <a:cs typeface="Libre Franklin"/>
              <a:sym typeface="Libre Franklin"/>
            </a:endParaRPr>
          </a:p>
        </p:txBody>
      </p:sp>
      <p:sp>
        <p:nvSpPr>
          <p:cNvPr id="14" name="Google Shape;14;p22"/>
          <p:cNvSpPr/>
          <p:nvPr/>
        </p:nvSpPr>
        <p:spPr>
          <a:xfrm>
            <a:off x="0" y="1"/>
            <a:ext cx="9144000" cy="914399"/>
          </a:xfrm>
          <a:prstGeom prst="rect">
            <a:avLst/>
          </a:prstGeom>
          <a:solidFill>
            <a:schemeClr val="accent2"/>
          </a:solidFill>
          <a:ln>
            <a:noFill/>
          </a:ln>
        </p:spPr>
        <p:txBody>
          <a:bodyPr spcFirstLastPara="1" wrap="square" lIns="91425" tIns="45700" rIns="91425" bIns="45700" anchor="ctr" anchorCtr="0">
            <a:noAutofit/>
          </a:bodyPr>
          <a:lstStyle/>
          <a:p>
            <a:pPr marL="173038" marR="0" lvl="0" indent="0" algn="l" rtl="0">
              <a:lnSpc>
                <a:spcPct val="100000"/>
              </a:lnSpc>
              <a:spcBef>
                <a:spcPts val="0"/>
              </a:spcBef>
              <a:spcAft>
                <a:spcPts val="0"/>
              </a:spcAft>
              <a:buClr>
                <a:schemeClr val="dk1"/>
              </a:buClr>
              <a:buSzPts val="2800"/>
              <a:buFont typeface="Libre Franklin"/>
              <a:buNone/>
            </a:pPr>
            <a:endParaRPr sz="2800" b="1" i="0" u="none" strike="noStrike" cap="none">
              <a:solidFill>
                <a:schemeClr val="lt1"/>
              </a:solidFill>
              <a:latin typeface="Franklin Gothic"/>
              <a:ea typeface="Franklin Gothic"/>
              <a:cs typeface="Franklin Gothic"/>
              <a:sym typeface="Franklin Gothic"/>
            </a:endParaRPr>
          </a:p>
        </p:txBody>
      </p:sp>
      <p:pic>
        <p:nvPicPr>
          <p:cNvPr id="15" name="Google Shape;15;p22"/>
          <p:cNvPicPr preferRelativeResize="0"/>
          <p:nvPr/>
        </p:nvPicPr>
        <p:blipFill rotWithShape="1">
          <a:blip r:embed="rId18">
            <a:alphaModFix/>
          </a:blip>
          <a:srcRect/>
          <a:stretch/>
        </p:blipFill>
        <p:spPr>
          <a:xfrm>
            <a:off x="8569645" y="186885"/>
            <a:ext cx="417023" cy="540631"/>
          </a:xfrm>
          <a:prstGeom prst="rect">
            <a:avLst/>
          </a:prstGeom>
          <a:noFill/>
          <a:ln>
            <a:noFill/>
          </a:ln>
        </p:spPr>
      </p:pic>
      <p:sp>
        <p:nvSpPr>
          <p:cNvPr id="16" name="Google Shape;16;p22"/>
          <p:cNvSpPr txBox="1"/>
          <p:nvPr/>
        </p:nvSpPr>
        <p:spPr>
          <a:xfrm>
            <a:off x="8635254" y="294312"/>
            <a:ext cx="41148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Libre Franklin"/>
                <a:ea typeface="Libre Franklin"/>
                <a:cs typeface="Libre Franklin"/>
                <a:sym typeface="Libre Franklin"/>
              </a:rPr>
              <a:t>‹#›</a:t>
            </a:fld>
            <a:endParaRPr sz="1200" b="0" i="0" u="none" strike="noStrike" cap="none">
              <a:solidFill>
                <a:schemeClr val="lt1"/>
              </a:solidFill>
              <a:latin typeface="Libre Franklin"/>
              <a:ea typeface="Libre Franklin"/>
              <a:cs typeface="Libre Franklin"/>
              <a:sym typeface="Libre Franklin"/>
            </a:endParaRPr>
          </a:p>
        </p:txBody>
      </p:sp>
      <p:sp>
        <p:nvSpPr>
          <p:cNvPr id="17" name="Google Shape;17;p22"/>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800"/>
              <a:buFont typeface="Franklin Gothic"/>
              <a:buNone/>
              <a:defRPr sz="2800" b="0" i="0" u="none" strike="noStrike" cap="none">
                <a:solidFill>
                  <a:schemeClr val="lt1"/>
                </a:solidFill>
                <a:latin typeface="Franklin Gothic"/>
                <a:ea typeface="Franklin Gothic"/>
                <a:cs typeface="Franklin Gothic"/>
                <a:sym typeface="Frankli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8.xml"/><Relationship Id="rId7" Type="http://schemas.openxmlformats.org/officeDocument/2006/relationships/package" Target="../embeddings/Microsoft_Excel_Worksheet4.xlsx"/><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p:nvPr/>
        </p:nvSpPr>
        <p:spPr>
          <a:xfrm>
            <a:off x="696688" y="1707025"/>
            <a:ext cx="7772400" cy="1362075"/>
          </a:xfrm>
          <a:prstGeom prst="rect">
            <a:avLst/>
          </a:prstGeom>
          <a:solidFill>
            <a:schemeClr val="lt1"/>
          </a:solid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accent2"/>
              </a:buClr>
              <a:buSzPts val="3000"/>
              <a:buFont typeface="Franklin Gothic"/>
              <a:buNone/>
            </a:pPr>
            <a:br>
              <a:rPr lang="en-US" sz="3000" b="0" i="0" u="none" strike="noStrike" cap="none">
                <a:solidFill>
                  <a:schemeClr val="accent2"/>
                </a:solidFill>
                <a:latin typeface="Franklin Gothic"/>
                <a:ea typeface="Franklin Gothic"/>
                <a:cs typeface="Franklin Gothic"/>
                <a:sym typeface="Franklin Gothic"/>
              </a:rPr>
            </a:br>
            <a:br>
              <a:rPr lang="en-US" sz="3000" b="0" i="0" u="none" strike="noStrike" cap="none">
                <a:solidFill>
                  <a:schemeClr val="accent2"/>
                </a:solidFill>
                <a:latin typeface="Franklin Gothic"/>
                <a:ea typeface="Franklin Gothic"/>
                <a:cs typeface="Franklin Gothic"/>
                <a:sym typeface="Franklin Gothic"/>
              </a:rPr>
            </a:br>
            <a:r>
              <a:rPr lang="en-US" sz="4400" b="0" i="0" u="none" strike="noStrike" cap="none">
                <a:solidFill>
                  <a:schemeClr val="accent2"/>
                </a:solidFill>
                <a:latin typeface="Franklin Gothic"/>
                <a:ea typeface="Franklin Gothic"/>
                <a:cs typeface="Franklin Gothic"/>
                <a:sym typeface="Franklin Gothic"/>
              </a:rPr>
              <a:t>LCAP Mid-Year Update</a:t>
            </a:r>
            <a:endParaRPr sz="1400" b="0" i="0" u="none" strike="noStrike" cap="none">
              <a:solidFill>
                <a:srgbClr val="000000"/>
              </a:solidFill>
              <a:latin typeface="Arial"/>
              <a:ea typeface="Arial"/>
              <a:cs typeface="Arial"/>
              <a:sym typeface="Arial"/>
            </a:endParaRPr>
          </a:p>
        </p:txBody>
      </p:sp>
      <p:sp>
        <p:nvSpPr>
          <p:cNvPr id="108" name="Google Shape;108;p1"/>
          <p:cNvSpPr txBox="1">
            <a:spLocks noGrp="1"/>
          </p:cNvSpPr>
          <p:nvPr>
            <p:ph type="body" idx="1"/>
          </p:nvPr>
        </p:nvSpPr>
        <p:spPr>
          <a:xfrm>
            <a:off x="696688" y="3203777"/>
            <a:ext cx="5944142" cy="2282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95D46"/>
              </a:buClr>
              <a:buSzPts val="1800"/>
              <a:buNone/>
            </a:pPr>
            <a:r>
              <a:rPr lang="en-US" sz="1800" b="0" i="0" u="none" strike="noStrike" dirty="0">
                <a:solidFill>
                  <a:srgbClr val="695D46"/>
                </a:solidFill>
                <a:latin typeface="Open Sans"/>
                <a:ea typeface="Open Sans"/>
                <a:cs typeface="Open Sans"/>
                <a:sym typeface="Open Sans"/>
              </a:rPr>
              <a:t>ARISE High School</a:t>
            </a:r>
            <a:endParaRPr b="0" dirty="0"/>
          </a:p>
          <a:p>
            <a:pPr marL="0" lvl="0" indent="0" algn="l" rtl="0">
              <a:lnSpc>
                <a:spcPct val="100000"/>
              </a:lnSpc>
              <a:spcBef>
                <a:spcPts val="0"/>
              </a:spcBef>
              <a:spcAft>
                <a:spcPts val="0"/>
              </a:spcAft>
              <a:buClr>
                <a:srgbClr val="695D46"/>
              </a:buClr>
              <a:buSzPts val="1800"/>
              <a:buNone/>
            </a:pPr>
            <a:r>
              <a:rPr lang="en-US" sz="1800" b="0" i="0" u="none" strike="noStrike" dirty="0">
                <a:solidFill>
                  <a:srgbClr val="695D46"/>
                </a:solidFill>
                <a:latin typeface="Open Sans"/>
                <a:ea typeface="Open Sans"/>
                <a:cs typeface="Open Sans"/>
                <a:sym typeface="Open Sans"/>
              </a:rPr>
              <a:t>February 8, 2022</a:t>
            </a:r>
            <a:endParaRPr b="0" dirty="0"/>
          </a:p>
          <a:p>
            <a:pPr marL="0" lvl="0" indent="0" algn="l" rtl="0">
              <a:lnSpc>
                <a:spcPct val="100000"/>
              </a:lnSpc>
              <a:spcBef>
                <a:spcPts val="480"/>
              </a:spcBef>
              <a:spcAft>
                <a:spcPts val="0"/>
              </a:spcAft>
              <a:buClr>
                <a:schemeClr val="dk2"/>
              </a:buClr>
              <a:buSzPts val="2400"/>
              <a:buNone/>
            </a:pPr>
            <a:br>
              <a:rPr lang="en-US"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9"/>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000"/>
              <a:buFont typeface="Franklin Gothic"/>
              <a:buNone/>
            </a:pPr>
            <a:r>
              <a:rPr lang="en-US" sz="2200" b="1" i="0" u="none" strike="noStrike" dirty="0"/>
              <a:t>Increased/Improved Services for English Learners, Low Income, and Foster/Homeless Youth </a:t>
            </a:r>
            <a:endParaRPr sz="2200" dirty="0"/>
          </a:p>
        </p:txBody>
      </p:sp>
      <p:grpSp>
        <p:nvGrpSpPr>
          <p:cNvPr id="217" name="Google Shape;217;p9"/>
          <p:cNvGrpSpPr/>
          <p:nvPr/>
        </p:nvGrpSpPr>
        <p:grpSpPr>
          <a:xfrm>
            <a:off x="1799999" y="1141215"/>
            <a:ext cx="1961470" cy="2173485"/>
            <a:chOff x="457199" y="1694366"/>
            <a:chExt cx="1961470" cy="2173485"/>
          </a:xfrm>
        </p:grpSpPr>
        <p:sp>
          <p:nvSpPr>
            <p:cNvPr id="218" name="Google Shape;218;p9"/>
            <p:cNvSpPr/>
            <p:nvPr/>
          </p:nvSpPr>
          <p:spPr>
            <a:xfrm>
              <a:off x="457200" y="1694366"/>
              <a:ext cx="1961469" cy="1201756"/>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0150" tIns="377950" rIns="10150" bIns="377950" anchor="ctr" anchorCtr="0">
              <a:noAutofit/>
            </a:bodyPr>
            <a:lstStyle/>
            <a:p>
              <a:pPr marL="0" marR="0" lvl="0" indent="0" algn="ctr" rtl="0">
                <a:lnSpc>
                  <a:spcPct val="90000"/>
                </a:lnSpc>
                <a:spcBef>
                  <a:spcPts val="0"/>
                </a:spcBef>
                <a:spcAft>
                  <a:spcPts val="0"/>
                </a:spcAft>
                <a:buClr>
                  <a:schemeClr val="lt1"/>
                </a:buClr>
                <a:buSzPts val="2400"/>
                <a:buFont typeface="Libre Franklin"/>
                <a:buNone/>
              </a:pPr>
              <a:r>
                <a:rPr lang="en-US" sz="2200" b="1" i="0" u="none" strike="noStrike" cap="none" dirty="0">
                  <a:solidFill>
                    <a:schemeClr val="lt1"/>
                  </a:solidFill>
                  <a:latin typeface="Libre Franklin"/>
                  <a:ea typeface="Libre Franklin"/>
                  <a:cs typeface="Libre Franklin"/>
                  <a:sym typeface="Libre Franklin"/>
                </a:rPr>
                <a:t>Professional Development</a:t>
              </a:r>
              <a:endParaRPr sz="2200" b="0" i="0" u="none" strike="noStrike" cap="none" dirty="0">
                <a:solidFill>
                  <a:srgbClr val="000000"/>
                </a:solidFill>
                <a:latin typeface="Arial"/>
                <a:ea typeface="Arial"/>
                <a:cs typeface="Arial"/>
                <a:sym typeface="Arial"/>
              </a:endParaRPr>
            </a:p>
          </p:txBody>
        </p:sp>
        <p:sp>
          <p:nvSpPr>
            <p:cNvPr id="220" name="Google Shape;220;p9"/>
            <p:cNvSpPr/>
            <p:nvPr/>
          </p:nvSpPr>
          <p:spPr>
            <a:xfrm>
              <a:off x="457199" y="3028637"/>
              <a:ext cx="1961469" cy="839214"/>
            </a:xfrm>
            <a:prstGeom prst="rect">
              <a:avLst/>
            </a:prstGeom>
            <a:solidFill>
              <a:srgbClr val="8C008E"/>
            </a:solidFill>
            <a:ln w="25400" cap="flat" cmpd="sng">
              <a:solidFill>
                <a:srgbClr val="8C008E"/>
              </a:solidFill>
              <a:prstDash val="solid"/>
              <a:round/>
              <a:headEnd type="none" w="sm" len="sm"/>
              <a:tailEnd type="none" w="sm" len="sm"/>
            </a:ln>
          </p:spPr>
          <p:txBody>
            <a:bodyPr spcFirstLastPara="1" wrap="square" lIns="10150" tIns="377950" rIns="10150" bIns="3779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dirty="0">
                  <a:solidFill>
                    <a:schemeClr val="lt1"/>
                  </a:solidFill>
                  <a:latin typeface="Libre Franklin"/>
                  <a:sym typeface="Libre Franklin"/>
                </a:rPr>
                <a:t>Data Driven Instruction</a:t>
              </a:r>
              <a:endParaRPr sz="1400" b="0" i="0" u="none" strike="noStrike" cap="none" dirty="0">
                <a:solidFill>
                  <a:srgbClr val="000000"/>
                </a:solidFill>
                <a:latin typeface="Arial"/>
                <a:ea typeface="Arial"/>
                <a:cs typeface="Arial"/>
                <a:sym typeface="Arial"/>
              </a:endParaRPr>
            </a:p>
          </p:txBody>
        </p:sp>
      </p:grpSp>
      <p:grpSp>
        <p:nvGrpSpPr>
          <p:cNvPr id="222" name="Google Shape;222;p9"/>
          <p:cNvGrpSpPr/>
          <p:nvPr/>
        </p:nvGrpSpPr>
        <p:grpSpPr>
          <a:xfrm>
            <a:off x="1799999" y="3501036"/>
            <a:ext cx="1961470" cy="2901481"/>
            <a:chOff x="457200" y="1694366"/>
            <a:chExt cx="1961470" cy="2901481"/>
          </a:xfrm>
        </p:grpSpPr>
        <p:sp>
          <p:nvSpPr>
            <p:cNvPr id="223" name="Google Shape;223;p9"/>
            <p:cNvSpPr/>
            <p:nvPr/>
          </p:nvSpPr>
          <p:spPr>
            <a:xfrm>
              <a:off x="457200" y="1694366"/>
              <a:ext cx="1961469" cy="1201756"/>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0150" tIns="377950" rIns="10150" bIns="377950" anchor="ctr" anchorCtr="0">
              <a:noAutofit/>
            </a:bodyPr>
            <a:lstStyle/>
            <a:p>
              <a:pPr marL="0" marR="0" lvl="0" indent="0" algn="ctr" rtl="0">
                <a:lnSpc>
                  <a:spcPct val="90000"/>
                </a:lnSpc>
                <a:spcBef>
                  <a:spcPts val="0"/>
                </a:spcBef>
                <a:spcAft>
                  <a:spcPts val="0"/>
                </a:spcAft>
                <a:buClr>
                  <a:schemeClr val="lt1"/>
                </a:buClr>
                <a:buSzPts val="2400"/>
                <a:buFont typeface="Libre Franklin"/>
                <a:buNone/>
              </a:pPr>
              <a:r>
                <a:rPr lang="en-US" sz="2300" b="1" i="0" u="none" strike="noStrike" cap="none" dirty="0">
                  <a:solidFill>
                    <a:schemeClr val="lt1"/>
                  </a:solidFill>
                  <a:latin typeface="Libre Franklin"/>
                  <a:ea typeface="Libre Franklin"/>
                  <a:cs typeface="Libre Franklin"/>
                  <a:sym typeface="Libre Franklin"/>
                </a:rPr>
                <a:t>English Language Development</a:t>
              </a:r>
              <a:endParaRPr sz="2300" b="0" i="0" u="none" strike="noStrike" cap="none" dirty="0">
                <a:solidFill>
                  <a:srgbClr val="000000"/>
                </a:solidFill>
                <a:latin typeface="Arial"/>
                <a:ea typeface="Arial"/>
                <a:cs typeface="Arial"/>
                <a:sym typeface="Arial"/>
              </a:endParaRPr>
            </a:p>
          </p:txBody>
        </p:sp>
        <p:sp>
          <p:nvSpPr>
            <p:cNvPr id="225" name="Google Shape;225;p9"/>
            <p:cNvSpPr/>
            <p:nvPr/>
          </p:nvSpPr>
          <p:spPr>
            <a:xfrm>
              <a:off x="457201" y="3027981"/>
              <a:ext cx="1961469" cy="1567866"/>
            </a:xfrm>
            <a:prstGeom prst="rect">
              <a:avLst/>
            </a:prstGeom>
            <a:solidFill>
              <a:srgbClr val="8C008E"/>
            </a:solidFill>
            <a:ln w="25400" cap="flat" cmpd="sng">
              <a:solidFill>
                <a:srgbClr val="8C008E"/>
              </a:solidFill>
              <a:prstDash val="solid"/>
              <a:round/>
              <a:headEnd type="none" w="sm" len="sm"/>
              <a:tailEnd type="none" w="sm" len="sm"/>
            </a:ln>
          </p:spPr>
          <p:txBody>
            <a:bodyPr spcFirstLastPara="1" wrap="square" lIns="10150" tIns="377950" rIns="10150" bIns="37795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dirty="0">
                  <a:solidFill>
                    <a:schemeClr val="lt1"/>
                  </a:solidFill>
                  <a:latin typeface="Libre Franklin"/>
                  <a:ea typeface="Libre Franklin"/>
                  <a:cs typeface="Libre Franklin"/>
                  <a:sym typeface="Libre Franklin"/>
                </a:rPr>
                <a:t>Response to Intervention</a:t>
              </a:r>
              <a:endParaRPr sz="1400" b="0" i="0" u="none" strike="noStrike" cap="none" dirty="0">
                <a:solidFill>
                  <a:srgbClr val="000000"/>
                </a:solidFill>
                <a:latin typeface="Arial"/>
                <a:ea typeface="Arial"/>
                <a:cs typeface="Arial"/>
                <a:sym typeface="Arial"/>
              </a:endParaRPr>
            </a:p>
          </p:txBody>
        </p:sp>
      </p:grpSp>
      <p:grpSp>
        <p:nvGrpSpPr>
          <p:cNvPr id="13" name="Google Shape;217;p9">
            <a:extLst>
              <a:ext uri="{FF2B5EF4-FFF2-40B4-BE49-F238E27FC236}">
                <a16:creationId xmlns:a16="http://schemas.microsoft.com/office/drawing/2014/main" id="{C48E52DA-7B24-4867-8069-B0EBA37EA95D}"/>
              </a:ext>
            </a:extLst>
          </p:cNvPr>
          <p:cNvGrpSpPr/>
          <p:nvPr/>
        </p:nvGrpSpPr>
        <p:grpSpPr>
          <a:xfrm>
            <a:off x="5382530" y="1141215"/>
            <a:ext cx="1961470" cy="2173485"/>
            <a:chOff x="457199" y="1694366"/>
            <a:chExt cx="1961470" cy="2173485"/>
          </a:xfrm>
        </p:grpSpPr>
        <p:sp>
          <p:nvSpPr>
            <p:cNvPr id="14" name="Google Shape;218;p9">
              <a:extLst>
                <a:ext uri="{FF2B5EF4-FFF2-40B4-BE49-F238E27FC236}">
                  <a16:creationId xmlns:a16="http://schemas.microsoft.com/office/drawing/2014/main" id="{D4DF219C-CBE2-4DFF-A7CE-7B6F81B9A5EF}"/>
                </a:ext>
              </a:extLst>
            </p:cNvPr>
            <p:cNvSpPr/>
            <p:nvPr/>
          </p:nvSpPr>
          <p:spPr>
            <a:xfrm>
              <a:off x="457200" y="1694366"/>
              <a:ext cx="1961469" cy="1201756"/>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0150" tIns="377950" rIns="10150" bIns="377950" anchor="ctr" anchorCtr="0">
              <a:noAutofit/>
            </a:bodyPr>
            <a:lstStyle/>
            <a:p>
              <a:pPr marL="0" marR="0" lvl="0" indent="0" algn="ctr" rtl="0">
                <a:lnSpc>
                  <a:spcPct val="90000"/>
                </a:lnSpc>
                <a:spcBef>
                  <a:spcPts val="0"/>
                </a:spcBef>
                <a:spcAft>
                  <a:spcPts val="0"/>
                </a:spcAft>
                <a:buClr>
                  <a:schemeClr val="lt1"/>
                </a:buClr>
                <a:buSzPts val="2400"/>
                <a:buFont typeface="Libre Franklin"/>
                <a:buNone/>
              </a:pPr>
              <a:r>
                <a:rPr lang="en-US" sz="2400" b="1" dirty="0">
                  <a:solidFill>
                    <a:schemeClr val="lt1"/>
                  </a:solidFill>
                  <a:latin typeface="Libre Franklin"/>
                  <a:sym typeface="Libre Franklin"/>
                </a:rPr>
                <a:t>Enrichment</a:t>
              </a:r>
              <a:endParaRPr sz="1400" b="0" i="0" u="none" strike="noStrike" cap="none" dirty="0">
                <a:solidFill>
                  <a:srgbClr val="000000"/>
                </a:solidFill>
                <a:latin typeface="Arial"/>
                <a:ea typeface="Arial"/>
                <a:cs typeface="Arial"/>
                <a:sym typeface="Arial"/>
              </a:endParaRPr>
            </a:p>
          </p:txBody>
        </p:sp>
        <p:sp>
          <p:nvSpPr>
            <p:cNvPr id="15" name="Google Shape;220;p9">
              <a:extLst>
                <a:ext uri="{FF2B5EF4-FFF2-40B4-BE49-F238E27FC236}">
                  <a16:creationId xmlns:a16="http://schemas.microsoft.com/office/drawing/2014/main" id="{F4781AEA-D9E2-4743-B582-35094F60CED5}"/>
                </a:ext>
              </a:extLst>
            </p:cNvPr>
            <p:cNvSpPr/>
            <p:nvPr/>
          </p:nvSpPr>
          <p:spPr>
            <a:xfrm>
              <a:off x="457199" y="3028637"/>
              <a:ext cx="1961469" cy="839214"/>
            </a:xfrm>
            <a:prstGeom prst="rect">
              <a:avLst/>
            </a:prstGeom>
            <a:solidFill>
              <a:srgbClr val="8C008E"/>
            </a:solidFill>
            <a:ln w="25400" cap="flat" cmpd="sng">
              <a:solidFill>
                <a:srgbClr val="8C008E"/>
              </a:solidFill>
              <a:prstDash val="solid"/>
              <a:round/>
              <a:headEnd type="none" w="sm" len="sm"/>
              <a:tailEnd type="none" w="sm" len="sm"/>
            </a:ln>
          </p:spPr>
          <p:txBody>
            <a:bodyPr spcFirstLastPara="1" wrap="square" lIns="10150" tIns="377950" rIns="10150" bIns="3779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dirty="0">
                  <a:solidFill>
                    <a:schemeClr val="lt1"/>
                  </a:solidFill>
                  <a:latin typeface="Libre Franklin"/>
                  <a:sym typeface="Libre Franklin"/>
                </a:rPr>
                <a:t>Social Emotional Learning</a:t>
              </a:r>
              <a:endParaRPr sz="1400" b="0" i="0" u="none" strike="noStrike" cap="none" dirty="0">
                <a:solidFill>
                  <a:srgbClr val="000000"/>
                </a:solidFill>
                <a:latin typeface="Arial"/>
                <a:ea typeface="Arial"/>
                <a:cs typeface="Arial"/>
                <a:sym typeface="Arial"/>
              </a:endParaRPr>
            </a:p>
          </p:txBody>
        </p:sp>
      </p:grpSp>
      <p:sp>
        <p:nvSpPr>
          <p:cNvPr id="23" name="Google Shape;223;p9">
            <a:extLst>
              <a:ext uri="{FF2B5EF4-FFF2-40B4-BE49-F238E27FC236}">
                <a16:creationId xmlns:a16="http://schemas.microsoft.com/office/drawing/2014/main" id="{84590E02-B187-4399-8522-76CC1628B7DA}"/>
              </a:ext>
            </a:extLst>
          </p:cNvPr>
          <p:cNvSpPr/>
          <p:nvPr/>
        </p:nvSpPr>
        <p:spPr>
          <a:xfrm>
            <a:off x="5382530" y="3501036"/>
            <a:ext cx="1961469" cy="1201756"/>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0150" tIns="377950" rIns="10150" bIns="377950" anchor="ctr" anchorCtr="0">
            <a:noAutofit/>
          </a:bodyPr>
          <a:lstStyle/>
          <a:p>
            <a:pPr marL="0" marR="0" lvl="0" indent="0" algn="ctr" rtl="0">
              <a:lnSpc>
                <a:spcPct val="90000"/>
              </a:lnSpc>
              <a:spcBef>
                <a:spcPts val="0"/>
              </a:spcBef>
              <a:spcAft>
                <a:spcPts val="0"/>
              </a:spcAft>
              <a:buClr>
                <a:schemeClr val="lt1"/>
              </a:buClr>
              <a:buSzPts val="2400"/>
              <a:buFont typeface="Libre Franklin"/>
              <a:buNone/>
            </a:pPr>
            <a:r>
              <a:rPr lang="en-US" sz="2400" b="1" i="0" u="none" strike="noStrike" cap="none" dirty="0">
                <a:solidFill>
                  <a:schemeClr val="lt1"/>
                </a:solidFill>
                <a:latin typeface="Libre Franklin"/>
                <a:ea typeface="Libre Franklin"/>
                <a:cs typeface="Libre Franklin"/>
                <a:sym typeface="Libre Franklin"/>
              </a:rPr>
              <a:t>College &amp; Career Counseling</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740229" y="1572687"/>
            <a:ext cx="7946571" cy="137346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B4B4C1"/>
              </a:buClr>
              <a:buSzPts val="4800"/>
              <a:buFont typeface="Franklin Gothic"/>
              <a:buNone/>
            </a:pPr>
            <a:r>
              <a:rPr lang="en-US" dirty="0"/>
              <a:t>LCAP Actions Implementation, Expenditures, and Outcomes Update</a:t>
            </a:r>
            <a:endParaRPr dirty="0"/>
          </a:p>
        </p:txBody>
      </p:sp>
    </p:spTree>
    <p:extLst>
      <p:ext uri="{BB962C8B-B14F-4D97-AF65-F5344CB8AC3E}">
        <p14:creationId xmlns:p14="http://schemas.microsoft.com/office/powerpoint/2010/main" val="357924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1"/>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Franklin Gothic"/>
              <a:buNone/>
            </a:pPr>
            <a:r>
              <a:rPr lang="en-US" dirty="0"/>
              <a:t>Goal 1: Academic Achievement</a:t>
            </a:r>
            <a:endParaRPr dirty="0"/>
          </a:p>
        </p:txBody>
      </p:sp>
      <p:sp>
        <p:nvSpPr>
          <p:cNvPr id="245" name="Google Shape;245;p11"/>
          <p:cNvSpPr txBox="1"/>
          <p:nvPr/>
        </p:nvSpPr>
        <p:spPr>
          <a:xfrm>
            <a:off x="457198" y="1131485"/>
            <a:ext cx="55069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Libre Franklin"/>
                <a:ea typeface="Libre Franklin"/>
                <a:cs typeface="Libre Franklin"/>
                <a:sym typeface="Libre Franklin"/>
              </a:rPr>
              <a:t>LCAP Actions Mid-Year Implementation Update</a:t>
            </a:r>
            <a:endParaRPr sz="1400" b="0" i="0" u="none" strike="noStrike" cap="none">
              <a:solidFill>
                <a:srgbClr val="000000"/>
              </a:solidFill>
              <a:latin typeface="Arial"/>
              <a:ea typeface="Arial"/>
              <a:cs typeface="Arial"/>
              <a:sym typeface="Arial"/>
            </a:endParaRPr>
          </a:p>
        </p:txBody>
      </p:sp>
      <p:pic>
        <p:nvPicPr>
          <p:cNvPr id="3" name="Picture 2" descr="Application&#10;&#10;Description automatically generated with medium confidence">
            <a:extLst>
              <a:ext uri="{FF2B5EF4-FFF2-40B4-BE49-F238E27FC236}">
                <a16:creationId xmlns:a16="http://schemas.microsoft.com/office/drawing/2014/main" id="{E731D14C-AE4E-4BF5-8FA4-FD80A5C76809}"/>
              </a:ext>
            </a:extLst>
          </p:cNvPr>
          <p:cNvPicPr>
            <a:picLocks noChangeAspect="1"/>
          </p:cNvPicPr>
          <p:nvPr/>
        </p:nvPicPr>
        <p:blipFill>
          <a:blip r:embed="rId3"/>
          <a:stretch>
            <a:fillRect/>
          </a:stretch>
        </p:blipFill>
        <p:spPr>
          <a:xfrm>
            <a:off x="457198" y="1681044"/>
            <a:ext cx="8349008" cy="33361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2"/>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Franklin Gothic"/>
              <a:buNone/>
            </a:pPr>
            <a:r>
              <a:rPr lang="en-US" dirty="0"/>
              <a:t>Goal 1: Academic Achievement</a:t>
            </a:r>
            <a:endParaRPr dirty="0"/>
          </a:p>
        </p:txBody>
      </p:sp>
      <p:sp>
        <p:nvSpPr>
          <p:cNvPr id="253" name="Google Shape;253;p12"/>
          <p:cNvSpPr txBox="1"/>
          <p:nvPr/>
        </p:nvSpPr>
        <p:spPr>
          <a:xfrm>
            <a:off x="457199" y="1098824"/>
            <a:ext cx="55069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Libre Franklin"/>
                <a:ea typeface="Libre Franklin"/>
                <a:cs typeface="Libre Franklin"/>
                <a:sym typeface="Libre Franklin"/>
              </a:rPr>
              <a:t>LCAP Actions Mid-Year Outcomes Update</a:t>
            </a:r>
            <a:endParaRPr sz="1400" b="0" i="0" u="none" strike="noStrike" cap="none">
              <a:solidFill>
                <a:srgbClr val="000000"/>
              </a:solidFill>
              <a:latin typeface="Arial"/>
              <a:ea typeface="Arial"/>
              <a:cs typeface="Arial"/>
              <a:sym typeface="Arial"/>
            </a:endParaRPr>
          </a:p>
        </p:txBody>
      </p:sp>
      <p:pic>
        <p:nvPicPr>
          <p:cNvPr id="4" name="Picture 3" descr="Table&#10;&#10;Description automatically generated">
            <a:extLst>
              <a:ext uri="{FF2B5EF4-FFF2-40B4-BE49-F238E27FC236}">
                <a16:creationId xmlns:a16="http://schemas.microsoft.com/office/drawing/2014/main" id="{569940AB-A4F5-4BEA-989D-10CC3FD50564}"/>
              </a:ext>
            </a:extLst>
          </p:cNvPr>
          <p:cNvPicPr>
            <a:picLocks noChangeAspect="1"/>
          </p:cNvPicPr>
          <p:nvPr/>
        </p:nvPicPr>
        <p:blipFill>
          <a:blip r:embed="rId3"/>
          <a:stretch>
            <a:fillRect/>
          </a:stretch>
        </p:blipFill>
        <p:spPr>
          <a:xfrm>
            <a:off x="457199" y="1756915"/>
            <a:ext cx="7816568" cy="4002261"/>
          </a:xfrm>
          <a:prstGeom prst="rect">
            <a:avLst/>
          </a:prstGeom>
        </p:spPr>
      </p:pic>
      <p:sp>
        <p:nvSpPr>
          <p:cNvPr id="5" name="TextBox 4">
            <a:extLst>
              <a:ext uri="{FF2B5EF4-FFF2-40B4-BE49-F238E27FC236}">
                <a16:creationId xmlns:a16="http://schemas.microsoft.com/office/drawing/2014/main" id="{B4E803A0-71A2-4307-815A-5CCF697E5F89}"/>
              </a:ext>
            </a:extLst>
          </p:cNvPr>
          <p:cNvSpPr txBox="1"/>
          <p:nvPr/>
        </p:nvSpPr>
        <p:spPr>
          <a:xfrm>
            <a:off x="457199" y="6047935"/>
            <a:ext cx="7816568" cy="338554"/>
          </a:xfrm>
          <a:prstGeom prst="rect">
            <a:avLst/>
          </a:prstGeom>
          <a:solidFill>
            <a:schemeClr val="accent1">
              <a:lumMod val="20000"/>
              <a:lumOff val="80000"/>
            </a:schemeClr>
          </a:solidFill>
          <a:ln w="12700">
            <a:solidFill>
              <a:schemeClr val="accent1"/>
            </a:solidFill>
          </a:ln>
        </p:spPr>
        <p:txBody>
          <a:bodyPr wrap="square" rtlCol="0">
            <a:spAutoFit/>
          </a:bodyPr>
          <a:lstStyle/>
          <a:p>
            <a:r>
              <a:rPr lang="en-US" sz="1600" b="1" dirty="0"/>
              <a:t>Mid-Year NWEA MAP data not yet available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2"/>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Franklin Gothic"/>
              <a:buNone/>
            </a:pPr>
            <a:r>
              <a:rPr lang="en-US" dirty="0"/>
              <a:t>Goal 1: Academic Achievement</a:t>
            </a:r>
            <a:endParaRPr dirty="0"/>
          </a:p>
        </p:txBody>
      </p:sp>
      <p:sp>
        <p:nvSpPr>
          <p:cNvPr id="253" name="Google Shape;253;p12"/>
          <p:cNvSpPr txBox="1"/>
          <p:nvPr/>
        </p:nvSpPr>
        <p:spPr>
          <a:xfrm>
            <a:off x="457199" y="1098824"/>
            <a:ext cx="55069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Libre Franklin"/>
                <a:ea typeface="Libre Franklin"/>
                <a:cs typeface="Libre Franklin"/>
                <a:sym typeface="Libre Franklin"/>
              </a:rPr>
              <a:t>LCAP Actions Mid-Year Outcomes Update</a:t>
            </a:r>
            <a:endParaRPr sz="1400" b="0" i="0" u="none" strike="noStrike" cap="none">
              <a:solidFill>
                <a:srgbClr val="000000"/>
              </a:solidFill>
              <a:latin typeface="Arial"/>
              <a:ea typeface="Arial"/>
              <a:cs typeface="Arial"/>
              <a:sym typeface="Arial"/>
            </a:endParaRPr>
          </a:p>
        </p:txBody>
      </p:sp>
      <p:pic>
        <p:nvPicPr>
          <p:cNvPr id="3" name="Picture 2" descr="Table&#10;&#10;Description automatically generated">
            <a:extLst>
              <a:ext uri="{FF2B5EF4-FFF2-40B4-BE49-F238E27FC236}">
                <a16:creationId xmlns:a16="http://schemas.microsoft.com/office/drawing/2014/main" id="{A8B76610-1235-454B-B06A-2378415E7426}"/>
              </a:ext>
            </a:extLst>
          </p:cNvPr>
          <p:cNvPicPr>
            <a:picLocks noChangeAspect="1"/>
          </p:cNvPicPr>
          <p:nvPr/>
        </p:nvPicPr>
        <p:blipFill>
          <a:blip r:embed="rId3"/>
          <a:stretch>
            <a:fillRect/>
          </a:stretch>
        </p:blipFill>
        <p:spPr>
          <a:xfrm>
            <a:off x="457199" y="1814501"/>
            <a:ext cx="7880685" cy="3768056"/>
          </a:xfrm>
          <a:prstGeom prst="rect">
            <a:avLst/>
          </a:prstGeom>
        </p:spPr>
      </p:pic>
    </p:spTree>
    <p:extLst>
      <p:ext uri="{BB962C8B-B14F-4D97-AF65-F5344CB8AC3E}">
        <p14:creationId xmlns:p14="http://schemas.microsoft.com/office/powerpoint/2010/main" val="271018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3"/>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Franklin Gothic"/>
              <a:buNone/>
            </a:pPr>
            <a:r>
              <a:rPr lang="en-US" dirty="0"/>
              <a:t>Goal 2: School Culture</a:t>
            </a:r>
            <a:endParaRPr dirty="0"/>
          </a:p>
        </p:txBody>
      </p:sp>
      <p:sp>
        <p:nvSpPr>
          <p:cNvPr id="262" name="Google Shape;262;p13"/>
          <p:cNvSpPr txBox="1"/>
          <p:nvPr/>
        </p:nvSpPr>
        <p:spPr>
          <a:xfrm>
            <a:off x="457199" y="1131570"/>
            <a:ext cx="55069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Libre Franklin"/>
                <a:ea typeface="Libre Franklin"/>
                <a:cs typeface="Libre Franklin"/>
                <a:sym typeface="Libre Franklin"/>
              </a:rPr>
              <a:t>LCAP Actions Mid-Year Implementation Update</a:t>
            </a:r>
            <a:endParaRPr sz="1400" b="0" i="0" u="none" strike="noStrike" cap="none" dirty="0">
              <a:solidFill>
                <a:srgbClr val="000000"/>
              </a:solidFill>
              <a:latin typeface="Arial"/>
              <a:ea typeface="Arial"/>
              <a:cs typeface="Arial"/>
              <a:sym typeface="Arial"/>
            </a:endParaRPr>
          </a:p>
        </p:txBody>
      </p:sp>
      <p:pic>
        <p:nvPicPr>
          <p:cNvPr id="3" name="Picture 2" descr="Table&#10;&#10;Description automatically generated">
            <a:extLst>
              <a:ext uri="{FF2B5EF4-FFF2-40B4-BE49-F238E27FC236}">
                <a16:creationId xmlns:a16="http://schemas.microsoft.com/office/drawing/2014/main" id="{99BF5D96-285B-4FCD-9162-834CB4F88DDF}"/>
              </a:ext>
            </a:extLst>
          </p:cNvPr>
          <p:cNvPicPr>
            <a:picLocks noChangeAspect="1"/>
          </p:cNvPicPr>
          <p:nvPr/>
        </p:nvPicPr>
        <p:blipFill>
          <a:blip r:embed="rId3"/>
          <a:stretch>
            <a:fillRect/>
          </a:stretch>
        </p:blipFill>
        <p:spPr>
          <a:xfrm>
            <a:off x="457199" y="1718071"/>
            <a:ext cx="8315238" cy="287799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Franklin Gothic"/>
              <a:buNone/>
            </a:pPr>
            <a:r>
              <a:rPr lang="en-US" dirty="0"/>
              <a:t>Goal 2: School Culture</a:t>
            </a:r>
            <a:endParaRPr dirty="0"/>
          </a:p>
        </p:txBody>
      </p:sp>
      <p:sp>
        <p:nvSpPr>
          <p:cNvPr id="269" name="Google Shape;269;p43"/>
          <p:cNvSpPr txBox="1"/>
          <p:nvPr/>
        </p:nvSpPr>
        <p:spPr>
          <a:xfrm>
            <a:off x="457199" y="1139870"/>
            <a:ext cx="55069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Libre Franklin"/>
                <a:ea typeface="Libre Franklin"/>
                <a:cs typeface="Libre Franklin"/>
                <a:sym typeface="Libre Franklin"/>
              </a:rPr>
              <a:t>LCAP Actions Mid-Year Outcomes Update</a:t>
            </a:r>
            <a:endParaRPr sz="1400" b="0" i="0" u="none" strike="noStrike" cap="none" dirty="0">
              <a:solidFill>
                <a:srgbClr val="000000"/>
              </a:solidFill>
              <a:latin typeface="Arial"/>
              <a:ea typeface="Arial"/>
              <a:cs typeface="Arial"/>
              <a:sym typeface="Arial"/>
            </a:endParaRPr>
          </a:p>
        </p:txBody>
      </p:sp>
      <p:pic>
        <p:nvPicPr>
          <p:cNvPr id="5" name="Picture 4" descr="Table&#10;&#10;Description automatically generated">
            <a:extLst>
              <a:ext uri="{FF2B5EF4-FFF2-40B4-BE49-F238E27FC236}">
                <a16:creationId xmlns:a16="http://schemas.microsoft.com/office/drawing/2014/main" id="{6110CF6C-83E3-4994-B813-66BC82271046}"/>
              </a:ext>
            </a:extLst>
          </p:cNvPr>
          <p:cNvPicPr>
            <a:picLocks noChangeAspect="1"/>
          </p:cNvPicPr>
          <p:nvPr/>
        </p:nvPicPr>
        <p:blipFill>
          <a:blip r:embed="rId3"/>
          <a:stretch>
            <a:fillRect/>
          </a:stretch>
        </p:blipFill>
        <p:spPr>
          <a:xfrm>
            <a:off x="457199" y="1734672"/>
            <a:ext cx="8031028" cy="406454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Franklin Gothic"/>
              <a:buNone/>
            </a:pPr>
            <a:r>
              <a:rPr lang="en-US" dirty="0"/>
              <a:t>Goal 2: School Culture</a:t>
            </a:r>
            <a:endParaRPr dirty="0"/>
          </a:p>
        </p:txBody>
      </p:sp>
      <p:sp>
        <p:nvSpPr>
          <p:cNvPr id="269" name="Google Shape;269;p43"/>
          <p:cNvSpPr txBox="1"/>
          <p:nvPr/>
        </p:nvSpPr>
        <p:spPr>
          <a:xfrm>
            <a:off x="457198" y="1034686"/>
            <a:ext cx="55069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Libre Franklin"/>
                <a:ea typeface="Libre Franklin"/>
                <a:cs typeface="Libre Franklin"/>
                <a:sym typeface="Libre Franklin"/>
              </a:rPr>
              <a:t>LCAP Actions Mid-Year Outcomes Update</a:t>
            </a:r>
            <a:endParaRPr sz="1400" b="0" i="0" u="none" strike="noStrike" cap="none" dirty="0">
              <a:solidFill>
                <a:srgbClr val="000000"/>
              </a:solidFill>
              <a:latin typeface="Arial"/>
              <a:ea typeface="Arial"/>
              <a:cs typeface="Arial"/>
              <a:sym typeface="Arial"/>
            </a:endParaRPr>
          </a:p>
        </p:txBody>
      </p:sp>
      <p:pic>
        <p:nvPicPr>
          <p:cNvPr id="3" name="Picture 2" descr="Table&#10;&#10;Description automatically generated">
            <a:extLst>
              <a:ext uri="{FF2B5EF4-FFF2-40B4-BE49-F238E27FC236}">
                <a16:creationId xmlns:a16="http://schemas.microsoft.com/office/drawing/2014/main" id="{56505EBF-7470-4125-B30B-0A3151B9EB3C}"/>
              </a:ext>
            </a:extLst>
          </p:cNvPr>
          <p:cNvPicPr>
            <a:picLocks noChangeAspect="1"/>
          </p:cNvPicPr>
          <p:nvPr/>
        </p:nvPicPr>
        <p:blipFill>
          <a:blip r:embed="rId3"/>
          <a:stretch>
            <a:fillRect/>
          </a:stretch>
        </p:blipFill>
        <p:spPr>
          <a:xfrm>
            <a:off x="460261" y="1838979"/>
            <a:ext cx="8223477" cy="3180041"/>
          </a:xfrm>
          <a:prstGeom prst="rect">
            <a:avLst/>
          </a:prstGeom>
        </p:spPr>
      </p:pic>
      <p:sp>
        <p:nvSpPr>
          <p:cNvPr id="7" name="TextBox 6">
            <a:extLst>
              <a:ext uri="{FF2B5EF4-FFF2-40B4-BE49-F238E27FC236}">
                <a16:creationId xmlns:a16="http://schemas.microsoft.com/office/drawing/2014/main" id="{E1545781-95E2-4C10-BFC5-0CAFEE0B47BF}"/>
              </a:ext>
            </a:extLst>
          </p:cNvPr>
          <p:cNvSpPr txBox="1"/>
          <p:nvPr/>
        </p:nvSpPr>
        <p:spPr>
          <a:xfrm>
            <a:off x="457198" y="5943599"/>
            <a:ext cx="7816568" cy="338554"/>
          </a:xfrm>
          <a:prstGeom prst="rect">
            <a:avLst/>
          </a:prstGeom>
          <a:solidFill>
            <a:schemeClr val="accent1">
              <a:lumMod val="20000"/>
              <a:lumOff val="80000"/>
            </a:schemeClr>
          </a:solidFill>
          <a:ln w="12700">
            <a:solidFill>
              <a:schemeClr val="accent1"/>
            </a:solidFill>
          </a:ln>
        </p:spPr>
        <p:txBody>
          <a:bodyPr wrap="square" rtlCol="0">
            <a:spAutoFit/>
          </a:bodyPr>
          <a:lstStyle/>
          <a:p>
            <a:r>
              <a:rPr lang="en-US" sz="1600" b="1" dirty="0"/>
              <a:t>Mid-Year Survey data not available</a:t>
            </a:r>
          </a:p>
        </p:txBody>
      </p:sp>
    </p:spTree>
    <p:extLst>
      <p:ext uri="{BB962C8B-B14F-4D97-AF65-F5344CB8AC3E}">
        <p14:creationId xmlns:p14="http://schemas.microsoft.com/office/powerpoint/2010/main" val="2225809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4"/>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Franklin Gothic"/>
              <a:buNone/>
            </a:pPr>
            <a:r>
              <a:rPr lang="en-US" dirty="0"/>
              <a:t>Goal 3: College &amp; Career Readiness</a:t>
            </a:r>
            <a:endParaRPr dirty="0"/>
          </a:p>
        </p:txBody>
      </p:sp>
      <p:sp>
        <p:nvSpPr>
          <p:cNvPr id="277" name="Google Shape;277;p14"/>
          <p:cNvSpPr txBox="1"/>
          <p:nvPr/>
        </p:nvSpPr>
        <p:spPr>
          <a:xfrm>
            <a:off x="457199" y="1119539"/>
            <a:ext cx="55069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Libre Franklin"/>
                <a:ea typeface="Libre Franklin"/>
                <a:cs typeface="Libre Franklin"/>
                <a:sym typeface="Libre Franklin"/>
              </a:rPr>
              <a:t>LCAP Actions Mid-Year Implementation Update</a:t>
            </a:r>
            <a:endParaRPr sz="1400" b="0" i="0" u="none" strike="noStrike" cap="none">
              <a:solidFill>
                <a:srgbClr val="000000"/>
              </a:solidFill>
              <a:latin typeface="Arial"/>
              <a:ea typeface="Arial"/>
              <a:cs typeface="Arial"/>
              <a:sym typeface="Arial"/>
            </a:endParaRPr>
          </a:p>
        </p:txBody>
      </p:sp>
      <p:pic>
        <p:nvPicPr>
          <p:cNvPr id="5" name="Picture 4" descr="Table&#10;&#10;Description automatically generated">
            <a:extLst>
              <a:ext uri="{FF2B5EF4-FFF2-40B4-BE49-F238E27FC236}">
                <a16:creationId xmlns:a16="http://schemas.microsoft.com/office/drawing/2014/main" id="{42DB06D0-A9D3-4729-9FA0-511FA098EFD0}"/>
              </a:ext>
            </a:extLst>
          </p:cNvPr>
          <p:cNvPicPr>
            <a:picLocks noChangeAspect="1"/>
          </p:cNvPicPr>
          <p:nvPr/>
        </p:nvPicPr>
        <p:blipFill>
          <a:blip r:embed="rId3"/>
          <a:stretch>
            <a:fillRect/>
          </a:stretch>
        </p:blipFill>
        <p:spPr>
          <a:xfrm>
            <a:off x="457199" y="1694009"/>
            <a:ext cx="8147304" cy="4044452"/>
          </a:xfrm>
          <a:prstGeom prst="rect">
            <a:avLst/>
          </a:prstGeom>
          <a:ln w="12700">
            <a:solidFill>
              <a:schemeClr val="tx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5"/>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Franklin Gothic"/>
              <a:buNone/>
            </a:pPr>
            <a:r>
              <a:rPr lang="en-US" dirty="0"/>
              <a:t>Goal 3: College &amp; Career Readiness</a:t>
            </a:r>
            <a:endParaRPr dirty="0"/>
          </a:p>
        </p:txBody>
      </p:sp>
      <p:sp>
        <p:nvSpPr>
          <p:cNvPr id="284" name="Google Shape;284;p15"/>
          <p:cNvSpPr txBox="1"/>
          <p:nvPr/>
        </p:nvSpPr>
        <p:spPr>
          <a:xfrm>
            <a:off x="457199" y="1094845"/>
            <a:ext cx="55069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Libre Franklin"/>
                <a:ea typeface="Libre Franklin"/>
                <a:cs typeface="Libre Franklin"/>
                <a:sym typeface="Libre Franklin"/>
              </a:rPr>
              <a:t>LCAP Actions Mid-Year Outcomes Update</a:t>
            </a:r>
            <a:endParaRPr sz="1400" b="0" i="0" u="none" strike="noStrike" cap="none" dirty="0">
              <a:solidFill>
                <a:srgbClr val="000000"/>
              </a:solidFill>
              <a:latin typeface="Arial"/>
              <a:ea typeface="Arial"/>
              <a:cs typeface="Arial"/>
              <a:sym typeface="Arial"/>
            </a:endParaRPr>
          </a:p>
        </p:txBody>
      </p:sp>
      <p:pic>
        <p:nvPicPr>
          <p:cNvPr id="3" name="Picture 2" descr="Table&#10;&#10;Description automatically generated">
            <a:extLst>
              <a:ext uri="{FF2B5EF4-FFF2-40B4-BE49-F238E27FC236}">
                <a16:creationId xmlns:a16="http://schemas.microsoft.com/office/drawing/2014/main" id="{CBCF5A84-B71F-4A0E-9F23-F7C563C0B5F5}"/>
              </a:ext>
            </a:extLst>
          </p:cNvPr>
          <p:cNvPicPr>
            <a:picLocks noChangeAspect="1"/>
          </p:cNvPicPr>
          <p:nvPr/>
        </p:nvPicPr>
        <p:blipFill>
          <a:blip r:embed="rId3"/>
          <a:stretch>
            <a:fillRect/>
          </a:stretch>
        </p:blipFill>
        <p:spPr>
          <a:xfrm>
            <a:off x="457199" y="1644622"/>
            <a:ext cx="7423485" cy="46043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body" idx="1"/>
          </p:nvPr>
        </p:nvSpPr>
        <p:spPr>
          <a:xfrm>
            <a:off x="457200" y="1435608"/>
            <a:ext cx="8230934" cy="4759999"/>
          </a:xfrm>
          <a:prstGeom prst="rect">
            <a:avLst/>
          </a:prstGeom>
          <a:noFill/>
          <a:ln>
            <a:noFill/>
          </a:ln>
        </p:spPr>
        <p:txBody>
          <a:bodyPr spcFirstLastPara="1" wrap="square" lIns="91425" tIns="45700" rIns="91425" bIns="45700" anchor="t" anchorCtr="0">
            <a:noAutofit/>
          </a:bodyPr>
          <a:lstStyle/>
          <a:p>
            <a:pPr marL="457200" lvl="1" indent="-457200" algn="l" rtl="0">
              <a:lnSpc>
                <a:spcPct val="100000"/>
              </a:lnSpc>
              <a:spcBef>
                <a:spcPts val="0"/>
              </a:spcBef>
              <a:spcAft>
                <a:spcPts val="0"/>
              </a:spcAft>
              <a:buClr>
                <a:schemeClr val="dk1"/>
              </a:buClr>
              <a:buSzPts val="1600"/>
              <a:buAutoNum type="arabicPeriod"/>
            </a:pPr>
            <a:r>
              <a:rPr lang="en-US" dirty="0"/>
              <a:t>Overview of Requirements</a:t>
            </a:r>
            <a:endParaRPr dirty="0"/>
          </a:p>
          <a:p>
            <a:pPr marL="460375" lvl="2" indent="0" algn="l" rtl="0">
              <a:lnSpc>
                <a:spcPct val="100000"/>
              </a:lnSpc>
              <a:spcBef>
                <a:spcPts val="280"/>
              </a:spcBef>
              <a:spcAft>
                <a:spcPts val="0"/>
              </a:spcAft>
              <a:buClr>
                <a:schemeClr val="dk1"/>
              </a:buClr>
              <a:buSzPts val="1400"/>
              <a:buNone/>
            </a:pPr>
            <a:endParaRPr dirty="0"/>
          </a:p>
          <a:p>
            <a:pPr marL="457200" lvl="1" indent="-457200" algn="l" rtl="0">
              <a:lnSpc>
                <a:spcPct val="100000"/>
              </a:lnSpc>
              <a:spcBef>
                <a:spcPts val="320"/>
              </a:spcBef>
              <a:spcAft>
                <a:spcPts val="0"/>
              </a:spcAft>
              <a:buClr>
                <a:schemeClr val="dk1"/>
              </a:buClr>
              <a:buSzPts val="1600"/>
              <a:buAutoNum type="arabicPeriod"/>
            </a:pPr>
            <a:r>
              <a:rPr lang="en-US" dirty="0"/>
              <a:t>Updated Budget Overview for Parents and LCAP Mid-Year Expenditures</a:t>
            </a:r>
          </a:p>
          <a:p>
            <a:pPr marL="457200" lvl="1" indent="-457200" algn="l" rtl="0">
              <a:lnSpc>
                <a:spcPct val="100000"/>
              </a:lnSpc>
              <a:spcBef>
                <a:spcPts val="320"/>
              </a:spcBef>
              <a:spcAft>
                <a:spcPts val="0"/>
              </a:spcAft>
              <a:buClr>
                <a:schemeClr val="dk1"/>
              </a:buClr>
              <a:buSzPts val="1600"/>
              <a:buAutoNum type="arabicPeriod"/>
            </a:pPr>
            <a:endParaRPr lang="en-US" dirty="0"/>
          </a:p>
          <a:p>
            <a:pPr marL="457200" lvl="1" indent="-457200" algn="l" rtl="0">
              <a:lnSpc>
                <a:spcPct val="100000"/>
              </a:lnSpc>
              <a:spcBef>
                <a:spcPts val="320"/>
              </a:spcBef>
              <a:spcAft>
                <a:spcPts val="0"/>
              </a:spcAft>
              <a:buClr>
                <a:schemeClr val="dk1"/>
              </a:buClr>
              <a:buSzPts val="1600"/>
              <a:buAutoNum type="arabicPeriod"/>
            </a:pPr>
            <a:r>
              <a:rPr lang="en-US" dirty="0"/>
              <a:t>LCAP Actions Implementation, Expenditures, and Outcomes Update</a:t>
            </a:r>
          </a:p>
          <a:p>
            <a:pPr marL="457200" lvl="1" indent="-457200" algn="l" rtl="0">
              <a:lnSpc>
                <a:spcPct val="100000"/>
              </a:lnSpc>
              <a:spcBef>
                <a:spcPts val="320"/>
              </a:spcBef>
              <a:spcAft>
                <a:spcPts val="0"/>
              </a:spcAft>
              <a:buClr>
                <a:schemeClr val="dk1"/>
              </a:buClr>
              <a:buSzPts val="1600"/>
              <a:buAutoNum type="arabicPeriod"/>
            </a:pPr>
            <a:endParaRPr dirty="0"/>
          </a:p>
          <a:p>
            <a:pPr marL="457200" lvl="1" indent="-457200" algn="l" rtl="0">
              <a:lnSpc>
                <a:spcPct val="100000"/>
              </a:lnSpc>
              <a:spcBef>
                <a:spcPts val="320"/>
              </a:spcBef>
              <a:spcAft>
                <a:spcPts val="0"/>
              </a:spcAft>
              <a:buClr>
                <a:schemeClr val="dk1"/>
              </a:buClr>
              <a:buSzPts val="1600"/>
              <a:buAutoNum type="arabicPeriod"/>
            </a:pPr>
            <a:r>
              <a:rPr lang="en-US" dirty="0"/>
              <a:t>Educational Partner Input</a:t>
            </a:r>
            <a:endParaRPr dirty="0"/>
          </a:p>
        </p:txBody>
      </p:sp>
      <p:sp>
        <p:nvSpPr>
          <p:cNvPr id="115" name="Google Shape;115;p2"/>
          <p:cNvSpPr txBox="1">
            <a:spLocks noGrp="1"/>
          </p:cNvSpPr>
          <p:nvPr>
            <p:ph type="title"/>
          </p:nvPr>
        </p:nvSpPr>
        <p:spPr>
          <a:xfrm>
            <a:off x="457200" y="0"/>
            <a:ext cx="8146169" cy="91439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Franklin Gothic"/>
              <a:buNone/>
            </a:pPr>
            <a:r>
              <a:rPr lang="en-US"/>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5"/>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Franklin Gothic"/>
              <a:buNone/>
            </a:pPr>
            <a:r>
              <a:rPr lang="en-US" dirty="0"/>
              <a:t>Goal 3: College &amp; Career Readiness</a:t>
            </a:r>
            <a:endParaRPr dirty="0"/>
          </a:p>
        </p:txBody>
      </p:sp>
      <p:sp>
        <p:nvSpPr>
          <p:cNvPr id="284" name="Google Shape;284;p15"/>
          <p:cNvSpPr txBox="1"/>
          <p:nvPr/>
        </p:nvSpPr>
        <p:spPr>
          <a:xfrm>
            <a:off x="457199" y="1094845"/>
            <a:ext cx="55069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Libre Franklin"/>
                <a:ea typeface="Libre Franklin"/>
                <a:cs typeface="Libre Franklin"/>
                <a:sym typeface="Libre Franklin"/>
              </a:rPr>
              <a:t>LCAP Actions Mid-Year Outcomes Update</a:t>
            </a:r>
            <a:endParaRPr sz="1400" b="0" i="0" u="none" strike="noStrike" cap="none" dirty="0">
              <a:solidFill>
                <a:srgbClr val="000000"/>
              </a:solidFill>
              <a:latin typeface="Arial"/>
              <a:ea typeface="Arial"/>
              <a:cs typeface="Arial"/>
              <a:sym typeface="Arial"/>
            </a:endParaRPr>
          </a:p>
        </p:txBody>
      </p:sp>
      <p:pic>
        <p:nvPicPr>
          <p:cNvPr id="4" name="Picture 3" descr="Table&#10;&#10;Description automatically generated">
            <a:extLst>
              <a:ext uri="{FF2B5EF4-FFF2-40B4-BE49-F238E27FC236}">
                <a16:creationId xmlns:a16="http://schemas.microsoft.com/office/drawing/2014/main" id="{5C11F5E1-6BDC-48BE-9260-7FF3CC6526BA}"/>
              </a:ext>
            </a:extLst>
          </p:cNvPr>
          <p:cNvPicPr>
            <a:picLocks noChangeAspect="1"/>
          </p:cNvPicPr>
          <p:nvPr/>
        </p:nvPicPr>
        <p:blipFill>
          <a:blip r:embed="rId3"/>
          <a:stretch>
            <a:fillRect/>
          </a:stretch>
        </p:blipFill>
        <p:spPr>
          <a:xfrm>
            <a:off x="457199" y="1644622"/>
            <a:ext cx="7500948" cy="4346880"/>
          </a:xfrm>
          <a:prstGeom prst="rect">
            <a:avLst/>
          </a:prstGeom>
        </p:spPr>
      </p:pic>
    </p:spTree>
    <p:extLst>
      <p:ext uri="{BB962C8B-B14F-4D97-AF65-F5344CB8AC3E}">
        <p14:creationId xmlns:p14="http://schemas.microsoft.com/office/powerpoint/2010/main" val="14931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121" name="Google Shape;121;p3"/>
          <p:cNvGrpSpPr/>
          <p:nvPr/>
        </p:nvGrpSpPr>
        <p:grpSpPr>
          <a:xfrm>
            <a:off x="457240" y="1421662"/>
            <a:ext cx="8231145" cy="4935595"/>
            <a:chOff x="40" y="103719"/>
            <a:chExt cx="8231145" cy="4935595"/>
          </a:xfrm>
        </p:grpSpPr>
        <p:sp>
          <p:nvSpPr>
            <p:cNvPr id="122" name="Google Shape;122;p3"/>
            <p:cNvSpPr/>
            <p:nvPr/>
          </p:nvSpPr>
          <p:spPr>
            <a:xfrm>
              <a:off x="40" y="103719"/>
              <a:ext cx="3846311" cy="892800"/>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txBox="1"/>
            <p:nvPr/>
          </p:nvSpPr>
          <p:spPr>
            <a:xfrm>
              <a:off x="40" y="103719"/>
              <a:ext cx="3846311" cy="892800"/>
            </a:xfrm>
            <a:prstGeom prst="rect">
              <a:avLst/>
            </a:prstGeom>
            <a:noFill/>
            <a:ln>
              <a:noFill/>
            </a:ln>
          </p:spPr>
          <p:txBody>
            <a:bodyPr spcFirstLastPara="1" wrap="square" lIns="220450" tIns="125975" rIns="220450" bIns="125975" anchor="ctr" anchorCtr="0">
              <a:noAutofit/>
            </a:bodyPr>
            <a:lstStyle/>
            <a:p>
              <a:pPr marL="0" marR="0" lvl="0" indent="0" algn="ctr" rtl="0">
                <a:lnSpc>
                  <a:spcPct val="90000"/>
                </a:lnSpc>
                <a:spcBef>
                  <a:spcPts val="0"/>
                </a:spcBef>
                <a:spcAft>
                  <a:spcPts val="0"/>
                </a:spcAft>
                <a:buClr>
                  <a:schemeClr val="lt1"/>
                </a:buClr>
                <a:buSzPts val="3100"/>
                <a:buFont typeface="Franklin Gothic"/>
                <a:buNone/>
              </a:pPr>
              <a:r>
                <a:rPr lang="en-US" sz="3100" b="0" i="0" u="none" strike="noStrike" cap="none">
                  <a:solidFill>
                    <a:schemeClr val="lt1"/>
                  </a:solidFill>
                  <a:latin typeface="Franklin Gothic"/>
                  <a:ea typeface="Franklin Gothic"/>
                  <a:cs typeface="Franklin Gothic"/>
                  <a:sym typeface="Franklin Gothic"/>
                </a:rPr>
                <a:t>What is it?</a:t>
              </a:r>
              <a:endParaRPr sz="3100" b="0" i="0" u="none" strike="noStrike" cap="none">
                <a:solidFill>
                  <a:schemeClr val="lt1"/>
                </a:solidFill>
                <a:latin typeface="Libre Franklin"/>
                <a:ea typeface="Libre Franklin"/>
                <a:cs typeface="Libre Franklin"/>
                <a:sym typeface="Libre Franklin"/>
              </a:endParaRPr>
            </a:p>
          </p:txBody>
        </p:sp>
        <p:sp>
          <p:nvSpPr>
            <p:cNvPr id="124" name="Google Shape;124;p3"/>
            <p:cNvSpPr/>
            <p:nvPr/>
          </p:nvSpPr>
          <p:spPr>
            <a:xfrm>
              <a:off x="40" y="996519"/>
              <a:ext cx="3846311" cy="3659085"/>
            </a:xfrm>
            <a:prstGeom prst="rect">
              <a:avLst/>
            </a:prstGeom>
            <a:solidFill>
              <a:srgbClr val="C9D0DD">
                <a:alpha val="89411"/>
              </a:srgbClr>
            </a:solidFill>
            <a:ln w="25400" cap="flat" cmpd="sng">
              <a:solidFill>
                <a:srgbClr val="C9D0DD">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p:cNvSpPr txBox="1"/>
            <p:nvPr/>
          </p:nvSpPr>
          <p:spPr>
            <a:xfrm>
              <a:off x="41" y="996519"/>
              <a:ext cx="3844726" cy="4042795"/>
            </a:xfrm>
            <a:prstGeom prst="rect">
              <a:avLst/>
            </a:prstGeom>
            <a:solidFill>
              <a:srgbClr val="BFE4FF"/>
            </a:solidFill>
            <a:ln>
              <a:noFill/>
            </a:ln>
          </p:spPr>
          <p:txBody>
            <a:bodyPr spcFirstLastPara="1" wrap="square" lIns="165350" tIns="165350" rIns="220450" bIns="248025" anchor="t" anchorCtr="0">
              <a:noAutofit/>
            </a:bodyPr>
            <a:lstStyle/>
            <a:p>
              <a:pPr marL="285750" marR="0" lvl="1" indent="-285750" algn="ctr" rtl="0">
                <a:lnSpc>
                  <a:spcPct val="90000"/>
                </a:lnSpc>
                <a:spcBef>
                  <a:spcPts val="0"/>
                </a:spcBef>
                <a:spcAft>
                  <a:spcPts val="0"/>
                </a:spcAft>
                <a:buClr>
                  <a:srgbClr val="005C9A"/>
                </a:buClr>
                <a:buSzPts val="3100"/>
                <a:buFont typeface="Libre Franklin"/>
                <a:buNone/>
              </a:pPr>
              <a:r>
                <a:rPr lang="en-US" sz="3100" b="0" i="0" u="none" strike="noStrike" cap="none">
                  <a:solidFill>
                    <a:srgbClr val="005C9A"/>
                  </a:solidFill>
                  <a:latin typeface="Libre Franklin"/>
                  <a:ea typeface="Libre Franklin"/>
                  <a:cs typeface="Libre Franklin"/>
                  <a:sym typeface="Libre Franklin"/>
                </a:rPr>
                <a:t>A comprehensive state plan required of districts and charter schools that details key goals, actions, and budgeted expenditures. </a:t>
              </a:r>
              <a:endParaRPr sz="3100" b="0" i="0" u="none" strike="noStrike" cap="none">
                <a:solidFill>
                  <a:srgbClr val="005C9A"/>
                </a:solidFill>
                <a:latin typeface="Franklin Gothic"/>
                <a:ea typeface="Franklin Gothic"/>
                <a:cs typeface="Franklin Gothic"/>
                <a:sym typeface="Franklin Gothic"/>
              </a:endParaRPr>
            </a:p>
          </p:txBody>
        </p:sp>
        <p:sp>
          <p:nvSpPr>
            <p:cNvPr id="126" name="Google Shape;126;p3"/>
            <p:cNvSpPr/>
            <p:nvPr/>
          </p:nvSpPr>
          <p:spPr>
            <a:xfrm>
              <a:off x="4384874" y="103719"/>
              <a:ext cx="3846311" cy="892800"/>
            </a:xfrm>
            <a:prstGeom prst="rect">
              <a:avLst/>
            </a:prstGeom>
            <a:solidFill>
              <a:srgbClr val="EEA05A"/>
            </a:solidFill>
            <a:ln w="25400" cap="flat" cmpd="sng">
              <a:solidFill>
                <a:srgbClr val="EEA05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txBox="1"/>
            <p:nvPr/>
          </p:nvSpPr>
          <p:spPr>
            <a:xfrm>
              <a:off x="4384874" y="103719"/>
              <a:ext cx="3846311" cy="892800"/>
            </a:xfrm>
            <a:prstGeom prst="rect">
              <a:avLst/>
            </a:prstGeom>
            <a:noFill/>
            <a:ln>
              <a:noFill/>
            </a:ln>
          </p:spPr>
          <p:txBody>
            <a:bodyPr spcFirstLastPara="1" wrap="square" lIns="220450" tIns="125975" rIns="220450" bIns="125975" anchor="ctr" anchorCtr="0">
              <a:noAutofit/>
            </a:bodyPr>
            <a:lstStyle/>
            <a:p>
              <a:pPr marL="0" marR="0" lvl="0" indent="0" algn="ctr" rtl="0">
                <a:lnSpc>
                  <a:spcPct val="90000"/>
                </a:lnSpc>
                <a:spcBef>
                  <a:spcPts val="0"/>
                </a:spcBef>
                <a:spcAft>
                  <a:spcPts val="0"/>
                </a:spcAft>
                <a:buClr>
                  <a:schemeClr val="lt1"/>
                </a:buClr>
                <a:buSzPts val="3100"/>
                <a:buFont typeface="Franklin Gothic"/>
                <a:buNone/>
              </a:pPr>
              <a:r>
                <a:rPr lang="en-US" sz="3100" b="0" i="0" u="none" strike="noStrike" cap="none">
                  <a:solidFill>
                    <a:schemeClr val="lt1"/>
                  </a:solidFill>
                  <a:latin typeface="Franklin Gothic"/>
                  <a:ea typeface="Franklin Gothic"/>
                  <a:cs typeface="Franklin Gothic"/>
                  <a:sym typeface="Franklin Gothic"/>
                </a:rPr>
                <a:t>Focus Area</a:t>
              </a:r>
              <a:endParaRPr sz="1400" b="0" i="0" u="none" strike="noStrike" cap="none">
                <a:solidFill>
                  <a:srgbClr val="000000"/>
                </a:solidFill>
                <a:latin typeface="Arial"/>
                <a:ea typeface="Arial"/>
                <a:cs typeface="Arial"/>
                <a:sym typeface="Arial"/>
              </a:endParaRPr>
            </a:p>
          </p:txBody>
        </p:sp>
        <p:sp>
          <p:nvSpPr>
            <p:cNvPr id="128" name="Google Shape;128;p3"/>
            <p:cNvSpPr/>
            <p:nvPr/>
          </p:nvSpPr>
          <p:spPr>
            <a:xfrm>
              <a:off x="4384835" y="996519"/>
              <a:ext cx="3846311" cy="3659085"/>
            </a:xfrm>
            <a:prstGeom prst="rect">
              <a:avLst/>
            </a:prstGeom>
            <a:solidFill>
              <a:srgbClr val="F8DCCD">
                <a:alpha val="89411"/>
              </a:srgbClr>
            </a:solidFill>
            <a:ln w="25400" cap="flat" cmpd="sng">
              <a:solidFill>
                <a:srgbClr val="F8DCCD">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txBox="1"/>
            <p:nvPr/>
          </p:nvSpPr>
          <p:spPr>
            <a:xfrm>
              <a:off x="4383251" y="996519"/>
              <a:ext cx="3847895" cy="4042794"/>
            </a:xfrm>
            <a:prstGeom prst="rect">
              <a:avLst/>
            </a:prstGeom>
            <a:solidFill>
              <a:srgbClr val="F5C69B"/>
            </a:solidFill>
            <a:ln>
              <a:noFill/>
            </a:ln>
          </p:spPr>
          <p:txBody>
            <a:bodyPr spcFirstLastPara="1" wrap="square" lIns="165350" tIns="165350" rIns="220450" bIns="248025" anchor="t" anchorCtr="0">
              <a:noAutofit/>
            </a:bodyPr>
            <a:lstStyle/>
            <a:p>
              <a:pPr marL="285750" marR="0" lvl="1" indent="-285750" algn="ctr" rtl="0">
                <a:lnSpc>
                  <a:spcPct val="90000"/>
                </a:lnSpc>
                <a:spcBef>
                  <a:spcPts val="0"/>
                </a:spcBef>
                <a:spcAft>
                  <a:spcPts val="0"/>
                </a:spcAft>
                <a:buClr>
                  <a:srgbClr val="005C9A"/>
                </a:buClr>
                <a:buSzPts val="3100"/>
                <a:buFont typeface="Libre Franklin"/>
                <a:buNone/>
              </a:pPr>
              <a:r>
                <a:rPr lang="en-US" sz="3100" b="0" i="0" u="none" strike="noStrike" cap="none">
                  <a:solidFill>
                    <a:srgbClr val="005C9A"/>
                  </a:solidFill>
                  <a:latin typeface="Libre Franklin"/>
                  <a:ea typeface="Libre Franklin"/>
                  <a:cs typeface="Libre Franklin"/>
                  <a:sym typeface="Libre Franklin"/>
                </a:rPr>
                <a:t>Explaining how additional funds for higher need student groups </a:t>
              </a:r>
              <a:r>
                <a:rPr lang="en-US" sz="2800" b="0" i="1" u="none" strike="noStrike" cap="none">
                  <a:solidFill>
                    <a:srgbClr val="005C9A"/>
                  </a:solidFill>
                  <a:latin typeface="Libre Franklin"/>
                  <a:ea typeface="Libre Franklin"/>
                  <a:cs typeface="Libre Franklin"/>
                  <a:sym typeface="Libre Franklin"/>
                </a:rPr>
                <a:t>(Low Income, English Learner, and Foster Youth) </a:t>
              </a:r>
              <a:r>
                <a:rPr lang="en-US" sz="3100" b="0" i="0" u="none" strike="noStrike" cap="none">
                  <a:solidFill>
                    <a:srgbClr val="005C9A"/>
                  </a:solidFill>
                  <a:latin typeface="Libre Franklin"/>
                  <a:ea typeface="Libre Franklin"/>
                  <a:cs typeface="Libre Franklin"/>
                  <a:sym typeface="Libre Franklin"/>
                </a:rPr>
                <a:t>are utilized.  </a:t>
              </a:r>
              <a:endParaRPr sz="3100" b="0" i="0" u="none" strike="noStrike" cap="none">
                <a:solidFill>
                  <a:srgbClr val="005C9A"/>
                </a:solidFill>
                <a:latin typeface="Franklin Gothic"/>
                <a:ea typeface="Franklin Gothic"/>
                <a:cs typeface="Franklin Gothic"/>
                <a:sym typeface="Franklin Gothic"/>
              </a:endParaRPr>
            </a:p>
          </p:txBody>
        </p:sp>
      </p:grpSp>
      <p:sp>
        <p:nvSpPr>
          <p:cNvPr id="130" name="Google Shape;130;p3"/>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Franklin Gothic"/>
              <a:buNone/>
            </a:pPr>
            <a:r>
              <a:rPr lang="en-US"/>
              <a:t>Local Control Accountability Plan (LCAP)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body" idx="1"/>
          </p:nvPr>
        </p:nvSpPr>
        <p:spPr>
          <a:xfrm>
            <a:off x="457200" y="1022295"/>
            <a:ext cx="8235300" cy="2406600"/>
          </a:xfrm>
          <a:prstGeom prst="rect">
            <a:avLst/>
          </a:prstGeom>
          <a:solidFill>
            <a:schemeClr val="accent3"/>
          </a:solidFill>
          <a:ln>
            <a:noFill/>
          </a:ln>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Clr>
                <a:srgbClr val="342E22"/>
              </a:buClr>
              <a:buSzPts val="2000"/>
              <a:buFont typeface="Open Sans"/>
              <a:buAutoNum type="arabicPeriod"/>
            </a:pPr>
            <a:r>
              <a:rPr lang="en-US" sz="2000" b="0" i="0" u="none" strike="noStrike">
                <a:solidFill>
                  <a:srgbClr val="342E22"/>
                </a:solidFill>
                <a:latin typeface="Open Sans"/>
                <a:ea typeface="Open Sans"/>
                <a:cs typeface="Open Sans"/>
                <a:sym typeface="Open Sans"/>
              </a:rPr>
              <a:t>LCAP Supplement describing how additional funds are being utilized</a:t>
            </a:r>
            <a:endParaRPr/>
          </a:p>
          <a:p>
            <a:pPr marL="457200" lvl="0" indent="-355600" algn="l" rtl="0">
              <a:lnSpc>
                <a:spcPct val="100000"/>
              </a:lnSpc>
              <a:spcBef>
                <a:spcPts val="0"/>
              </a:spcBef>
              <a:spcAft>
                <a:spcPts val="0"/>
              </a:spcAft>
              <a:buClr>
                <a:srgbClr val="342E22"/>
              </a:buClr>
              <a:buSzPts val="2000"/>
              <a:buFont typeface="Open Sans"/>
              <a:buAutoNum type="arabicPeriod"/>
            </a:pPr>
            <a:r>
              <a:rPr lang="en-US" sz="2000" b="0" i="0" u="none" strike="noStrike">
                <a:solidFill>
                  <a:srgbClr val="342E22"/>
                </a:solidFill>
                <a:latin typeface="Open Sans"/>
                <a:ea typeface="Open Sans"/>
                <a:cs typeface="Open Sans"/>
                <a:sym typeface="Open Sans"/>
              </a:rPr>
              <a:t>Mid-Year 2021 Annual Update Board Presentation</a:t>
            </a:r>
            <a:endParaRPr/>
          </a:p>
          <a:p>
            <a:pPr marL="460375" lvl="2" indent="-222250" algn="l" rtl="0">
              <a:lnSpc>
                <a:spcPct val="100000"/>
              </a:lnSpc>
              <a:spcBef>
                <a:spcPts val="1000"/>
              </a:spcBef>
              <a:spcAft>
                <a:spcPts val="0"/>
              </a:spcAft>
              <a:buClr>
                <a:srgbClr val="342E22"/>
              </a:buClr>
              <a:buSzPts val="1300"/>
              <a:buChar char="–"/>
            </a:pPr>
            <a:r>
              <a:rPr lang="en-US" sz="1300">
                <a:solidFill>
                  <a:srgbClr val="342E22"/>
                </a:solidFill>
                <a:latin typeface="Open Sans"/>
                <a:ea typeface="Open Sans"/>
                <a:cs typeface="Open Sans"/>
                <a:sym typeface="Open Sans"/>
              </a:rPr>
              <a:t>LCAP Supplement</a:t>
            </a:r>
            <a:endParaRPr sz="1300">
              <a:solidFill>
                <a:srgbClr val="342E22"/>
              </a:solidFill>
              <a:latin typeface="Open Sans"/>
              <a:ea typeface="Open Sans"/>
              <a:cs typeface="Open Sans"/>
              <a:sym typeface="Open Sans"/>
            </a:endParaRPr>
          </a:p>
          <a:p>
            <a:pPr marL="460375" lvl="2" indent="-222250" algn="l" rtl="0">
              <a:lnSpc>
                <a:spcPct val="100000"/>
              </a:lnSpc>
              <a:spcBef>
                <a:spcPts val="1000"/>
              </a:spcBef>
              <a:spcAft>
                <a:spcPts val="0"/>
              </a:spcAft>
              <a:buClr>
                <a:srgbClr val="342E22"/>
              </a:buClr>
              <a:buSzPts val="1300"/>
              <a:buChar char="–"/>
            </a:pPr>
            <a:r>
              <a:rPr lang="en-US" sz="1300" b="0" i="0" u="none" strike="noStrike">
                <a:solidFill>
                  <a:srgbClr val="342E22"/>
                </a:solidFill>
                <a:latin typeface="Open Sans"/>
                <a:ea typeface="Open Sans"/>
                <a:cs typeface="Open Sans"/>
                <a:sym typeface="Open Sans"/>
              </a:rPr>
              <a:t>Outcomes</a:t>
            </a:r>
            <a:endParaRPr sz="1300"/>
          </a:p>
          <a:p>
            <a:pPr marL="460375" lvl="2" indent="-222250" algn="l" rtl="0">
              <a:lnSpc>
                <a:spcPct val="100000"/>
              </a:lnSpc>
              <a:spcBef>
                <a:spcPts val="1000"/>
              </a:spcBef>
              <a:spcAft>
                <a:spcPts val="0"/>
              </a:spcAft>
              <a:buClr>
                <a:srgbClr val="342E22"/>
              </a:buClr>
              <a:buSzPts val="1300"/>
              <a:buChar char="–"/>
            </a:pPr>
            <a:r>
              <a:rPr lang="en-US" sz="1300" b="0" i="0" u="none" strike="noStrike">
                <a:solidFill>
                  <a:srgbClr val="342E22"/>
                </a:solidFill>
                <a:latin typeface="Open Sans"/>
                <a:ea typeface="Open Sans"/>
                <a:cs typeface="Open Sans"/>
                <a:sym typeface="Open Sans"/>
              </a:rPr>
              <a:t>LCFF Financial Expenditures YTD</a:t>
            </a:r>
            <a:endParaRPr sz="1300"/>
          </a:p>
          <a:p>
            <a:pPr marL="460375" lvl="2" indent="-222250" algn="l" rtl="0">
              <a:lnSpc>
                <a:spcPct val="100000"/>
              </a:lnSpc>
              <a:spcBef>
                <a:spcPts val="1000"/>
              </a:spcBef>
              <a:spcAft>
                <a:spcPts val="0"/>
              </a:spcAft>
              <a:buClr>
                <a:srgbClr val="342E22"/>
              </a:buClr>
              <a:buSzPts val="1300"/>
              <a:buChar char="–"/>
            </a:pPr>
            <a:r>
              <a:rPr lang="en-US" sz="1300">
                <a:solidFill>
                  <a:srgbClr val="342E22"/>
                </a:solidFill>
                <a:latin typeface="Open Sans"/>
                <a:ea typeface="Open Sans"/>
                <a:cs typeface="Open Sans"/>
                <a:sym typeface="Open Sans"/>
              </a:rPr>
              <a:t>LCAP Actions Implementation Update</a:t>
            </a:r>
            <a:endParaRPr sz="1300"/>
          </a:p>
          <a:p>
            <a:pPr marL="231775" lvl="2" indent="0" algn="l" rtl="0">
              <a:lnSpc>
                <a:spcPct val="100000"/>
              </a:lnSpc>
              <a:spcBef>
                <a:spcPts val="1000"/>
              </a:spcBef>
              <a:spcAft>
                <a:spcPts val="0"/>
              </a:spcAft>
              <a:buClr>
                <a:schemeClr val="dk1"/>
              </a:buClr>
              <a:buSzPts val="2000"/>
              <a:buNone/>
            </a:pPr>
            <a:endParaRPr sz="2000" b="0" i="0" u="none" strike="noStrike">
              <a:solidFill>
                <a:srgbClr val="342E22"/>
              </a:solidFill>
              <a:latin typeface="Open Sans"/>
              <a:ea typeface="Open Sans"/>
              <a:cs typeface="Open Sans"/>
              <a:sym typeface="Open Sans"/>
            </a:endParaRPr>
          </a:p>
        </p:txBody>
      </p:sp>
      <p:sp>
        <p:nvSpPr>
          <p:cNvPr id="136" name="Google Shape;136;p4"/>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Franklin Gothic"/>
              <a:buNone/>
            </a:pPr>
            <a:r>
              <a:rPr lang="en-US"/>
              <a:t>LCAP Components 2022-23</a:t>
            </a:r>
            <a:endParaRPr/>
          </a:p>
        </p:txBody>
      </p:sp>
      <p:sp>
        <p:nvSpPr>
          <p:cNvPr id="137" name="Google Shape;137;p4"/>
          <p:cNvSpPr txBox="1"/>
          <p:nvPr/>
        </p:nvSpPr>
        <p:spPr>
          <a:xfrm>
            <a:off x="457200" y="3629000"/>
            <a:ext cx="8235300" cy="2703900"/>
          </a:xfrm>
          <a:prstGeom prst="rect">
            <a:avLst/>
          </a:prstGeom>
          <a:solidFill>
            <a:srgbClr val="B2D993"/>
          </a:solidFill>
          <a:ln>
            <a:noFill/>
          </a:ln>
        </p:spPr>
        <p:txBody>
          <a:bodyPr spcFirstLastPara="1" wrap="square" lIns="91425" tIns="45700" rIns="91425" bIns="45700" anchor="t" anchorCtr="0">
            <a:spAutoFit/>
          </a:bodyPr>
          <a:lstStyle/>
          <a:p>
            <a:pPr marL="0" marR="0" lvl="0" indent="0" algn="l" rtl="0">
              <a:lnSpc>
                <a:spcPct val="100000"/>
              </a:lnSpc>
              <a:spcBef>
                <a:spcPts val="1000"/>
              </a:spcBef>
              <a:spcAft>
                <a:spcPts val="0"/>
              </a:spcAft>
              <a:buClr>
                <a:schemeClr val="dk1"/>
              </a:buClr>
              <a:buSzPts val="2000"/>
              <a:buFont typeface="Libre Franklin"/>
              <a:buNone/>
            </a:pPr>
            <a:r>
              <a:rPr lang="en-US" sz="2000" b="0" i="0" u="none" strike="noStrike" cap="none" dirty="0">
                <a:solidFill>
                  <a:schemeClr val="dk1"/>
                </a:solidFill>
                <a:latin typeface="Libre Franklin"/>
                <a:ea typeface="Libre Franklin"/>
                <a:cs typeface="Libre Franklin"/>
                <a:sym typeface="Libre Franklin"/>
              </a:rPr>
              <a:t>3.  </a:t>
            </a:r>
            <a:r>
              <a:rPr lang="en-US" sz="2000" b="0" i="0" u="none" strike="noStrike" cap="none" dirty="0">
                <a:solidFill>
                  <a:srgbClr val="342E22"/>
                </a:solidFill>
                <a:latin typeface="Open Sans"/>
                <a:ea typeface="Open Sans"/>
                <a:cs typeface="Open Sans"/>
                <a:sym typeface="Open Sans"/>
              </a:rPr>
              <a:t>    2022 LCAP </a:t>
            </a:r>
            <a:endParaRPr sz="1800" b="0" i="0" u="none" strike="noStrike" cap="none" dirty="0">
              <a:solidFill>
                <a:schemeClr val="dk1"/>
              </a:solidFill>
              <a:latin typeface="Libre Franklin"/>
              <a:ea typeface="Libre Franklin"/>
              <a:cs typeface="Libre Franklin"/>
              <a:sym typeface="Libre Franklin"/>
            </a:endParaRPr>
          </a:p>
          <a:p>
            <a:pPr marL="1200150" marR="0" lvl="2" indent="-285750" algn="l" rtl="0">
              <a:lnSpc>
                <a:spcPct val="100000"/>
              </a:lnSpc>
              <a:spcBef>
                <a:spcPts val="1000"/>
              </a:spcBef>
              <a:spcAft>
                <a:spcPts val="0"/>
              </a:spcAft>
              <a:buClr>
                <a:srgbClr val="342E22"/>
              </a:buClr>
              <a:buSzPts val="1800"/>
              <a:buFont typeface="Noto Sans Symbols"/>
              <a:buChar char="▪"/>
            </a:pPr>
            <a:r>
              <a:rPr lang="en-US" sz="1800" b="0" i="0" u="none" strike="noStrike" cap="none" dirty="0">
                <a:solidFill>
                  <a:srgbClr val="342E22"/>
                </a:solidFill>
                <a:latin typeface="Open Sans"/>
                <a:ea typeface="Open Sans"/>
                <a:cs typeface="Open Sans"/>
                <a:sym typeface="Open Sans"/>
              </a:rPr>
              <a:t>Budget Overview for Parents </a:t>
            </a:r>
            <a:endParaRPr sz="1800" b="0" i="0" u="none" strike="noStrike" cap="none" dirty="0">
              <a:solidFill>
                <a:schemeClr val="dk1"/>
              </a:solidFill>
              <a:latin typeface="Libre Franklin"/>
              <a:ea typeface="Libre Franklin"/>
              <a:cs typeface="Libre Franklin"/>
              <a:sym typeface="Libre Franklin"/>
            </a:endParaRPr>
          </a:p>
          <a:p>
            <a:pPr marL="1200150" marR="0" lvl="2" indent="-285750" algn="l" rtl="0">
              <a:lnSpc>
                <a:spcPct val="100000"/>
              </a:lnSpc>
              <a:spcBef>
                <a:spcPts val="1000"/>
              </a:spcBef>
              <a:spcAft>
                <a:spcPts val="0"/>
              </a:spcAft>
              <a:buClr>
                <a:srgbClr val="342E22"/>
              </a:buClr>
              <a:buSzPts val="1800"/>
              <a:buFont typeface="Noto Sans Symbols"/>
              <a:buChar char="▪"/>
            </a:pPr>
            <a:r>
              <a:rPr lang="en-US" sz="1800" b="0" i="0" u="none" strike="noStrike" cap="none" dirty="0">
                <a:solidFill>
                  <a:srgbClr val="342E22"/>
                </a:solidFill>
                <a:latin typeface="Open Sans"/>
                <a:ea typeface="Open Sans"/>
                <a:cs typeface="Open Sans"/>
                <a:sym typeface="Open Sans"/>
              </a:rPr>
              <a:t>Highlights, Successes and Needs, Education Partner Engagement</a:t>
            </a:r>
            <a:endParaRPr sz="1800" b="0" i="0" u="none" strike="noStrike" cap="none" dirty="0">
              <a:solidFill>
                <a:srgbClr val="342E22"/>
              </a:solidFill>
              <a:latin typeface="Open Sans"/>
              <a:ea typeface="Open Sans"/>
              <a:cs typeface="Open Sans"/>
              <a:sym typeface="Open Sans"/>
            </a:endParaRPr>
          </a:p>
          <a:p>
            <a:pPr marL="1200150" marR="0" lvl="2" indent="-285750" algn="l" rtl="0">
              <a:lnSpc>
                <a:spcPct val="100000"/>
              </a:lnSpc>
              <a:spcBef>
                <a:spcPts val="1000"/>
              </a:spcBef>
              <a:spcAft>
                <a:spcPts val="0"/>
              </a:spcAft>
              <a:buClr>
                <a:srgbClr val="342E22"/>
              </a:buClr>
              <a:buSzPts val="1800"/>
              <a:buFont typeface="Open Sans"/>
              <a:buChar char="▪"/>
            </a:pPr>
            <a:r>
              <a:rPr lang="en-US" sz="1800" b="0" i="0" u="none" strike="noStrike" cap="none" dirty="0">
                <a:solidFill>
                  <a:srgbClr val="342E22"/>
                </a:solidFill>
                <a:latin typeface="Open Sans"/>
                <a:ea typeface="Open Sans"/>
                <a:cs typeface="Open Sans"/>
                <a:sym typeface="Open Sans"/>
              </a:rPr>
              <a:t>2021-22 Annual Update Actions and Expenditures</a:t>
            </a:r>
            <a:endParaRPr sz="1800" b="0" i="0" u="none" strike="noStrike" cap="none" dirty="0">
              <a:solidFill>
                <a:srgbClr val="342E22"/>
              </a:solidFill>
              <a:latin typeface="Open Sans"/>
              <a:ea typeface="Open Sans"/>
              <a:cs typeface="Open Sans"/>
              <a:sym typeface="Open Sans"/>
            </a:endParaRPr>
          </a:p>
          <a:p>
            <a:pPr marL="1200150" marR="0" lvl="2" indent="-285750" algn="l" rtl="0">
              <a:lnSpc>
                <a:spcPct val="100000"/>
              </a:lnSpc>
              <a:spcBef>
                <a:spcPts val="1000"/>
              </a:spcBef>
              <a:spcAft>
                <a:spcPts val="0"/>
              </a:spcAft>
              <a:buClr>
                <a:srgbClr val="342E22"/>
              </a:buClr>
              <a:buSzPts val="1800"/>
              <a:buFont typeface="Noto Sans Symbols"/>
              <a:buChar char="▪"/>
            </a:pPr>
            <a:r>
              <a:rPr lang="en-US" sz="1800" b="0" i="0" u="none" strike="noStrike" cap="none" dirty="0">
                <a:solidFill>
                  <a:srgbClr val="342E22"/>
                </a:solidFill>
                <a:latin typeface="Open Sans"/>
                <a:ea typeface="Open Sans"/>
                <a:cs typeface="Open Sans"/>
                <a:sym typeface="Open Sans"/>
              </a:rPr>
              <a:t>2022-23 Goals, Outcomes, Actions, Expenditures</a:t>
            </a:r>
            <a:endParaRPr sz="1800" b="0" i="0" u="none" strike="noStrike" cap="none" dirty="0">
              <a:solidFill>
                <a:schemeClr val="dk1"/>
              </a:solidFill>
              <a:latin typeface="Libre Franklin"/>
              <a:ea typeface="Libre Franklin"/>
              <a:cs typeface="Libre Franklin"/>
              <a:sym typeface="Libre Franklin"/>
            </a:endParaRPr>
          </a:p>
          <a:p>
            <a:pPr marL="1200150" marR="0" lvl="2" indent="-285750" algn="l" rtl="0">
              <a:lnSpc>
                <a:spcPct val="100000"/>
              </a:lnSpc>
              <a:spcBef>
                <a:spcPts val="1000"/>
              </a:spcBef>
              <a:spcAft>
                <a:spcPts val="0"/>
              </a:spcAft>
              <a:buClr>
                <a:srgbClr val="342E22"/>
              </a:buClr>
              <a:buSzPts val="1800"/>
              <a:buFont typeface="Noto Sans Symbols"/>
              <a:buChar char="▪"/>
            </a:pPr>
            <a:r>
              <a:rPr lang="en-US" sz="1800" b="0" i="0" u="none" strike="noStrike" cap="none" dirty="0">
                <a:solidFill>
                  <a:srgbClr val="342E22"/>
                </a:solidFill>
                <a:latin typeface="Open Sans"/>
                <a:ea typeface="Open Sans"/>
                <a:cs typeface="Open Sans"/>
                <a:sym typeface="Open Sans"/>
              </a:rPr>
              <a:t>Increased and Improved Services Requirement</a:t>
            </a:r>
            <a:endParaRPr sz="1800" b="0" i="0" u="none" strike="noStrike" cap="none" dirty="0">
              <a:solidFill>
                <a:schemeClr val="dk1"/>
              </a:solidFill>
              <a:latin typeface="Libre Franklin"/>
              <a:ea typeface="Libre Franklin"/>
              <a:cs typeface="Libre Franklin"/>
              <a:sym typeface="Libre Franklin"/>
            </a:endParaRPr>
          </a:p>
        </p:txBody>
      </p:sp>
      <p:sp>
        <p:nvSpPr>
          <p:cNvPr id="138" name="Google Shape;138;p4"/>
          <p:cNvSpPr/>
          <p:nvPr/>
        </p:nvSpPr>
        <p:spPr>
          <a:xfrm>
            <a:off x="6611539" y="1974496"/>
            <a:ext cx="2212500" cy="1072500"/>
          </a:xfrm>
          <a:prstGeom prst="wave">
            <a:avLst>
              <a:gd name="adj1" fmla="val 12500"/>
              <a:gd name="adj2" fmla="val 0"/>
            </a:avLst>
          </a:prstGeom>
          <a:solidFill>
            <a:srgbClr val="29A8FE"/>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Libre Franklin"/>
              <a:buNone/>
            </a:pPr>
            <a:r>
              <a:rPr lang="en-US" sz="1600" b="1" i="0" u="none" strike="noStrike" cap="none">
                <a:solidFill>
                  <a:schemeClr val="dk1"/>
                </a:solidFill>
                <a:latin typeface="Libre Franklin"/>
                <a:ea typeface="Libre Franklin"/>
                <a:cs typeface="Libre Franklin"/>
                <a:sym typeface="Libre Franklin"/>
              </a:rPr>
              <a:t>One-time addition to LCAP for this year</a:t>
            </a:r>
            <a:endParaRPr sz="1800" b="0" i="0" u="none" strike="noStrike" cap="none">
              <a:solidFill>
                <a:schemeClr val="dk1"/>
              </a:solidFill>
              <a:latin typeface="Libre Franklin"/>
              <a:ea typeface="Libre Franklin"/>
              <a:cs typeface="Libre Franklin"/>
              <a:sym typeface="Libre Franklin"/>
            </a:endParaRPr>
          </a:p>
        </p:txBody>
      </p:sp>
      <p:sp>
        <p:nvSpPr>
          <p:cNvPr id="139" name="Google Shape;139;p4"/>
          <p:cNvSpPr/>
          <p:nvPr/>
        </p:nvSpPr>
        <p:spPr>
          <a:xfrm>
            <a:off x="6611550" y="3536790"/>
            <a:ext cx="2051700" cy="982658"/>
          </a:xfrm>
          <a:prstGeom prst="ellipse">
            <a:avLst/>
          </a:prstGeom>
          <a:solidFill>
            <a:srgbClr val="B2B3B4"/>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Libre Franklin"/>
              <a:buNone/>
            </a:pPr>
            <a:r>
              <a:rPr lang="en-US" sz="1600" b="1" i="0" u="none" strike="noStrike" cap="none">
                <a:solidFill>
                  <a:schemeClr val="dk1"/>
                </a:solidFill>
                <a:latin typeface="Libre Franklin"/>
                <a:ea typeface="Libre Franklin"/>
                <a:cs typeface="Libre Franklin"/>
                <a:sym typeface="Libre Franklin"/>
              </a:rPr>
              <a:t>Traditional LCAP Components</a:t>
            </a:r>
            <a:endParaRPr sz="1800" b="0" i="0" u="none" strike="noStrike" cap="none">
              <a:solidFill>
                <a:schemeClr val="dk1"/>
              </a:solidFill>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0e53b66fc7_0_3"/>
          <p:cNvSpPr txBox="1">
            <a:spLocks noGrp="1"/>
          </p:cNvSpPr>
          <p:nvPr>
            <p:ph type="title"/>
          </p:nvPr>
        </p:nvSpPr>
        <p:spPr>
          <a:xfrm>
            <a:off x="457199" y="0"/>
            <a:ext cx="8147400" cy="91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US" sz="3300"/>
              <a:t>One-time Supplement to the LCAP</a:t>
            </a:r>
            <a:endParaRPr sz="3200">
              <a:solidFill>
                <a:srgbClr val="8F8254"/>
              </a:solidFill>
            </a:endParaRPr>
          </a:p>
        </p:txBody>
      </p:sp>
      <p:sp>
        <p:nvSpPr>
          <p:cNvPr id="145" name="Google Shape;145;g10e53b66fc7_0_3"/>
          <p:cNvSpPr txBox="1">
            <a:spLocks noGrp="1"/>
          </p:cNvSpPr>
          <p:nvPr>
            <p:ph type="body" idx="1"/>
          </p:nvPr>
        </p:nvSpPr>
        <p:spPr>
          <a:xfrm>
            <a:off x="4572000" y="1071150"/>
            <a:ext cx="4114800" cy="5406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800"/>
              <a:buNone/>
            </a:pPr>
            <a:r>
              <a:rPr lang="en-US" sz="2200"/>
              <a:t>The Supplement is a one-time mid-year report to the local governing board and educational partners related to engagement on, and implementation of, the actions associated with the additional state and federal funding received to support recovery from COVID-19 and address the impact of lost instructional time.</a:t>
            </a:r>
            <a:endParaRPr sz="2200">
              <a:solidFill>
                <a:schemeClr val="lt1"/>
              </a:solidFill>
            </a:endParaRPr>
          </a:p>
        </p:txBody>
      </p:sp>
      <p:pic>
        <p:nvPicPr>
          <p:cNvPr id="146" name="Google Shape;146;g10e53b66fc7_0_3"/>
          <p:cNvPicPr preferRelativeResize="0"/>
          <p:nvPr/>
        </p:nvPicPr>
        <p:blipFill rotWithShape="1">
          <a:blip r:embed="rId3">
            <a:alphaModFix/>
          </a:blip>
          <a:srcRect/>
          <a:stretch/>
        </p:blipFill>
        <p:spPr>
          <a:xfrm>
            <a:off x="628644" y="1665287"/>
            <a:ext cx="2993475" cy="35274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740229" y="2290442"/>
            <a:ext cx="7946571" cy="137346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B4B4C1"/>
              </a:buClr>
              <a:buSzPts val="4800"/>
              <a:buFont typeface="Franklin Gothic"/>
              <a:buNone/>
            </a:pPr>
            <a:r>
              <a:rPr lang="en-US"/>
              <a:t>Updated Budget Overview for Parents</a:t>
            </a:r>
            <a:endParaRPr/>
          </a:p>
        </p:txBody>
      </p:sp>
      <p:sp>
        <p:nvSpPr>
          <p:cNvPr id="152" name="Google Shape;152;p5"/>
          <p:cNvSpPr txBox="1">
            <a:spLocks noGrp="1"/>
          </p:cNvSpPr>
          <p:nvPr>
            <p:ph type="body" idx="1"/>
          </p:nvPr>
        </p:nvSpPr>
        <p:spPr>
          <a:xfrm>
            <a:off x="3499082" y="3798588"/>
            <a:ext cx="5187718" cy="97096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accent1"/>
              </a:buClr>
              <a:buSzPts val="2400"/>
              <a:buNone/>
            </a:pPr>
            <a:r>
              <a:rPr lang="en-US"/>
              <a:t>A concise summary of revenues and expenditures for this year.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6"/>
          <p:cNvSpPr txBox="1"/>
          <p:nvPr/>
        </p:nvSpPr>
        <p:spPr>
          <a:xfrm>
            <a:off x="1709400" y="201210"/>
            <a:ext cx="603842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chemeClr val="lt1"/>
                </a:solidFill>
                <a:latin typeface="Franklin Gothic"/>
                <a:ea typeface="Franklin Gothic"/>
                <a:cs typeface="Franklin Gothic"/>
                <a:sym typeface="Franklin Gothic"/>
              </a:rPr>
              <a:t>Updated Budget Overview for Parents</a:t>
            </a:r>
            <a:endParaRPr dirty="0"/>
          </a:p>
        </p:txBody>
      </p:sp>
      <p:graphicFrame>
        <p:nvGraphicFramePr>
          <p:cNvPr id="2" name="Object 1">
            <a:extLst>
              <a:ext uri="{FF2B5EF4-FFF2-40B4-BE49-F238E27FC236}">
                <a16:creationId xmlns:a16="http://schemas.microsoft.com/office/drawing/2014/main" id="{27C971C9-F7CB-4095-A93C-49CCCD9790C1}"/>
              </a:ext>
            </a:extLst>
          </p:cNvPr>
          <p:cNvGraphicFramePr>
            <a:graphicFrameLocks noChangeAspect="1"/>
          </p:cNvGraphicFramePr>
          <p:nvPr>
            <p:extLst>
              <p:ext uri="{D42A27DB-BD31-4B8C-83A1-F6EECF244321}">
                <p14:modId xmlns:p14="http://schemas.microsoft.com/office/powerpoint/2010/main" val="2361368726"/>
              </p:ext>
            </p:extLst>
          </p:nvPr>
        </p:nvGraphicFramePr>
        <p:xfrm>
          <a:off x="1709399" y="1460654"/>
          <a:ext cx="5725201" cy="4556688"/>
        </p:xfrm>
        <a:graphic>
          <a:graphicData uri="http://schemas.openxmlformats.org/presentationml/2006/ole">
            <mc:AlternateContent xmlns:mc="http://schemas.openxmlformats.org/markup-compatibility/2006">
              <mc:Choice xmlns:v="urn:schemas-microsoft-com:vml" Requires="v">
                <p:oleObj spid="_x0000_s1025" name="Worksheet" r:id="rId4" imgW="5343568" imgH="4252748" progId="Excel.Sheet.12">
                  <p:embed/>
                </p:oleObj>
              </mc:Choice>
              <mc:Fallback>
                <p:oleObj name="Worksheet" r:id="rId4" imgW="5343568" imgH="4252748" progId="Excel.Sheet.12">
                  <p:embed/>
                  <p:pic>
                    <p:nvPicPr>
                      <p:cNvPr id="2" name="Object 1">
                        <a:extLst>
                          <a:ext uri="{FF2B5EF4-FFF2-40B4-BE49-F238E27FC236}">
                            <a16:creationId xmlns:a16="http://schemas.microsoft.com/office/drawing/2014/main" id="{27C971C9-F7CB-4095-A93C-49CCCD9790C1}"/>
                          </a:ext>
                        </a:extLst>
                      </p:cNvPr>
                      <p:cNvPicPr/>
                      <p:nvPr/>
                    </p:nvPicPr>
                    <p:blipFill>
                      <a:blip r:embed="rId5"/>
                      <a:stretch>
                        <a:fillRect/>
                      </a:stretch>
                    </p:blipFill>
                    <p:spPr>
                      <a:xfrm>
                        <a:off x="1709399" y="1460654"/>
                        <a:ext cx="5725201" cy="4556688"/>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7"/>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Franklin Gothic"/>
              <a:buNone/>
            </a:pPr>
            <a:r>
              <a:rPr lang="en-US" dirty="0"/>
              <a:t>YTD Expenditures by LCAP Goal as of 12/31/21</a:t>
            </a:r>
            <a:endParaRPr dirty="0"/>
          </a:p>
        </p:txBody>
      </p:sp>
      <p:graphicFrame>
        <p:nvGraphicFramePr>
          <p:cNvPr id="6" name="Chart 5" title="Chart">
            <a:extLst>
              <a:ext uri="{FF2B5EF4-FFF2-40B4-BE49-F238E27FC236}">
                <a16:creationId xmlns:a16="http://schemas.microsoft.com/office/drawing/2014/main" id="{00000000-0008-0000-0000-000006D94F41}"/>
              </a:ext>
            </a:extLst>
          </p:cNvPr>
          <p:cNvGraphicFramePr>
            <a:graphicFrameLocks/>
          </p:cNvGraphicFramePr>
          <p:nvPr>
            <p:extLst>
              <p:ext uri="{D42A27DB-BD31-4B8C-83A1-F6EECF244321}">
                <p14:modId xmlns:p14="http://schemas.microsoft.com/office/powerpoint/2010/main" val="2031862080"/>
              </p:ext>
            </p:extLst>
          </p:nvPr>
        </p:nvGraphicFramePr>
        <p:xfrm>
          <a:off x="383457" y="1184939"/>
          <a:ext cx="2507226" cy="28069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title="Chart">
            <a:extLst>
              <a:ext uri="{FF2B5EF4-FFF2-40B4-BE49-F238E27FC236}">
                <a16:creationId xmlns:a16="http://schemas.microsoft.com/office/drawing/2014/main" id="{00000000-0008-0000-0000-00008A07BE56}"/>
              </a:ext>
            </a:extLst>
          </p:cNvPr>
          <p:cNvGraphicFramePr>
            <a:graphicFrameLocks/>
          </p:cNvGraphicFramePr>
          <p:nvPr>
            <p:extLst>
              <p:ext uri="{D42A27DB-BD31-4B8C-83A1-F6EECF244321}">
                <p14:modId xmlns:p14="http://schemas.microsoft.com/office/powerpoint/2010/main" val="3853414283"/>
              </p:ext>
            </p:extLst>
          </p:nvPr>
        </p:nvGraphicFramePr>
        <p:xfrm>
          <a:off x="3427564" y="1184939"/>
          <a:ext cx="2206573" cy="28069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title="Chart">
            <a:extLst>
              <a:ext uri="{FF2B5EF4-FFF2-40B4-BE49-F238E27FC236}">
                <a16:creationId xmlns:a16="http://schemas.microsoft.com/office/drawing/2014/main" id="{00000000-0008-0000-0000-000047027874}"/>
              </a:ext>
            </a:extLst>
          </p:cNvPr>
          <p:cNvGraphicFramePr>
            <a:graphicFrameLocks/>
          </p:cNvGraphicFramePr>
          <p:nvPr>
            <p:extLst>
              <p:ext uri="{D42A27DB-BD31-4B8C-83A1-F6EECF244321}">
                <p14:modId xmlns:p14="http://schemas.microsoft.com/office/powerpoint/2010/main" val="1511905000"/>
              </p:ext>
            </p:extLst>
          </p:nvPr>
        </p:nvGraphicFramePr>
        <p:xfrm>
          <a:off x="6171018" y="1184938"/>
          <a:ext cx="2562475" cy="28069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Object 1">
            <a:extLst>
              <a:ext uri="{FF2B5EF4-FFF2-40B4-BE49-F238E27FC236}">
                <a16:creationId xmlns:a16="http://schemas.microsoft.com/office/drawing/2014/main" id="{281655D7-F83D-4A98-8095-5BA6850A2C1A}"/>
              </a:ext>
            </a:extLst>
          </p:cNvPr>
          <p:cNvGraphicFramePr>
            <a:graphicFrameLocks noChangeAspect="1"/>
          </p:cNvGraphicFramePr>
          <p:nvPr>
            <p:extLst>
              <p:ext uri="{D42A27DB-BD31-4B8C-83A1-F6EECF244321}">
                <p14:modId xmlns:p14="http://schemas.microsoft.com/office/powerpoint/2010/main" val="1970022408"/>
              </p:ext>
            </p:extLst>
          </p:nvPr>
        </p:nvGraphicFramePr>
        <p:xfrm>
          <a:off x="493301" y="4405311"/>
          <a:ext cx="8086164" cy="1873417"/>
        </p:xfrm>
        <a:graphic>
          <a:graphicData uri="http://schemas.openxmlformats.org/presentationml/2006/ole">
            <mc:AlternateContent xmlns:mc="http://schemas.openxmlformats.org/markup-compatibility/2006">
              <mc:Choice xmlns:v="urn:schemas-microsoft-com:vml" Requires="v">
                <p:oleObj spid="_x0000_s2049" name="Worksheet" r:id="rId7" imgW="6824758" imgH="1581281" progId="Excel.Sheet.12">
                  <p:embed/>
                </p:oleObj>
              </mc:Choice>
              <mc:Fallback>
                <p:oleObj name="Worksheet" r:id="rId7" imgW="6824758" imgH="1581281" progId="Excel.Sheet.12">
                  <p:embed/>
                  <p:pic>
                    <p:nvPicPr>
                      <p:cNvPr id="2" name="Object 1">
                        <a:extLst>
                          <a:ext uri="{FF2B5EF4-FFF2-40B4-BE49-F238E27FC236}">
                            <a16:creationId xmlns:a16="http://schemas.microsoft.com/office/drawing/2014/main" id="{281655D7-F83D-4A98-8095-5BA6850A2C1A}"/>
                          </a:ext>
                        </a:extLst>
                      </p:cNvPr>
                      <p:cNvPicPr/>
                      <p:nvPr/>
                    </p:nvPicPr>
                    <p:blipFill>
                      <a:blip r:embed="rId8"/>
                      <a:stretch>
                        <a:fillRect/>
                      </a:stretch>
                    </p:blipFill>
                    <p:spPr>
                      <a:xfrm>
                        <a:off x="493301" y="4405311"/>
                        <a:ext cx="8086164" cy="1873417"/>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8"/>
          <p:cNvSpPr txBox="1">
            <a:spLocks noGrp="1"/>
          </p:cNvSpPr>
          <p:nvPr>
            <p:ph type="body" idx="2"/>
          </p:nvPr>
        </p:nvSpPr>
        <p:spPr>
          <a:xfrm>
            <a:off x="1186989" y="1059109"/>
            <a:ext cx="7002379" cy="4782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2"/>
              </a:buClr>
              <a:buSzPts val="2000"/>
              <a:buNone/>
            </a:pPr>
            <a:r>
              <a:rPr lang="en-US" dirty="0"/>
              <a:t>Funding expended for services for higher need student groups</a:t>
            </a:r>
            <a:endParaRPr dirty="0"/>
          </a:p>
        </p:txBody>
      </p:sp>
      <p:sp>
        <p:nvSpPr>
          <p:cNvPr id="176" name="Google Shape;176;p8"/>
          <p:cNvSpPr txBox="1">
            <a:spLocks noGrp="1"/>
          </p:cNvSpPr>
          <p:nvPr>
            <p:ph type="title"/>
          </p:nvPr>
        </p:nvSpPr>
        <p:spPr>
          <a:xfrm>
            <a:off x="457199" y="0"/>
            <a:ext cx="8147304"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Franklin Gothic"/>
              <a:buNone/>
            </a:pPr>
            <a:r>
              <a:rPr lang="en-US"/>
              <a:t>Contributing Expenditures for Increased or Improved Services</a:t>
            </a:r>
            <a:endParaRPr/>
          </a:p>
        </p:txBody>
      </p:sp>
      <p:sp>
        <p:nvSpPr>
          <p:cNvPr id="177" name="Google Shape;177;p8"/>
          <p:cNvSpPr txBox="1"/>
          <p:nvPr/>
        </p:nvSpPr>
        <p:spPr>
          <a:xfrm>
            <a:off x="2286000" y="3264226"/>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6" name="Chart 5" title="Chart">
            <a:extLst>
              <a:ext uri="{FF2B5EF4-FFF2-40B4-BE49-F238E27FC236}">
                <a16:creationId xmlns:a16="http://schemas.microsoft.com/office/drawing/2014/main" id="{00000000-0008-0000-0100-00000064074B}"/>
              </a:ext>
            </a:extLst>
          </p:cNvPr>
          <p:cNvGraphicFramePr>
            <a:graphicFrameLocks/>
          </p:cNvGraphicFramePr>
          <p:nvPr>
            <p:extLst>
              <p:ext uri="{D42A27DB-BD31-4B8C-83A1-F6EECF244321}">
                <p14:modId xmlns:p14="http://schemas.microsoft.com/office/powerpoint/2010/main" val="1727038018"/>
              </p:ext>
            </p:extLst>
          </p:nvPr>
        </p:nvGraphicFramePr>
        <p:xfrm>
          <a:off x="2157412" y="1865874"/>
          <a:ext cx="5061535" cy="43424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1_EdTec">
  <a:themeElements>
    <a:clrScheme name="Custom 5">
      <a:dk1>
        <a:srgbClr val="000000"/>
      </a:dk1>
      <a:lt1>
        <a:srgbClr val="FFFFFF"/>
      </a:lt1>
      <a:dk2>
        <a:srgbClr val="808285"/>
      </a:dk2>
      <a:lt2>
        <a:srgbClr val="CBCBD4"/>
      </a:lt2>
      <a:accent1>
        <a:srgbClr val="7FC04B"/>
      </a:accent1>
      <a:accent2>
        <a:srgbClr val="005C9A"/>
      </a:accent2>
      <a:accent3>
        <a:srgbClr val="EEA25C"/>
      </a:accent3>
      <a:accent4>
        <a:srgbClr val="8E008E"/>
      </a:accent4>
      <a:accent5>
        <a:srgbClr val="61BFFF"/>
      </a:accent5>
      <a:accent6>
        <a:srgbClr val="00A3A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563C1"/>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563C1"/>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heets">
    <a:dk1>
      <a:srgbClr val="000000"/>
    </a:dk1>
    <a:lt1>
      <a:srgbClr val="FFFFFF"/>
    </a:lt1>
    <a:dk2>
      <a:srgbClr val="000000"/>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563C1"/>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heets">
    <a:dk1>
      <a:srgbClr val="000000"/>
    </a:dk1>
    <a:lt1>
      <a:srgbClr val="FFFFFF"/>
    </a:lt1>
    <a:dk2>
      <a:srgbClr val="000000"/>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563C1"/>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215</TotalTime>
  <Words>555</Words>
  <Application>Microsoft Macintosh PowerPoint</Application>
  <PresentationFormat>On-screen Show (4:3)</PresentationFormat>
  <Paragraphs>104</Paragraphs>
  <Slides>20</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Franklin Gothic</vt:lpstr>
      <vt:lpstr>Noto Sans Symbols</vt:lpstr>
      <vt:lpstr>Libre Franklin</vt:lpstr>
      <vt:lpstr>Calibri</vt:lpstr>
      <vt:lpstr>Arial</vt:lpstr>
      <vt:lpstr>Garamond</vt:lpstr>
      <vt:lpstr>Open Sans</vt:lpstr>
      <vt:lpstr>1_EdTec</vt:lpstr>
      <vt:lpstr>Worksheet</vt:lpstr>
      <vt:lpstr>PowerPoint Presentation</vt:lpstr>
      <vt:lpstr>Agenda</vt:lpstr>
      <vt:lpstr>Local Control Accountability Plan (LCAP)</vt:lpstr>
      <vt:lpstr>LCAP Components 2022-23</vt:lpstr>
      <vt:lpstr>One-time Supplement to the LCAP</vt:lpstr>
      <vt:lpstr>Updated Budget Overview for Parents</vt:lpstr>
      <vt:lpstr>PowerPoint Presentation</vt:lpstr>
      <vt:lpstr>YTD Expenditures by LCAP Goal as of 12/31/21</vt:lpstr>
      <vt:lpstr>Contributing Expenditures for Increased or Improved Services</vt:lpstr>
      <vt:lpstr>Increased/Improved Services for English Learners, Low Income, and Foster/Homeless Youth </vt:lpstr>
      <vt:lpstr>LCAP Actions Implementation, Expenditures, and Outcomes Update</vt:lpstr>
      <vt:lpstr>Goal 1: Academic Achievement</vt:lpstr>
      <vt:lpstr>Goal 1: Academic Achievement</vt:lpstr>
      <vt:lpstr>Goal 1: Academic Achievement</vt:lpstr>
      <vt:lpstr>Goal 2: School Culture</vt:lpstr>
      <vt:lpstr>Goal 2: School Culture</vt:lpstr>
      <vt:lpstr>Goal 2: School Culture</vt:lpstr>
      <vt:lpstr>Goal 3: College &amp; Career Readiness</vt:lpstr>
      <vt:lpstr>Goal 3: College &amp; Career Readiness</vt:lpstr>
      <vt:lpstr>Goal 3: College &amp; Career Readiness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Dorothy Lee</dc:creator>
  <cp:lastModifiedBy>Karla Gandiaga</cp:lastModifiedBy>
  <cp:revision>2</cp:revision>
  <dcterms:created xsi:type="dcterms:W3CDTF">2017-02-23T17:29:44Z</dcterms:created>
  <dcterms:modified xsi:type="dcterms:W3CDTF">2022-02-09T01:29:12Z</dcterms:modified>
</cp:coreProperties>
</file>