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8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Heebo Black"/>
      <p:bold r:id="rId6"/>
    </p:embeddedFont>
    <p:embeddedFont>
      <p:font typeface="DM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MSans-italic.fntdata"/><Relationship Id="rId5" Type="http://schemas.openxmlformats.org/officeDocument/2006/relationships/slide" Target="slides/slide1.xml"/><Relationship Id="rId6" Type="http://schemas.openxmlformats.org/officeDocument/2006/relationships/font" Target="fonts/HeeboBlack-bold.fntdata"/><Relationship Id="rId7" Type="http://schemas.openxmlformats.org/officeDocument/2006/relationships/font" Target="fonts/DMSans-regular.fntdata"/><Relationship Id="rId8" Type="http://schemas.openxmlformats.org/officeDocument/2006/relationships/font" Target="fonts/DMSans-bold.fntdata"/><Relationship Id="rId10" Type="http://schemas.openxmlformats.org/officeDocument/2006/relationships/font" Target="fonts/DM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2" name="Shape 2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3" name="Google Shape;2993;g188bdc64aa7_0_27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4" name="Google Shape;2994;g188bdc64aa7_0_2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946302" y="2545933"/>
            <a:ext cx="3484412" cy="2607048"/>
            <a:chOff x="-2059200" y="1808525"/>
            <a:chExt cx="7012300" cy="3372200"/>
          </a:xfrm>
        </p:grpSpPr>
        <p:sp>
          <p:nvSpPr>
            <p:cNvPr id="10" name="Google Shape;10;p2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" name="Google Shape;12;p2"/>
          <p:cNvSpPr/>
          <p:nvPr/>
        </p:nvSpPr>
        <p:spPr>
          <a:xfrm flipH="1">
            <a:off x="-113" y="-19950"/>
            <a:ext cx="9144113" cy="210919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5841448" y="1141965"/>
            <a:ext cx="5398770" cy="4039221"/>
            <a:chOff x="-2059200" y="1808525"/>
            <a:chExt cx="7012300" cy="3372200"/>
          </a:xfrm>
        </p:grpSpPr>
        <p:sp>
          <p:nvSpPr>
            <p:cNvPr id="14" name="Google Shape;14;p2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2212140" y="4197418"/>
            <a:ext cx="861774" cy="2109196"/>
            <a:chOff x="-7928425" y="1402863"/>
            <a:chExt cx="348600" cy="853200"/>
          </a:xfrm>
        </p:grpSpPr>
        <p:sp>
          <p:nvSpPr>
            <p:cNvPr id="17" name="Google Shape;17;p2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312975" y="368163"/>
            <a:ext cx="269025" cy="300175"/>
            <a:chOff x="3260975" y="761700"/>
            <a:chExt cx="269025" cy="300175"/>
          </a:xfrm>
        </p:grpSpPr>
        <p:sp>
          <p:nvSpPr>
            <p:cNvPr id="24" name="Google Shape;24;p2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flipH="1">
            <a:off x="7745700" y="2392188"/>
            <a:ext cx="442500" cy="429475"/>
            <a:chOff x="370875" y="3821025"/>
            <a:chExt cx="442500" cy="429475"/>
          </a:xfrm>
        </p:grpSpPr>
        <p:sp>
          <p:nvSpPr>
            <p:cNvPr id="40" name="Google Shape;40;p2"/>
            <p:cNvSpPr/>
            <p:nvPr/>
          </p:nvSpPr>
          <p:spPr>
            <a:xfrm>
              <a:off x="370875" y="41745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flipH="1">
            <a:off x="1383550" y="353663"/>
            <a:ext cx="661550" cy="523625"/>
            <a:chOff x="218475" y="3574475"/>
            <a:chExt cx="661550" cy="523625"/>
          </a:xfrm>
        </p:grpSpPr>
        <p:sp>
          <p:nvSpPr>
            <p:cNvPr id="44" name="Google Shape;44;p2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" name="Google Shape;48;p2"/>
          <p:cNvGrpSpPr/>
          <p:nvPr/>
        </p:nvGrpSpPr>
        <p:grpSpPr>
          <a:xfrm flipH="1">
            <a:off x="5821150" y="260813"/>
            <a:ext cx="1057075" cy="439050"/>
            <a:chOff x="51550" y="3821025"/>
            <a:chExt cx="1057075" cy="439050"/>
          </a:xfrm>
        </p:grpSpPr>
        <p:sp>
          <p:nvSpPr>
            <p:cNvPr id="49" name="Google Shape;49;p2"/>
            <p:cNvSpPr/>
            <p:nvPr/>
          </p:nvSpPr>
          <p:spPr>
            <a:xfrm>
              <a:off x="370875" y="41745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032625" y="41840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1550" y="40203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-286715" y="4196508"/>
            <a:ext cx="1892706" cy="1314097"/>
            <a:chOff x="-286715" y="4196508"/>
            <a:chExt cx="1892706" cy="1314097"/>
          </a:xfrm>
        </p:grpSpPr>
        <p:sp>
          <p:nvSpPr>
            <p:cNvPr id="54" name="Google Shape;54;p2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2"/>
          <p:cNvGrpSpPr/>
          <p:nvPr/>
        </p:nvGrpSpPr>
        <p:grpSpPr>
          <a:xfrm rot="9476977">
            <a:off x="3261546" y="-563849"/>
            <a:ext cx="1892596" cy="1314020"/>
            <a:chOff x="-286715" y="4196508"/>
            <a:chExt cx="1892706" cy="1314097"/>
          </a:xfrm>
        </p:grpSpPr>
        <p:sp>
          <p:nvSpPr>
            <p:cNvPr id="74" name="Google Shape;74;p2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2"/>
          <p:cNvGrpSpPr/>
          <p:nvPr/>
        </p:nvGrpSpPr>
        <p:grpSpPr>
          <a:xfrm rot="-601594">
            <a:off x="2810979" y="4226980"/>
            <a:ext cx="1983951" cy="1422436"/>
            <a:chOff x="2658549" y="4227209"/>
            <a:chExt cx="1984006" cy="1422476"/>
          </a:xfrm>
        </p:grpSpPr>
        <p:sp>
          <p:nvSpPr>
            <p:cNvPr id="94" name="Google Shape;94;p2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2"/>
          <p:cNvGrpSpPr/>
          <p:nvPr/>
        </p:nvGrpSpPr>
        <p:grpSpPr>
          <a:xfrm flipH="1">
            <a:off x="7427488" y="-60761"/>
            <a:ext cx="1361949" cy="973458"/>
            <a:chOff x="-7554825" y="2377800"/>
            <a:chExt cx="648825" cy="463750"/>
          </a:xfrm>
        </p:grpSpPr>
        <p:sp>
          <p:nvSpPr>
            <p:cNvPr id="118" name="Google Shape;118;p2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6" name="Google Shape;126;p2"/>
          <p:cNvSpPr txBox="1"/>
          <p:nvPr>
            <p:ph type="ctrTitle"/>
          </p:nvPr>
        </p:nvSpPr>
        <p:spPr>
          <a:xfrm>
            <a:off x="713225" y="1319975"/>
            <a:ext cx="4804800" cy="16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7" name="Google Shape;127;p2"/>
          <p:cNvSpPr txBox="1"/>
          <p:nvPr>
            <p:ph idx="1" type="subTitle"/>
          </p:nvPr>
        </p:nvSpPr>
        <p:spPr>
          <a:xfrm>
            <a:off x="712900" y="3067900"/>
            <a:ext cx="3122700" cy="748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11"/>
          <p:cNvSpPr txBox="1"/>
          <p:nvPr>
            <p:ph hasCustomPrompt="1" type="title"/>
          </p:nvPr>
        </p:nvSpPr>
        <p:spPr>
          <a:xfrm>
            <a:off x="713225" y="1318500"/>
            <a:ext cx="5039700" cy="163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44" name="Google Shape;744;p11"/>
          <p:cNvSpPr txBox="1"/>
          <p:nvPr>
            <p:ph idx="1" type="subTitle"/>
          </p:nvPr>
        </p:nvSpPr>
        <p:spPr>
          <a:xfrm>
            <a:off x="713225" y="3030900"/>
            <a:ext cx="3077400" cy="7941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grpSp>
        <p:nvGrpSpPr>
          <p:cNvPr id="745" name="Google Shape;745;p11"/>
          <p:cNvGrpSpPr/>
          <p:nvPr/>
        </p:nvGrpSpPr>
        <p:grpSpPr>
          <a:xfrm>
            <a:off x="3936887" y="2727937"/>
            <a:ext cx="3241085" cy="2425286"/>
            <a:chOff x="-551038" y="2727937"/>
            <a:chExt cx="3241085" cy="2425286"/>
          </a:xfrm>
        </p:grpSpPr>
        <p:grpSp>
          <p:nvGrpSpPr>
            <p:cNvPr id="746" name="Google Shape;746;p11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747" name="Google Shape;747;p1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8" name="Google Shape;748;p1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49" name="Google Shape;749;p11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750" name="Google Shape;750;p1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1" name="Google Shape;751;p1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2" name="Google Shape;752;p11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3" name="Google Shape;753;p11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54" name="Google Shape;754;p11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55" name="Google Shape;755;p11"/>
          <p:cNvGrpSpPr/>
          <p:nvPr/>
        </p:nvGrpSpPr>
        <p:grpSpPr>
          <a:xfrm>
            <a:off x="5834778" y="1742943"/>
            <a:ext cx="4568192" cy="3417888"/>
            <a:chOff x="-1728181" y="1913795"/>
            <a:chExt cx="4339912" cy="3247091"/>
          </a:xfrm>
        </p:grpSpPr>
        <p:grpSp>
          <p:nvGrpSpPr>
            <p:cNvPr id="756" name="Google Shape;756;p11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757" name="Google Shape;757;p1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8" name="Google Shape;758;p1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9" name="Google Shape;759;p11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760" name="Google Shape;760;p1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1" name="Google Shape;761;p1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2" name="Google Shape;762;p11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3" name="Google Shape;763;p11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64" name="Google Shape;764;p11"/>
          <p:cNvGrpSpPr/>
          <p:nvPr/>
        </p:nvGrpSpPr>
        <p:grpSpPr>
          <a:xfrm rot="-601594">
            <a:off x="692666" y="4146005"/>
            <a:ext cx="1983951" cy="1422436"/>
            <a:chOff x="2658549" y="4227209"/>
            <a:chExt cx="1984006" cy="1422476"/>
          </a:xfrm>
        </p:grpSpPr>
        <p:sp>
          <p:nvSpPr>
            <p:cNvPr id="765" name="Google Shape;765;p11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11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11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11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11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11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11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11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11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11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11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11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11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11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11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11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11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11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11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11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11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11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11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88" name="Google Shape;788;p11"/>
          <p:cNvGrpSpPr/>
          <p:nvPr/>
        </p:nvGrpSpPr>
        <p:grpSpPr>
          <a:xfrm rot="8100000">
            <a:off x="531007" y="-714914"/>
            <a:ext cx="861804" cy="2109270"/>
            <a:chOff x="-7928425" y="1402863"/>
            <a:chExt cx="348600" cy="853200"/>
          </a:xfrm>
        </p:grpSpPr>
        <p:sp>
          <p:nvSpPr>
            <p:cNvPr id="789" name="Google Shape;789;p11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5" name="Google Shape;795;p11"/>
          <p:cNvGrpSpPr/>
          <p:nvPr/>
        </p:nvGrpSpPr>
        <p:grpSpPr>
          <a:xfrm flipH="1" rot="1834683">
            <a:off x="-316879" y="-89368"/>
            <a:ext cx="1362029" cy="973515"/>
            <a:chOff x="-7554825" y="2377800"/>
            <a:chExt cx="648825" cy="463750"/>
          </a:xfrm>
        </p:grpSpPr>
        <p:sp>
          <p:nvSpPr>
            <p:cNvPr id="796" name="Google Shape;796;p11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04" name="Google Shape;804;p11"/>
          <p:cNvGrpSpPr/>
          <p:nvPr/>
        </p:nvGrpSpPr>
        <p:grpSpPr>
          <a:xfrm flipH="1" rot="-2829605">
            <a:off x="7561659" y="-47981"/>
            <a:ext cx="1892561" cy="1313996"/>
            <a:chOff x="-286715" y="4196508"/>
            <a:chExt cx="1892706" cy="1314097"/>
          </a:xfrm>
        </p:grpSpPr>
        <p:sp>
          <p:nvSpPr>
            <p:cNvPr id="805" name="Google Shape;805;p11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11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11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11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11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11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11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11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11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11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11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11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11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11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11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11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11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11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11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4" name="Google Shape;824;p11"/>
          <p:cNvGrpSpPr/>
          <p:nvPr/>
        </p:nvGrpSpPr>
        <p:grpSpPr>
          <a:xfrm>
            <a:off x="4302975" y="511225"/>
            <a:ext cx="269025" cy="300175"/>
            <a:chOff x="3260975" y="761700"/>
            <a:chExt cx="269025" cy="300175"/>
          </a:xfrm>
        </p:grpSpPr>
        <p:sp>
          <p:nvSpPr>
            <p:cNvPr id="825" name="Google Shape;825;p11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11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11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11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11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11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11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0" name="Google Shape;840;p11"/>
          <p:cNvGrpSpPr/>
          <p:nvPr/>
        </p:nvGrpSpPr>
        <p:grpSpPr>
          <a:xfrm>
            <a:off x="4918250" y="390450"/>
            <a:ext cx="1895275" cy="523625"/>
            <a:chOff x="4765850" y="314250"/>
            <a:chExt cx="1895275" cy="523625"/>
          </a:xfrm>
        </p:grpSpPr>
        <p:grpSp>
          <p:nvGrpSpPr>
            <p:cNvPr id="841" name="Google Shape;841;p11"/>
            <p:cNvGrpSpPr/>
            <p:nvPr/>
          </p:nvGrpSpPr>
          <p:grpSpPr>
            <a:xfrm flipH="1">
              <a:off x="4765850" y="314250"/>
              <a:ext cx="1895275" cy="523625"/>
              <a:chOff x="-1015250" y="3574475"/>
              <a:chExt cx="1895275" cy="523625"/>
            </a:xfrm>
          </p:grpSpPr>
          <p:sp>
            <p:nvSpPr>
              <p:cNvPr id="842" name="Google Shape;842;p11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3" name="Google Shape;843;p1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4" name="Google Shape;844;p11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5" name="Google Shape;845;p11"/>
              <p:cNvSpPr/>
              <p:nvPr/>
            </p:nvSpPr>
            <p:spPr>
              <a:xfrm>
                <a:off x="-1015250" y="40203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46" name="Google Shape;846;p11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11"/>
            <p:cNvSpPr/>
            <p:nvPr/>
          </p:nvSpPr>
          <p:spPr>
            <a:xfrm flipH="1">
              <a:off x="6110300" y="4261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848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849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13"/>
          <p:cNvSpPr/>
          <p:nvPr/>
        </p:nvSpPr>
        <p:spPr>
          <a:xfrm flipH="1">
            <a:off x="-125" y="0"/>
            <a:ext cx="9144113" cy="138509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1" name="Google Shape;851;p13"/>
          <p:cNvGrpSpPr/>
          <p:nvPr/>
        </p:nvGrpSpPr>
        <p:grpSpPr>
          <a:xfrm rot="-601594">
            <a:off x="4883379" y="4379380"/>
            <a:ext cx="1983951" cy="1422436"/>
            <a:chOff x="2658549" y="4227209"/>
            <a:chExt cx="1984006" cy="1422476"/>
          </a:xfrm>
        </p:grpSpPr>
        <p:sp>
          <p:nvSpPr>
            <p:cNvPr id="852" name="Google Shape;852;p13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13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13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13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13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13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13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13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13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13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13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13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13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13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13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13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13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13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13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13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13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13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13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5" name="Google Shape;875;p13"/>
          <p:cNvGrpSpPr/>
          <p:nvPr/>
        </p:nvGrpSpPr>
        <p:grpSpPr>
          <a:xfrm rot="9476977">
            <a:off x="7477046" y="-258024"/>
            <a:ext cx="1892596" cy="1314020"/>
            <a:chOff x="-286715" y="4196508"/>
            <a:chExt cx="1892706" cy="1314097"/>
          </a:xfrm>
        </p:grpSpPr>
        <p:sp>
          <p:nvSpPr>
            <p:cNvPr id="876" name="Google Shape;876;p13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13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13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13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13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13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13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13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13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13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13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13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13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13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13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13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13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13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13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5" name="Google Shape;895;p13"/>
          <p:cNvGrpSpPr/>
          <p:nvPr/>
        </p:nvGrpSpPr>
        <p:grpSpPr>
          <a:xfrm>
            <a:off x="-1457901" y="2222004"/>
            <a:ext cx="3978779" cy="2976978"/>
            <a:chOff x="-1457901" y="2222004"/>
            <a:chExt cx="3978779" cy="2976978"/>
          </a:xfrm>
        </p:grpSpPr>
        <p:grpSp>
          <p:nvGrpSpPr>
            <p:cNvPr id="896" name="Google Shape;896;p13"/>
            <p:cNvGrpSpPr/>
            <p:nvPr/>
          </p:nvGrpSpPr>
          <p:grpSpPr>
            <a:xfrm>
              <a:off x="-1457901" y="2222004"/>
              <a:ext cx="3978779" cy="2976978"/>
              <a:chOff x="-2059200" y="1808525"/>
              <a:chExt cx="7012300" cy="3372200"/>
            </a:xfrm>
          </p:grpSpPr>
          <p:sp>
            <p:nvSpPr>
              <p:cNvPr id="897" name="Google Shape;897;p1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8" name="Google Shape;898;p1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99" name="Google Shape;899;p13"/>
            <p:cNvGrpSpPr/>
            <p:nvPr/>
          </p:nvGrpSpPr>
          <p:grpSpPr>
            <a:xfrm flipH="1">
              <a:off x="315000" y="3186463"/>
              <a:ext cx="432950" cy="828425"/>
              <a:chOff x="447075" y="3574475"/>
              <a:chExt cx="432950" cy="828425"/>
            </a:xfrm>
          </p:grpSpPr>
          <p:sp>
            <p:nvSpPr>
              <p:cNvPr id="900" name="Google Shape;900;p1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1" name="Google Shape;901;p1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2" name="Google Shape;902;p13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3" name="Google Shape;903;p13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04" name="Google Shape;904;p13"/>
          <p:cNvGrpSpPr/>
          <p:nvPr/>
        </p:nvGrpSpPr>
        <p:grpSpPr>
          <a:xfrm>
            <a:off x="303450" y="1286988"/>
            <a:ext cx="269025" cy="300175"/>
            <a:chOff x="3260975" y="761700"/>
            <a:chExt cx="269025" cy="300175"/>
          </a:xfrm>
        </p:grpSpPr>
        <p:sp>
          <p:nvSpPr>
            <p:cNvPr id="905" name="Google Shape;905;p13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13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13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13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13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13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13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13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13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13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13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13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13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13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13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0" name="Google Shape;920;p13"/>
          <p:cNvGrpSpPr/>
          <p:nvPr/>
        </p:nvGrpSpPr>
        <p:grpSpPr>
          <a:xfrm flipH="1" rot="-3215287">
            <a:off x="3183941" y="4512861"/>
            <a:ext cx="1361953" cy="973461"/>
            <a:chOff x="-7554825" y="2377800"/>
            <a:chExt cx="648825" cy="463750"/>
          </a:xfrm>
        </p:grpSpPr>
        <p:sp>
          <p:nvSpPr>
            <p:cNvPr id="921" name="Google Shape;921;p1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1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1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1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1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1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1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1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9" name="Google Shape;929;p13"/>
          <p:cNvGrpSpPr/>
          <p:nvPr/>
        </p:nvGrpSpPr>
        <p:grpSpPr>
          <a:xfrm>
            <a:off x="6475289" y="3045357"/>
            <a:ext cx="2816841" cy="2107625"/>
            <a:chOff x="6475289" y="3045357"/>
            <a:chExt cx="2816841" cy="2107625"/>
          </a:xfrm>
        </p:grpSpPr>
        <p:grpSp>
          <p:nvGrpSpPr>
            <p:cNvPr id="930" name="Google Shape;930;p13"/>
            <p:cNvGrpSpPr/>
            <p:nvPr/>
          </p:nvGrpSpPr>
          <p:grpSpPr>
            <a:xfrm>
              <a:off x="6475289" y="3045357"/>
              <a:ext cx="2816841" cy="2107625"/>
              <a:chOff x="-2059200" y="1808525"/>
              <a:chExt cx="7012300" cy="3372200"/>
            </a:xfrm>
          </p:grpSpPr>
          <p:sp>
            <p:nvSpPr>
              <p:cNvPr id="931" name="Google Shape;931;p1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2" name="Google Shape;932;p1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3" name="Google Shape;933;p13"/>
            <p:cNvGrpSpPr/>
            <p:nvPr/>
          </p:nvGrpSpPr>
          <p:grpSpPr>
            <a:xfrm flipH="1">
              <a:off x="7754363" y="3881513"/>
              <a:ext cx="594900" cy="980825"/>
              <a:chOff x="447075" y="3422075"/>
              <a:chExt cx="594900" cy="980825"/>
            </a:xfrm>
          </p:grpSpPr>
          <p:sp>
            <p:nvSpPr>
              <p:cNvPr id="934" name="Google Shape;934;p1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5" name="Google Shape;935;p1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6" name="Google Shape;936;p1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7" name="Google Shape;937;p13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38" name="Google Shape;938;p13"/>
          <p:cNvSpPr txBox="1"/>
          <p:nvPr>
            <p:ph type="title"/>
          </p:nvPr>
        </p:nvSpPr>
        <p:spPr>
          <a:xfrm>
            <a:off x="720000" y="1618075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39" name="Google Shape;939;p13"/>
          <p:cNvSpPr txBox="1"/>
          <p:nvPr>
            <p:ph idx="1" type="subTitle"/>
          </p:nvPr>
        </p:nvSpPr>
        <p:spPr>
          <a:xfrm>
            <a:off x="720000" y="2139125"/>
            <a:ext cx="24804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0" name="Google Shape;940;p13"/>
          <p:cNvSpPr txBox="1"/>
          <p:nvPr>
            <p:ph idx="2" type="title"/>
          </p:nvPr>
        </p:nvSpPr>
        <p:spPr>
          <a:xfrm>
            <a:off x="3326700" y="1618075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1" name="Google Shape;941;p13"/>
          <p:cNvSpPr txBox="1"/>
          <p:nvPr>
            <p:ph idx="3" type="subTitle"/>
          </p:nvPr>
        </p:nvSpPr>
        <p:spPr>
          <a:xfrm>
            <a:off x="3326700" y="2139125"/>
            <a:ext cx="24804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2" name="Google Shape;942;p13"/>
          <p:cNvSpPr txBox="1"/>
          <p:nvPr>
            <p:ph idx="4" type="title"/>
          </p:nvPr>
        </p:nvSpPr>
        <p:spPr>
          <a:xfrm>
            <a:off x="5933400" y="1618075"/>
            <a:ext cx="24906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3" name="Google Shape;943;p13"/>
          <p:cNvSpPr txBox="1"/>
          <p:nvPr>
            <p:ph idx="5" type="subTitle"/>
          </p:nvPr>
        </p:nvSpPr>
        <p:spPr>
          <a:xfrm>
            <a:off x="5933400" y="2139125"/>
            <a:ext cx="24906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4" name="Google Shape;944;p13"/>
          <p:cNvSpPr txBox="1"/>
          <p:nvPr>
            <p:ph idx="6" type="title"/>
          </p:nvPr>
        </p:nvSpPr>
        <p:spPr>
          <a:xfrm>
            <a:off x="725100" y="2969225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5" name="Google Shape;945;p13"/>
          <p:cNvSpPr txBox="1"/>
          <p:nvPr>
            <p:ph idx="7" type="subTitle"/>
          </p:nvPr>
        </p:nvSpPr>
        <p:spPr>
          <a:xfrm>
            <a:off x="725100" y="3490275"/>
            <a:ext cx="24804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6" name="Google Shape;946;p13"/>
          <p:cNvSpPr txBox="1"/>
          <p:nvPr>
            <p:ph idx="8" type="title"/>
          </p:nvPr>
        </p:nvSpPr>
        <p:spPr>
          <a:xfrm>
            <a:off x="3331800" y="2969225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7" name="Google Shape;947;p13"/>
          <p:cNvSpPr txBox="1"/>
          <p:nvPr>
            <p:ph idx="9" type="subTitle"/>
          </p:nvPr>
        </p:nvSpPr>
        <p:spPr>
          <a:xfrm>
            <a:off x="3331800" y="3490275"/>
            <a:ext cx="24804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948" name="Google Shape;948;p13"/>
          <p:cNvSpPr txBox="1"/>
          <p:nvPr>
            <p:ph idx="13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949" name="Google Shape;949;p13"/>
          <p:cNvSpPr txBox="1"/>
          <p:nvPr>
            <p:ph idx="14" type="title"/>
          </p:nvPr>
        </p:nvSpPr>
        <p:spPr>
          <a:xfrm>
            <a:off x="5938500" y="2969150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50" name="Google Shape;950;p13"/>
          <p:cNvSpPr txBox="1"/>
          <p:nvPr>
            <p:ph idx="15" type="subTitle"/>
          </p:nvPr>
        </p:nvSpPr>
        <p:spPr>
          <a:xfrm>
            <a:off x="5938500" y="3490200"/>
            <a:ext cx="2480400" cy="593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7"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" name="Google Shape;952;p14"/>
          <p:cNvGrpSpPr/>
          <p:nvPr/>
        </p:nvGrpSpPr>
        <p:grpSpPr>
          <a:xfrm>
            <a:off x="4182865" y="3015214"/>
            <a:ext cx="2857341" cy="2138132"/>
            <a:chOff x="-551038" y="2727937"/>
            <a:chExt cx="3241085" cy="2425286"/>
          </a:xfrm>
        </p:grpSpPr>
        <p:grpSp>
          <p:nvGrpSpPr>
            <p:cNvPr id="953" name="Google Shape;953;p14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954" name="Google Shape;954;p1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5" name="Google Shape;955;p1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56" name="Google Shape;956;p14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957" name="Google Shape;957;p1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8" name="Google Shape;958;p14"/>
              <p:cNvSpPr/>
              <p:nvPr/>
            </p:nvSpPr>
            <p:spPr>
              <a:xfrm>
                <a:off x="452400" y="3746000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9" name="Google Shape;959;p1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0" name="Google Shape;960;p14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961" name="Google Shape;961;p14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2" name="Google Shape;962;p14"/>
          <p:cNvGrpSpPr/>
          <p:nvPr/>
        </p:nvGrpSpPr>
        <p:grpSpPr>
          <a:xfrm>
            <a:off x="-1541638" y="2727937"/>
            <a:ext cx="3241085" cy="2425286"/>
            <a:chOff x="-551038" y="2727937"/>
            <a:chExt cx="3241085" cy="2425286"/>
          </a:xfrm>
        </p:grpSpPr>
        <p:grpSp>
          <p:nvGrpSpPr>
            <p:cNvPr id="963" name="Google Shape;963;p14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964" name="Google Shape;964;p1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5" name="Google Shape;965;p1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6" name="Google Shape;966;p14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967" name="Google Shape;967;p1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8" name="Google Shape;968;p1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9" name="Google Shape;969;p1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0" name="Google Shape;970;p14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71" name="Google Shape;971;p14"/>
          <p:cNvGrpSpPr/>
          <p:nvPr/>
        </p:nvGrpSpPr>
        <p:grpSpPr>
          <a:xfrm rot="-767378">
            <a:off x="7995951" y="-85906"/>
            <a:ext cx="1362002" cy="973496"/>
            <a:chOff x="-7554825" y="2377800"/>
            <a:chExt cx="648825" cy="463750"/>
          </a:xfrm>
        </p:grpSpPr>
        <p:sp>
          <p:nvSpPr>
            <p:cNvPr id="972" name="Google Shape;972;p14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14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14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14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14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14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14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14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0" name="Google Shape;980;p14"/>
          <p:cNvGrpSpPr/>
          <p:nvPr/>
        </p:nvGrpSpPr>
        <p:grpSpPr>
          <a:xfrm>
            <a:off x="1571838" y="510713"/>
            <a:ext cx="269025" cy="300175"/>
            <a:chOff x="3260975" y="761700"/>
            <a:chExt cx="269025" cy="300175"/>
          </a:xfrm>
        </p:grpSpPr>
        <p:sp>
          <p:nvSpPr>
            <p:cNvPr id="981" name="Google Shape;981;p1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1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1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1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1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1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1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1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1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1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1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1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1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1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1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6" name="Google Shape;996;p14"/>
          <p:cNvGrpSpPr/>
          <p:nvPr/>
        </p:nvGrpSpPr>
        <p:grpSpPr>
          <a:xfrm>
            <a:off x="2203088" y="284688"/>
            <a:ext cx="1890300" cy="752225"/>
            <a:chOff x="4761338" y="238050"/>
            <a:chExt cx="1890300" cy="752225"/>
          </a:xfrm>
        </p:grpSpPr>
        <p:grpSp>
          <p:nvGrpSpPr>
            <p:cNvPr id="997" name="Google Shape;997;p14"/>
            <p:cNvGrpSpPr/>
            <p:nvPr/>
          </p:nvGrpSpPr>
          <p:grpSpPr>
            <a:xfrm flipH="1">
              <a:off x="5990088" y="238050"/>
              <a:ext cx="661550" cy="523625"/>
              <a:chOff x="218475" y="3574475"/>
              <a:chExt cx="661550" cy="523625"/>
            </a:xfrm>
          </p:grpSpPr>
          <p:sp>
            <p:nvSpPr>
              <p:cNvPr id="998" name="Google Shape;998;p14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9" name="Google Shape;999;p1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0" name="Google Shape;1000;p14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1" name="Google Shape;1001;p14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02" name="Google Shape;1002;p14"/>
            <p:cNvGrpSpPr/>
            <p:nvPr/>
          </p:nvGrpSpPr>
          <p:grpSpPr>
            <a:xfrm flipH="1">
              <a:off x="4761338" y="238050"/>
              <a:ext cx="1128300" cy="752225"/>
              <a:chOff x="66075" y="3574475"/>
              <a:chExt cx="1128300" cy="752225"/>
            </a:xfrm>
          </p:grpSpPr>
          <p:sp>
            <p:nvSpPr>
              <p:cNvPr id="1003" name="Google Shape;1003;p14"/>
              <p:cNvSpPr/>
              <p:nvPr/>
            </p:nvSpPr>
            <p:spPr>
              <a:xfrm>
                <a:off x="66075" y="42507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4" name="Google Shape;1004;p1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5" name="Google Shape;1005;p14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6" name="Google Shape;1006;p14"/>
              <p:cNvSpPr/>
              <p:nvPr/>
            </p:nvSpPr>
            <p:spPr>
              <a:xfrm>
                <a:off x="1118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07" name="Google Shape;1007;p14"/>
          <p:cNvGrpSpPr/>
          <p:nvPr/>
        </p:nvGrpSpPr>
        <p:grpSpPr>
          <a:xfrm>
            <a:off x="8601063" y="1699025"/>
            <a:ext cx="269025" cy="300175"/>
            <a:chOff x="3260975" y="761700"/>
            <a:chExt cx="269025" cy="300175"/>
          </a:xfrm>
        </p:grpSpPr>
        <p:sp>
          <p:nvSpPr>
            <p:cNvPr id="1008" name="Google Shape;1008;p1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1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1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1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1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1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1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1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1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1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1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1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1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1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1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3" name="Google Shape;1023;p14"/>
          <p:cNvGrpSpPr/>
          <p:nvPr/>
        </p:nvGrpSpPr>
        <p:grpSpPr>
          <a:xfrm flipH="1" rot="7290540">
            <a:off x="7064066" y="-278618"/>
            <a:ext cx="1901289" cy="1358914"/>
            <a:chOff x="-7554825" y="2377800"/>
            <a:chExt cx="648825" cy="463750"/>
          </a:xfrm>
        </p:grpSpPr>
        <p:sp>
          <p:nvSpPr>
            <p:cNvPr id="1024" name="Google Shape;1024;p14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14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14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14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14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14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14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14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2" name="Google Shape;1032;p14"/>
          <p:cNvSpPr txBox="1"/>
          <p:nvPr>
            <p:ph type="title"/>
          </p:nvPr>
        </p:nvSpPr>
        <p:spPr>
          <a:xfrm flipH="1">
            <a:off x="713275" y="3363000"/>
            <a:ext cx="4660500" cy="4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dk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033" name="Google Shape;1033;p14"/>
          <p:cNvSpPr txBox="1"/>
          <p:nvPr>
            <p:ph idx="1" type="subTitle"/>
          </p:nvPr>
        </p:nvSpPr>
        <p:spPr>
          <a:xfrm flipH="1">
            <a:off x="713225" y="1284300"/>
            <a:ext cx="5533800" cy="20787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8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grpSp>
        <p:nvGrpSpPr>
          <p:cNvPr id="1034" name="Google Shape;1034;p14"/>
          <p:cNvGrpSpPr/>
          <p:nvPr/>
        </p:nvGrpSpPr>
        <p:grpSpPr>
          <a:xfrm>
            <a:off x="5609187" y="1836709"/>
            <a:ext cx="4419853" cy="3306779"/>
            <a:chOff x="5609187" y="1836709"/>
            <a:chExt cx="4419853" cy="3306779"/>
          </a:xfrm>
        </p:grpSpPr>
        <p:grpSp>
          <p:nvGrpSpPr>
            <p:cNvPr id="1035" name="Google Shape;1035;p14"/>
            <p:cNvGrpSpPr/>
            <p:nvPr/>
          </p:nvGrpSpPr>
          <p:grpSpPr>
            <a:xfrm>
              <a:off x="5609187" y="1836709"/>
              <a:ext cx="4419853" cy="3306779"/>
              <a:chOff x="-2059200" y="1808525"/>
              <a:chExt cx="7012300" cy="3372200"/>
            </a:xfrm>
          </p:grpSpPr>
          <p:sp>
            <p:nvSpPr>
              <p:cNvPr id="1036" name="Google Shape;1036;p1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7" name="Google Shape;1037;p1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8" name="Google Shape;1038;p14"/>
            <p:cNvGrpSpPr/>
            <p:nvPr/>
          </p:nvGrpSpPr>
          <p:grpSpPr>
            <a:xfrm flipH="1">
              <a:off x="7754363" y="3195713"/>
              <a:ext cx="818175" cy="1207650"/>
              <a:chOff x="376200" y="3422075"/>
              <a:chExt cx="818175" cy="1207650"/>
            </a:xfrm>
          </p:grpSpPr>
          <p:sp>
            <p:nvSpPr>
              <p:cNvPr id="1039" name="Google Shape;1039;p1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0" name="Google Shape;1040;p14"/>
              <p:cNvSpPr/>
              <p:nvPr/>
            </p:nvSpPr>
            <p:spPr>
              <a:xfrm>
                <a:off x="376200" y="37448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1" name="Google Shape;1041;p1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2" name="Google Shape;1042;p14"/>
              <p:cNvSpPr/>
              <p:nvPr/>
            </p:nvSpPr>
            <p:spPr>
              <a:xfrm>
                <a:off x="11183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5"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oogle Shape;1044;p15"/>
          <p:cNvGrpSpPr/>
          <p:nvPr/>
        </p:nvGrpSpPr>
        <p:grpSpPr>
          <a:xfrm>
            <a:off x="5432253" y="1752858"/>
            <a:ext cx="4606380" cy="3446051"/>
            <a:chOff x="5432253" y="1752858"/>
            <a:chExt cx="4606380" cy="3446051"/>
          </a:xfrm>
        </p:grpSpPr>
        <p:grpSp>
          <p:nvGrpSpPr>
            <p:cNvPr id="1045" name="Google Shape;1045;p15"/>
            <p:cNvGrpSpPr/>
            <p:nvPr/>
          </p:nvGrpSpPr>
          <p:grpSpPr>
            <a:xfrm>
              <a:off x="5432253" y="1752858"/>
              <a:ext cx="4606380" cy="3446051"/>
              <a:chOff x="-2059200" y="1808525"/>
              <a:chExt cx="7012300" cy="3372200"/>
            </a:xfrm>
          </p:grpSpPr>
          <p:sp>
            <p:nvSpPr>
              <p:cNvPr id="1046" name="Google Shape;1046;p15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7" name="Google Shape;1047;p15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8" name="Google Shape;1048;p15"/>
            <p:cNvGrpSpPr/>
            <p:nvPr/>
          </p:nvGrpSpPr>
          <p:grpSpPr>
            <a:xfrm flipH="1">
              <a:off x="7525763" y="2967113"/>
              <a:ext cx="818175" cy="1207650"/>
              <a:chOff x="376200" y="3422075"/>
              <a:chExt cx="818175" cy="1207650"/>
            </a:xfrm>
          </p:grpSpPr>
          <p:sp>
            <p:nvSpPr>
              <p:cNvPr id="1049" name="Google Shape;1049;p15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0" name="Google Shape;1050;p15"/>
              <p:cNvSpPr/>
              <p:nvPr/>
            </p:nvSpPr>
            <p:spPr>
              <a:xfrm>
                <a:off x="376200" y="37448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1" name="Google Shape;1051;p15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2" name="Google Shape;1052;p15"/>
              <p:cNvSpPr/>
              <p:nvPr/>
            </p:nvSpPr>
            <p:spPr>
              <a:xfrm>
                <a:off x="11183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53" name="Google Shape;1053;p15"/>
          <p:cNvGrpSpPr/>
          <p:nvPr/>
        </p:nvGrpSpPr>
        <p:grpSpPr>
          <a:xfrm>
            <a:off x="-2717523" y="1170214"/>
            <a:ext cx="5333555" cy="3990661"/>
            <a:chOff x="-2059200" y="1808525"/>
            <a:chExt cx="7012300" cy="3372200"/>
          </a:xfrm>
        </p:grpSpPr>
        <p:sp>
          <p:nvSpPr>
            <p:cNvPr id="1054" name="Google Shape;1054;p15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15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6" name="Google Shape;1056;p15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57" name="Google Shape;1057;p15"/>
          <p:cNvGrpSpPr/>
          <p:nvPr/>
        </p:nvGrpSpPr>
        <p:grpSpPr>
          <a:xfrm rot="-767378">
            <a:off x="8148351" y="-9706"/>
            <a:ext cx="1362002" cy="973496"/>
            <a:chOff x="-7554825" y="2377800"/>
            <a:chExt cx="648825" cy="463750"/>
          </a:xfrm>
        </p:grpSpPr>
        <p:sp>
          <p:nvSpPr>
            <p:cNvPr id="1058" name="Google Shape;1058;p15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15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15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15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15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15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15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15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6" name="Google Shape;1066;p15"/>
          <p:cNvGrpSpPr/>
          <p:nvPr/>
        </p:nvGrpSpPr>
        <p:grpSpPr>
          <a:xfrm flipH="1" rot="7290540">
            <a:off x="7216466" y="-202418"/>
            <a:ext cx="1901289" cy="1358914"/>
            <a:chOff x="-7554825" y="2377800"/>
            <a:chExt cx="648825" cy="463750"/>
          </a:xfrm>
        </p:grpSpPr>
        <p:sp>
          <p:nvSpPr>
            <p:cNvPr id="1067" name="Google Shape;1067;p15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15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15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15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15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15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15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15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5" name="Google Shape;1075;p15"/>
          <p:cNvGrpSpPr/>
          <p:nvPr/>
        </p:nvGrpSpPr>
        <p:grpSpPr>
          <a:xfrm rot="-3599784">
            <a:off x="-533308" y="3858285"/>
            <a:ext cx="1892501" cy="1313954"/>
            <a:chOff x="-286715" y="4196508"/>
            <a:chExt cx="1892706" cy="1314097"/>
          </a:xfrm>
        </p:grpSpPr>
        <p:sp>
          <p:nvSpPr>
            <p:cNvPr id="1076" name="Google Shape;1076;p15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15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15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15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15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15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15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15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15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5" name="Google Shape;1085;p15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6" name="Google Shape;1086;p15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15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8" name="Google Shape;1088;p15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9" name="Google Shape;1089;p15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15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1" name="Google Shape;1091;p15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2" name="Google Shape;1092;p15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3" name="Google Shape;1093;p15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15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5" name="Google Shape;1095;p15"/>
          <p:cNvGrpSpPr/>
          <p:nvPr/>
        </p:nvGrpSpPr>
        <p:grpSpPr>
          <a:xfrm rot="-601594">
            <a:off x="523404" y="4230580"/>
            <a:ext cx="1983951" cy="1422436"/>
            <a:chOff x="2658549" y="4227209"/>
            <a:chExt cx="1984006" cy="1422476"/>
          </a:xfrm>
        </p:grpSpPr>
        <p:sp>
          <p:nvSpPr>
            <p:cNvPr id="1096" name="Google Shape;1096;p15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7" name="Google Shape;1097;p15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8" name="Google Shape;1098;p15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15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15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15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15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15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15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15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15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15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15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15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15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15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15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15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15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15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15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15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15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9" name="Google Shape;1119;p15"/>
          <p:cNvGrpSpPr/>
          <p:nvPr/>
        </p:nvGrpSpPr>
        <p:grpSpPr>
          <a:xfrm>
            <a:off x="2502015" y="4121218"/>
            <a:ext cx="861774" cy="2109196"/>
            <a:chOff x="-7928425" y="1402863"/>
            <a:chExt cx="348600" cy="853200"/>
          </a:xfrm>
        </p:grpSpPr>
        <p:sp>
          <p:nvSpPr>
            <p:cNvPr id="1120" name="Google Shape;1120;p15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15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15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15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15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15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6" name="Google Shape;1126;p15"/>
          <p:cNvGrpSpPr/>
          <p:nvPr/>
        </p:nvGrpSpPr>
        <p:grpSpPr>
          <a:xfrm rot="-8392077">
            <a:off x="7806941" y="4104614"/>
            <a:ext cx="1892555" cy="1313992"/>
            <a:chOff x="-286715" y="4196508"/>
            <a:chExt cx="1892706" cy="1314097"/>
          </a:xfrm>
        </p:grpSpPr>
        <p:sp>
          <p:nvSpPr>
            <p:cNvPr id="1127" name="Google Shape;1127;p15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8" name="Google Shape;1128;p15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15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15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15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15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15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15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5" name="Google Shape;1135;p15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15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7" name="Google Shape;1137;p15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8" name="Google Shape;1138;p15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15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0" name="Google Shape;1140;p15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1" name="Google Shape;1141;p15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15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3" name="Google Shape;1143;p15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4" name="Google Shape;1144;p15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5" name="Google Shape;1145;p15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6" name="Google Shape;1146;p15"/>
          <p:cNvGrpSpPr/>
          <p:nvPr/>
        </p:nvGrpSpPr>
        <p:grpSpPr>
          <a:xfrm>
            <a:off x="4621488" y="314250"/>
            <a:ext cx="1342025" cy="523625"/>
            <a:chOff x="6601638" y="399488"/>
            <a:chExt cx="1342025" cy="523625"/>
          </a:xfrm>
        </p:grpSpPr>
        <p:grpSp>
          <p:nvGrpSpPr>
            <p:cNvPr id="1147" name="Google Shape;1147;p15"/>
            <p:cNvGrpSpPr/>
            <p:nvPr/>
          </p:nvGrpSpPr>
          <p:grpSpPr>
            <a:xfrm flipH="1">
              <a:off x="6601638" y="399488"/>
              <a:ext cx="661550" cy="523625"/>
              <a:chOff x="218475" y="3574475"/>
              <a:chExt cx="661550" cy="523625"/>
            </a:xfrm>
          </p:grpSpPr>
          <p:sp>
            <p:nvSpPr>
              <p:cNvPr id="1148" name="Google Shape;1148;p15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15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15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1" name="Google Shape;1151;p15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52" name="Google Shape;1152;p15"/>
            <p:cNvSpPr/>
            <p:nvPr/>
          </p:nvSpPr>
          <p:spPr>
            <a:xfrm flipH="1">
              <a:off x="7399338" y="53806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3" name="Google Shape;1153;p15"/>
            <p:cNvSpPr/>
            <p:nvPr/>
          </p:nvSpPr>
          <p:spPr>
            <a:xfrm flipH="1">
              <a:off x="7905638" y="7222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4" name="Google Shape;1154;p15"/>
          <p:cNvGrpSpPr/>
          <p:nvPr/>
        </p:nvGrpSpPr>
        <p:grpSpPr>
          <a:xfrm>
            <a:off x="6316550" y="664663"/>
            <a:ext cx="269025" cy="300175"/>
            <a:chOff x="3260975" y="761700"/>
            <a:chExt cx="269025" cy="300175"/>
          </a:xfrm>
        </p:grpSpPr>
        <p:sp>
          <p:nvSpPr>
            <p:cNvPr id="1155" name="Google Shape;1155;p15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6" name="Google Shape;1156;p15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7" name="Google Shape;1157;p15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15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70" name="Google Shape;1170;p15"/>
          <p:cNvSpPr txBox="1"/>
          <p:nvPr>
            <p:ph type="title"/>
          </p:nvPr>
        </p:nvSpPr>
        <p:spPr>
          <a:xfrm>
            <a:off x="713213" y="1341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71" name="Google Shape;1171;p15"/>
          <p:cNvSpPr txBox="1"/>
          <p:nvPr>
            <p:ph idx="1" type="subTitle"/>
          </p:nvPr>
        </p:nvSpPr>
        <p:spPr>
          <a:xfrm>
            <a:off x="713213" y="2984750"/>
            <a:ext cx="5676300" cy="817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8">
    <p:spTree>
      <p:nvGrpSpPr>
        <p:cNvPr id="1172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3" name="Google Shape;1173;p16"/>
          <p:cNvGrpSpPr/>
          <p:nvPr/>
        </p:nvGrpSpPr>
        <p:grpSpPr>
          <a:xfrm>
            <a:off x="6749887" y="2727937"/>
            <a:ext cx="3241085" cy="2425286"/>
            <a:chOff x="-551038" y="2727937"/>
            <a:chExt cx="3241085" cy="2425286"/>
          </a:xfrm>
        </p:grpSpPr>
        <p:grpSp>
          <p:nvGrpSpPr>
            <p:cNvPr id="1174" name="Google Shape;1174;p16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1175" name="Google Shape;1175;p16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6" name="Google Shape;1176;p16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7" name="Google Shape;1177;p16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1178" name="Google Shape;1178;p16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9" name="Google Shape;1179;p1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0" name="Google Shape;1180;p16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1" name="Google Shape;1181;p16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82" name="Google Shape;1182;p16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83" name="Google Shape;1183;p16"/>
          <p:cNvGrpSpPr/>
          <p:nvPr/>
        </p:nvGrpSpPr>
        <p:grpSpPr>
          <a:xfrm>
            <a:off x="-1118577" y="1599765"/>
            <a:ext cx="4759582" cy="3561085"/>
            <a:chOff x="-1728181" y="1913795"/>
            <a:chExt cx="4339912" cy="3247091"/>
          </a:xfrm>
        </p:grpSpPr>
        <p:grpSp>
          <p:nvGrpSpPr>
            <p:cNvPr id="1184" name="Google Shape;1184;p16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185" name="Google Shape;1185;p16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6" name="Google Shape;1186;p16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7" name="Google Shape;1187;p16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188" name="Google Shape;1188;p16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9" name="Google Shape;1189;p1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1" name="Google Shape;1191;p16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92" name="Google Shape;1192;p16"/>
          <p:cNvGrpSpPr/>
          <p:nvPr/>
        </p:nvGrpSpPr>
        <p:grpSpPr>
          <a:xfrm>
            <a:off x="4855400" y="555050"/>
            <a:ext cx="269025" cy="300175"/>
            <a:chOff x="3260975" y="761700"/>
            <a:chExt cx="269025" cy="300175"/>
          </a:xfrm>
        </p:grpSpPr>
        <p:sp>
          <p:nvSpPr>
            <p:cNvPr id="1193" name="Google Shape;1193;p16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4" name="Google Shape;1194;p16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5" name="Google Shape;1195;p16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6" name="Google Shape;1196;p16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7" name="Google Shape;1197;p16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8" name="Google Shape;1198;p16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9" name="Google Shape;1199;p16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0" name="Google Shape;1200;p16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1" name="Google Shape;1201;p16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2" name="Google Shape;1202;p16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16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4" name="Google Shape;1204;p16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5" name="Google Shape;1205;p16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6" name="Google Shape;1206;p16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7" name="Google Shape;1207;p16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08" name="Google Shape;1208;p16"/>
          <p:cNvGrpSpPr/>
          <p:nvPr/>
        </p:nvGrpSpPr>
        <p:grpSpPr>
          <a:xfrm>
            <a:off x="5623363" y="285188"/>
            <a:ext cx="1890300" cy="752225"/>
            <a:chOff x="4761338" y="238050"/>
            <a:chExt cx="1890300" cy="752225"/>
          </a:xfrm>
        </p:grpSpPr>
        <p:grpSp>
          <p:nvGrpSpPr>
            <p:cNvPr id="1209" name="Google Shape;1209;p16"/>
            <p:cNvGrpSpPr/>
            <p:nvPr/>
          </p:nvGrpSpPr>
          <p:grpSpPr>
            <a:xfrm flipH="1">
              <a:off x="5990088" y="238050"/>
              <a:ext cx="661550" cy="674250"/>
              <a:chOff x="218475" y="3574475"/>
              <a:chExt cx="661550" cy="674250"/>
            </a:xfrm>
          </p:grpSpPr>
          <p:sp>
            <p:nvSpPr>
              <p:cNvPr id="1210" name="Google Shape;1210;p16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1" name="Google Shape;1211;p1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2" name="Google Shape;1212;p16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3" name="Google Shape;1213;p16"/>
              <p:cNvSpPr/>
              <p:nvPr/>
            </p:nvSpPr>
            <p:spPr>
              <a:xfrm>
                <a:off x="737350" y="4172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4" name="Google Shape;1214;p16"/>
            <p:cNvGrpSpPr/>
            <p:nvPr/>
          </p:nvGrpSpPr>
          <p:grpSpPr>
            <a:xfrm flipH="1">
              <a:off x="4761338" y="238050"/>
              <a:ext cx="741975" cy="752225"/>
              <a:chOff x="452400" y="3574475"/>
              <a:chExt cx="741975" cy="752225"/>
            </a:xfrm>
          </p:grpSpPr>
          <p:sp>
            <p:nvSpPr>
              <p:cNvPr id="1215" name="Google Shape;1215;p16"/>
              <p:cNvSpPr/>
              <p:nvPr/>
            </p:nvSpPr>
            <p:spPr>
              <a:xfrm>
                <a:off x="675675" y="42507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6" name="Google Shape;1216;p1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7" name="Google Shape;1217;p16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8" name="Google Shape;1218;p16"/>
              <p:cNvSpPr/>
              <p:nvPr/>
            </p:nvSpPr>
            <p:spPr>
              <a:xfrm>
                <a:off x="1118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19" name="Google Shape;1219;p16"/>
          <p:cNvGrpSpPr/>
          <p:nvPr/>
        </p:nvGrpSpPr>
        <p:grpSpPr>
          <a:xfrm flipH="1" rot="6232503">
            <a:off x="307436" y="1444723"/>
            <a:ext cx="661536" cy="523614"/>
            <a:chOff x="218475" y="3574475"/>
            <a:chExt cx="661550" cy="523625"/>
          </a:xfrm>
        </p:grpSpPr>
        <p:sp>
          <p:nvSpPr>
            <p:cNvPr id="1220" name="Google Shape;1220;p16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1" name="Google Shape;1221;p16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2" name="Google Shape;1222;p16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3" name="Google Shape;1223;p16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24" name="Google Shape;1224;p16"/>
          <p:cNvGrpSpPr/>
          <p:nvPr/>
        </p:nvGrpSpPr>
        <p:grpSpPr>
          <a:xfrm rot="-601594">
            <a:off x="5412891" y="4146005"/>
            <a:ext cx="1983951" cy="1422436"/>
            <a:chOff x="2658549" y="4227209"/>
            <a:chExt cx="1984006" cy="1422476"/>
          </a:xfrm>
        </p:grpSpPr>
        <p:sp>
          <p:nvSpPr>
            <p:cNvPr id="1225" name="Google Shape;1225;p16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6" name="Google Shape;1226;p16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7" name="Google Shape;1227;p16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8" name="Google Shape;1228;p16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9" name="Google Shape;1229;p16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0" name="Google Shape;1230;p16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1" name="Google Shape;1231;p16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2" name="Google Shape;1232;p16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3" name="Google Shape;1233;p16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4" name="Google Shape;1234;p16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5" name="Google Shape;1235;p16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6" name="Google Shape;1236;p16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7" name="Google Shape;1237;p16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8" name="Google Shape;1238;p16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9" name="Google Shape;1239;p16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0" name="Google Shape;1240;p16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1" name="Google Shape;1241;p16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2" name="Google Shape;1242;p16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3" name="Google Shape;1243;p16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4" name="Google Shape;1244;p16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5" name="Google Shape;1245;p16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6" name="Google Shape;1246;p16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7" name="Google Shape;1247;p16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8" name="Google Shape;1248;p16"/>
          <p:cNvGrpSpPr/>
          <p:nvPr/>
        </p:nvGrpSpPr>
        <p:grpSpPr>
          <a:xfrm flipH="1" rot="-10186242">
            <a:off x="3829959" y="4379666"/>
            <a:ext cx="1901303" cy="1358917"/>
            <a:chOff x="-7554825" y="2377800"/>
            <a:chExt cx="648825" cy="463750"/>
          </a:xfrm>
        </p:grpSpPr>
        <p:sp>
          <p:nvSpPr>
            <p:cNvPr id="1249" name="Google Shape;1249;p16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57" name="Google Shape;1257;p16"/>
          <p:cNvGrpSpPr/>
          <p:nvPr/>
        </p:nvGrpSpPr>
        <p:grpSpPr>
          <a:xfrm rot="8100000">
            <a:off x="531007" y="-714914"/>
            <a:ext cx="861804" cy="2109270"/>
            <a:chOff x="-7928425" y="1402863"/>
            <a:chExt cx="348600" cy="853200"/>
          </a:xfrm>
        </p:grpSpPr>
        <p:sp>
          <p:nvSpPr>
            <p:cNvPr id="1258" name="Google Shape;1258;p16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4" name="Google Shape;1264;p16"/>
          <p:cNvGrpSpPr/>
          <p:nvPr/>
        </p:nvGrpSpPr>
        <p:grpSpPr>
          <a:xfrm flipH="1" rot="1834683">
            <a:off x="-316879" y="-89368"/>
            <a:ext cx="1362029" cy="973515"/>
            <a:chOff x="-7554825" y="2377800"/>
            <a:chExt cx="648825" cy="463750"/>
          </a:xfrm>
        </p:grpSpPr>
        <p:sp>
          <p:nvSpPr>
            <p:cNvPr id="1265" name="Google Shape;1265;p16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0" name="Google Shape;1270;p16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1" name="Google Shape;1271;p16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2" name="Google Shape;1272;p16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73" name="Google Shape;1273;p16"/>
          <p:cNvSpPr txBox="1"/>
          <p:nvPr>
            <p:ph type="title"/>
          </p:nvPr>
        </p:nvSpPr>
        <p:spPr>
          <a:xfrm>
            <a:off x="3218638" y="1341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9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74" name="Google Shape;1274;p16"/>
          <p:cNvSpPr txBox="1"/>
          <p:nvPr>
            <p:ph idx="1" type="subTitle"/>
          </p:nvPr>
        </p:nvSpPr>
        <p:spPr>
          <a:xfrm>
            <a:off x="3053950" y="2984750"/>
            <a:ext cx="5376900" cy="817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13">
    <p:spTree>
      <p:nvGrpSpPr>
        <p:cNvPr id="1275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6" name="Google Shape;1276;p17"/>
          <p:cNvGrpSpPr/>
          <p:nvPr/>
        </p:nvGrpSpPr>
        <p:grpSpPr>
          <a:xfrm>
            <a:off x="6118369" y="1828304"/>
            <a:ext cx="4454052" cy="3332490"/>
            <a:chOff x="-1728181" y="1913795"/>
            <a:chExt cx="4339912" cy="3247091"/>
          </a:xfrm>
        </p:grpSpPr>
        <p:grpSp>
          <p:nvGrpSpPr>
            <p:cNvPr id="1277" name="Google Shape;1277;p17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278" name="Google Shape;1278;p17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9" name="Google Shape;1279;p17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80" name="Google Shape;1280;p17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281" name="Google Shape;1281;p17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2" name="Google Shape;1282;p17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3" name="Google Shape;1283;p17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4" name="Google Shape;1284;p17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85" name="Google Shape;1285;p17"/>
          <p:cNvSpPr/>
          <p:nvPr/>
        </p:nvSpPr>
        <p:spPr>
          <a:xfrm flipH="1">
            <a:off x="-113" y="-19950"/>
            <a:ext cx="9144113" cy="210919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86" name="Google Shape;1286;p17"/>
          <p:cNvGrpSpPr/>
          <p:nvPr/>
        </p:nvGrpSpPr>
        <p:grpSpPr>
          <a:xfrm>
            <a:off x="-1956717" y="1305084"/>
            <a:ext cx="5153212" cy="3855596"/>
            <a:chOff x="-1728181" y="1913795"/>
            <a:chExt cx="4339912" cy="3247091"/>
          </a:xfrm>
        </p:grpSpPr>
        <p:grpSp>
          <p:nvGrpSpPr>
            <p:cNvPr id="1287" name="Google Shape;1287;p17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288" name="Google Shape;1288;p17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9" name="Google Shape;1289;p17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90" name="Google Shape;1290;p17"/>
            <p:cNvGrpSpPr/>
            <p:nvPr/>
          </p:nvGrpSpPr>
          <p:grpSpPr>
            <a:xfrm flipH="1">
              <a:off x="273454" y="3442688"/>
              <a:ext cx="594900" cy="980825"/>
              <a:chOff x="-2142" y="3422075"/>
              <a:chExt cx="594900" cy="980825"/>
            </a:xfrm>
          </p:grpSpPr>
          <p:sp>
            <p:nvSpPr>
              <p:cNvPr id="1291" name="Google Shape;1291;p17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2" name="Google Shape;1292;p17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3" name="Google Shape;1293;p17"/>
              <p:cNvSpPr/>
              <p:nvPr/>
            </p:nvSpPr>
            <p:spPr>
              <a:xfrm>
                <a:off x="202408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4" name="Google Shape;1294;p17"/>
              <p:cNvSpPr/>
              <p:nvPr/>
            </p:nvSpPr>
            <p:spPr>
              <a:xfrm>
                <a:off x="516733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95" name="Google Shape;1295;p17"/>
          <p:cNvGrpSpPr/>
          <p:nvPr/>
        </p:nvGrpSpPr>
        <p:grpSpPr>
          <a:xfrm rot="2700000">
            <a:off x="-309329" y="-100438"/>
            <a:ext cx="1892688" cy="1314084"/>
            <a:chOff x="-286715" y="4196508"/>
            <a:chExt cx="1892706" cy="1314097"/>
          </a:xfrm>
        </p:grpSpPr>
        <p:sp>
          <p:nvSpPr>
            <p:cNvPr id="1296" name="Google Shape;1296;p17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7" name="Google Shape;1297;p17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8" name="Google Shape;1298;p17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9" name="Google Shape;1299;p17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0" name="Google Shape;1300;p17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1" name="Google Shape;1301;p17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2" name="Google Shape;1302;p17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3" name="Google Shape;1303;p17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4" name="Google Shape;1304;p17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5" name="Google Shape;1305;p17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6" name="Google Shape;1306;p17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7" name="Google Shape;1307;p17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8" name="Google Shape;1308;p17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9" name="Google Shape;1309;p17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0" name="Google Shape;1310;p17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1" name="Google Shape;1311;p17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2" name="Google Shape;1312;p17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3" name="Google Shape;1313;p17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4" name="Google Shape;1314;p17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15" name="Google Shape;1315;p17"/>
          <p:cNvGrpSpPr/>
          <p:nvPr/>
        </p:nvGrpSpPr>
        <p:grpSpPr>
          <a:xfrm rot="-1834683">
            <a:off x="5459021" y="-274243"/>
            <a:ext cx="1362029" cy="973515"/>
            <a:chOff x="-7554825" y="2377800"/>
            <a:chExt cx="648825" cy="463750"/>
          </a:xfrm>
        </p:grpSpPr>
        <p:sp>
          <p:nvSpPr>
            <p:cNvPr id="1316" name="Google Shape;1316;p17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7" name="Google Shape;1317;p17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8" name="Google Shape;1318;p17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9" name="Google Shape;1319;p17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0" name="Google Shape;1320;p17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1" name="Google Shape;1321;p17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2" name="Google Shape;1322;p17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3" name="Google Shape;1323;p17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24" name="Google Shape;1324;p17"/>
          <p:cNvGrpSpPr/>
          <p:nvPr/>
        </p:nvGrpSpPr>
        <p:grpSpPr>
          <a:xfrm flipH="1" rot="601594">
            <a:off x="3687841" y="4125968"/>
            <a:ext cx="1983951" cy="1422436"/>
            <a:chOff x="2658549" y="4227209"/>
            <a:chExt cx="1984006" cy="1422476"/>
          </a:xfrm>
        </p:grpSpPr>
        <p:sp>
          <p:nvSpPr>
            <p:cNvPr id="1325" name="Google Shape;1325;p17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6" name="Google Shape;1326;p17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7" name="Google Shape;1327;p17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8" name="Google Shape;1328;p17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9" name="Google Shape;1329;p17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0" name="Google Shape;1330;p17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1" name="Google Shape;1331;p17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2" name="Google Shape;1332;p17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3" name="Google Shape;1333;p17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4" name="Google Shape;1334;p17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5" name="Google Shape;1335;p17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6" name="Google Shape;1336;p17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7" name="Google Shape;1337;p17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8" name="Google Shape;1338;p17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9" name="Google Shape;1339;p17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0" name="Google Shape;1340;p17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1" name="Google Shape;1341;p17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2" name="Google Shape;1342;p17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3" name="Google Shape;1343;p17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4" name="Google Shape;1344;p17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5" name="Google Shape;1345;p17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6" name="Google Shape;1346;p17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7" name="Google Shape;1347;p17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48" name="Google Shape;1348;p17"/>
          <p:cNvGrpSpPr/>
          <p:nvPr/>
        </p:nvGrpSpPr>
        <p:grpSpPr>
          <a:xfrm rot="10628992">
            <a:off x="1859844" y="4227938"/>
            <a:ext cx="1512335" cy="1080947"/>
            <a:chOff x="-7554825" y="2377800"/>
            <a:chExt cx="648825" cy="463750"/>
          </a:xfrm>
        </p:grpSpPr>
        <p:sp>
          <p:nvSpPr>
            <p:cNvPr id="1349" name="Google Shape;1349;p17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0" name="Google Shape;1350;p17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1" name="Google Shape;1351;p17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2" name="Google Shape;1352;p17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3" name="Google Shape;1353;p17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4" name="Google Shape;1354;p17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5" name="Google Shape;1355;p17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7" name="Google Shape;1357;p17"/>
          <p:cNvSpPr txBox="1"/>
          <p:nvPr>
            <p:ph type="title"/>
          </p:nvPr>
        </p:nvSpPr>
        <p:spPr>
          <a:xfrm>
            <a:off x="2048238" y="1341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9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58" name="Google Shape;1358;p17"/>
          <p:cNvSpPr txBox="1"/>
          <p:nvPr>
            <p:ph idx="1" type="subTitle"/>
          </p:nvPr>
        </p:nvSpPr>
        <p:spPr>
          <a:xfrm>
            <a:off x="1883550" y="2984750"/>
            <a:ext cx="5376900" cy="817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10"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0" name="Google Shape;1360;p18"/>
          <p:cNvGrpSpPr/>
          <p:nvPr/>
        </p:nvGrpSpPr>
        <p:grpSpPr>
          <a:xfrm>
            <a:off x="5758495" y="1999533"/>
            <a:ext cx="4225339" cy="3161043"/>
            <a:chOff x="-1728181" y="1913795"/>
            <a:chExt cx="4339912" cy="3247091"/>
          </a:xfrm>
        </p:grpSpPr>
        <p:grpSp>
          <p:nvGrpSpPr>
            <p:cNvPr id="1361" name="Google Shape;1361;p1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362" name="Google Shape;1362;p1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3" name="Google Shape;1363;p1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4" name="Google Shape;1364;p18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365" name="Google Shape;1365;p18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6" name="Google Shape;1366;p18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7" name="Google Shape;1367;p18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8" name="Google Shape;1368;p18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69" name="Google Shape;1369;p18"/>
          <p:cNvGrpSpPr/>
          <p:nvPr/>
        </p:nvGrpSpPr>
        <p:grpSpPr>
          <a:xfrm>
            <a:off x="-1956717" y="1305084"/>
            <a:ext cx="5153212" cy="3855596"/>
            <a:chOff x="-1728181" y="1913795"/>
            <a:chExt cx="4339912" cy="3247091"/>
          </a:xfrm>
        </p:grpSpPr>
        <p:grpSp>
          <p:nvGrpSpPr>
            <p:cNvPr id="1370" name="Google Shape;1370;p1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371" name="Google Shape;1371;p1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2" name="Google Shape;1372;p1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73" name="Google Shape;1373;p18"/>
            <p:cNvGrpSpPr/>
            <p:nvPr/>
          </p:nvGrpSpPr>
          <p:grpSpPr>
            <a:xfrm flipH="1">
              <a:off x="273454" y="3442688"/>
              <a:ext cx="594900" cy="980825"/>
              <a:chOff x="-2142" y="3422075"/>
              <a:chExt cx="594900" cy="980825"/>
            </a:xfrm>
          </p:grpSpPr>
          <p:sp>
            <p:nvSpPr>
              <p:cNvPr id="1374" name="Google Shape;1374;p18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5" name="Google Shape;1375;p18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202408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7" name="Google Shape;1377;p18"/>
              <p:cNvSpPr/>
              <p:nvPr/>
            </p:nvSpPr>
            <p:spPr>
              <a:xfrm>
                <a:off x="516733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78" name="Google Shape;1378;p18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79" name="Google Shape;1379;p18"/>
          <p:cNvGrpSpPr/>
          <p:nvPr/>
        </p:nvGrpSpPr>
        <p:grpSpPr>
          <a:xfrm rot="2700000">
            <a:off x="-309329" y="-100438"/>
            <a:ext cx="1892688" cy="1314084"/>
            <a:chOff x="-286715" y="4196508"/>
            <a:chExt cx="1892706" cy="1314097"/>
          </a:xfrm>
        </p:grpSpPr>
        <p:sp>
          <p:nvSpPr>
            <p:cNvPr id="1380" name="Google Shape;1380;p18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1" name="Google Shape;1381;p18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2" name="Google Shape;1382;p18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3" name="Google Shape;1383;p18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4" name="Google Shape;1384;p18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5" name="Google Shape;1385;p18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6" name="Google Shape;1386;p18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7" name="Google Shape;1387;p18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8" name="Google Shape;1388;p18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9" name="Google Shape;1389;p18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0" name="Google Shape;1390;p18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1" name="Google Shape;1391;p18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2" name="Google Shape;1392;p18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3" name="Google Shape;1393;p18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4" name="Google Shape;1394;p18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5" name="Google Shape;1395;p18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6" name="Google Shape;1396;p18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7" name="Google Shape;1397;p18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8" name="Google Shape;1398;p18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99" name="Google Shape;1399;p18"/>
          <p:cNvGrpSpPr/>
          <p:nvPr/>
        </p:nvGrpSpPr>
        <p:grpSpPr>
          <a:xfrm>
            <a:off x="8247075" y="255475"/>
            <a:ext cx="269025" cy="300175"/>
            <a:chOff x="3260975" y="761700"/>
            <a:chExt cx="269025" cy="300175"/>
          </a:xfrm>
        </p:grpSpPr>
        <p:sp>
          <p:nvSpPr>
            <p:cNvPr id="1400" name="Google Shape;1400;p18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1" name="Google Shape;1401;p18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2" name="Google Shape;1402;p18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3" name="Google Shape;1403;p18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4" name="Google Shape;1404;p18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5" name="Google Shape;1405;p18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6" name="Google Shape;1406;p18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7" name="Google Shape;1407;p18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8" name="Google Shape;1408;p18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9" name="Google Shape;1409;p18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0" name="Google Shape;1410;p18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1" name="Google Shape;1411;p18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2" name="Google Shape;1412;p18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4" name="Google Shape;1414;p18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5" name="Google Shape;1415;p18"/>
          <p:cNvGrpSpPr/>
          <p:nvPr/>
        </p:nvGrpSpPr>
        <p:grpSpPr>
          <a:xfrm flipH="1" rot="-2826087">
            <a:off x="8026815" y="3692288"/>
            <a:ext cx="861792" cy="2109240"/>
            <a:chOff x="-7928425" y="1402863"/>
            <a:chExt cx="348600" cy="853200"/>
          </a:xfrm>
        </p:grpSpPr>
        <p:sp>
          <p:nvSpPr>
            <p:cNvPr id="1416" name="Google Shape;1416;p18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22" name="Google Shape;1422;p18"/>
          <p:cNvSpPr txBox="1"/>
          <p:nvPr>
            <p:ph idx="1" type="subTitle"/>
          </p:nvPr>
        </p:nvSpPr>
        <p:spPr>
          <a:xfrm flipH="1">
            <a:off x="2034600" y="1497810"/>
            <a:ext cx="5074800" cy="3789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423" name="Google Shape;1423;p18"/>
          <p:cNvSpPr txBox="1"/>
          <p:nvPr>
            <p:ph hasCustomPrompt="1" type="title"/>
          </p:nvPr>
        </p:nvSpPr>
        <p:spPr>
          <a:xfrm flipH="1">
            <a:off x="2034600" y="713738"/>
            <a:ext cx="5074800" cy="7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424" name="Google Shape;1424;p18"/>
          <p:cNvSpPr txBox="1"/>
          <p:nvPr>
            <p:ph idx="2" type="subTitle"/>
          </p:nvPr>
        </p:nvSpPr>
        <p:spPr>
          <a:xfrm flipH="1">
            <a:off x="2034600" y="2783705"/>
            <a:ext cx="5074800" cy="3789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425" name="Google Shape;1425;p18"/>
          <p:cNvSpPr txBox="1"/>
          <p:nvPr>
            <p:ph hasCustomPrompt="1" idx="3" type="title"/>
          </p:nvPr>
        </p:nvSpPr>
        <p:spPr>
          <a:xfrm flipH="1">
            <a:off x="2034600" y="1999632"/>
            <a:ext cx="5074800" cy="7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1426" name="Google Shape;1426;p18"/>
          <p:cNvSpPr txBox="1"/>
          <p:nvPr>
            <p:ph idx="4" type="subTitle"/>
          </p:nvPr>
        </p:nvSpPr>
        <p:spPr>
          <a:xfrm flipH="1">
            <a:off x="2034600" y="4050863"/>
            <a:ext cx="5074800" cy="3789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427" name="Google Shape;1427;p18"/>
          <p:cNvSpPr txBox="1"/>
          <p:nvPr>
            <p:ph hasCustomPrompt="1" idx="5" type="title"/>
          </p:nvPr>
        </p:nvSpPr>
        <p:spPr>
          <a:xfrm flipH="1">
            <a:off x="2034600" y="3285527"/>
            <a:ext cx="5074800" cy="7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12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9" name="Google Shape;1429;p19"/>
          <p:cNvGrpSpPr/>
          <p:nvPr/>
        </p:nvGrpSpPr>
        <p:grpSpPr>
          <a:xfrm flipH="1" rot="601594">
            <a:off x="-404959" y="4125968"/>
            <a:ext cx="1983951" cy="1422436"/>
            <a:chOff x="2658549" y="4227209"/>
            <a:chExt cx="1984006" cy="1422476"/>
          </a:xfrm>
        </p:grpSpPr>
        <p:sp>
          <p:nvSpPr>
            <p:cNvPr id="1430" name="Google Shape;1430;p19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1" name="Google Shape;1431;p19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2" name="Google Shape;1432;p19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3" name="Google Shape;1433;p19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4" name="Google Shape;1434;p19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5" name="Google Shape;1435;p19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6" name="Google Shape;1436;p19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7" name="Google Shape;1437;p19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8" name="Google Shape;1438;p19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9" name="Google Shape;1439;p19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0" name="Google Shape;1440;p19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1" name="Google Shape;1441;p19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2" name="Google Shape;1442;p19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3" name="Google Shape;1443;p19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4" name="Google Shape;1444;p19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5" name="Google Shape;1445;p19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6" name="Google Shape;1446;p19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7" name="Google Shape;1447;p19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8" name="Google Shape;1448;p19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9" name="Google Shape;1449;p19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0" name="Google Shape;1450;p19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1" name="Google Shape;1451;p19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2" name="Google Shape;1452;p19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3" name="Google Shape;1453;p19"/>
          <p:cNvGrpSpPr/>
          <p:nvPr/>
        </p:nvGrpSpPr>
        <p:grpSpPr>
          <a:xfrm>
            <a:off x="6962713" y="2321568"/>
            <a:ext cx="3794819" cy="2839257"/>
            <a:chOff x="-1728181" y="1913795"/>
            <a:chExt cx="4339912" cy="3247091"/>
          </a:xfrm>
        </p:grpSpPr>
        <p:grpSp>
          <p:nvGrpSpPr>
            <p:cNvPr id="1454" name="Google Shape;1454;p19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455" name="Google Shape;1455;p19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6" name="Google Shape;1456;p19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57" name="Google Shape;1457;p19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458" name="Google Shape;1458;p19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9" name="Google Shape;1459;p1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0" name="Google Shape;1460;p19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1" name="Google Shape;1461;p19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62" name="Google Shape;1462;p19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63" name="Google Shape;1463;p19"/>
          <p:cNvGrpSpPr/>
          <p:nvPr/>
        </p:nvGrpSpPr>
        <p:grpSpPr>
          <a:xfrm>
            <a:off x="6164338" y="425988"/>
            <a:ext cx="269025" cy="300175"/>
            <a:chOff x="3260975" y="761700"/>
            <a:chExt cx="269025" cy="300175"/>
          </a:xfrm>
        </p:grpSpPr>
        <p:sp>
          <p:nvSpPr>
            <p:cNvPr id="1464" name="Google Shape;1464;p19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5" name="Google Shape;1465;p19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6" name="Google Shape;1466;p19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7" name="Google Shape;1467;p19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8" name="Google Shape;1468;p19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9" name="Google Shape;1469;p19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0" name="Google Shape;1470;p19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1" name="Google Shape;1471;p19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2" name="Google Shape;1472;p19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3" name="Google Shape;1473;p19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4" name="Google Shape;1474;p19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5" name="Google Shape;1475;p19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6" name="Google Shape;1476;p19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7" name="Google Shape;1477;p19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8" name="Google Shape;1478;p19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9" name="Google Shape;1479;p19"/>
          <p:cNvGrpSpPr/>
          <p:nvPr/>
        </p:nvGrpSpPr>
        <p:grpSpPr>
          <a:xfrm flipH="1" rot="1834683">
            <a:off x="-316879" y="-89368"/>
            <a:ext cx="1362029" cy="973515"/>
            <a:chOff x="-7554825" y="2377800"/>
            <a:chExt cx="648825" cy="463750"/>
          </a:xfrm>
        </p:grpSpPr>
        <p:sp>
          <p:nvSpPr>
            <p:cNvPr id="1480" name="Google Shape;1480;p19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1" name="Google Shape;1481;p19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2" name="Google Shape;1482;p19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3" name="Google Shape;1483;p19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4" name="Google Shape;1484;p19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5" name="Google Shape;1485;p19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6" name="Google Shape;1486;p19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7" name="Google Shape;1487;p19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8" name="Google Shape;1488;p19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489" name="Google Shape;1489;p19"/>
          <p:cNvSpPr txBox="1"/>
          <p:nvPr>
            <p:ph idx="1" type="subTitle"/>
          </p:nvPr>
        </p:nvSpPr>
        <p:spPr>
          <a:xfrm>
            <a:off x="720000" y="3171225"/>
            <a:ext cx="3059100" cy="5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90" name="Google Shape;1490;p19"/>
          <p:cNvSpPr txBox="1"/>
          <p:nvPr>
            <p:ph idx="2" type="subTitle"/>
          </p:nvPr>
        </p:nvSpPr>
        <p:spPr>
          <a:xfrm>
            <a:off x="720000" y="3735525"/>
            <a:ext cx="3059100" cy="8730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91" name="Google Shape;1491;p19"/>
          <p:cNvSpPr txBox="1"/>
          <p:nvPr>
            <p:ph hasCustomPrompt="1" idx="3" type="title"/>
          </p:nvPr>
        </p:nvSpPr>
        <p:spPr>
          <a:xfrm>
            <a:off x="1370380" y="1350050"/>
            <a:ext cx="1758600" cy="505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92" name="Google Shape;1492;p19"/>
          <p:cNvSpPr txBox="1"/>
          <p:nvPr>
            <p:ph idx="4" type="subTitle"/>
          </p:nvPr>
        </p:nvSpPr>
        <p:spPr>
          <a:xfrm>
            <a:off x="5364900" y="3171225"/>
            <a:ext cx="3059100" cy="5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3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93" name="Google Shape;1493;p19"/>
          <p:cNvSpPr txBox="1"/>
          <p:nvPr>
            <p:ph idx="5" type="subTitle"/>
          </p:nvPr>
        </p:nvSpPr>
        <p:spPr>
          <a:xfrm>
            <a:off x="5364900" y="3735525"/>
            <a:ext cx="3059100" cy="8730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494" name="Google Shape;1494;p19"/>
          <p:cNvSpPr txBox="1"/>
          <p:nvPr>
            <p:ph hasCustomPrompt="1" idx="6" type="title"/>
          </p:nvPr>
        </p:nvSpPr>
        <p:spPr>
          <a:xfrm>
            <a:off x="6015155" y="1350050"/>
            <a:ext cx="1758600" cy="505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1">
    <p:spTree>
      <p:nvGrpSpPr>
        <p:cNvPr id="1495" name="Shape 1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6" name="Google Shape;1496;p20"/>
          <p:cNvGrpSpPr/>
          <p:nvPr/>
        </p:nvGrpSpPr>
        <p:grpSpPr>
          <a:xfrm>
            <a:off x="-551038" y="2727937"/>
            <a:ext cx="3241085" cy="2425286"/>
            <a:chOff x="-551038" y="2727937"/>
            <a:chExt cx="3241085" cy="2425286"/>
          </a:xfrm>
        </p:grpSpPr>
        <p:grpSp>
          <p:nvGrpSpPr>
            <p:cNvPr id="1497" name="Google Shape;1497;p20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1498" name="Google Shape;1498;p20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9" name="Google Shape;1499;p20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0" name="Google Shape;1500;p20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1501" name="Google Shape;1501;p20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2" name="Google Shape;1502;p20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3" name="Google Shape;1503;p20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4" name="Google Shape;1504;p20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05" name="Google Shape;1505;p20"/>
          <p:cNvGrpSpPr/>
          <p:nvPr/>
        </p:nvGrpSpPr>
        <p:grpSpPr>
          <a:xfrm rot="-601594">
            <a:off x="-811571" y="4226980"/>
            <a:ext cx="1983951" cy="1422436"/>
            <a:chOff x="2658549" y="4227209"/>
            <a:chExt cx="1984006" cy="1422476"/>
          </a:xfrm>
        </p:grpSpPr>
        <p:sp>
          <p:nvSpPr>
            <p:cNvPr id="1506" name="Google Shape;1506;p20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7" name="Google Shape;1507;p20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8" name="Google Shape;1508;p20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9" name="Google Shape;1509;p20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0" name="Google Shape;1510;p20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1" name="Google Shape;1511;p20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2" name="Google Shape;1512;p20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3" name="Google Shape;1513;p20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4" name="Google Shape;1514;p20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5" name="Google Shape;1515;p20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6" name="Google Shape;1516;p20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7" name="Google Shape;1517;p20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8" name="Google Shape;1518;p20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9" name="Google Shape;1519;p20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0" name="Google Shape;1520;p20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1" name="Google Shape;1521;p20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2" name="Google Shape;1522;p20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3" name="Google Shape;1523;p20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4" name="Google Shape;1524;p20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5" name="Google Shape;1525;p20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6" name="Google Shape;1526;p20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7" name="Google Shape;1527;p20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8" name="Google Shape;1528;p20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29" name="Google Shape;1529;p20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30" name="Google Shape;1530;p20"/>
          <p:cNvGrpSpPr/>
          <p:nvPr/>
        </p:nvGrpSpPr>
        <p:grpSpPr>
          <a:xfrm rot="-9055989">
            <a:off x="2926908" y="4224105"/>
            <a:ext cx="1892590" cy="1314016"/>
            <a:chOff x="-286715" y="4196508"/>
            <a:chExt cx="1892706" cy="1314097"/>
          </a:xfrm>
        </p:grpSpPr>
        <p:sp>
          <p:nvSpPr>
            <p:cNvPr id="1531" name="Google Shape;1531;p20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2" name="Google Shape;1532;p20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3" name="Google Shape;1533;p20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4" name="Google Shape;1534;p20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5" name="Google Shape;1535;p20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6" name="Google Shape;1536;p20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7" name="Google Shape;1537;p20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8" name="Google Shape;1538;p20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9" name="Google Shape;1539;p20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0" name="Google Shape;1540;p20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1" name="Google Shape;1541;p20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2" name="Google Shape;1542;p20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3" name="Google Shape;1543;p20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4" name="Google Shape;1544;p20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5" name="Google Shape;1545;p20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6" name="Google Shape;1546;p20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7" name="Google Shape;1547;p20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8" name="Google Shape;1548;p20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9" name="Google Shape;1549;p20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0" name="Google Shape;1550;p20"/>
          <p:cNvGrpSpPr/>
          <p:nvPr/>
        </p:nvGrpSpPr>
        <p:grpSpPr>
          <a:xfrm rot="8263289">
            <a:off x="-98091" y="-911233"/>
            <a:ext cx="861790" cy="2109235"/>
            <a:chOff x="-7928425" y="1402863"/>
            <a:chExt cx="348600" cy="853200"/>
          </a:xfrm>
        </p:grpSpPr>
        <p:sp>
          <p:nvSpPr>
            <p:cNvPr id="1551" name="Google Shape;1551;p20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2" name="Google Shape;1552;p20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3" name="Google Shape;1553;p20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4" name="Google Shape;1554;p20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5" name="Google Shape;1555;p20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6" name="Google Shape;1556;p20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57" name="Google Shape;1557;p20"/>
          <p:cNvGrpSpPr/>
          <p:nvPr/>
        </p:nvGrpSpPr>
        <p:grpSpPr>
          <a:xfrm>
            <a:off x="8430775" y="275888"/>
            <a:ext cx="269025" cy="300175"/>
            <a:chOff x="3260975" y="761700"/>
            <a:chExt cx="269025" cy="300175"/>
          </a:xfrm>
        </p:grpSpPr>
        <p:sp>
          <p:nvSpPr>
            <p:cNvPr id="1558" name="Google Shape;1558;p20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9" name="Google Shape;1559;p20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0" name="Google Shape;1560;p20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1" name="Google Shape;1561;p20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2" name="Google Shape;1562;p20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3" name="Google Shape;1563;p20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4" name="Google Shape;1564;p20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5" name="Google Shape;1565;p20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6" name="Google Shape;1566;p20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7" name="Google Shape;1567;p20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8" name="Google Shape;1568;p20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9" name="Google Shape;1569;p20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0" name="Google Shape;1570;p20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1" name="Google Shape;1571;p20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2" name="Google Shape;1572;p20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73" name="Google Shape;1573;p20"/>
          <p:cNvGrpSpPr/>
          <p:nvPr/>
        </p:nvGrpSpPr>
        <p:grpSpPr>
          <a:xfrm>
            <a:off x="387738" y="1905238"/>
            <a:ext cx="269025" cy="300175"/>
            <a:chOff x="3260975" y="761700"/>
            <a:chExt cx="269025" cy="300175"/>
          </a:xfrm>
        </p:grpSpPr>
        <p:sp>
          <p:nvSpPr>
            <p:cNvPr id="1574" name="Google Shape;1574;p20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5" name="Google Shape;1575;p20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6" name="Google Shape;1576;p20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7" name="Google Shape;1577;p20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8" name="Google Shape;1578;p20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9" name="Google Shape;1579;p20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0" name="Google Shape;1580;p20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1" name="Google Shape;1581;p20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2" name="Google Shape;1582;p20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3" name="Google Shape;1583;p20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4" name="Google Shape;1584;p20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5" name="Google Shape;1585;p20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6" name="Google Shape;1586;p20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7" name="Google Shape;1587;p20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8" name="Google Shape;1588;p20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9" name="Google Shape;1589;p20"/>
          <p:cNvGrpSpPr/>
          <p:nvPr/>
        </p:nvGrpSpPr>
        <p:grpSpPr>
          <a:xfrm>
            <a:off x="5454013" y="4731013"/>
            <a:ext cx="269025" cy="300175"/>
            <a:chOff x="3260975" y="761700"/>
            <a:chExt cx="269025" cy="300175"/>
          </a:xfrm>
        </p:grpSpPr>
        <p:sp>
          <p:nvSpPr>
            <p:cNvPr id="1590" name="Google Shape;1590;p20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1" name="Google Shape;1591;p20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3" name="Google Shape;1593;p20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4" name="Google Shape;1594;p20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6" name="Google Shape;1596;p20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7" name="Google Shape;1597;p20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9" name="Google Shape;1599;p20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0" name="Google Shape;1600;p20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5" name="Google Shape;1605;p20"/>
          <p:cNvGrpSpPr/>
          <p:nvPr/>
        </p:nvGrpSpPr>
        <p:grpSpPr>
          <a:xfrm flipH="1">
            <a:off x="443388" y="1197588"/>
            <a:ext cx="661550" cy="523625"/>
            <a:chOff x="218475" y="3574475"/>
            <a:chExt cx="661550" cy="523625"/>
          </a:xfrm>
        </p:grpSpPr>
        <p:sp>
          <p:nvSpPr>
            <p:cNvPr id="1606" name="Google Shape;1606;p20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7" name="Google Shape;1607;p20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8" name="Google Shape;1608;p20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9" name="Google Shape;1609;p20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10" name="Google Shape;1610;p20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611" name="Google Shape;1611;p20"/>
          <p:cNvGrpSpPr/>
          <p:nvPr/>
        </p:nvGrpSpPr>
        <p:grpSpPr>
          <a:xfrm>
            <a:off x="6066387" y="1892009"/>
            <a:ext cx="4419853" cy="3306779"/>
            <a:chOff x="6066387" y="1892009"/>
            <a:chExt cx="4419853" cy="3306779"/>
          </a:xfrm>
        </p:grpSpPr>
        <p:grpSp>
          <p:nvGrpSpPr>
            <p:cNvPr id="1612" name="Google Shape;1612;p20"/>
            <p:cNvGrpSpPr/>
            <p:nvPr/>
          </p:nvGrpSpPr>
          <p:grpSpPr>
            <a:xfrm>
              <a:off x="6066387" y="1892009"/>
              <a:ext cx="4419853" cy="3306779"/>
              <a:chOff x="-2059200" y="1808525"/>
              <a:chExt cx="7012300" cy="3372200"/>
            </a:xfrm>
          </p:grpSpPr>
          <p:sp>
            <p:nvSpPr>
              <p:cNvPr id="1613" name="Google Shape;1613;p20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4" name="Google Shape;1614;p20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15" name="Google Shape;1615;p20"/>
            <p:cNvGrpSpPr/>
            <p:nvPr/>
          </p:nvGrpSpPr>
          <p:grpSpPr>
            <a:xfrm flipH="1">
              <a:off x="7601963" y="3348113"/>
              <a:ext cx="818175" cy="1207650"/>
              <a:chOff x="376200" y="3422075"/>
              <a:chExt cx="818175" cy="1207650"/>
            </a:xfrm>
          </p:grpSpPr>
          <p:sp>
            <p:nvSpPr>
              <p:cNvPr id="1616" name="Google Shape;1616;p20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7" name="Google Shape;1617;p20"/>
              <p:cNvSpPr/>
              <p:nvPr/>
            </p:nvSpPr>
            <p:spPr>
              <a:xfrm>
                <a:off x="376200" y="37448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8" name="Google Shape;1618;p20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9" name="Google Shape;1619;p20"/>
              <p:cNvSpPr/>
              <p:nvPr/>
            </p:nvSpPr>
            <p:spPr>
              <a:xfrm>
                <a:off x="11183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3"/>
          <p:cNvGrpSpPr/>
          <p:nvPr/>
        </p:nvGrpSpPr>
        <p:grpSpPr>
          <a:xfrm>
            <a:off x="-735179" y="1341554"/>
            <a:ext cx="5156144" cy="3857460"/>
            <a:chOff x="-735179" y="1341554"/>
            <a:chExt cx="5156144" cy="3857460"/>
          </a:xfrm>
        </p:grpSpPr>
        <p:grpSp>
          <p:nvGrpSpPr>
            <p:cNvPr id="130" name="Google Shape;130;p3"/>
            <p:cNvGrpSpPr/>
            <p:nvPr/>
          </p:nvGrpSpPr>
          <p:grpSpPr>
            <a:xfrm>
              <a:off x="-735179" y="1341554"/>
              <a:ext cx="5156144" cy="3857460"/>
              <a:chOff x="-2059200" y="1808525"/>
              <a:chExt cx="7012300" cy="3372200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3"/>
            <p:cNvGrpSpPr/>
            <p:nvPr/>
          </p:nvGrpSpPr>
          <p:grpSpPr>
            <a:xfrm flipH="1">
              <a:off x="1500638" y="2680688"/>
              <a:ext cx="594900" cy="980825"/>
              <a:chOff x="447075" y="3422075"/>
              <a:chExt cx="594900" cy="980825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8" name="Google Shape;138;p3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3"/>
          <p:cNvGrpSpPr/>
          <p:nvPr/>
        </p:nvGrpSpPr>
        <p:grpSpPr>
          <a:xfrm>
            <a:off x="6533414" y="1565976"/>
            <a:ext cx="5047454" cy="3776527"/>
            <a:chOff x="-2059200" y="1808525"/>
            <a:chExt cx="7012300" cy="3372200"/>
          </a:xfrm>
        </p:grpSpPr>
        <p:sp>
          <p:nvSpPr>
            <p:cNvPr id="140" name="Google Shape;140;p3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2" name="Google Shape;142;p3"/>
          <p:cNvGrpSpPr/>
          <p:nvPr/>
        </p:nvGrpSpPr>
        <p:grpSpPr>
          <a:xfrm>
            <a:off x="1953187" y="2681994"/>
            <a:ext cx="3444442" cy="2593559"/>
            <a:chOff x="-2059200" y="1808525"/>
            <a:chExt cx="7012300" cy="3372200"/>
          </a:xfrm>
        </p:grpSpPr>
        <p:sp>
          <p:nvSpPr>
            <p:cNvPr id="143" name="Google Shape;143;p3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5" name="Google Shape;145;p3"/>
          <p:cNvGrpSpPr/>
          <p:nvPr/>
        </p:nvGrpSpPr>
        <p:grpSpPr>
          <a:xfrm>
            <a:off x="5550015" y="4197418"/>
            <a:ext cx="861774" cy="2109196"/>
            <a:chOff x="-7928425" y="1402863"/>
            <a:chExt cx="348600" cy="853200"/>
          </a:xfrm>
        </p:grpSpPr>
        <p:sp>
          <p:nvSpPr>
            <p:cNvPr id="146" name="Google Shape;146;p3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3"/>
          <p:cNvGrpSpPr/>
          <p:nvPr/>
        </p:nvGrpSpPr>
        <p:grpSpPr>
          <a:xfrm flipH="1" rot="-4238176">
            <a:off x="4184048" y="4274240"/>
            <a:ext cx="1361976" cy="973477"/>
            <a:chOff x="-7554825" y="2377800"/>
            <a:chExt cx="648825" cy="463750"/>
          </a:xfrm>
        </p:grpSpPr>
        <p:sp>
          <p:nvSpPr>
            <p:cNvPr id="153" name="Google Shape;153;p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1" name="Google Shape;161;p3"/>
          <p:cNvGrpSpPr/>
          <p:nvPr/>
        </p:nvGrpSpPr>
        <p:grpSpPr>
          <a:xfrm rot="-601594">
            <a:off x="7295654" y="4150780"/>
            <a:ext cx="1983951" cy="1422436"/>
            <a:chOff x="2658549" y="4227209"/>
            <a:chExt cx="1984006" cy="1422476"/>
          </a:xfrm>
        </p:grpSpPr>
        <p:sp>
          <p:nvSpPr>
            <p:cNvPr id="162" name="Google Shape;162;p3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5" name="Google Shape;185;p3"/>
          <p:cNvGrpSpPr/>
          <p:nvPr/>
        </p:nvGrpSpPr>
        <p:grpSpPr>
          <a:xfrm flipH="1" rot="767378">
            <a:off x="-445966" y="-74006"/>
            <a:ext cx="1362002" cy="973496"/>
            <a:chOff x="-7554825" y="2377800"/>
            <a:chExt cx="648825" cy="463750"/>
          </a:xfrm>
        </p:grpSpPr>
        <p:sp>
          <p:nvSpPr>
            <p:cNvPr id="186" name="Google Shape;186;p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4" name="Google Shape;194;p3"/>
          <p:cNvGrpSpPr/>
          <p:nvPr/>
        </p:nvGrpSpPr>
        <p:grpSpPr>
          <a:xfrm rot="-7290540">
            <a:off x="-53369" y="-266718"/>
            <a:ext cx="1901289" cy="1358914"/>
            <a:chOff x="-7554825" y="2377800"/>
            <a:chExt cx="648825" cy="463750"/>
          </a:xfrm>
        </p:grpSpPr>
        <p:sp>
          <p:nvSpPr>
            <p:cNvPr id="195" name="Google Shape;195;p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3" name="Google Shape;203;p3"/>
          <p:cNvGrpSpPr/>
          <p:nvPr/>
        </p:nvGrpSpPr>
        <p:grpSpPr>
          <a:xfrm flipH="1">
            <a:off x="5816238" y="113713"/>
            <a:ext cx="966350" cy="445650"/>
            <a:chOff x="-86325" y="3574475"/>
            <a:chExt cx="966350" cy="445650"/>
          </a:xfrm>
        </p:grpSpPr>
        <p:sp>
          <p:nvSpPr>
            <p:cNvPr id="204" name="Google Shape;204;p3"/>
            <p:cNvSpPr/>
            <p:nvPr/>
          </p:nvSpPr>
          <p:spPr>
            <a:xfrm>
              <a:off x="-86325" y="37935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" name="Google Shape;208;p3"/>
          <p:cNvGrpSpPr/>
          <p:nvPr/>
        </p:nvGrpSpPr>
        <p:grpSpPr>
          <a:xfrm>
            <a:off x="3236088" y="694113"/>
            <a:ext cx="269025" cy="300175"/>
            <a:chOff x="3260975" y="761700"/>
            <a:chExt cx="269025" cy="300175"/>
          </a:xfrm>
        </p:grpSpPr>
        <p:sp>
          <p:nvSpPr>
            <p:cNvPr id="209" name="Google Shape;209;p3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4" name="Google Shape;224;p3"/>
          <p:cNvGrpSpPr/>
          <p:nvPr/>
        </p:nvGrpSpPr>
        <p:grpSpPr>
          <a:xfrm flipH="1">
            <a:off x="2196413" y="406963"/>
            <a:ext cx="661550" cy="523625"/>
            <a:chOff x="218475" y="3574475"/>
            <a:chExt cx="661550" cy="523625"/>
          </a:xfrm>
        </p:grpSpPr>
        <p:sp>
          <p:nvSpPr>
            <p:cNvPr id="225" name="Google Shape;225;p3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9" name="Google Shape;229;p3"/>
          <p:cNvGrpSpPr/>
          <p:nvPr/>
        </p:nvGrpSpPr>
        <p:grpSpPr>
          <a:xfrm>
            <a:off x="294250" y="2092950"/>
            <a:ext cx="269025" cy="300175"/>
            <a:chOff x="3260975" y="761700"/>
            <a:chExt cx="269025" cy="300175"/>
          </a:xfrm>
        </p:grpSpPr>
        <p:sp>
          <p:nvSpPr>
            <p:cNvPr id="230" name="Google Shape;230;p3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5" name="Google Shape;245;p3"/>
          <p:cNvGrpSpPr/>
          <p:nvPr/>
        </p:nvGrpSpPr>
        <p:grpSpPr>
          <a:xfrm flipH="1">
            <a:off x="3581325" y="4045013"/>
            <a:ext cx="366300" cy="581875"/>
            <a:chOff x="447075" y="3821025"/>
            <a:chExt cx="366300" cy="581875"/>
          </a:xfrm>
        </p:grpSpPr>
        <p:sp>
          <p:nvSpPr>
            <p:cNvPr id="246" name="Google Shape;246;p3"/>
            <p:cNvSpPr/>
            <p:nvPr/>
          </p:nvSpPr>
          <p:spPr>
            <a:xfrm>
              <a:off x="447075" y="43269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9" name="Google Shape;249;p3"/>
          <p:cNvGrpSpPr/>
          <p:nvPr/>
        </p:nvGrpSpPr>
        <p:grpSpPr>
          <a:xfrm rot="9476977">
            <a:off x="7440621" y="-385737"/>
            <a:ext cx="1892596" cy="1314020"/>
            <a:chOff x="-286715" y="4196508"/>
            <a:chExt cx="1892706" cy="1314097"/>
          </a:xfrm>
        </p:grpSpPr>
        <p:sp>
          <p:nvSpPr>
            <p:cNvPr id="250" name="Google Shape;250;p3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9" name="Google Shape;269;p3"/>
          <p:cNvSpPr txBox="1"/>
          <p:nvPr>
            <p:ph type="title"/>
          </p:nvPr>
        </p:nvSpPr>
        <p:spPr>
          <a:xfrm>
            <a:off x="3383263" y="1341550"/>
            <a:ext cx="5047500" cy="18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9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0" name="Google Shape;270;p3"/>
          <p:cNvSpPr txBox="1"/>
          <p:nvPr>
            <p:ph idx="1" type="subTitle"/>
          </p:nvPr>
        </p:nvSpPr>
        <p:spPr>
          <a:xfrm>
            <a:off x="2754463" y="2984750"/>
            <a:ext cx="5676300" cy="817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9">
    <p:spTree>
      <p:nvGrpSpPr>
        <p:cNvPr id="1620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21"/>
          <p:cNvSpPr/>
          <p:nvPr/>
        </p:nvSpPr>
        <p:spPr>
          <a:xfrm flipH="1"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2" name="Google Shape;1622;p21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623" name="Google Shape;1623;p21"/>
          <p:cNvGrpSpPr/>
          <p:nvPr/>
        </p:nvGrpSpPr>
        <p:grpSpPr>
          <a:xfrm>
            <a:off x="278663" y="1515063"/>
            <a:ext cx="269025" cy="300175"/>
            <a:chOff x="3260975" y="761700"/>
            <a:chExt cx="269025" cy="300175"/>
          </a:xfrm>
        </p:grpSpPr>
        <p:sp>
          <p:nvSpPr>
            <p:cNvPr id="1624" name="Google Shape;1624;p21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5" name="Google Shape;1625;p21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6" name="Google Shape;1626;p21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7" name="Google Shape;1627;p21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8" name="Google Shape;1628;p21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9" name="Google Shape;1629;p21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0" name="Google Shape;1630;p21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1" name="Google Shape;1631;p21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2" name="Google Shape;1632;p21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3" name="Google Shape;1633;p21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4" name="Google Shape;1634;p21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5" name="Google Shape;1635;p21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6" name="Google Shape;1636;p21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7" name="Google Shape;1637;p21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8" name="Google Shape;1638;p21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9" name="Google Shape;1639;p21"/>
          <p:cNvGrpSpPr/>
          <p:nvPr/>
        </p:nvGrpSpPr>
        <p:grpSpPr>
          <a:xfrm rot="-8949074">
            <a:off x="3102074" y="4067339"/>
            <a:ext cx="1892434" cy="1313907"/>
            <a:chOff x="-286715" y="4196508"/>
            <a:chExt cx="1892706" cy="1314097"/>
          </a:xfrm>
        </p:grpSpPr>
        <p:sp>
          <p:nvSpPr>
            <p:cNvPr id="1640" name="Google Shape;1640;p21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1" name="Google Shape;1641;p21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2" name="Google Shape;1642;p21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3" name="Google Shape;1643;p21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4" name="Google Shape;1644;p21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5" name="Google Shape;1645;p21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6" name="Google Shape;1646;p21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7" name="Google Shape;1647;p21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8" name="Google Shape;1648;p21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9" name="Google Shape;1649;p21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0" name="Google Shape;1650;p21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1" name="Google Shape;1651;p21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2" name="Google Shape;1652;p21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3" name="Google Shape;1653;p21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4" name="Google Shape;1654;p21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5" name="Google Shape;1655;p21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6" name="Google Shape;1656;p21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7" name="Google Shape;1657;p21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8" name="Google Shape;1658;p21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9" name="Google Shape;1659;p21"/>
          <p:cNvGrpSpPr/>
          <p:nvPr/>
        </p:nvGrpSpPr>
        <p:grpSpPr>
          <a:xfrm>
            <a:off x="6270748" y="1599765"/>
            <a:ext cx="4759582" cy="3561085"/>
            <a:chOff x="-1728181" y="1913795"/>
            <a:chExt cx="4339912" cy="3247091"/>
          </a:xfrm>
        </p:grpSpPr>
        <p:grpSp>
          <p:nvGrpSpPr>
            <p:cNvPr id="1660" name="Google Shape;1660;p21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661" name="Google Shape;1661;p2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2" name="Google Shape;1662;p2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63" name="Google Shape;1663;p21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664" name="Google Shape;1664;p2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5" name="Google Shape;1665;p2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6" name="Google Shape;1666;p21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7" name="Google Shape;1667;p21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68" name="Google Shape;1668;p21"/>
          <p:cNvGrpSpPr/>
          <p:nvPr/>
        </p:nvGrpSpPr>
        <p:grpSpPr>
          <a:xfrm>
            <a:off x="-1639602" y="2089338"/>
            <a:ext cx="4105557" cy="3071748"/>
            <a:chOff x="-1728181" y="1913795"/>
            <a:chExt cx="4339912" cy="3247091"/>
          </a:xfrm>
        </p:grpSpPr>
        <p:grpSp>
          <p:nvGrpSpPr>
            <p:cNvPr id="1669" name="Google Shape;1669;p21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670" name="Google Shape;1670;p2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1" name="Google Shape;1671;p2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72" name="Google Shape;1672;p21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673" name="Google Shape;1673;p2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4" name="Google Shape;1674;p2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5" name="Google Shape;1675;p21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6" name="Google Shape;1676;p21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77" name="Google Shape;1677;p21"/>
          <p:cNvGrpSpPr/>
          <p:nvPr/>
        </p:nvGrpSpPr>
        <p:grpSpPr>
          <a:xfrm flipH="1" rot="7055249">
            <a:off x="8319765" y="820542"/>
            <a:ext cx="661546" cy="523622"/>
            <a:chOff x="218475" y="3574475"/>
            <a:chExt cx="661550" cy="523625"/>
          </a:xfrm>
        </p:grpSpPr>
        <p:sp>
          <p:nvSpPr>
            <p:cNvPr id="1678" name="Google Shape;1678;p21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9" name="Google Shape;1679;p21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0" name="Google Shape;1680;p21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1" name="Google Shape;1681;p21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17">
    <p:spTree>
      <p:nvGrpSpPr>
        <p:cNvPr id="1682" name="Shape 1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" name="Google Shape;1683;p22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4" name="Google Shape;1684;p22"/>
          <p:cNvGrpSpPr/>
          <p:nvPr/>
        </p:nvGrpSpPr>
        <p:grpSpPr>
          <a:xfrm flipH="1">
            <a:off x="-1884271" y="1030977"/>
            <a:ext cx="5519935" cy="4129651"/>
            <a:chOff x="-1728181" y="1913795"/>
            <a:chExt cx="4339912" cy="3247091"/>
          </a:xfrm>
        </p:grpSpPr>
        <p:grpSp>
          <p:nvGrpSpPr>
            <p:cNvPr id="1685" name="Google Shape;1685;p22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686" name="Google Shape;1686;p22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7" name="Google Shape;1687;p22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8" name="Google Shape;1688;p22"/>
            <p:cNvGrpSpPr/>
            <p:nvPr/>
          </p:nvGrpSpPr>
          <p:grpSpPr>
            <a:xfrm flipH="1">
              <a:off x="-245244" y="3262942"/>
              <a:ext cx="904023" cy="980825"/>
              <a:chOff x="207434" y="3242330"/>
              <a:chExt cx="904023" cy="980825"/>
            </a:xfrm>
          </p:grpSpPr>
          <p:sp>
            <p:nvSpPr>
              <p:cNvPr id="1689" name="Google Shape;1689;p22"/>
              <p:cNvSpPr/>
              <p:nvPr/>
            </p:nvSpPr>
            <p:spPr>
              <a:xfrm>
                <a:off x="207434" y="414715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0" name="Google Shape;1690;p22"/>
              <p:cNvSpPr/>
              <p:nvPr/>
            </p:nvSpPr>
            <p:spPr>
              <a:xfrm>
                <a:off x="212759" y="3641280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1" name="Google Shape;1691;p22"/>
              <p:cNvSpPr/>
              <p:nvPr/>
            </p:nvSpPr>
            <p:spPr>
              <a:xfrm>
                <a:off x="411984" y="3242330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2" name="Google Shape;1692;p22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93" name="Google Shape;1693;p22"/>
          <p:cNvGrpSpPr/>
          <p:nvPr/>
        </p:nvGrpSpPr>
        <p:grpSpPr>
          <a:xfrm>
            <a:off x="6305798" y="2089338"/>
            <a:ext cx="4105557" cy="3071748"/>
            <a:chOff x="-1728181" y="1913795"/>
            <a:chExt cx="4339912" cy="3247091"/>
          </a:xfrm>
        </p:grpSpPr>
        <p:grpSp>
          <p:nvGrpSpPr>
            <p:cNvPr id="1694" name="Google Shape;1694;p22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695" name="Google Shape;1695;p22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6" name="Google Shape;1696;p22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7" name="Google Shape;1697;p22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698" name="Google Shape;1698;p22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9" name="Google Shape;1699;p22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0" name="Google Shape;1700;p22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1" name="Google Shape;1701;p22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02" name="Google Shape;1702;p22"/>
          <p:cNvGrpSpPr/>
          <p:nvPr/>
        </p:nvGrpSpPr>
        <p:grpSpPr>
          <a:xfrm>
            <a:off x="6463925" y="463800"/>
            <a:ext cx="269025" cy="300175"/>
            <a:chOff x="3260975" y="761700"/>
            <a:chExt cx="269025" cy="300175"/>
          </a:xfrm>
        </p:grpSpPr>
        <p:sp>
          <p:nvSpPr>
            <p:cNvPr id="1703" name="Google Shape;1703;p22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4" name="Google Shape;1704;p22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5" name="Google Shape;1705;p22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6" name="Google Shape;1706;p22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7" name="Google Shape;1707;p22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8" name="Google Shape;1708;p22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9" name="Google Shape;1709;p22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0" name="Google Shape;1710;p22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1" name="Google Shape;1711;p22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2" name="Google Shape;1712;p22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3" name="Google Shape;1713;p22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4" name="Google Shape;1714;p22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5" name="Google Shape;1715;p22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6" name="Google Shape;1716;p22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7" name="Google Shape;1717;p22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18" name="Google Shape;1718;p22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719" name="Google Shape;1719;p22"/>
          <p:cNvGrpSpPr/>
          <p:nvPr/>
        </p:nvGrpSpPr>
        <p:grpSpPr>
          <a:xfrm>
            <a:off x="8296250" y="1446725"/>
            <a:ext cx="269025" cy="300175"/>
            <a:chOff x="3260975" y="761700"/>
            <a:chExt cx="269025" cy="300175"/>
          </a:xfrm>
        </p:grpSpPr>
        <p:sp>
          <p:nvSpPr>
            <p:cNvPr id="1720" name="Google Shape;1720;p22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1" name="Google Shape;1721;p22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2" name="Google Shape;1722;p22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3" name="Google Shape;1723;p22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4" name="Google Shape;1724;p22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5" name="Google Shape;1725;p22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6" name="Google Shape;1726;p22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7" name="Google Shape;1727;p22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8" name="Google Shape;1728;p22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9" name="Google Shape;1729;p22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0" name="Google Shape;1730;p22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1" name="Google Shape;1731;p22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2" name="Google Shape;1732;p22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3" name="Google Shape;1733;p22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4" name="Google Shape;1734;p22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CUSTOM_18">
    <p:spTree>
      <p:nvGrpSpPr>
        <p:cNvPr id="1735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3"/>
          <p:cNvSpPr/>
          <p:nvPr/>
        </p:nvSpPr>
        <p:spPr>
          <a:xfrm flipH="1"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7" name="Google Shape;1737;p23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grpSp>
        <p:nvGrpSpPr>
          <p:cNvPr id="1738" name="Google Shape;1738;p23"/>
          <p:cNvGrpSpPr/>
          <p:nvPr/>
        </p:nvGrpSpPr>
        <p:grpSpPr>
          <a:xfrm>
            <a:off x="6511526" y="1515620"/>
            <a:ext cx="5075962" cy="3797798"/>
            <a:chOff x="-1728181" y="1913795"/>
            <a:chExt cx="4339912" cy="3247091"/>
          </a:xfrm>
        </p:grpSpPr>
        <p:grpSp>
          <p:nvGrpSpPr>
            <p:cNvPr id="1739" name="Google Shape;1739;p23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740" name="Google Shape;1740;p2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1" name="Google Shape;1741;p2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2" name="Google Shape;1742;p23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743" name="Google Shape;1743;p2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4" name="Google Shape;1744;p2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5" name="Google Shape;1745;p2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6" name="Google Shape;1746;p23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47" name="Google Shape;1747;p23"/>
          <p:cNvGrpSpPr/>
          <p:nvPr/>
        </p:nvGrpSpPr>
        <p:grpSpPr>
          <a:xfrm>
            <a:off x="311325" y="275900"/>
            <a:ext cx="269025" cy="300175"/>
            <a:chOff x="3260975" y="761700"/>
            <a:chExt cx="269025" cy="300175"/>
          </a:xfrm>
        </p:grpSpPr>
        <p:sp>
          <p:nvSpPr>
            <p:cNvPr id="1748" name="Google Shape;1748;p23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9" name="Google Shape;1749;p23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0" name="Google Shape;1750;p23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1" name="Google Shape;1751;p23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2" name="Google Shape;1752;p23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3" name="Google Shape;1753;p23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4" name="Google Shape;1754;p23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5" name="Google Shape;1755;p23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6" name="Google Shape;1756;p23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7" name="Google Shape;1757;p23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8" name="Google Shape;1758;p23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9" name="Google Shape;1759;p23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0" name="Google Shape;1760;p23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1" name="Google Shape;1761;p23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2" name="Google Shape;1762;p23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63" name="Google Shape;1763;p23"/>
          <p:cNvGrpSpPr/>
          <p:nvPr/>
        </p:nvGrpSpPr>
        <p:grpSpPr>
          <a:xfrm rot="-867833">
            <a:off x="7677103" y="-50943"/>
            <a:ext cx="1577059" cy="1127209"/>
            <a:chOff x="-7554825" y="2377800"/>
            <a:chExt cx="648825" cy="463750"/>
          </a:xfrm>
        </p:grpSpPr>
        <p:sp>
          <p:nvSpPr>
            <p:cNvPr id="1764" name="Google Shape;1764;p2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5" name="Google Shape;1765;p2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6" name="Google Shape;1766;p2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7" name="Google Shape;1767;p2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8" name="Google Shape;1768;p2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9" name="Google Shape;1769;p2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0" name="Google Shape;1770;p2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1" name="Google Shape;1771;p2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72" name="Google Shape;1772;p23"/>
          <p:cNvGrpSpPr/>
          <p:nvPr/>
        </p:nvGrpSpPr>
        <p:grpSpPr>
          <a:xfrm flipH="1">
            <a:off x="-1942379" y="1788991"/>
            <a:ext cx="4506999" cy="3372104"/>
            <a:chOff x="-1728181" y="1913795"/>
            <a:chExt cx="4339912" cy="3247091"/>
          </a:xfrm>
        </p:grpSpPr>
        <p:grpSp>
          <p:nvGrpSpPr>
            <p:cNvPr id="1773" name="Google Shape;1773;p23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774" name="Google Shape;1774;p2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5" name="Google Shape;1775;p2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76" name="Google Shape;1776;p23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1777" name="Google Shape;1777;p2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8" name="Google Shape;1778;p2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9" name="Google Shape;1779;p2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0" name="Google Shape;1780;p23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81" name="Google Shape;1781;p23"/>
          <p:cNvGrpSpPr/>
          <p:nvPr/>
        </p:nvGrpSpPr>
        <p:grpSpPr>
          <a:xfrm flipH="1">
            <a:off x="6006125" y="326438"/>
            <a:ext cx="360975" cy="199100"/>
            <a:chOff x="452400" y="3821025"/>
            <a:chExt cx="360975" cy="199100"/>
          </a:xfrm>
        </p:grpSpPr>
        <p:sp>
          <p:nvSpPr>
            <p:cNvPr id="1782" name="Google Shape;1782;p23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3" name="Google Shape;1783;p23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4" name="Google Shape;1784;p23"/>
          <p:cNvGrpSpPr/>
          <p:nvPr/>
        </p:nvGrpSpPr>
        <p:grpSpPr>
          <a:xfrm rot="-601594">
            <a:off x="1610073" y="4601830"/>
            <a:ext cx="1983951" cy="1422436"/>
            <a:chOff x="2658549" y="4227209"/>
            <a:chExt cx="1984006" cy="1422476"/>
          </a:xfrm>
        </p:grpSpPr>
        <p:sp>
          <p:nvSpPr>
            <p:cNvPr id="1785" name="Google Shape;1785;p23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6" name="Google Shape;1786;p23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7" name="Google Shape;1787;p23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8" name="Google Shape;1788;p23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9" name="Google Shape;1789;p23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0" name="Google Shape;1790;p23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1" name="Google Shape;1791;p23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2" name="Google Shape;1792;p23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3" name="Google Shape;1793;p23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4" name="Google Shape;1794;p23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5" name="Google Shape;1795;p23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6" name="Google Shape;1796;p23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7" name="Google Shape;1797;p23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8" name="Google Shape;1798;p23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9" name="Google Shape;1799;p23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0" name="Google Shape;1800;p23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1" name="Google Shape;1801;p23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2" name="Google Shape;1802;p23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3" name="Google Shape;1803;p23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4" name="Google Shape;1804;p23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5" name="Google Shape;1805;p23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6" name="Google Shape;1806;p23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7" name="Google Shape;1807;p23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8" name="Google Shape;1808;p23"/>
          <p:cNvGrpSpPr/>
          <p:nvPr/>
        </p:nvGrpSpPr>
        <p:grpSpPr>
          <a:xfrm rot="-792561">
            <a:off x="3591768" y="4599832"/>
            <a:ext cx="1892625" cy="1314040"/>
            <a:chOff x="-286715" y="4196508"/>
            <a:chExt cx="1892706" cy="1314097"/>
          </a:xfrm>
        </p:grpSpPr>
        <p:sp>
          <p:nvSpPr>
            <p:cNvPr id="1809" name="Google Shape;1809;p23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0" name="Google Shape;1810;p23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1" name="Google Shape;1811;p23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2" name="Google Shape;1812;p23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3" name="Google Shape;1813;p23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4" name="Google Shape;1814;p23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5" name="Google Shape;1815;p23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6" name="Google Shape;1816;p23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7" name="Google Shape;1817;p23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8" name="Google Shape;1818;p23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9" name="Google Shape;1819;p23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0" name="Google Shape;1820;p23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1" name="Google Shape;1821;p23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2" name="Google Shape;1822;p23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3" name="Google Shape;1823;p23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4" name="Google Shape;1824;p23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5" name="Google Shape;1825;p23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6" name="Google Shape;1826;p23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7" name="Google Shape;1827;p23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4">
    <p:spTree>
      <p:nvGrpSpPr>
        <p:cNvPr id="1828" name="Shape 1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9" name="Google Shape;1829;p24"/>
          <p:cNvGrpSpPr/>
          <p:nvPr/>
        </p:nvGrpSpPr>
        <p:grpSpPr>
          <a:xfrm>
            <a:off x="-752786" y="1984011"/>
            <a:ext cx="4222106" cy="3159414"/>
            <a:chOff x="-2059200" y="1808525"/>
            <a:chExt cx="7012300" cy="3372200"/>
          </a:xfrm>
        </p:grpSpPr>
        <p:sp>
          <p:nvSpPr>
            <p:cNvPr id="1830" name="Google Shape;1830;p24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1" name="Google Shape;1831;p24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2" name="Google Shape;1832;p24"/>
          <p:cNvSpPr/>
          <p:nvPr/>
        </p:nvSpPr>
        <p:spPr>
          <a:xfrm flipH="1">
            <a:off x="-101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33" name="Google Shape;1833;p24"/>
          <p:cNvGrpSpPr/>
          <p:nvPr/>
        </p:nvGrpSpPr>
        <p:grpSpPr>
          <a:xfrm flipH="1">
            <a:off x="-116287" y="-136948"/>
            <a:ext cx="1361949" cy="973458"/>
            <a:chOff x="-7554825" y="2377800"/>
            <a:chExt cx="648825" cy="463750"/>
          </a:xfrm>
        </p:grpSpPr>
        <p:sp>
          <p:nvSpPr>
            <p:cNvPr id="1834" name="Google Shape;1834;p24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5" name="Google Shape;1835;p24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6" name="Google Shape;1836;p24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7" name="Google Shape;1837;p24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8" name="Google Shape;1838;p24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9" name="Google Shape;1839;p24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0" name="Google Shape;1840;p24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1" name="Google Shape;1841;p24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42" name="Google Shape;1842;p24"/>
          <p:cNvGrpSpPr/>
          <p:nvPr/>
        </p:nvGrpSpPr>
        <p:grpSpPr>
          <a:xfrm>
            <a:off x="5094733" y="1254596"/>
            <a:ext cx="5196816" cy="3888821"/>
            <a:chOff x="5094733" y="1254596"/>
            <a:chExt cx="5196816" cy="3888821"/>
          </a:xfrm>
        </p:grpSpPr>
        <p:grpSp>
          <p:nvGrpSpPr>
            <p:cNvPr id="1843" name="Google Shape;1843;p24"/>
            <p:cNvGrpSpPr/>
            <p:nvPr/>
          </p:nvGrpSpPr>
          <p:grpSpPr>
            <a:xfrm>
              <a:off x="5094733" y="1254596"/>
              <a:ext cx="5196816" cy="3888821"/>
              <a:chOff x="-2059200" y="1808525"/>
              <a:chExt cx="7012300" cy="3372200"/>
            </a:xfrm>
          </p:grpSpPr>
          <p:sp>
            <p:nvSpPr>
              <p:cNvPr id="1844" name="Google Shape;1844;p2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5" name="Google Shape;1845;p2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6" name="Google Shape;1846;p24"/>
            <p:cNvGrpSpPr/>
            <p:nvPr/>
          </p:nvGrpSpPr>
          <p:grpSpPr>
            <a:xfrm>
              <a:off x="6665663" y="2405688"/>
              <a:ext cx="1127675" cy="1207650"/>
              <a:chOff x="6665663" y="2405688"/>
              <a:chExt cx="1127675" cy="1207650"/>
            </a:xfrm>
          </p:grpSpPr>
          <p:grpSp>
            <p:nvGrpSpPr>
              <p:cNvPr id="1847" name="Google Shape;1847;p24"/>
              <p:cNvGrpSpPr/>
              <p:nvPr/>
            </p:nvGrpSpPr>
            <p:grpSpPr>
              <a:xfrm>
                <a:off x="7183913" y="2405688"/>
                <a:ext cx="609425" cy="1207650"/>
                <a:chOff x="948788" y="2641413"/>
                <a:chExt cx="609425" cy="1207650"/>
              </a:xfrm>
            </p:grpSpPr>
            <p:grpSp>
              <p:nvGrpSpPr>
                <p:cNvPr id="1848" name="Google Shape;1848;p24"/>
                <p:cNvGrpSpPr/>
                <p:nvPr/>
              </p:nvGrpSpPr>
              <p:grpSpPr>
                <a:xfrm flipH="1">
                  <a:off x="963313" y="2641413"/>
                  <a:ext cx="594900" cy="1207650"/>
                  <a:chOff x="447075" y="3422075"/>
                  <a:chExt cx="594900" cy="1207650"/>
                </a:xfrm>
              </p:grpSpPr>
              <p:sp>
                <p:nvSpPr>
                  <p:cNvPr id="1849" name="Google Shape;1849;p24"/>
                  <p:cNvSpPr/>
                  <p:nvPr/>
                </p:nvSpPr>
                <p:spPr>
                  <a:xfrm>
                    <a:off x="447075" y="4326900"/>
                    <a:ext cx="76025" cy="76000"/>
                  </a:xfrm>
                  <a:custGeom>
                    <a:rect b="b" l="l" r="r" t="t"/>
                    <a:pathLst>
                      <a:path extrusionOk="0" h="3040" w="3041">
                        <a:moveTo>
                          <a:pt x="1521" y="0"/>
                        </a:moveTo>
                        <a:cubicBezTo>
                          <a:pt x="670" y="0"/>
                          <a:pt x="1" y="669"/>
                          <a:pt x="1" y="1520"/>
                        </a:cubicBezTo>
                        <a:cubicBezTo>
                          <a:pt x="1" y="2371"/>
                          <a:pt x="670" y="3040"/>
                          <a:pt x="1521" y="3040"/>
                        </a:cubicBezTo>
                        <a:cubicBezTo>
                          <a:pt x="2372" y="3040"/>
                          <a:pt x="3040" y="2371"/>
                          <a:pt x="3040" y="1520"/>
                        </a:cubicBezTo>
                        <a:cubicBezTo>
                          <a:pt x="3040" y="669"/>
                          <a:pt x="2372" y="0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50" name="Google Shape;1850;p24"/>
                  <p:cNvSpPr/>
                  <p:nvPr/>
                </p:nvSpPr>
                <p:spPr>
                  <a:xfrm>
                    <a:off x="452400" y="3821025"/>
                    <a:ext cx="38025" cy="38000"/>
                  </a:xfrm>
                  <a:custGeom>
                    <a:rect b="b" l="l" r="r" t="t"/>
                    <a:pathLst>
                      <a:path extrusionOk="0" h="1520" w="1521">
                        <a:moveTo>
                          <a:pt x="760" y="0"/>
                        </a:moveTo>
                        <a:cubicBezTo>
                          <a:pt x="335" y="0"/>
                          <a:pt x="1" y="334"/>
                          <a:pt x="1" y="760"/>
                        </a:cubicBezTo>
                        <a:cubicBezTo>
                          <a:pt x="1" y="1155"/>
                          <a:pt x="335" y="1520"/>
                          <a:pt x="760" y="1520"/>
                        </a:cubicBezTo>
                        <a:cubicBezTo>
                          <a:pt x="1186" y="1520"/>
                          <a:pt x="1520" y="1155"/>
                          <a:pt x="1520" y="760"/>
                        </a:cubicBezTo>
                        <a:cubicBezTo>
                          <a:pt x="1520" y="334"/>
                          <a:pt x="1186" y="0"/>
                          <a:pt x="760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51" name="Google Shape;1851;p24"/>
                  <p:cNvSpPr/>
                  <p:nvPr/>
                </p:nvSpPr>
                <p:spPr>
                  <a:xfrm>
                    <a:off x="651625" y="3422075"/>
                    <a:ext cx="76000" cy="76000"/>
                  </a:xfrm>
                  <a:custGeom>
                    <a:rect b="b" l="l" r="r" t="t"/>
                    <a:pathLst>
                      <a:path extrusionOk="0" h="3040" w="3040">
                        <a:moveTo>
                          <a:pt x="1520" y="0"/>
                        </a:moveTo>
                        <a:cubicBezTo>
                          <a:pt x="669" y="0"/>
                          <a:pt x="0" y="669"/>
                          <a:pt x="0" y="1520"/>
                        </a:cubicBezTo>
                        <a:cubicBezTo>
                          <a:pt x="0" y="2341"/>
                          <a:pt x="669" y="3040"/>
                          <a:pt x="1520" y="3040"/>
                        </a:cubicBezTo>
                        <a:cubicBezTo>
                          <a:pt x="2341" y="3040"/>
                          <a:pt x="3040" y="2341"/>
                          <a:pt x="3040" y="1520"/>
                        </a:cubicBezTo>
                        <a:cubicBezTo>
                          <a:pt x="3040" y="669"/>
                          <a:pt x="2341" y="0"/>
                          <a:pt x="1520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52" name="Google Shape;1852;p24"/>
                  <p:cNvSpPr/>
                  <p:nvPr/>
                </p:nvSpPr>
                <p:spPr>
                  <a:xfrm>
                    <a:off x="965950" y="4553725"/>
                    <a:ext cx="76025" cy="76000"/>
                  </a:xfrm>
                  <a:custGeom>
                    <a:rect b="b" l="l" r="r" t="t"/>
                    <a:pathLst>
                      <a:path extrusionOk="0" h="3040" w="3041">
                        <a:moveTo>
                          <a:pt x="1521" y="0"/>
                        </a:moveTo>
                        <a:cubicBezTo>
                          <a:pt x="700" y="0"/>
                          <a:pt x="1" y="699"/>
                          <a:pt x="1" y="1520"/>
                        </a:cubicBezTo>
                        <a:cubicBezTo>
                          <a:pt x="1" y="2371"/>
                          <a:pt x="700" y="3040"/>
                          <a:pt x="1521" y="3040"/>
                        </a:cubicBezTo>
                        <a:cubicBezTo>
                          <a:pt x="2372" y="3040"/>
                          <a:pt x="3041" y="2371"/>
                          <a:pt x="3041" y="1520"/>
                        </a:cubicBezTo>
                        <a:cubicBezTo>
                          <a:pt x="3041" y="699"/>
                          <a:pt x="2372" y="0"/>
                          <a:pt x="1521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853" name="Google Shape;1853;p24"/>
                <p:cNvSpPr/>
                <p:nvPr/>
              </p:nvSpPr>
              <p:spPr>
                <a:xfrm flipH="1">
                  <a:off x="948788" y="3165238"/>
                  <a:ext cx="76025" cy="76000"/>
                </a:xfrm>
                <a:custGeom>
                  <a:rect b="b" l="l" r="r" t="t"/>
                  <a:pathLst>
                    <a:path extrusionOk="0" h="3040" w="3041">
                      <a:moveTo>
                        <a:pt x="1521" y="0"/>
                      </a:moveTo>
                      <a:cubicBezTo>
                        <a:pt x="670" y="0"/>
                        <a:pt x="1" y="669"/>
                        <a:pt x="1" y="1520"/>
                      </a:cubicBezTo>
                      <a:cubicBezTo>
                        <a:pt x="1" y="2371"/>
                        <a:pt x="670" y="3040"/>
                        <a:pt x="1521" y="3040"/>
                      </a:cubicBezTo>
                      <a:cubicBezTo>
                        <a:pt x="2372" y="3040"/>
                        <a:pt x="3040" y="2371"/>
                        <a:pt x="3040" y="1520"/>
                      </a:cubicBezTo>
                      <a:cubicBezTo>
                        <a:pt x="3040" y="669"/>
                        <a:pt x="2372" y="0"/>
                        <a:pt x="15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54" name="Google Shape;1854;p24"/>
              <p:cNvSpPr/>
              <p:nvPr/>
            </p:nvSpPr>
            <p:spPr>
              <a:xfrm flipH="1">
                <a:off x="6665663" y="3282088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855" name="Google Shape;1855;p2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56" name="Google Shape;1856;p24"/>
          <p:cNvSpPr txBox="1"/>
          <p:nvPr>
            <p:ph idx="1" type="body"/>
          </p:nvPr>
        </p:nvSpPr>
        <p:spPr>
          <a:xfrm>
            <a:off x="2768050" y="2050525"/>
            <a:ext cx="3607800" cy="2094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857" name="Google Shape;1857;p24"/>
          <p:cNvSpPr txBox="1"/>
          <p:nvPr>
            <p:ph idx="2" type="title"/>
          </p:nvPr>
        </p:nvSpPr>
        <p:spPr>
          <a:xfrm>
            <a:off x="2768038" y="1522825"/>
            <a:ext cx="36078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1858" name="Google Shape;1858;p24"/>
          <p:cNvGrpSpPr/>
          <p:nvPr/>
        </p:nvGrpSpPr>
        <p:grpSpPr>
          <a:xfrm>
            <a:off x="5587688" y="275888"/>
            <a:ext cx="269025" cy="300175"/>
            <a:chOff x="3260975" y="761700"/>
            <a:chExt cx="269025" cy="300175"/>
          </a:xfrm>
        </p:grpSpPr>
        <p:sp>
          <p:nvSpPr>
            <p:cNvPr id="1859" name="Google Shape;1859;p2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0" name="Google Shape;1860;p2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1" name="Google Shape;1861;p2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2" name="Google Shape;1862;p2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3" name="Google Shape;1863;p2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4" name="Google Shape;1864;p2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5" name="Google Shape;1865;p2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6" name="Google Shape;1866;p2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7" name="Google Shape;1867;p2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8" name="Google Shape;1868;p2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9" name="Google Shape;1869;p2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0" name="Google Shape;1870;p2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1" name="Google Shape;1871;p2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2" name="Google Shape;1872;p2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3" name="Google Shape;1873;p2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74" name="Google Shape;1874;p24"/>
          <p:cNvGrpSpPr/>
          <p:nvPr/>
        </p:nvGrpSpPr>
        <p:grpSpPr>
          <a:xfrm>
            <a:off x="6315088" y="237488"/>
            <a:ext cx="457025" cy="152200"/>
            <a:chOff x="6015063" y="284688"/>
            <a:chExt cx="457025" cy="152200"/>
          </a:xfrm>
        </p:grpSpPr>
        <p:sp>
          <p:nvSpPr>
            <p:cNvPr id="1875" name="Google Shape;1875;p24"/>
            <p:cNvSpPr/>
            <p:nvPr/>
          </p:nvSpPr>
          <p:spPr>
            <a:xfrm flipH="1">
              <a:off x="6015063" y="284688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6" name="Google Shape;1876;p24"/>
            <p:cNvSpPr/>
            <p:nvPr/>
          </p:nvSpPr>
          <p:spPr>
            <a:xfrm flipH="1">
              <a:off x="6396063" y="360888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4">
    <p:spTree>
      <p:nvGrpSpPr>
        <p:cNvPr id="1877" name="Shape 1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8" name="Google Shape;1878;p25"/>
          <p:cNvGrpSpPr/>
          <p:nvPr/>
        </p:nvGrpSpPr>
        <p:grpSpPr>
          <a:xfrm>
            <a:off x="5680633" y="1305084"/>
            <a:ext cx="5153212" cy="3855596"/>
            <a:chOff x="-1728181" y="1913795"/>
            <a:chExt cx="4339912" cy="3247091"/>
          </a:xfrm>
        </p:grpSpPr>
        <p:grpSp>
          <p:nvGrpSpPr>
            <p:cNvPr id="1879" name="Google Shape;1879;p25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880" name="Google Shape;1880;p25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1" name="Google Shape;1881;p25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82" name="Google Shape;1882;p25"/>
            <p:cNvGrpSpPr/>
            <p:nvPr/>
          </p:nvGrpSpPr>
          <p:grpSpPr>
            <a:xfrm flipH="1">
              <a:off x="273454" y="3442688"/>
              <a:ext cx="594900" cy="980825"/>
              <a:chOff x="-2142" y="3422075"/>
              <a:chExt cx="594900" cy="980825"/>
            </a:xfrm>
          </p:grpSpPr>
          <p:sp>
            <p:nvSpPr>
              <p:cNvPr id="1883" name="Google Shape;1883;p25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4" name="Google Shape;1884;p25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5" name="Google Shape;1885;p25"/>
              <p:cNvSpPr/>
              <p:nvPr/>
            </p:nvSpPr>
            <p:spPr>
              <a:xfrm>
                <a:off x="202408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6" name="Google Shape;1886;p25"/>
              <p:cNvSpPr/>
              <p:nvPr/>
            </p:nvSpPr>
            <p:spPr>
              <a:xfrm>
                <a:off x="516733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887" name="Google Shape;1887;p25"/>
          <p:cNvGrpSpPr/>
          <p:nvPr/>
        </p:nvGrpSpPr>
        <p:grpSpPr>
          <a:xfrm>
            <a:off x="-1956665" y="2024787"/>
            <a:ext cx="4191053" cy="3135716"/>
            <a:chOff x="-1728181" y="1913795"/>
            <a:chExt cx="4339912" cy="3247091"/>
          </a:xfrm>
        </p:grpSpPr>
        <p:grpSp>
          <p:nvGrpSpPr>
            <p:cNvPr id="1888" name="Google Shape;1888;p25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889" name="Google Shape;1889;p25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0" name="Google Shape;1890;p25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1" name="Google Shape;1891;p25"/>
            <p:cNvGrpSpPr/>
            <p:nvPr/>
          </p:nvGrpSpPr>
          <p:grpSpPr>
            <a:xfrm flipH="1">
              <a:off x="273454" y="3442688"/>
              <a:ext cx="594900" cy="980825"/>
              <a:chOff x="-2142" y="3422075"/>
              <a:chExt cx="594900" cy="980825"/>
            </a:xfrm>
          </p:grpSpPr>
          <p:sp>
            <p:nvSpPr>
              <p:cNvPr id="1892" name="Google Shape;1892;p25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3" name="Google Shape;1893;p25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4" name="Google Shape;1894;p25"/>
              <p:cNvSpPr/>
              <p:nvPr/>
            </p:nvSpPr>
            <p:spPr>
              <a:xfrm>
                <a:off x="202408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5" name="Google Shape;1895;p25"/>
              <p:cNvSpPr/>
              <p:nvPr/>
            </p:nvSpPr>
            <p:spPr>
              <a:xfrm>
                <a:off x="516733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896" name="Google Shape;1896;p25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97" name="Google Shape;1897;p25"/>
          <p:cNvGrpSpPr/>
          <p:nvPr/>
        </p:nvGrpSpPr>
        <p:grpSpPr>
          <a:xfrm>
            <a:off x="713213" y="284688"/>
            <a:ext cx="269025" cy="300175"/>
            <a:chOff x="3260975" y="761700"/>
            <a:chExt cx="269025" cy="300175"/>
          </a:xfrm>
        </p:grpSpPr>
        <p:sp>
          <p:nvSpPr>
            <p:cNvPr id="1898" name="Google Shape;1898;p25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9" name="Google Shape;1899;p25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0" name="Google Shape;1900;p25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1" name="Google Shape;1901;p25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2" name="Google Shape;1902;p25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3" name="Google Shape;1903;p25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4" name="Google Shape;1904;p25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5" name="Google Shape;1905;p25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6" name="Google Shape;1906;p25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7" name="Google Shape;1907;p25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8" name="Google Shape;1908;p25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9" name="Google Shape;1909;p25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0" name="Google Shape;1910;p25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1" name="Google Shape;1911;p25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2" name="Google Shape;1912;p25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13" name="Google Shape;1913;p25"/>
          <p:cNvGrpSpPr/>
          <p:nvPr/>
        </p:nvGrpSpPr>
        <p:grpSpPr>
          <a:xfrm>
            <a:off x="1391513" y="284688"/>
            <a:ext cx="1890300" cy="676025"/>
            <a:chOff x="4761338" y="238050"/>
            <a:chExt cx="1890300" cy="676025"/>
          </a:xfrm>
        </p:grpSpPr>
        <p:grpSp>
          <p:nvGrpSpPr>
            <p:cNvPr id="1914" name="Google Shape;1914;p25"/>
            <p:cNvGrpSpPr/>
            <p:nvPr/>
          </p:nvGrpSpPr>
          <p:grpSpPr>
            <a:xfrm flipH="1">
              <a:off x="5990088" y="238050"/>
              <a:ext cx="661550" cy="523625"/>
              <a:chOff x="218475" y="3574475"/>
              <a:chExt cx="661550" cy="523625"/>
            </a:xfrm>
          </p:grpSpPr>
          <p:sp>
            <p:nvSpPr>
              <p:cNvPr id="1915" name="Google Shape;1915;p25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6" name="Google Shape;1916;p25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7" name="Google Shape;1917;p25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8" name="Google Shape;1918;p25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19" name="Google Shape;1919;p25"/>
            <p:cNvGrpSpPr/>
            <p:nvPr/>
          </p:nvGrpSpPr>
          <p:grpSpPr>
            <a:xfrm flipH="1">
              <a:off x="4761338" y="238050"/>
              <a:ext cx="747300" cy="676025"/>
              <a:chOff x="447075" y="3574475"/>
              <a:chExt cx="747300" cy="676025"/>
            </a:xfrm>
          </p:grpSpPr>
          <p:sp>
            <p:nvSpPr>
              <p:cNvPr id="1920" name="Google Shape;1920;p25"/>
              <p:cNvSpPr/>
              <p:nvPr/>
            </p:nvSpPr>
            <p:spPr>
              <a:xfrm>
                <a:off x="4470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1" name="Google Shape;1921;p25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2" name="Google Shape;1922;p25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3" name="Google Shape;1923;p25"/>
              <p:cNvSpPr/>
              <p:nvPr/>
            </p:nvSpPr>
            <p:spPr>
              <a:xfrm>
                <a:off x="1118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24" name="Google Shape;1924;p25"/>
          <p:cNvGrpSpPr/>
          <p:nvPr/>
        </p:nvGrpSpPr>
        <p:grpSpPr>
          <a:xfrm flipH="1" rot="-8437910">
            <a:off x="7979465" y="-772036"/>
            <a:ext cx="861798" cy="2109255"/>
            <a:chOff x="-7928425" y="1402863"/>
            <a:chExt cx="348600" cy="853200"/>
          </a:xfrm>
        </p:grpSpPr>
        <p:sp>
          <p:nvSpPr>
            <p:cNvPr id="1925" name="Google Shape;1925;p25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6" name="Google Shape;1926;p25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7" name="Google Shape;1927;p25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8" name="Google Shape;1928;p25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9" name="Google Shape;1929;p25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0" name="Google Shape;1930;p25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31" name="Google Shape;1931;p25"/>
          <p:cNvSpPr txBox="1"/>
          <p:nvPr>
            <p:ph type="title"/>
          </p:nvPr>
        </p:nvSpPr>
        <p:spPr>
          <a:xfrm>
            <a:off x="713225" y="1323050"/>
            <a:ext cx="3717300" cy="1209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32" name="Google Shape;1932;p25"/>
          <p:cNvSpPr txBox="1"/>
          <p:nvPr>
            <p:ph idx="1" type="subTitle"/>
          </p:nvPr>
        </p:nvSpPr>
        <p:spPr>
          <a:xfrm>
            <a:off x="713225" y="2610850"/>
            <a:ext cx="3337800" cy="12096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5">
    <p:spTree>
      <p:nvGrpSpPr>
        <p:cNvPr id="1933" name="Shape 1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4" name="Google Shape;1934;p26"/>
          <p:cNvGrpSpPr/>
          <p:nvPr/>
        </p:nvGrpSpPr>
        <p:grpSpPr>
          <a:xfrm>
            <a:off x="340514" y="1133877"/>
            <a:ext cx="593013" cy="654739"/>
            <a:chOff x="5349639" y="1611227"/>
            <a:chExt cx="593013" cy="654739"/>
          </a:xfrm>
        </p:grpSpPr>
        <p:grpSp>
          <p:nvGrpSpPr>
            <p:cNvPr id="1935" name="Google Shape;1935;p26"/>
            <p:cNvGrpSpPr/>
            <p:nvPr/>
          </p:nvGrpSpPr>
          <p:grpSpPr>
            <a:xfrm flipH="1" rot="7055249">
              <a:off x="5432334" y="1681095"/>
              <a:ext cx="427623" cy="445648"/>
              <a:chOff x="452400" y="3574475"/>
              <a:chExt cx="427625" cy="445650"/>
            </a:xfrm>
          </p:grpSpPr>
          <p:sp>
            <p:nvSpPr>
              <p:cNvPr id="1936" name="Google Shape;1936;p2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7" name="Google Shape;1937;p26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8" name="Google Shape;1938;p26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39" name="Google Shape;1939;p26"/>
            <p:cNvSpPr/>
            <p:nvPr/>
          </p:nvSpPr>
          <p:spPr>
            <a:xfrm flipH="1" rot="7055249">
              <a:off x="5853375" y="2176689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40" name="Google Shape;1940;p26"/>
          <p:cNvGrpSpPr/>
          <p:nvPr/>
        </p:nvGrpSpPr>
        <p:grpSpPr>
          <a:xfrm flipH="1">
            <a:off x="-1240379" y="1862154"/>
            <a:ext cx="4408483" cy="3298395"/>
            <a:chOff x="-1728181" y="1913795"/>
            <a:chExt cx="4339912" cy="3247091"/>
          </a:xfrm>
        </p:grpSpPr>
        <p:grpSp>
          <p:nvGrpSpPr>
            <p:cNvPr id="1941" name="Google Shape;1941;p26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1942" name="Google Shape;1942;p26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3" name="Google Shape;1943;p26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4" name="Google Shape;1944;p26"/>
            <p:cNvGrpSpPr/>
            <p:nvPr/>
          </p:nvGrpSpPr>
          <p:grpSpPr>
            <a:xfrm flipH="1">
              <a:off x="273454" y="3442688"/>
              <a:ext cx="594900" cy="980825"/>
              <a:chOff x="-2142" y="3422075"/>
              <a:chExt cx="594900" cy="980825"/>
            </a:xfrm>
          </p:grpSpPr>
          <p:sp>
            <p:nvSpPr>
              <p:cNvPr id="1945" name="Google Shape;1945;p26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6" name="Google Shape;1946;p26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7" name="Google Shape;1947;p26"/>
              <p:cNvSpPr/>
              <p:nvPr/>
            </p:nvSpPr>
            <p:spPr>
              <a:xfrm>
                <a:off x="202408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8" name="Google Shape;1948;p26"/>
              <p:cNvSpPr/>
              <p:nvPr/>
            </p:nvSpPr>
            <p:spPr>
              <a:xfrm>
                <a:off x="516733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949" name="Google Shape;1949;p26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50" name="Google Shape;1950;p26"/>
          <p:cNvGrpSpPr/>
          <p:nvPr/>
        </p:nvGrpSpPr>
        <p:grpSpPr>
          <a:xfrm>
            <a:off x="7235250" y="425988"/>
            <a:ext cx="269025" cy="300175"/>
            <a:chOff x="3260975" y="761700"/>
            <a:chExt cx="269025" cy="300175"/>
          </a:xfrm>
        </p:grpSpPr>
        <p:sp>
          <p:nvSpPr>
            <p:cNvPr id="1951" name="Google Shape;1951;p26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2" name="Google Shape;1952;p26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3" name="Google Shape;1953;p26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4" name="Google Shape;1954;p26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5" name="Google Shape;1955;p26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6" name="Google Shape;1956;p26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7" name="Google Shape;1957;p26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8" name="Google Shape;1958;p26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9" name="Google Shape;1959;p26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0" name="Google Shape;1960;p26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1" name="Google Shape;1961;p26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2" name="Google Shape;1962;p26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3" name="Google Shape;1963;p26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4" name="Google Shape;1964;p26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5" name="Google Shape;1965;p26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66" name="Google Shape;1966;p26"/>
          <p:cNvGrpSpPr/>
          <p:nvPr/>
        </p:nvGrpSpPr>
        <p:grpSpPr>
          <a:xfrm>
            <a:off x="5092975" y="341163"/>
            <a:ext cx="1801475" cy="640300"/>
            <a:chOff x="4308650" y="349975"/>
            <a:chExt cx="1801475" cy="640300"/>
          </a:xfrm>
        </p:grpSpPr>
        <p:grpSp>
          <p:nvGrpSpPr>
            <p:cNvPr id="1967" name="Google Shape;1967;p26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1968" name="Google Shape;1968;p26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9" name="Google Shape;1969;p2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0" name="Google Shape;1970;p26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1" name="Google Shape;1971;p26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72" name="Google Shape;1972;p26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3" name="Google Shape;1973;p26"/>
            <p:cNvSpPr/>
            <p:nvPr/>
          </p:nvSpPr>
          <p:spPr>
            <a:xfrm flipH="1">
              <a:off x="6034100" y="730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4" name="Google Shape;1974;p26"/>
          <p:cNvGrpSpPr/>
          <p:nvPr/>
        </p:nvGrpSpPr>
        <p:grpSpPr>
          <a:xfrm rot="2700000">
            <a:off x="-461729" y="-176638"/>
            <a:ext cx="1892688" cy="1314084"/>
            <a:chOff x="-286715" y="4196508"/>
            <a:chExt cx="1892706" cy="1314097"/>
          </a:xfrm>
        </p:grpSpPr>
        <p:sp>
          <p:nvSpPr>
            <p:cNvPr id="1975" name="Google Shape;1975;p26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6" name="Google Shape;1976;p26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7" name="Google Shape;1977;p26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8" name="Google Shape;1978;p26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9" name="Google Shape;1979;p26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0" name="Google Shape;1980;p26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1" name="Google Shape;1981;p26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2" name="Google Shape;1982;p26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3" name="Google Shape;1983;p26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4" name="Google Shape;1984;p26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5" name="Google Shape;1985;p26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6" name="Google Shape;1986;p26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7" name="Google Shape;1987;p26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8" name="Google Shape;1988;p26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9" name="Google Shape;1989;p26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0" name="Google Shape;1990;p26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1" name="Google Shape;1991;p26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2" name="Google Shape;1992;p26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3" name="Google Shape;1993;p26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94" name="Google Shape;1994;p26"/>
          <p:cNvGrpSpPr/>
          <p:nvPr/>
        </p:nvGrpSpPr>
        <p:grpSpPr>
          <a:xfrm rot="-601594">
            <a:off x="6244329" y="4074580"/>
            <a:ext cx="1983951" cy="1422436"/>
            <a:chOff x="2658549" y="4227209"/>
            <a:chExt cx="1984006" cy="1422476"/>
          </a:xfrm>
        </p:grpSpPr>
        <p:sp>
          <p:nvSpPr>
            <p:cNvPr id="1995" name="Google Shape;1995;p26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6" name="Google Shape;1996;p26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7" name="Google Shape;1997;p26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8" name="Google Shape;1998;p26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9" name="Google Shape;1999;p26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0" name="Google Shape;2000;p26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1" name="Google Shape;2001;p26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2" name="Google Shape;2002;p26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3" name="Google Shape;2003;p26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4" name="Google Shape;2004;p26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5" name="Google Shape;2005;p26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6" name="Google Shape;2006;p26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7" name="Google Shape;2007;p26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8" name="Google Shape;2008;p26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9" name="Google Shape;2009;p26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0" name="Google Shape;2010;p26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1" name="Google Shape;2011;p26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2" name="Google Shape;2012;p26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3" name="Google Shape;2013;p26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4" name="Google Shape;2014;p26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5" name="Google Shape;2015;p26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6" name="Google Shape;2016;p26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7" name="Google Shape;2017;p26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18" name="Google Shape;2018;p26"/>
          <p:cNvGrpSpPr/>
          <p:nvPr/>
        </p:nvGrpSpPr>
        <p:grpSpPr>
          <a:xfrm rot="4403190">
            <a:off x="5249342" y="4299034"/>
            <a:ext cx="1362034" cy="973519"/>
            <a:chOff x="-7554825" y="2377800"/>
            <a:chExt cx="648825" cy="463750"/>
          </a:xfrm>
        </p:grpSpPr>
        <p:sp>
          <p:nvSpPr>
            <p:cNvPr id="2019" name="Google Shape;2019;p26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0" name="Google Shape;2020;p26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1" name="Google Shape;2021;p26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2" name="Google Shape;2022;p26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3" name="Google Shape;2023;p26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4" name="Google Shape;2024;p26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5" name="Google Shape;2025;p26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6" name="Google Shape;2026;p26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27" name="Google Shape;2027;p26"/>
          <p:cNvGrpSpPr/>
          <p:nvPr/>
        </p:nvGrpSpPr>
        <p:grpSpPr>
          <a:xfrm flipH="1" rot="1293960">
            <a:off x="3959966" y="4192205"/>
            <a:ext cx="861796" cy="2109251"/>
            <a:chOff x="-7928425" y="1402863"/>
            <a:chExt cx="348600" cy="853200"/>
          </a:xfrm>
        </p:grpSpPr>
        <p:sp>
          <p:nvSpPr>
            <p:cNvPr id="2028" name="Google Shape;2028;p26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9" name="Google Shape;2029;p26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0" name="Google Shape;2030;p26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1" name="Google Shape;2031;p26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2" name="Google Shape;2032;p26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3" name="Google Shape;2033;p26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34" name="Google Shape;2034;p26"/>
          <p:cNvSpPr txBox="1"/>
          <p:nvPr>
            <p:ph type="title"/>
          </p:nvPr>
        </p:nvSpPr>
        <p:spPr>
          <a:xfrm>
            <a:off x="4458400" y="1323050"/>
            <a:ext cx="3972300" cy="1209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035" name="Google Shape;2035;p26"/>
          <p:cNvSpPr txBox="1"/>
          <p:nvPr>
            <p:ph idx="1" type="subTitle"/>
          </p:nvPr>
        </p:nvSpPr>
        <p:spPr>
          <a:xfrm>
            <a:off x="5092975" y="2610850"/>
            <a:ext cx="3337800" cy="12096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6">
    <p:spTree>
      <p:nvGrpSpPr>
        <p:cNvPr id="2036" name="Shape 2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" name="Google Shape;2037;p27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38" name="Google Shape;2038;p27"/>
          <p:cNvGrpSpPr/>
          <p:nvPr/>
        </p:nvGrpSpPr>
        <p:grpSpPr>
          <a:xfrm>
            <a:off x="2969875" y="510713"/>
            <a:ext cx="269025" cy="300175"/>
            <a:chOff x="3260975" y="761700"/>
            <a:chExt cx="269025" cy="300175"/>
          </a:xfrm>
        </p:grpSpPr>
        <p:sp>
          <p:nvSpPr>
            <p:cNvPr id="2039" name="Google Shape;2039;p27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0" name="Google Shape;2040;p27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1" name="Google Shape;2041;p27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2" name="Google Shape;2042;p27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3" name="Google Shape;2043;p27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4" name="Google Shape;2044;p27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5" name="Google Shape;2045;p27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6" name="Google Shape;2046;p27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7" name="Google Shape;2047;p27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8" name="Google Shape;2048;p27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9" name="Google Shape;2049;p27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0" name="Google Shape;2050;p27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1" name="Google Shape;2051;p27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2" name="Google Shape;2052;p27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3" name="Google Shape;2053;p27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54" name="Google Shape;2054;p27"/>
          <p:cNvGrpSpPr/>
          <p:nvPr/>
        </p:nvGrpSpPr>
        <p:grpSpPr>
          <a:xfrm>
            <a:off x="484625" y="248713"/>
            <a:ext cx="2030075" cy="640300"/>
            <a:chOff x="4308650" y="349975"/>
            <a:chExt cx="2030075" cy="640300"/>
          </a:xfrm>
        </p:grpSpPr>
        <p:grpSp>
          <p:nvGrpSpPr>
            <p:cNvPr id="2055" name="Google Shape;2055;p27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2056" name="Google Shape;2056;p27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7" name="Google Shape;2057;p27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8" name="Google Shape;2058;p27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9" name="Google Shape;2059;p27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60" name="Google Shape;2060;p27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1" name="Google Shape;2061;p27"/>
            <p:cNvSpPr/>
            <p:nvPr/>
          </p:nvSpPr>
          <p:spPr>
            <a:xfrm flipH="1">
              <a:off x="6262700" y="6547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2" name="Google Shape;2062;p27"/>
          <p:cNvGrpSpPr/>
          <p:nvPr/>
        </p:nvGrpSpPr>
        <p:grpSpPr>
          <a:xfrm flipH="1" rot="-8100000">
            <a:off x="7718987" y="-720464"/>
            <a:ext cx="861804" cy="2109270"/>
            <a:chOff x="-7928425" y="1402863"/>
            <a:chExt cx="348600" cy="853200"/>
          </a:xfrm>
        </p:grpSpPr>
        <p:sp>
          <p:nvSpPr>
            <p:cNvPr id="2063" name="Google Shape;2063;p27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4" name="Google Shape;2064;p27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5" name="Google Shape;2065;p27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6" name="Google Shape;2066;p27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7" name="Google Shape;2067;p27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8" name="Google Shape;2068;p27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69" name="Google Shape;2069;p27"/>
          <p:cNvGrpSpPr/>
          <p:nvPr/>
        </p:nvGrpSpPr>
        <p:grpSpPr>
          <a:xfrm rot="-1834683">
            <a:off x="8066648" y="-94918"/>
            <a:ext cx="1362029" cy="973515"/>
            <a:chOff x="-7554825" y="2377800"/>
            <a:chExt cx="648825" cy="463750"/>
          </a:xfrm>
        </p:grpSpPr>
        <p:sp>
          <p:nvSpPr>
            <p:cNvPr id="2070" name="Google Shape;2070;p27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1" name="Google Shape;2071;p27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2" name="Google Shape;2072;p27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3" name="Google Shape;2073;p27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4" name="Google Shape;2074;p27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5" name="Google Shape;2075;p27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6" name="Google Shape;2076;p27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7" name="Google Shape;2077;p27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78" name="Google Shape;2078;p27"/>
          <p:cNvGrpSpPr/>
          <p:nvPr/>
        </p:nvGrpSpPr>
        <p:grpSpPr>
          <a:xfrm rot="-601594">
            <a:off x="267304" y="4074580"/>
            <a:ext cx="1983951" cy="1422436"/>
            <a:chOff x="2658549" y="4227209"/>
            <a:chExt cx="1984006" cy="1422476"/>
          </a:xfrm>
        </p:grpSpPr>
        <p:sp>
          <p:nvSpPr>
            <p:cNvPr id="2079" name="Google Shape;2079;p27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0" name="Google Shape;2080;p27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1" name="Google Shape;2081;p27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2" name="Google Shape;2082;p27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3" name="Google Shape;2083;p27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4" name="Google Shape;2084;p27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5" name="Google Shape;2085;p27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6" name="Google Shape;2086;p27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7" name="Google Shape;2087;p27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8" name="Google Shape;2088;p27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9" name="Google Shape;2089;p27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0" name="Google Shape;2090;p27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1" name="Google Shape;2091;p27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2" name="Google Shape;2092;p27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3" name="Google Shape;2093;p27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4" name="Google Shape;2094;p27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5" name="Google Shape;2095;p27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6" name="Google Shape;2096;p27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7" name="Google Shape;2097;p27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8" name="Google Shape;2098;p27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9" name="Google Shape;2099;p27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0" name="Google Shape;2100;p27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1" name="Google Shape;2101;p27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02" name="Google Shape;2102;p27"/>
          <p:cNvGrpSpPr/>
          <p:nvPr/>
        </p:nvGrpSpPr>
        <p:grpSpPr>
          <a:xfrm flipH="1" rot="3692618">
            <a:off x="7557574" y="3976176"/>
            <a:ext cx="1892749" cy="1314126"/>
            <a:chOff x="-286715" y="4196508"/>
            <a:chExt cx="1892706" cy="1314097"/>
          </a:xfrm>
        </p:grpSpPr>
        <p:sp>
          <p:nvSpPr>
            <p:cNvPr id="2103" name="Google Shape;2103;p27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4" name="Google Shape;2104;p27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5" name="Google Shape;2105;p27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6" name="Google Shape;2106;p27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7" name="Google Shape;2107;p27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8" name="Google Shape;2108;p27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9" name="Google Shape;2109;p27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0" name="Google Shape;2110;p27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1" name="Google Shape;2111;p27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2" name="Google Shape;2112;p27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3" name="Google Shape;2113;p27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4" name="Google Shape;2114;p27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5" name="Google Shape;2115;p27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6" name="Google Shape;2116;p27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7" name="Google Shape;2117;p27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8" name="Google Shape;2118;p27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9" name="Google Shape;2119;p27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0" name="Google Shape;2120;p27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1" name="Google Shape;2121;p27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22" name="Google Shape;2122;p27"/>
          <p:cNvGrpSpPr/>
          <p:nvPr/>
        </p:nvGrpSpPr>
        <p:grpSpPr>
          <a:xfrm>
            <a:off x="8296263" y="1812088"/>
            <a:ext cx="269025" cy="300175"/>
            <a:chOff x="3260975" y="761700"/>
            <a:chExt cx="269025" cy="300175"/>
          </a:xfrm>
        </p:grpSpPr>
        <p:sp>
          <p:nvSpPr>
            <p:cNvPr id="2123" name="Google Shape;2123;p27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4" name="Google Shape;2124;p27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5" name="Google Shape;2125;p27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6" name="Google Shape;2126;p27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7" name="Google Shape;2127;p27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8" name="Google Shape;2128;p27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9" name="Google Shape;2129;p27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0" name="Google Shape;2130;p27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1" name="Google Shape;2131;p27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2" name="Google Shape;2132;p27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3" name="Google Shape;2133;p27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4" name="Google Shape;2134;p27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5" name="Google Shape;2135;p27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6" name="Google Shape;2136;p27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7" name="Google Shape;2137;p27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38" name="Google Shape;2138;p27"/>
          <p:cNvSpPr txBox="1"/>
          <p:nvPr>
            <p:ph type="title"/>
          </p:nvPr>
        </p:nvSpPr>
        <p:spPr>
          <a:xfrm>
            <a:off x="713225" y="1323050"/>
            <a:ext cx="2786100" cy="1209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39" name="Google Shape;2139;p27"/>
          <p:cNvSpPr txBox="1"/>
          <p:nvPr>
            <p:ph idx="1" type="subTitle"/>
          </p:nvPr>
        </p:nvSpPr>
        <p:spPr>
          <a:xfrm>
            <a:off x="713225" y="2610850"/>
            <a:ext cx="3337800" cy="12096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23">
    <p:spTree>
      <p:nvGrpSpPr>
        <p:cNvPr id="2140" name="Shape 2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Google Shape;2141;p28"/>
          <p:cNvGrpSpPr/>
          <p:nvPr/>
        </p:nvGrpSpPr>
        <p:grpSpPr>
          <a:xfrm flipH="1">
            <a:off x="-1292814" y="2330552"/>
            <a:ext cx="3759666" cy="2812955"/>
            <a:chOff x="-1728181" y="1913795"/>
            <a:chExt cx="4339912" cy="3247091"/>
          </a:xfrm>
        </p:grpSpPr>
        <p:grpSp>
          <p:nvGrpSpPr>
            <p:cNvPr id="2142" name="Google Shape;2142;p2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143" name="Google Shape;2143;p2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4" name="Google Shape;2144;p2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5" name="Google Shape;2145;p28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146" name="Google Shape;2146;p28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7" name="Google Shape;2147;p28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8" name="Google Shape;2148;p28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9" name="Google Shape;2149;p28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150" name="Google Shape;2150;p28"/>
          <p:cNvGrpSpPr/>
          <p:nvPr/>
        </p:nvGrpSpPr>
        <p:grpSpPr>
          <a:xfrm flipH="1">
            <a:off x="6423751" y="1669618"/>
            <a:ext cx="4666274" cy="3490948"/>
            <a:chOff x="-1728181" y="1913795"/>
            <a:chExt cx="4339912" cy="3247091"/>
          </a:xfrm>
        </p:grpSpPr>
        <p:grpSp>
          <p:nvGrpSpPr>
            <p:cNvPr id="2151" name="Google Shape;2151;p2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152" name="Google Shape;2152;p2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3" name="Google Shape;2153;p2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54" name="Google Shape;2154;p28"/>
            <p:cNvGrpSpPr/>
            <p:nvPr/>
          </p:nvGrpSpPr>
          <p:grpSpPr>
            <a:xfrm flipH="1">
              <a:off x="-245244" y="3262942"/>
              <a:ext cx="904023" cy="980825"/>
              <a:chOff x="207434" y="3242330"/>
              <a:chExt cx="904023" cy="980825"/>
            </a:xfrm>
          </p:grpSpPr>
          <p:sp>
            <p:nvSpPr>
              <p:cNvPr id="2155" name="Google Shape;2155;p28"/>
              <p:cNvSpPr/>
              <p:nvPr/>
            </p:nvSpPr>
            <p:spPr>
              <a:xfrm>
                <a:off x="207434" y="414715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6" name="Google Shape;2156;p28"/>
              <p:cNvSpPr/>
              <p:nvPr/>
            </p:nvSpPr>
            <p:spPr>
              <a:xfrm>
                <a:off x="212759" y="3641280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7" name="Google Shape;2157;p28"/>
              <p:cNvSpPr/>
              <p:nvPr/>
            </p:nvSpPr>
            <p:spPr>
              <a:xfrm>
                <a:off x="411984" y="3242330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8" name="Google Shape;2158;p28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159" name="Google Shape;2159;p28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60" name="Google Shape;2160;p28"/>
          <p:cNvGrpSpPr/>
          <p:nvPr/>
        </p:nvGrpSpPr>
        <p:grpSpPr>
          <a:xfrm>
            <a:off x="8161750" y="360038"/>
            <a:ext cx="269025" cy="300175"/>
            <a:chOff x="3260975" y="761700"/>
            <a:chExt cx="269025" cy="300175"/>
          </a:xfrm>
        </p:grpSpPr>
        <p:sp>
          <p:nvSpPr>
            <p:cNvPr id="2161" name="Google Shape;2161;p28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2" name="Google Shape;2162;p28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3" name="Google Shape;2163;p28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4" name="Google Shape;2164;p28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5" name="Google Shape;2165;p28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6" name="Google Shape;2166;p28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7" name="Google Shape;2167;p28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8" name="Google Shape;2168;p28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9" name="Google Shape;2169;p28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0" name="Google Shape;2170;p28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1" name="Google Shape;2171;p28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2" name="Google Shape;2172;p28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3" name="Google Shape;2173;p28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4" name="Google Shape;2174;p28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5" name="Google Shape;2175;p28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76" name="Google Shape;2176;p28"/>
          <p:cNvGrpSpPr/>
          <p:nvPr/>
        </p:nvGrpSpPr>
        <p:grpSpPr>
          <a:xfrm>
            <a:off x="5520150" y="223275"/>
            <a:ext cx="1963425" cy="492725"/>
            <a:chOff x="4222900" y="466650"/>
            <a:chExt cx="1963425" cy="492725"/>
          </a:xfrm>
        </p:grpSpPr>
        <p:grpSp>
          <p:nvGrpSpPr>
            <p:cNvPr id="2177" name="Google Shape;2177;p28"/>
            <p:cNvGrpSpPr/>
            <p:nvPr/>
          </p:nvGrpSpPr>
          <p:grpSpPr>
            <a:xfrm flipH="1">
              <a:off x="4222900" y="466650"/>
              <a:ext cx="1204500" cy="371225"/>
              <a:chOff x="218475" y="3726875"/>
              <a:chExt cx="1204500" cy="371225"/>
            </a:xfrm>
          </p:grpSpPr>
          <p:sp>
            <p:nvSpPr>
              <p:cNvPr id="2178" name="Google Shape;2178;p28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9" name="Google Shape;2179;p28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0" name="Google Shape;2180;p28"/>
              <p:cNvSpPr/>
              <p:nvPr/>
            </p:nvSpPr>
            <p:spPr>
              <a:xfrm>
                <a:off x="10326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1" name="Google Shape;2181;p28"/>
              <p:cNvSpPr/>
              <p:nvPr/>
            </p:nvSpPr>
            <p:spPr>
              <a:xfrm>
                <a:off x="13469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182" name="Google Shape;2182;p28"/>
            <p:cNvSpPr/>
            <p:nvPr/>
          </p:nvSpPr>
          <p:spPr>
            <a:xfrm flipH="1">
              <a:off x="5653100" y="6547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3" name="Google Shape;2183;p28"/>
            <p:cNvSpPr/>
            <p:nvPr/>
          </p:nvSpPr>
          <p:spPr>
            <a:xfrm flipH="1">
              <a:off x="6110300" y="8833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84" name="Google Shape;2184;p28"/>
          <p:cNvGrpSpPr/>
          <p:nvPr/>
        </p:nvGrpSpPr>
        <p:grpSpPr>
          <a:xfrm>
            <a:off x="243213" y="1752625"/>
            <a:ext cx="269025" cy="300175"/>
            <a:chOff x="3260975" y="761700"/>
            <a:chExt cx="269025" cy="300175"/>
          </a:xfrm>
        </p:grpSpPr>
        <p:sp>
          <p:nvSpPr>
            <p:cNvPr id="2185" name="Google Shape;2185;p28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6" name="Google Shape;2186;p28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7" name="Google Shape;2187;p28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8" name="Google Shape;2188;p28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9" name="Google Shape;2189;p28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0" name="Google Shape;2190;p28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1" name="Google Shape;2191;p28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2" name="Google Shape;2192;p28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3" name="Google Shape;2193;p28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4" name="Google Shape;2194;p28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5" name="Google Shape;2195;p28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6" name="Google Shape;2196;p28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7" name="Google Shape;2197;p28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8" name="Google Shape;2198;p28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9" name="Google Shape;2199;p28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0" name="Google Shape;2200;p28"/>
          <p:cNvGrpSpPr/>
          <p:nvPr/>
        </p:nvGrpSpPr>
        <p:grpSpPr>
          <a:xfrm flipH="1" rot="7055249">
            <a:off x="80298" y="1174426"/>
            <a:ext cx="594897" cy="277074"/>
            <a:chOff x="218475" y="3821025"/>
            <a:chExt cx="594900" cy="277075"/>
          </a:xfrm>
        </p:grpSpPr>
        <p:sp>
          <p:nvSpPr>
            <p:cNvPr id="2201" name="Google Shape;2201;p28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2" name="Google Shape;2202;p28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3" name="Google Shape;2203;p28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04" name="Google Shape;2204;p28"/>
          <p:cNvGrpSpPr/>
          <p:nvPr/>
        </p:nvGrpSpPr>
        <p:grpSpPr>
          <a:xfrm flipH="1">
            <a:off x="-93987" y="-158386"/>
            <a:ext cx="1362013" cy="973504"/>
            <a:chOff x="-7554825" y="2377800"/>
            <a:chExt cx="648825" cy="463750"/>
          </a:xfrm>
        </p:grpSpPr>
        <p:sp>
          <p:nvSpPr>
            <p:cNvPr id="2205" name="Google Shape;2205;p28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6" name="Google Shape;2206;p28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7" name="Google Shape;2207;p28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8" name="Google Shape;2208;p28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9" name="Google Shape;2209;p28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0" name="Google Shape;2210;p28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1" name="Google Shape;2211;p28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2" name="Google Shape;2212;p28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13" name="Google Shape;2213;p28"/>
          <p:cNvSpPr txBox="1"/>
          <p:nvPr>
            <p:ph idx="1" type="body"/>
          </p:nvPr>
        </p:nvSpPr>
        <p:spPr>
          <a:xfrm>
            <a:off x="710350" y="1152475"/>
            <a:ext cx="7723200" cy="11781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Didact Gothic"/>
              <a:buChar char="●"/>
              <a:defRPr/>
            </a:lvl1pPr>
            <a:lvl2pPr indent="-323850" lvl="1" marL="9144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2pPr>
            <a:lvl3pPr indent="-323850" lvl="2" marL="13716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3pPr>
            <a:lvl4pPr indent="-323850" lvl="3" marL="18288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●"/>
              <a:defRPr/>
            </a:lvl4pPr>
            <a:lvl5pPr indent="-323850" lvl="4" marL="22860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5pPr>
            <a:lvl6pPr indent="-323850" lvl="5" marL="27432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6pPr>
            <a:lvl7pPr indent="-323850" lvl="6" marL="32004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●"/>
              <a:defRPr/>
            </a:lvl7pPr>
            <a:lvl8pPr indent="-323850" lvl="7" marL="36576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8pPr>
            <a:lvl9pPr indent="-323850" lvl="8" marL="4114800" rtl="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9pPr>
          </a:lstStyle>
          <a:p/>
        </p:txBody>
      </p:sp>
      <p:sp>
        <p:nvSpPr>
          <p:cNvPr id="2214" name="Google Shape;2214;p28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5">
  <p:cSld name="CUSTOM_20">
    <p:spTree>
      <p:nvGrpSpPr>
        <p:cNvPr id="2215" name="Shape 2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" name="Google Shape;2216;p29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17" name="Google Shape;2217;p29"/>
          <p:cNvGrpSpPr/>
          <p:nvPr/>
        </p:nvGrpSpPr>
        <p:grpSpPr>
          <a:xfrm flipH="1">
            <a:off x="-1808152" y="1532431"/>
            <a:ext cx="4849852" cy="3628300"/>
            <a:chOff x="-1728181" y="1913795"/>
            <a:chExt cx="4339912" cy="3247091"/>
          </a:xfrm>
        </p:grpSpPr>
        <p:grpSp>
          <p:nvGrpSpPr>
            <p:cNvPr id="2218" name="Google Shape;2218;p29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219" name="Google Shape;2219;p29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0" name="Google Shape;2220;p29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21" name="Google Shape;2221;p29"/>
            <p:cNvGrpSpPr/>
            <p:nvPr/>
          </p:nvGrpSpPr>
          <p:grpSpPr>
            <a:xfrm flipH="1">
              <a:off x="-245244" y="3262942"/>
              <a:ext cx="904023" cy="980825"/>
              <a:chOff x="207434" y="3242330"/>
              <a:chExt cx="904023" cy="980825"/>
            </a:xfrm>
          </p:grpSpPr>
          <p:sp>
            <p:nvSpPr>
              <p:cNvPr id="2222" name="Google Shape;2222;p29"/>
              <p:cNvSpPr/>
              <p:nvPr/>
            </p:nvSpPr>
            <p:spPr>
              <a:xfrm>
                <a:off x="207434" y="414715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3" name="Google Shape;2223;p29"/>
              <p:cNvSpPr/>
              <p:nvPr/>
            </p:nvSpPr>
            <p:spPr>
              <a:xfrm>
                <a:off x="212759" y="3641280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4" name="Google Shape;2224;p29"/>
              <p:cNvSpPr/>
              <p:nvPr/>
            </p:nvSpPr>
            <p:spPr>
              <a:xfrm>
                <a:off x="411984" y="3242330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5" name="Google Shape;2225;p29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226" name="Google Shape;2226;p29"/>
          <p:cNvGrpSpPr/>
          <p:nvPr/>
        </p:nvGrpSpPr>
        <p:grpSpPr>
          <a:xfrm flipH="1">
            <a:off x="6032946" y="1788991"/>
            <a:ext cx="4506999" cy="3372104"/>
            <a:chOff x="-1728181" y="1913795"/>
            <a:chExt cx="4339912" cy="3247091"/>
          </a:xfrm>
        </p:grpSpPr>
        <p:grpSp>
          <p:nvGrpSpPr>
            <p:cNvPr id="2227" name="Google Shape;2227;p29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228" name="Google Shape;2228;p29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9" name="Google Shape;2229;p29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0" name="Google Shape;2230;p29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231" name="Google Shape;2231;p29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2" name="Google Shape;2232;p2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3" name="Google Shape;2233;p29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4" name="Google Shape;2234;p29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235" name="Google Shape;2235;p29"/>
          <p:cNvGrpSpPr/>
          <p:nvPr/>
        </p:nvGrpSpPr>
        <p:grpSpPr>
          <a:xfrm>
            <a:off x="8424000" y="425988"/>
            <a:ext cx="269025" cy="300175"/>
            <a:chOff x="3260975" y="761700"/>
            <a:chExt cx="269025" cy="300175"/>
          </a:xfrm>
        </p:grpSpPr>
        <p:sp>
          <p:nvSpPr>
            <p:cNvPr id="2236" name="Google Shape;2236;p29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7" name="Google Shape;2237;p29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8" name="Google Shape;2238;p29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9" name="Google Shape;2239;p29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0" name="Google Shape;2240;p29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1" name="Google Shape;2241;p29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2" name="Google Shape;2242;p29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3" name="Google Shape;2243;p29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4" name="Google Shape;2244;p29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5" name="Google Shape;2245;p29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6" name="Google Shape;2246;p29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7" name="Google Shape;2247;p29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8" name="Google Shape;2248;p29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9" name="Google Shape;2249;p29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0" name="Google Shape;2250;p29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51" name="Google Shape;2251;p29"/>
          <p:cNvGrpSpPr/>
          <p:nvPr/>
        </p:nvGrpSpPr>
        <p:grpSpPr>
          <a:xfrm flipH="1" rot="1834683">
            <a:off x="-316879" y="-89368"/>
            <a:ext cx="1362029" cy="973515"/>
            <a:chOff x="-7554825" y="2377800"/>
            <a:chExt cx="648825" cy="463750"/>
          </a:xfrm>
        </p:grpSpPr>
        <p:sp>
          <p:nvSpPr>
            <p:cNvPr id="2252" name="Google Shape;2252;p29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3" name="Google Shape;2253;p29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4" name="Google Shape;2254;p29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5" name="Google Shape;2255;p29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6" name="Google Shape;2256;p29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7" name="Google Shape;2257;p29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8" name="Google Shape;2258;p29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9" name="Google Shape;2259;p29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60" name="Google Shape;2260;p29"/>
          <p:cNvGrpSpPr/>
          <p:nvPr/>
        </p:nvGrpSpPr>
        <p:grpSpPr>
          <a:xfrm flipH="1" rot="2955234">
            <a:off x="2978181" y="350392"/>
            <a:ext cx="360970" cy="199098"/>
            <a:chOff x="452400" y="3821025"/>
            <a:chExt cx="360975" cy="199100"/>
          </a:xfrm>
        </p:grpSpPr>
        <p:sp>
          <p:nvSpPr>
            <p:cNvPr id="2261" name="Google Shape;2261;p29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2" name="Google Shape;2262;p29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63" name="Google Shape;2263;p29"/>
          <p:cNvGrpSpPr/>
          <p:nvPr/>
        </p:nvGrpSpPr>
        <p:grpSpPr>
          <a:xfrm flipH="1" rot="601594">
            <a:off x="4998848" y="4068430"/>
            <a:ext cx="1983951" cy="1422436"/>
            <a:chOff x="2658549" y="4227209"/>
            <a:chExt cx="1984006" cy="1422476"/>
          </a:xfrm>
        </p:grpSpPr>
        <p:sp>
          <p:nvSpPr>
            <p:cNvPr id="2264" name="Google Shape;2264;p29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5" name="Google Shape;2265;p29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6" name="Google Shape;2266;p29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7" name="Google Shape;2267;p29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8" name="Google Shape;2268;p29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9" name="Google Shape;2269;p29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0" name="Google Shape;2270;p29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1" name="Google Shape;2271;p29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2" name="Google Shape;2272;p29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3" name="Google Shape;2273;p29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4" name="Google Shape;2274;p29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5" name="Google Shape;2275;p29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6" name="Google Shape;2276;p29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7" name="Google Shape;2277;p29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8" name="Google Shape;2278;p29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9" name="Google Shape;2279;p29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0" name="Google Shape;2280;p29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1" name="Google Shape;2281;p29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2" name="Google Shape;2282;p29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3" name="Google Shape;2283;p29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4" name="Google Shape;2284;p29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5" name="Google Shape;2285;p29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6" name="Google Shape;2286;p29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87" name="Google Shape;2287;p29"/>
          <p:cNvGrpSpPr/>
          <p:nvPr/>
        </p:nvGrpSpPr>
        <p:grpSpPr>
          <a:xfrm rot="-6761264">
            <a:off x="2713090" y="4122600"/>
            <a:ext cx="1892664" cy="1314067"/>
            <a:chOff x="-286715" y="4196508"/>
            <a:chExt cx="1892706" cy="1314097"/>
          </a:xfrm>
        </p:grpSpPr>
        <p:sp>
          <p:nvSpPr>
            <p:cNvPr id="2288" name="Google Shape;2288;p29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9" name="Google Shape;2289;p29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0" name="Google Shape;2290;p29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1" name="Google Shape;2291;p29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2" name="Google Shape;2292;p29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3" name="Google Shape;2293;p29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4" name="Google Shape;2294;p29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5" name="Google Shape;2295;p29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6" name="Google Shape;2296;p29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7" name="Google Shape;2297;p29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8" name="Google Shape;2298;p29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9" name="Google Shape;2299;p29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0" name="Google Shape;2300;p29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1" name="Google Shape;2301;p29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2" name="Google Shape;2302;p29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3" name="Google Shape;2303;p29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4" name="Google Shape;2304;p29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5" name="Google Shape;2305;p29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6" name="Google Shape;2306;p29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07" name="Google Shape;2307;p29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308" name="Google Shape;2308;p29"/>
          <p:cNvSpPr/>
          <p:nvPr>
            <p:ph idx="2" type="pic"/>
          </p:nvPr>
        </p:nvSpPr>
        <p:spPr>
          <a:xfrm>
            <a:off x="548075" y="2009875"/>
            <a:ext cx="2577900" cy="2510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2309" name="Google Shape;2309;p29"/>
          <p:cNvSpPr/>
          <p:nvPr>
            <p:ph idx="3" type="pic"/>
          </p:nvPr>
        </p:nvSpPr>
        <p:spPr>
          <a:xfrm>
            <a:off x="3283050" y="2009875"/>
            <a:ext cx="2577900" cy="2510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2310" name="Google Shape;2310;p29"/>
          <p:cNvSpPr/>
          <p:nvPr>
            <p:ph idx="4" type="pic"/>
          </p:nvPr>
        </p:nvSpPr>
        <p:spPr>
          <a:xfrm>
            <a:off x="6018025" y="2009875"/>
            <a:ext cx="2577900" cy="2510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2311" name="Google Shape;2311;p29"/>
          <p:cNvSpPr txBox="1"/>
          <p:nvPr>
            <p:ph idx="1" type="subTitle"/>
          </p:nvPr>
        </p:nvSpPr>
        <p:spPr>
          <a:xfrm>
            <a:off x="1919550" y="1306325"/>
            <a:ext cx="5304900" cy="3405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2">
    <p:spTree>
      <p:nvGrpSpPr>
        <p:cNvPr id="2312" name="Shape 2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3" name="Google Shape;2313;p30"/>
          <p:cNvGrpSpPr/>
          <p:nvPr/>
        </p:nvGrpSpPr>
        <p:grpSpPr>
          <a:xfrm>
            <a:off x="5758413" y="987170"/>
            <a:ext cx="5782343" cy="4326195"/>
            <a:chOff x="5758413" y="987170"/>
            <a:chExt cx="5782343" cy="4326195"/>
          </a:xfrm>
        </p:grpSpPr>
        <p:grpSp>
          <p:nvGrpSpPr>
            <p:cNvPr id="2314" name="Google Shape;2314;p30"/>
            <p:cNvGrpSpPr/>
            <p:nvPr/>
          </p:nvGrpSpPr>
          <p:grpSpPr>
            <a:xfrm>
              <a:off x="5758413" y="987170"/>
              <a:ext cx="5782343" cy="4326195"/>
              <a:chOff x="-2059200" y="1808525"/>
              <a:chExt cx="7012300" cy="3372200"/>
            </a:xfrm>
          </p:grpSpPr>
          <p:sp>
            <p:nvSpPr>
              <p:cNvPr id="2315" name="Google Shape;2315;p30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6" name="Google Shape;2316;p30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17" name="Google Shape;2317;p30"/>
            <p:cNvGrpSpPr/>
            <p:nvPr/>
          </p:nvGrpSpPr>
          <p:grpSpPr>
            <a:xfrm flipH="1">
              <a:off x="7000800" y="3724663"/>
              <a:ext cx="366300" cy="581875"/>
              <a:chOff x="447075" y="3821025"/>
              <a:chExt cx="366300" cy="581875"/>
            </a:xfrm>
          </p:grpSpPr>
          <p:sp>
            <p:nvSpPr>
              <p:cNvPr id="2318" name="Google Shape;2318;p30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9" name="Google Shape;2319;p30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0" name="Google Shape;2320;p30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321" name="Google Shape;2321;p30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22" name="Google Shape;2322;p30"/>
          <p:cNvGrpSpPr/>
          <p:nvPr/>
        </p:nvGrpSpPr>
        <p:grpSpPr>
          <a:xfrm rot="-6751691">
            <a:off x="7568035" y="4104506"/>
            <a:ext cx="1892519" cy="1313967"/>
            <a:chOff x="-286715" y="4196508"/>
            <a:chExt cx="1892706" cy="1314097"/>
          </a:xfrm>
        </p:grpSpPr>
        <p:sp>
          <p:nvSpPr>
            <p:cNvPr id="2323" name="Google Shape;2323;p30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4" name="Google Shape;2324;p30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5" name="Google Shape;2325;p30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6" name="Google Shape;2326;p30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7" name="Google Shape;2327;p30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8" name="Google Shape;2328;p30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9" name="Google Shape;2329;p30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0" name="Google Shape;2330;p30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1" name="Google Shape;2331;p30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2" name="Google Shape;2332;p30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3" name="Google Shape;2333;p30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4" name="Google Shape;2334;p30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5" name="Google Shape;2335;p30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6" name="Google Shape;2336;p30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7" name="Google Shape;2337;p30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8" name="Google Shape;2338;p30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9" name="Google Shape;2339;p30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0" name="Google Shape;2340;p30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1" name="Google Shape;2341;p30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42" name="Google Shape;2342;p30"/>
          <p:cNvGrpSpPr/>
          <p:nvPr/>
        </p:nvGrpSpPr>
        <p:grpSpPr>
          <a:xfrm rot="-601594">
            <a:off x="6541729" y="4380580"/>
            <a:ext cx="1983951" cy="1422436"/>
            <a:chOff x="2658549" y="4227209"/>
            <a:chExt cx="1984006" cy="1422476"/>
          </a:xfrm>
        </p:grpSpPr>
        <p:sp>
          <p:nvSpPr>
            <p:cNvPr id="2343" name="Google Shape;2343;p30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4" name="Google Shape;2344;p30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5" name="Google Shape;2345;p30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6" name="Google Shape;2346;p30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7" name="Google Shape;2347;p30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8" name="Google Shape;2348;p30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9" name="Google Shape;2349;p30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0" name="Google Shape;2350;p30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1" name="Google Shape;2351;p30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2" name="Google Shape;2352;p30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3" name="Google Shape;2353;p30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4" name="Google Shape;2354;p30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5" name="Google Shape;2355;p30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6" name="Google Shape;2356;p30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7" name="Google Shape;2357;p30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8" name="Google Shape;2358;p30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9" name="Google Shape;2359;p30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0" name="Google Shape;2360;p30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1" name="Google Shape;2361;p30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2" name="Google Shape;2362;p30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3" name="Google Shape;2363;p30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4" name="Google Shape;2364;p30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5" name="Google Shape;2365;p30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66" name="Google Shape;2366;p30"/>
          <p:cNvGrpSpPr/>
          <p:nvPr/>
        </p:nvGrpSpPr>
        <p:grpSpPr>
          <a:xfrm>
            <a:off x="1589700" y="239813"/>
            <a:ext cx="269025" cy="300175"/>
            <a:chOff x="3260975" y="761700"/>
            <a:chExt cx="269025" cy="300175"/>
          </a:xfrm>
        </p:grpSpPr>
        <p:sp>
          <p:nvSpPr>
            <p:cNvPr id="2367" name="Google Shape;2367;p30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8" name="Google Shape;2368;p30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9" name="Google Shape;2369;p30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0" name="Google Shape;2370;p30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1" name="Google Shape;2371;p30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2" name="Google Shape;2372;p30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3" name="Google Shape;2373;p30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4" name="Google Shape;2374;p30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5" name="Google Shape;2375;p30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6" name="Google Shape;2376;p30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7" name="Google Shape;2377;p30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8" name="Google Shape;2378;p30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9" name="Google Shape;2379;p30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0" name="Google Shape;2380;p30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1" name="Google Shape;2381;p30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82" name="Google Shape;2382;p30"/>
          <p:cNvGrpSpPr/>
          <p:nvPr/>
        </p:nvGrpSpPr>
        <p:grpSpPr>
          <a:xfrm>
            <a:off x="-1423429" y="1607026"/>
            <a:ext cx="4750132" cy="3553962"/>
            <a:chOff x="-1423429" y="1607026"/>
            <a:chExt cx="4750132" cy="3553962"/>
          </a:xfrm>
        </p:grpSpPr>
        <p:grpSp>
          <p:nvGrpSpPr>
            <p:cNvPr id="2383" name="Google Shape;2383;p30"/>
            <p:cNvGrpSpPr/>
            <p:nvPr/>
          </p:nvGrpSpPr>
          <p:grpSpPr>
            <a:xfrm>
              <a:off x="-1423429" y="1607026"/>
              <a:ext cx="4750132" cy="3553962"/>
              <a:chOff x="-2059200" y="1808525"/>
              <a:chExt cx="7012300" cy="3372200"/>
            </a:xfrm>
          </p:grpSpPr>
          <p:sp>
            <p:nvSpPr>
              <p:cNvPr id="2384" name="Google Shape;2384;p30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5" name="Google Shape;2385;p30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86" name="Google Shape;2386;p30"/>
            <p:cNvGrpSpPr/>
            <p:nvPr/>
          </p:nvGrpSpPr>
          <p:grpSpPr>
            <a:xfrm flipH="1">
              <a:off x="129038" y="3366488"/>
              <a:ext cx="594900" cy="980825"/>
              <a:chOff x="447075" y="3422075"/>
              <a:chExt cx="594900" cy="980825"/>
            </a:xfrm>
          </p:grpSpPr>
          <p:sp>
            <p:nvSpPr>
              <p:cNvPr id="2387" name="Google Shape;2387;p30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8" name="Google Shape;2388;p30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9" name="Google Shape;2389;p30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0" name="Google Shape;2390;p30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391" name="Google Shape;2391;p30"/>
          <p:cNvSpPr txBox="1"/>
          <p:nvPr>
            <p:ph type="title"/>
          </p:nvPr>
        </p:nvSpPr>
        <p:spPr>
          <a:xfrm>
            <a:off x="720000" y="2045500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92" name="Google Shape;2392;p30"/>
          <p:cNvSpPr txBox="1"/>
          <p:nvPr>
            <p:ph idx="1" type="subTitle"/>
          </p:nvPr>
        </p:nvSpPr>
        <p:spPr>
          <a:xfrm>
            <a:off x="720000" y="2566550"/>
            <a:ext cx="2480400" cy="9888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393" name="Google Shape;2393;p30"/>
          <p:cNvSpPr txBox="1"/>
          <p:nvPr>
            <p:ph idx="2" type="title"/>
          </p:nvPr>
        </p:nvSpPr>
        <p:spPr>
          <a:xfrm>
            <a:off x="3326700" y="2045500"/>
            <a:ext cx="24804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94" name="Google Shape;2394;p30"/>
          <p:cNvSpPr txBox="1"/>
          <p:nvPr>
            <p:ph idx="3" type="subTitle"/>
          </p:nvPr>
        </p:nvSpPr>
        <p:spPr>
          <a:xfrm>
            <a:off x="3326700" y="2566550"/>
            <a:ext cx="2480400" cy="9888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395" name="Google Shape;2395;p30"/>
          <p:cNvSpPr txBox="1"/>
          <p:nvPr>
            <p:ph idx="4" type="title"/>
          </p:nvPr>
        </p:nvSpPr>
        <p:spPr>
          <a:xfrm>
            <a:off x="5933400" y="2045500"/>
            <a:ext cx="24906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96" name="Google Shape;2396;p30"/>
          <p:cNvSpPr txBox="1"/>
          <p:nvPr>
            <p:ph idx="5" type="subTitle"/>
          </p:nvPr>
        </p:nvSpPr>
        <p:spPr>
          <a:xfrm>
            <a:off x="5933400" y="2566550"/>
            <a:ext cx="2490600" cy="9888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191919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397" name="Google Shape;2397;p30"/>
          <p:cNvSpPr txBox="1"/>
          <p:nvPr>
            <p:ph idx="6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4"/>
          <p:cNvGrpSpPr/>
          <p:nvPr/>
        </p:nvGrpSpPr>
        <p:grpSpPr>
          <a:xfrm flipH="1">
            <a:off x="6622387" y="2134991"/>
            <a:ext cx="4021363" cy="3008755"/>
            <a:chOff x="-1728181" y="1913795"/>
            <a:chExt cx="4339912" cy="3247091"/>
          </a:xfrm>
        </p:grpSpPr>
        <p:grpSp>
          <p:nvGrpSpPr>
            <p:cNvPr id="273" name="Google Shape;273;p4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74" name="Google Shape;274;p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6" name="Google Shape;276;p4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77" name="Google Shape;277;p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81" name="Google Shape;281;p4"/>
          <p:cNvSpPr/>
          <p:nvPr/>
        </p:nvSpPr>
        <p:spPr>
          <a:xfrm flipH="1"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2" name="Google Shape;282;p4"/>
          <p:cNvGrpSpPr/>
          <p:nvPr/>
        </p:nvGrpSpPr>
        <p:grpSpPr>
          <a:xfrm>
            <a:off x="578713" y="358713"/>
            <a:ext cx="269025" cy="300175"/>
            <a:chOff x="3260975" y="761700"/>
            <a:chExt cx="269025" cy="300175"/>
          </a:xfrm>
        </p:grpSpPr>
        <p:sp>
          <p:nvSpPr>
            <p:cNvPr id="283" name="Google Shape;283;p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8" name="Google Shape;298;p4"/>
          <p:cNvGrpSpPr/>
          <p:nvPr/>
        </p:nvGrpSpPr>
        <p:grpSpPr>
          <a:xfrm>
            <a:off x="1262175" y="262450"/>
            <a:ext cx="1506225" cy="523625"/>
            <a:chOff x="4222900" y="466650"/>
            <a:chExt cx="1506225" cy="523625"/>
          </a:xfrm>
        </p:grpSpPr>
        <p:grpSp>
          <p:nvGrpSpPr>
            <p:cNvPr id="299" name="Google Shape;299;p4"/>
            <p:cNvGrpSpPr/>
            <p:nvPr/>
          </p:nvGrpSpPr>
          <p:grpSpPr>
            <a:xfrm flipH="1">
              <a:off x="4222900" y="466650"/>
              <a:ext cx="970575" cy="523625"/>
              <a:chOff x="452400" y="3726875"/>
              <a:chExt cx="970575" cy="523625"/>
            </a:xfrm>
          </p:grpSpPr>
          <p:sp>
            <p:nvSpPr>
              <p:cNvPr id="300" name="Google Shape;300;p4"/>
              <p:cNvSpPr/>
              <p:nvPr/>
            </p:nvSpPr>
            <p:spPr>
              <a:xfrm>
                <a:off x="8280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10326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13469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4" name="Google Shape;304;p4"/>
            <p:cNvSpPr/>
            <p:nvPr/>
          </p:nvSpPr>
          <p:spPr>
            <a:xfrm flipH="1">
              <a:off x="5653100" y="6547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4"/>
            <p:cNvSpPr/>
            <p:nvPr/>
          </p:nvSpPr>
          <p:spPr>
            <a:xfrm flipH="1">
              <a:off x="5272100" y="8071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6" name="Google Shape;306;p4"/>
          <p:cNvGrpSpPr/>
          <p:nvPr/>
        </p:nvGrpSpPr>
        <p:grpSpPr>
          <a:xfrm flipH="1" rot="4385665">
            <a:off x="-6125" y="1895501"/>
            <a:ext cx="661560" cy="523633"/>
            <a:chOff x="218475" y="3574475"/>
            <a:chExt cx="661550" cy="523625"/>
          </a:xfrm>
        </p:grpSpPr>
        <p:sp>
          <p:nvSpPr>
            <p:cNvPr id="307" name="Google Shape;307;p4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4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4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4"/>
            <p:cNvSpPr/>
            <p:nvPr/>
          </p:nvSpPr>
          <p:spPr>
            <a:xfrm>
              <a:off x="693033" y="379831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1" name="Google Shape;311;p4"/>
          <p:cNvGrpSpPr/>
          <p:nvPr/>
        </p:nvGrpSpPr>
        <p:grpSpPr>
          <a:xfrm>
            <a:off x="48915" y="3438216"/>
            <a:ext cx="861809" cy="2109281"/>
            <a:chOff x="-7928425" y="1402863"/>
            <a:chExt cx="348600" cy="853200"/>
          </a:xfrm>
        </p:grpSpPr>
        <p:sp>
          <p:nvSpPr>
            <p:cNvPr id="312" name="Google Shape;312;p4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4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4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8" name="Google Shape;318;p4"/>
          <p:cNvSpPr txBox="1"/>
          <p:nvPr>
            <p:ph idx="1" type="body"/>
          </p:nvPr>
        </p:nvSpPr>
        <p:spPr>
          <a:xfrm>
            <a:off x="710350" y="1152475"/>
            <a:ext cx="7723200" cy="36519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Didact Gothic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Clr>
                <a:srgbClr val="030352"/>
              </a:buClr>
              <a:buSzPts val="1500"/>
              <a:buFont typeface="Didact Gothic"/>
              <a:buChar char="■"/>
              <a:defRPr/>
            </a:lvl9pPr>
          </a:lstStyle>
          <a:p/>
        </p:txBody>
      </p:sp>
      <p:sp>
        <p:nvSpPr>
          <p:cNvPr id="319" name="Google Shape;319;p4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24">
    <p:spTree>
      <p:nvGrpSpPr>
        <p:cNvPr id="2398" name="Shape 2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9" name="Google Shape;2399;p31"/>
          <p:cNvGrpSpPr/>
          <p:nvPr/>
        </p:nvGrpSpPr>
        <p:grpSpPr>
          <a:xfrm>
            <a:off x="5515020" y="695791"/>
            <a:ext cx="5967467" cy="4465130"/>
            <a:chOff x="5515020" y="695791"/>
            <a:chExt cx="5967467" cy="4465130"/>
          </a:xfrm>
        </p:grpSpPr>
        <p:grpSp>
          <p:nvGrpSpPr>
            <p:cNvPr id="2400" name="Google Shape;2400;p31"/>
            <p:cNvGrpSpPr/>
            <p:nvPr/>
          </p:nvGrpSpPr>
          <p:grpSpPr>
            <a:xfrm>
              <a:off x="5515020" y="695791"/>
              <a:ext cx="5967467" cy="4465130"/>
              <a:chOff x="-2059200" y="1808525"/>
              <a:chExt cx="7012300" cy="3372200"/>
            </a:xfrm>
          </p:grpSpPr>
          <p:sp>
            <p:nvSpPr>
              <p:cNvPr id="2401" name="Google Shape;2401;p3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2" name="Google Shape;2402;p3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03" name="Google Shape;2403;p31"/>
            <p:cNvGrpSpPr/>
            <p:nvPr/>
          </p:nvGrpSpPr>
          <p:grpSpPr>
            <a:xfrm flipH="1">
              <a:off x="8524800" y="2048263"/>
              <a:ext cx="366300" cy="581875"/>
              <a:chOff x="447075" y="3821025"/>
              <a:chExt cx="366300" cy="581875"/>
            </a:xfrm>
          </p:grpSpPr>
          <p:sp>
            <p:nvSpPr>
              <p:cNvPr id="2404" name="Google Shape;2404;p3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5" name="Google Shape;2405;p3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6" name="Google Shape;2406;p31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407" name="Google Shape;2407;p31"/>
          <p:cNvGrpSpPr/>
          <p:nvPr/>
        </p:nvGrpSpPr>
        <p:grpSpPr>
          <a:xfrm>
            <a:off x="-1728181" y="1913795"/>
            <a:ext cx="4339912" cy="3247091"/>
            <a:chOff x="-1728181" y="1913795"/>
            <a:chExt cx="4339912" cy="3247091"/>
          </a:xfrm>
        </p:grpSpPr>
        <p:grpSp>
          <p:nvGrpSpPr>
            <p:cNvPr id="2408" name="Google Shape;2408;p31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409" name="Google Shape;2409;p31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0" name="Google Shape;2410;p31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11" name="Google Shape;2411;p31"/>
            <p:cNvGrpSpPr/>
            <p:nvPr/>
          </p:nvGrpSpPr>
          <p:grpSpPr>
            <a:xfrm flipH="1">
              <a:off x="-175762" y="3442688"/>
              <a:ext cx="594900" cy="980825"/>
              <a:chOff x="447075" y="3422075"/>
              <a:chExt cx="594900" cy="980825"/>
            </a:xfrm>
          </p:grpSpPr>
          <p:sp>
            <p:nvSpPr>
              <p:cNvPr id="2412" name="Google Shape;2412;p31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3" name="Google Shape;2413;p31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4" name="Google Shape;2414;p31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5" name="Google Shape;2415;p31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416" name="Google Shape;2416;p31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17" name="Google Shape;2417;p31"/>
          <p:cNvGrpSpPr/>
          <p:nvPr/>
        </p:nvGrpSpPr>
        <p:grpSpPr>
          <a:xfrm rot="2222921">
            <a:off x="-377620" y="-323540"/>
            <a:ext cx="1892413" cy="1313893"/>
            <a:chOff x="-286715" y="4196508"/>
            <a:chExt cx="1892706" cy="1314097"/>
          </a:xfrm>
        </p:grpSpPr>
        <p:sp>
          <p:nvSpPr>
            <p:cNvPr id="2418" name="Google Shape;2418;p31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9" name="Google Shape;2419;p31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0" name="Google Shape;2420;p31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1" name="Google Shape;2421;p31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2" name="Google Shape;2422;p31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3" name="Google Shape;2423;p31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4" name="Google Shape;2424;p31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5" name="Google Shape;2425;p31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6" name="Google Shape;2426;p31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7" name="Google Shape;2427;p31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8" name="Google Shape;2428;p31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9" name="Google Shape;2429;p31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0" name="Google Shape;2430;p31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1" name="Google Shape;2431;p31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2" name="Google Shape;2432;p31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3" name="Google Shape;2433;p31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4" name="Google Shape;2434;p31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5" name="Google Shape;2435;p31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6" name="Google Shape;2436;p31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37" name="Google Shape;2437;p31"/>
          <p:cNvGrpSpPr/>
          <p:nvPr/>
        </p:nvGrpSpPr>
        <p:grpSpPr>
          <a:xfrm>
            <a:off x="7954463" y="286350"/>
            <a:ext cx="269025" cy="300175"/>
            <a:chOff x="3260975" y="761700"/>
            <a:chExt cx="269025" cy="300175"/>
          </a:xfrm>
        </p:grpSpPr>
        <p:sp>
          <p:nvSpPr>
            <p:cNvPr id="2438" name="Google Shape;2438;p31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9" name="Google Shape;2439;p31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0" name="Google Shape;2440;p31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1" name="Google Shape;2441;p31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2" name="Google Shape;2442;p31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3" name="Google Shape;2443;p31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4" name="Google Shape;2444;p31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5" name="Google Shape;2445;p31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6" name="Google Shape;2446;p31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7" name="Google Shape;2447;p31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8" name="Google Shape;2448;p31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9" name="Google Shape;2449;p31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0" name="Google Shape;2450;p31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1" name="Google Shape;2451;p31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2" name="Google Shape;2452;p31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53" name="Google Shape;2453;p31"/>
          <p:cNvSpPr txBox="1"/>
          <p:nvPr>
            <p:ph type="title"/>
          </p:nvPr>
        </p:nvSpPr>
        <p:spPr>
          <a:xfrm>
            <a:off x="720000" y="1386125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54" name="Google Shape;2454;p31"/>
          <p:cNvSpPr txBox="1"/>
          <p:nvPr>
            <p:ph idx="1" type="subTitle"/>
          </p:nvPr>
        </p:nvSpPr>
        <p:spPr>
          <a:xfrm>
            <a:off x="720000" y="1919816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455" name="Google Shape;2455;p31"/>
          <p:cNvSpPr txBox="1"/>
          <p:nvPr>
            <p:ph idx="2" type="title"/>
          </p:nvPr>
        </p:nvSpPr>
        <p:spPr>
          <a:xfrm>
            <a:off x="720000" y="3534511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56" name="Google Shape;2456;p31"/>
          <p:cNvSpPr txBox="1"/>
          <p:nvPr>
            <p:ph idx="3" type="subTitle"/>
          </p:nvPr>
        </p:nvSpPr>
        <p:spPr>
          <a:xfrm>
            <a:off x="720000" y="4068201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457" name="Google Shape;2457;p31"/>
          <p:cNvSpPr txBox="1"/>
          <p:nvPr>
            <p:ph idx="4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458" name="Google Shape;2458;p31"/>
          <p:cNvSpPr txBox="1"/>
          <p:nvPr>
            <p:ph idx="5" type="title"/>
          </p:nvPr>
        </p:nvSpPr>
        <p:spPr>
          <a:xfrm>
            <a:off x="720000" y="2460318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459" name="Google Shape;2459;p31"/>
          <p:cNvSpPr txBox="1"/>
          <p:nvPr>
            <p:ph idx="6" type="subTitle"/>
          </p:nvPr>
        </p:nvSpPr>
        <p:spPr>
          <a:xfrm>
            <a:off x="720000" y="2994008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grpSp>
        <p:nvGrpSpPr>
          <p:cNvPr id="2460" name="Google Shape;2460;p31"/>
          <p:cNvGrpSpPr/>
          <p:nvPr/>
        </p:nvGrpSpPr>
        <p:grpSpPr>
          <a:xfrm rot="-1126643">
            <a:off x="5931288" y="216962"/>
            <a:ext cx="952449" cy="222181"/>
            <a:chOff x="6991238" y="538063"/>
            <a:chExt cx="952425" cy="222175"/>
          </a:xfrm>
        </p:grpSpPr>
        <p:sp>
          <p:nvSpPr>
            <p:cNvPr id="2461" name="Google Shape;2461;p31"/>
            <p:cNvSpPr/>
            <p:nvPr/>
          </p:nvSpPr>
          <p:spPr>
            <a:xfrm flipH="1">
              <a:off x="6991238" y="6460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2" name="Google Shape;2462;p31"/>
            <p:cNvSpPr/>
            <p:nvPr/>
          </p:nvSpPr>
          <p:spPr>
            <a:xfrm flipH="1">
              <a:off x="7399338" y="53806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3" name="Google Shape;2463;p31"/>
            <p:cNvSpPr/>
            <p:nvPr/>
          </p:nvSpPr>
          <p:spPr>
            <a:xfrm flipH="1">
              <a:off x="7905638" y="7222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">
    <p:spTree>
      <p:nvGrpSpPr>
        <p:cNvPr id="2464" name="Shape 2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5" name="Google Shape;2465;p32"/>
          <p:cNvGrpSpPr/>
          <p:nvPr/>
        </p:nvGrpSpPr>
        <p:grpSpPr>
          <a:xfrm>
            <a:off x="5515020" y="695791"/>
            <a:ext cx="5967467" cy="4465130"/>
            <a:chOff x="5515020" y="695791"/>
            <a:chExt cx="5967467" cy="4465130"/>
          </a:xfrm>
        </p:grpSpPr>
        <p:grpSp>
          <p:nvGrpSpPr>
            <p:cNvPr id="2466" name="Google Shape;2466;p32"/>
            <p:cNvGrpSpPr/>
            <p:nvPr/>
          </p:nvGrpSpPr>
          <p:grpSpPr>
            <a:xfrm>
              <a:off x="5515020" y="695791"/>
              <a:ext cx="5967467" cy="4465130"/>
              <a:chOff x="-2059200" y="1808525"/>
              <a:chExt cx="7012300" cy="3372200"/>
            </a:xfrm>
          </p:grpSpPr>
          <p:sp>
            <p:nvSpPr>
              <p:cNvPr id="2467" name="Google Shape;2467;p32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8" name="Google Shape;2468;p32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69" name="Google Shape;2469;p32"/>
            <p:cNvGrpSpPr/>
            <p:nvPr/>
          </p:nvGrpSpPr>
          <p:grpSpPr>
            <a:xfrm flipH="1">
              <a:off x="8524800" y="2048263"/>
              <a:ext cx="366300" cy="581875"/>
              <a:chOff x="447075" y="3821025"/>
              <a:chExt cx="366300" cy="581875"/>
            </a:xfrm>
          </p:grpSpPr>
          <p:sp>
            <p:nvSpPr>
              <p:cNvPr id="2470" name="Google Shape;2470;p32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1" name="Google Shape;2471;p32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2" name="Google Shape;2472;p32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473" name="Google Shape;2473;p32"/>
          <p:cNvGrpSpPr/>
          <p:nvPr/>
        </p:nvGrpSpPr>
        <p:grpSpPr>
          <a:xfrm>
            <a:off x="-1728181" y="1913795"/>
            <a:ext cx="4339912" cy="3247091"/>
            <a:chOff x="-1728181" y="1913795"/>
            <a:chExt cx="4339912" cy="3247091"/>
          </a:xfrm>
        </p:grpSpPr>
        <p:grpSp>
          <p:nvGrpSpPr>
            <p:cNvPr id="2474" name="Google Shape;2474;p32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475" name="Google Shape;2475;p32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6" name="Google Shape;2476;p32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77" name="Google Shape;2477;p32"/>
            <p:cNvGrpSpPr/>
            <p:nvPr/>
          </p:nvGrpSpPr>
          <p:grpSpPr>
            <a:xfrm flipH="1">
              <a:off x="-175762" y="3442688"/>
              <a:ext cx="594900" cy="980825"/>
              <a:chOff x="447075" y="3422075"/>
              <a:chExt cx="594900" cy="980825"/>
            </a:xfrm>
          </p:grpSpPr>
          <p:sp>
            <p:nvSpPr>
              <p:cNvPr id="2478" name="Google Shape;2478;p32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9" name="Google Shape;2479;p32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0" name="Google Shape;2480;p32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1" name="Google Shape;2481;p32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482" name="Google Shape;2482;p32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83" name="Google Shape;2483;p32"/>
          <p:cNvGrpSpPr/>
          <p:nvPr/>
        </p:nvGrpSpPr>
        <p:grpSpPr>
          <a:xfrm rot="2222921">
            <a:off x="-377620" y="-323540"/>
            <a:ext cx="1892413" cy="1313893"/>
            <a:chOff x="-286715" y="4196508"/>
            <a:chExt cx="1892706" cy="1314097"/>
          </a:xfrm>
        </p:grpSpPr>
        <p:sp>
          <p:nvSpPr>
            <p:cNvPr id="2484" name="Google Shape;2484;p32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5" name="Google Shape;2485;p32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6" name="Google Shape;2486;p32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7" name="Google Shape;2487;p32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8" name="Google Shape;2488;p32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9" name="Google Shape;2489;p32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0" name="Google Shape;2490;p32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1" name="Google Shape;2491;p32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2" name="Google Shape;2492;p32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3" name="Google Shape;2493;p32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4" name="Google Shape;2494;p32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5" name="Google Shape;2495;p32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6" name="Google Shape;2496;p32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7" name="Google Shape;2497;p32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8" name="Google Shape;2498;p32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9" name="Google Shape;2499;p32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0" name="Google Shape;2500;p32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1" name="Google Shape;2501;p32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2" name="Google Shape;2502;p32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03" name="Google Shape;2503;p32"/>
          <p:cNvGrpSpPr/>
          <p:nvPr/>
        </p:nvGrpSpPr>
        <p:grpSpPr>
          <a:xfrm>
            <a:off x="7954463" y="286350"/>
            <a:ext cx="269025" cy="300175"/>
            <a:chOff x="3260975" y="761700"/>
            <a:chExt cx="269025" cy="300175"/>
          </a:xfrm>
        </p:grpSpPr>
        <p:sp>
          <p:nvSpPr>
            <p:cNvPr id="2504" name="Google Shape;2504;p32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5" name="Google Shape;2505;p32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6" name="Google Shape;2506;p32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7" name="Google Shape;2507;p32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8" name="Google Shape;2508;p32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9" name="Google Shape;2509;p32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0" name="Google Shape;2510;p32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1" name="Google Shape;2511;p32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2" name="Google Shape;2512;p32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3" name="Google Shape;2513;p32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4" name="Google Shape;2514;p32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5" name="Google Shape;2515;p32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6" name="Google Shape;2516;p32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7" name="Google Shape;2517;p32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8" name="Google Shape;2518;p32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19" name="Google Shape;2519;p32"/>
          <p:cNvSpPr txBox="1"/>
          <p:nvPr>
            <p:ph type="title"/>
          </p:nvPr>
        </p:nvSpPr>
        <p:spPr>
          <a:xfrm>
            <a:off x="720000" y="1386125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20" name="Google Shape;2520;p32"/>
          <p:cNvSpPr txBox="1"/>
          <p:nvPr>
            <p:ph idx="1" type="subTitle"/>
          </p:nvPr>
        </p:nvSpPr>
        <p:spPr>
          <a:xfrm>
            <a:off x="720000" y="1919816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21" name="Google Shape;2521;p32"/>
          <p:cNvSpPr txBox="1"/>
          <p:nvPr>
            <p:ph idx="2" type="title"/>
          </p:nvPr>
        </p:nvSpPr>
        <p:spPr>
          <a:xfrm>
            <a:off x="720000" y="3534511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22" name="Google Shape;2522;p32"/>
          <p:cNvSpPr txBox="1"/>
          <p:nvPr>
            <p:ph idx="3" type="subTitle"/>
          </p:nvPr>
        </p:nvSpPr>
        <p:spPr>
          <a:xfrm>
            <a:off x="720000" y="4068201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23" name="Google Shape;2523;p32"/>
          <p:cNvSpPr txBox="1"/>
          <p:nvPr>
            <p:ph idx="4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524" name="Google Shape;2524;p32"/>
          <p:cNvSpPr txBox="1"/>
          <p:nvPr>
            <p:ph idx="5" type="title"/>
          </p:nvPr>
        </p:nvSpPr>
        <p:spPr>
          <a:xfrm>
            <a:off x="720000" y="2460318"/>
            <a:ext cx="4584300" cy="540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25" name="Google Shape;2525;p32"/>
          <p:cNvSpPr txBox="1"/>
          <p:nvPr>
            <p:ph idx="6" type="subTitle"/>
          </p:nvPr>
        </p:nvSpPr>
        <p:spPr>
          <a:xfrm>
            <a:off x="720000" y="2994008"/>
            <a:ext cx="4584300" cy="5403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26" name="Google Shape;2526;p32"/>
          <p:cNvSpPr txBox="1"/>
          <p:nvPr>
            <p:ph idx="7" type="title"/>
          </p:nvPr>
        </p:nvSpPr>
        <p:spPr>
          <a:xfrm>
            <a:off x="5481175" y="1386125"/>
            <a:ext cx="29496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27" name="Google Shape;2527;p32"/>
          <p:cNvSpPr txBox="1"/>
          <p:nvPr>
            <p:ph idx="8" type="subTitle"/>
          </p:nvPr>
        </p:nvSpPr>
        <p:spPr>
          <a:xfrm>
            <a:off x="5481175" y="1907175"/>
            <a:ext cx="2949600" cy="27015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grpSp>
        <p:nvGrpSpPr>
          <p:cNvPr id="2528" name="Google Shape;2528;p32"/>
          <p:cNvGrpSpPr/>
          <p:nvPr/>
        </p:nvGrpSpPr>
        <p:grpSpPr>
          <a:xfrm rot="-1126643">
            <a:off x="5931288" y="216962"/>
            <a:ext cx="952449" cy="222181"/>
            <a:chOff x="6991238" y="538063"/>
            <a:chExt cx="952425" cy="222175"/>
          </a:xfrm>
        </p:grpSpPr>
        <p:sp>
          <p:nvSpPr>
            <p:cNvPr id="2529" name="Google Shape;2529;p32"/>
            <p:cNvSpPr/>
            <p:nvPr/>
          </p:nvSpPr>
          <p:spPr>
            <a:xfrm flipH="1">
              <a:off x="6991238" y="6460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0" name="Google Shape;2530;p32"/>
            <p:cNvSpPr/>
            <p:nvPr/>
          </p:nvSpPr>
          <p:spPr>
            <a:xfrm flipH="1">
              <a:off x="7399338" y="53806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1" name="Google Shape;2531;p32"/>
            <p:cNvSpPr/>
            <p:nvPr/>
          </p:nvSpPr>
          <p:spPr>
            <a:xfrm flipH="1">
              <a:off x="7905638" y="7222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CUSTOM_11">
    <p:spTree>
      <p:nvGrpSpPr>
        <p:cNvPr id="2532" name="Shape 2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" name="Google Shape;2533;p33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34" name="Google Shape;2534;p33"/>
          <p:cNvGrpSpPr/>
          <p:nvPr/>
        </p:nvGrpSpPr>
        <p:grpSpPr>
          <a:xfrm>
            <a:off x="6423148" y="1599765"/>
            <a:ext cx="4759582" cy="3561085"/>
            <a:chOff x="-1728181" y="1913795"/>
            <a:chExt cx="4339912" cy="3247091"/>
          </a:xfrm>
        </p:grpSpPr>
        <p:grpSp>
          <p:nvGrpSpPr>
            <p:cNvPr id="2535" name="Google Shape;2535;p33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536" name="Google Shape;2536;p3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7" name="Google Shape;2537;p3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8" name="Google Shape;2538;p33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539" name="Google Shape;2539;p3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0" name="Google Shape;2540;p3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1" name="Google Shape;2541;p3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2" name="Google Shape;2542;p33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543" name="Google Shape;2543;p33"/>
          <p:cNvGrpSpPr/>
          <p:nvPr/>
        </p:nvGrpSpPr>
        <p:grpSpPr>
          <a:xfrm>
            <a:off x="-649085" y="2508938"/>
            <a:ext cx="3544841" cy="2651900"/>
            <a:chOff x="-1728181" y="1913795"/>
            <a:chExt cx="4339912" cy="3247091"/>
          </a:xfrm>
        </p:grpSpPr>
        <p:grpSp>
          <p:nvGrpSpPr>
            <p:cNvPr id="2544" name="Google Shape;2544;p33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545" name="Google Shape;2545;p33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6" name="Google Shape;2546;p33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7" name="Google Shape;2547;p33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548" name="Google Shape;2548;p33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9" name="Google Shape;2549;p3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0" name="Google Shape;2550;p33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1" name="Google Shape;2551;p33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552" name="Google Shape;2552;p33"/>
          <p:cNvGrpSpPr/>
          <p:nvPr/>
        </p:nvGrpSpPr>
        <p:grpSpPr>
          <a:xfrm>
            <a:off x="1441088" y="208488"/>
            <a:ext cx="1304750" cy="445650"/>
            <a:chOff x="4761338" y="238050"/>
            <a:chExt cx="1304750" cy="445650"/>
          </a:xfrm>
        </p:grpSpPr>
        <p:sp>
          <p:nvSpPr>
            <p:cNvPr id="2553" name="Google Shape;2553;p33"/>
            <p:cNvSpPr/>
            <p:nvPr/>
          </p:nvSpPr>
          <p:spPr>
            <a:xfrm flipH="1">
              <a:off x="5990088" y="238050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554" name="Google Shape;2554;p33"/>
            <p:cNvGrpSpPr/>
            <p:nvPr/>
          </p:nvGrpSpPr>
          <p:grpSpPr>
            <a:xfrm flipH="1">
              <a:off x="4761338" y="238050"/>
              <a:ext cx="741975" cy="445650"/>
              <a:chOff x="452400" y="3574475"/>
              <a:chExt cx="741975" cy="445650"/>
            </a:xfrm>
          </p:grpSpPr>
          <p:sp>
            <p:nvSpPr>
              <p:cNvPr id="2555" name="Google Shape;2555;p33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6" name="Google Shape;2556;p33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7" name="Google Shape;2557;p33"/>
              <p:cNvSpPr/>
              <p:nvPr/>
            </p:nvSpPr>
            <p:spPr>
              <a:xfrm>
                <a:off x="1118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558" name="Google Shape;2558;p33"/>
          <p:cNvGrpSpPr/>
          <p:nvPr/>
        </p:nvGrpSpPr>
        <p:grpSpPr>
          <a:xfrm rot="-1834683">
            <a:off x="8121921" y="-263068"/>
            <a:ext cx="1362029" cy="973515"/>
            <a:chOff x="-7554825" y="2377800"/>
            <a:chExt cx="648825" cy="463750"/>
          </a:xfrm>
        </p:grpSpPr>
        <p:sp>
          <p:nvSpPr>
            <p:cNvPr id="2559" name="Google Shape;2559;p33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0" name="Google Shape;2560;p33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1" name="Google Shape;2561;p33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2" name="Google Shape;2562;p33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3" name="Google Shape;2563;p33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4" name="Google Shape;2564;p33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5" name="Google Shape;2565;p33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6" name="Google Shape;2566;p33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67" name="Google Shape;2567;p33"/>
          <p:cNvSpPr txBox="1"/>
          <p:nvPr>
            <p:ph type="title"/>
          </p:nvPr>
        </p:nvSpPr>
        <p:spPr>
          <a:xfrm>
            <a:off x="720000" y="1392550"/>
            <a:ext cx="2480400" cy="8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68" name="Google Shape;2568;p33"/>
          <p:cNvSpPr txBox="1"/>
          <p:nvPr>
            <p:ph idx="1" type="subTitle"/>
          </p:nvPr>
        </p:nvSpPr>
        <p:spPr>
          <a:xfrm>
            <a:off x="720000" y="2250150"/>
            <a:ext cx="24804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69" name="Google Shape;2569;p33"/>
          <p:cNvSpPr txBox="1"/>
          <p:nvPr>
            <p:ph idx="2" type="title"/>
          </p:nvPr>
        </p:nvSpPr>
        <p:spPr>
          <a:xfrm>
            <a:off x="3326700" y="1392550"/>
            <a:ext cx="2480400" cy="8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70" name="Google Shape;2570;p33"/>
          <p:cNvSpPr txBox="1"/>
          <p:nvPr>
            <p:ph idx="3" type="subTitle"/>
          </p:nvPr>
        </p:nvSpPr>
        <p:spPr>
          <a:xfrm>
            <a:off x="3326700" y="2250150"/>
            <a:ext cx="24804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71" name="Google Shape;2571;p33"/>
          <p:cNvSpPr txBox="1"/>
          <p:nvPr>
            <p:ph idx="4" type="title"/>
          </p:nvPr>
        </p:nvSpPr>
        <p:spPr>
          <a:xfrm>
            <a:off x="5933400" y="1392550"/>
            <a:ext cx="2490600" cy="8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72" name="Google Shape;2572;p33"/>
          <p:cNvSpPr txBox="1"/>
          <p:nvPr>
            <p:ph idx="5" type="subTitle"/>
          </p:nvPr>
        </p:nvSpPr>
        <p:spPr>
          <a:xfrm>
            <a:off x="5933400" y="2250150"/>
            <a:ext cx="24906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73" name="Google Shape;2573;p33"/>
          <p:cNvSpPr txBox="1"/>
          <p:nvPr>
            <p:ph idx="6" type="title"/>
          </p:nvPr>
        </p:nvSpPr>
        <p:spPr>
          <a:xfrm>
            <a:off x="2023350" y="3015925"/>
            <a:ext cx="2480400" cy="8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74" name="Google Shape;2574;p33"/>
          <p:cNvSpPr txBox="1"/>
          <p:nvPr>
            <p:ph idx="7" type="subTitle"/>
          </p:nvPr>
        </p:nvSpPr>
        <p:spPr>
          <a:xfrm>
            <a:off x="2023350" y="3873725"/>
            <a:ext cx="24804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75" name="Google Shape;2575;p33"/>
          <p:cNvSpPr txBox="1"/>
          <p:nvPr>
            <p:ph idx="8" type="title"/>
          </p:nvPr>
        </p:nvSpPr>
        <p:spPr>
          <a:xfrm>
            <a:off x="4630050" y="3015925"/>
            <a:ext cx="2480400" cy="8643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76" name="Google Shape;2576;p33"/>
          <p:cNvSpPr txBox="1"/>
          <p:nvPr>
            <p:ph idx="9" type="subTitle"/>
          </p:nvPr>
        </p:nvSpPr>
        <p:spPr>
          <a:xfrm>
            <a:off x="4630050" y="3873725"/>
            <a:ext cx="24804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77" name="Google Shape;2577;p33"/>
          <p:cNvSpPr txBox="1"/>
          <p:nvPr>
            <p:ph idx="13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6">
    <p:spTree>
      <p:nvGrpSpPr>
        <p:cNvPr id="2578" name="Shape 2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9" name="Google Shape;2579;p34"/>
          <p:cNvGrpSpPr/>
          <p:nvPr/>
        </p:nvGrpSpPr>
        <p:grpSpPr>
          <a:xfrm>
            <a:off x="5933087" y="2727937"/>
            <a:ext cx="3241085" cy="2425286"/>
            <a:chOff x="-551038" y="2727937"/>
            <a:chExt cx="3241085" cy="2425286"/>
          </a:xfrm>
        </p:grpSpPr>
        <p:grpSp>
          <p:nvGrpSpPr>
            <p:cNvPr id="2580" name="Google Shape;2580;p34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2581" name="Google Shape;2581;p3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2" name="Google Shape;2582;p3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83" name="Google Shape;2583;p34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2584" name="Google Shape;2584;p3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5" name="Google Shape;2585;p3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6" name="Google Shape;2586;p3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7" name="Google Shape;2587;p34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588" name="Google Shape;2588;p34"/>
          <p:cNvGrpSpPr/>
          <p:nvPr/>
        </p:nvGrpSpPr>
        <p:grpSpPr>
          <a:xfrm>
            <a:off x="-1880588" y="1680368"/>
            <a:ext cx="4651952" cy="3480557"/>
            <a:chOff x="-1728181" y="1913795"/>
            <a:chExt cx="4339912" cy="3247091"/>
          </a:xfrm>
        </p:grpSpPr>
        <p:grpSp>
          <p:nvGrpSpPr>
            <p:cNvPr id="2589" name="Google Shape;2589;p34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590" name="Google Shape;2590;p34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1" name="Google Shape;2591;p34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2" name="Google Shape;2592;p34"/>
            <p:cNvGrpSpPr/>
            <p:nvPr/>
          </p:nvGrpSpPr>
          <p:grpSpPr>
            <a:xfrm flipH="1">
              <a:off x="-175762" y="3442688"/>
              <a:ext cx="594900" cy="980825"/>
              <a:chOff x="447075" y="3422075"/>
              <a:chExt cx="594900" cy="980825"/>
            </a:xfrm>
          </p:grpSpPr>
          <p:sp>
            <p:nvSpPr>
              <p:cNvPr id="2593" name="Google Shape;2593;p34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4" name="Google Shape;2594;p3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5" name="Google Shape;2595;p34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6" name="Google Shape;2596;p34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597" name="Google Shape;2597;p34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98" name="Google Shape;2598;p34"/>
          <p:cNvGrpSpPr/>
          <p:nvPr/>
        </p:nvGrpSpPr>
        <p:grpSpPr>
          <a:xfrm rot="-5874288">
            <a:off x="-348383" y="3675314"/>
            <a:ext cx="1892328" cy="1313834"/>
            <a:chOff x="-286715" y="4196508"/>
            <a:chExt cx="1892706" cy="1314097"/>
          </a:xfrm>
        </p:grpSpPr>
        <p:sp>
          <p:nvSpPr>
            <p:cNvPr id="2599" name="Google Shape;2599;p34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8" name="Google Shape;2608;p34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9" name="Google Shape;2609;p34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18" name="Google Shape;2618;p34"/>
          <p:cNvGrpSpPr/>
          <p:nvPr/>
        </p:nvGrpSpPr>
        <p:grpSpPr>
          <a:xfrm>
            <a:off x="8550288" y="1743675"/>
            <a:ext cx="269025" cy="300175"/>
            <a:chOff x="3260975" y="761700"/>
            <a:chExt cx="269025" cy="300175"/>
          </a:xfrm>
        </p:grpSpPr>
        <p:sp>
          <p:nvSpPr>
            <p:cNvPr id="2619" name="Google Shape;2619;p3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34" name="Google Shape;2634;p34"/>
          <p:cNvGrpSpPr/>
          <p:nvPr/>
        </p:nvGrpSpPr>
        <p:grpSpPr>
          <a:xfrm>
            <a:off x="1284400" y="285388"/>
            <a:ext cx="1351575" cy="230875"/>
            <a:chOff x="6592088" y="538063"/>
            <a:chExt cx="1351575" cy="230875"/>
          </a:xfrm>
        </p:grpSpPr>
        <p:grpSp>
          <p:nvGrpSpPr>
            <p:cNvPr id="2635" name="Google Shape;2635;p34"/>
            <p:cNvGrpSpPr/>
            <p:nvPr/>
          </p:nvGrpSpPr>
          <p:grpSpPr>
            <a:xfrm flipH="1">
              <a:off x="6592088" y="646038"/>
              <a:ext cx="437175" cy="122900"/>
              <a:chOff x="452400" y="3821025"/>
              <a:chExt cx="437175" cy="122900"/>
            </a:xfrm>
          </p:grpSpPr>
          <p:sp>
            <p:nvSpPr>
              <p:cNvPr id="2636" name="Google Shape;2636;p34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7" name="Google Shape;2637;p34"/>
              <p:cNvSpPr/>
              <p:nvPr/>
            </p:nvSpPr>
            <p:spPr>
              <a:xfrm>
                <a:off x="813550" y="38679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38" name="Google Shape;2638;p34"/>
            <p:cNvSpPr/>
            <p:nvPr/>
          </p:nvSpPr>
          <p:spPr>
            <a:xfrm flipH="1">
              <a:off x="7399338" y="53806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 flipH="1">
              <a:off x="7905638" y="7222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40" name="Google Shape;2640;p34"/>
          <p:cNvGrpSpPr/>
          <p:nvPr/>
        </p:nvGrpSpPr>
        <p:grpSpPr>
          <a:xfrm>
            <a:off x="643250" y="499863"/>
            <a:ext cx="269025" cy="300175"/>
            <a:chOff x="3260975" y="761700"/>
            <a:chExt cx="269025" cy="300175"/>
          </a:xfrm>
        </p:grpSpPr>
        <p:sp>
          <p:nvSpPr>
            <p:cNvPr id="2641" name="Google Shape;2641;p34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56" name="Google Shape;2656;p34"/>
          <p:cNvSpPr txBox="1"/>
          <p:nvPr>
            <p:ph type="title"/>
          </p:nvPr>
        </p:nvSpPr>
        <p:spPr>
          <a:xfrm>
            <a:off x="661950" y="1680350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57" name="Google Shape;2657;p34"/>
          <p:cNvSpPr txBox="1"/>
          <p:nvPr>
            <p:ph idx="1" type="subTitle"/>
          </p:nvPr>
        </p:nvSpPr>
        <p:spPr>
          <a:xfrm>
            <a:off x="661950" y="2201400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58" name="Google Shape;2658;p34"/>
          <p:cNvSpPr txBox="1"/>
          <p:nvPr>
            <p:ph idx="2" type="title"/>
          </p:nvPr>
        </p:nvSpPr>
        <p:spPr>
          <a:xfrm>
            <a:off x="3268650" y="1680350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59" name="Google Shape;2659;p34"/>
          <p:cNvSpPr txBox="1"/>
          <p:nvPr>
            <p:ph idx="3" type="subTitle"/>
          </p:nvPr>
        </p:nvSpPr>
        <p:spPr>
          <a:xfrm>
            <a:off x="3268650" y="2201400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60" name="Google Shape;2660;p34"/>
          <p:cNvSpPr txBox="1"/>
          <p:nvPr>
            <p:ph idx="4" type="title"/>
          </p:nvPr>
        </p:nvSpPr>
        <p:spPr>
          <a:xfrm>
            <a:off x="5875350" y="1680350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61" name="Google Shape;2661;p34"/>
          <p:cNvSpPr txBox="1"/>
          <p:nvPr>
            <p:ph idx="5" type="subTitle"/>
          </p:nvPr>
        </p:nvSpPr>
        <p:spPr>
          <a:xfrm>
            <a:off x="5875350" y="2201400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62" name="Google Shape;2662;p34"/>
          <p:cNvSpPr txBox="1"/>
          <p:nvPr>
            <p:ph idx="6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663" name="Google Shape;2663;p34"/>
          <p:cNvSpPr txBox="1"/>
          <p:nvPr>
            <p:ph idx="7" type="title"/>
          </p:nvPr>
        </p:nvSpPr>
        <p:spPr>
          <a:xfrm>
            <a:off x="661950" y="3228525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64" name="Google Shape;2664;p34"/>
          <p:cNvSpPr txBox="1"/>
          <p:nvPr>
            <p:ph idx="8" type="subTitle"/>
          </p:nvPr>
        </p:nvSpPr>
        <p:spPr>
          <a:xfrm>
            <a:off x="661950" y="3749575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65" name="Google Shape;2665;p34"/>
          <p:cNvSpPr txBox="1"/>
          <p:nvPr>
            <p:ph idx="9" type="title"/>
          </p:nvPr>
        </p:nvSpPr>
        <p:spPr>
          <a:xfrm>
            <a:off x="3268650" y="3228525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66" name="Google Shape;2666;p34"/>
          <p:cNvSpPr txBox="1"/>
          <p:nvPr>
            <p:ph idx="13" type="subTitle"/>
          </p:nvPr>
        </p:nvSpPr>
        <p:spPr>
          <a:xfrm>
            <a:off x="3268650" y="3749575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67" name="Google Shape;2667;p34"/>
          <p:cNvSpPr txBox="1"/>
          <p:nvPr>
            <p:ph idx="14" type="title"/>
          </p:nvPr>
        </p:nvSpPr>
        <p:spPr>
          <a:xfrm>
            <a:off x="5875350" y="3228525"/>
            <a:ext cx="26067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68" name="Google Shape;2668;p34"/>
          <p:cNvSpPr txBox="1"/>
          <p:nvPr>
            <p:ph idx="15" type="subTitle"/>
          </p:nvPr>
        </p:nvSpPr>
        <p:spPr>
          <a:xfrm>
            <a:off x="5875350" y="3749575"/>
            <a:ext cx="2606700" cy="631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21">
    <p:spTree>
      <p:nvGrpSpPr>
        <p:cNvPr id="2669" name="Shape 2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0" name="Google Shape;2670;p35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71" name="Google Shape;2671;p35"/>
          <p:cNvGrpSpPr/>
          <p:nvPr/>
        </p:nvGrpSpPr>
        <p:grpSpPr>
          <a:xfrm flipH="1" rot="-2700000">
            <a:off x="7567746" y="-150063"/>
            <a:ext cx="1892688" cy="1314084"/>
            <a:chOff x="-286715" y="4196508"/>
            <a:chExt cx="1892706" cy="1314097"/>
          </a:xfrm>
        </p:grpSpPr>
        <p:sp>
          <p:nvSpPr>
            <p:cNvPr id="2672" name="Google Shape;2672;p35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3" name="Google Shape;2673;p35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4" name="Google Shape;2674;p35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5" name="Google Shape;2675;p35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6" name="Google Shape;2676;p35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7" name="Google Shape;2677;p35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8" name="Google Shape;2678;p35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9" name="Google Shape;2679;p35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0" name="Google Shape;2680;p35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1" name="Google Shape;2681;p35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2" name="Google Shape;2682;p35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3" name="Google Shape;2683;p35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4" name="Google Shape;2684;p35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5" name="Google Shape;2685;p35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6" name="Google Shape;2686;p35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7" name="Google Shape;2687;p35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8" name="Google Shape;2688;p35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9" name="Google Shape;2689;p35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0" name="Google Shape;2690;p35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91" name="Google Shape;2691;p35"/>
          <p:cNvSpPr txBox="1"/>
          <p:nvPr>
            <p:ph type="title"/>
          </p:nvPr>
        </p:nvSpPr>
        <p:spPr>
          <a:xfrm>
            <a:off x="720000" y="629713"/>
            <a:ext cx="4414200" cy="11019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7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692" name="Google Shape;2692;p35"/>
          <p:cNvSpPr txBox="1"/>
          <p:nvPr>
            <p:ph idx="1" type="subTitle"/>
          </p:nvPr>
        </p:nvSpPr>
        <p:spPr>
          <a:xfrm>
            <a:off x="713225" y="1613813"/>
            <a:ext cx="2810100" cy="11019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grpSp>
        <p:nvGrpSpPr>
          <p:cNvPr id="2693" name="Google Shape;2693;p35"/>
          <p:cNvGrpSpPr/>
          <p:nvPr/>
        </p:nvGrpSpPr>
        <p:grpSpPr>
          <a:xfrm flipH="1">
            <a:off x="-2323379" y="1788991"/>
            <a:ext cx="4506999" cy="3372104"/>
            <a:chOff x="-1728181" y="1913795"/>
            <a:chExt cx="4339912" cy="3247091"/>
          </a:xfrm>
        </p:grpSpPr>
        <p:grpSp>
          <p:nvGrpSpPr>
            <p:cNvPr id="2694" name="Google Shape;2694;p35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695" name="Google Shape;2695;p35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97" name="Google Shape;2697;p35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698" name="Google Shape;2698;p35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702" name="Google Shape;2702;p35"/>
          <p:cNvGrpSpPr/>
          <p:nvPr/>
        </p:nvGrpSpPr>
        <p:grpSpPr>
          <a:xfrm>
            <a:off x="4851440" y="1565132"/>
            <a:ext cx="4805585" cy="3595504"/>
            <a:chOff x="4851440" y="1565132"/>
            <a:chExt cx="4805585" cy="3595504"/>
          </a:xfrm>
        </p:grpSpPr>
        <p:grpSp>
          <p:nvGrpSpPr>
            <p:cNvPr id="2703" name="Google Shape;2703;p35"/>
            <p:cNvGrpSpPr/>
            <p:nvPr/>
          </p:nvGrpSpPr>
          <p:grpSpPr>
            <a:xfrm flipH="1">
              <a:off x="4851440" y="1565132"/>
              <a:ext cx="4805585" cy="3595504"/>
              <a:chOff x="-1728181" y="1913795"/>
              <a:chExt cx="4339912" cy="3247091"/>
            </a:xfrm>
          </p:grpSpPr>
          <p:grpSp>
            <p:nvGrpSpPr>
              <p:cNvPr id="2704" name="Google Shape;2704;p35"/>
              <p:cNvGrpSpPr/>
              <p:nvPr/>
            </p:nvGrpSpPr>
            <p:grpSpPr>
              <a:xfrm>
                <a:off x="-1728181" y="1913795"/>
                <a:ext cx="4339912" cy="3247091"/>
                <a:chOff x="-2059200" y="1808525"/>
                <a:chExt cx="7012300" cy="3372200"/>
              </a:xfrm>
            </p:grpSpPr>
            <p:sp>
              <p:nvSpPr>
                <p:cNvPr id="2705" name="Google Shape;2705;p35"/>
                <p:cNvSpPr/>
                <p:nvPr/>
              </p:nvSpPr>
              <p:spPr>
                <a:xfrm>
                  <a:off x="-2059200" y="1832075"/>
                  <a:ext cx="7012300" cy="3348650"/>
                </a:xfrm>
                <a:custGeom>
                  <a:rect b="b" l="l" r="r" t="t"/>
                  <a:pathLst>
                    <a:path extrusionOk="0" h="133946" w="280492">
                      <a:moveTo>
                        <a:pt x="140246" y="0"/>
                      </a:moveTo>
                      <a:cubicBezTo>
                        <a:pt x="135633" y="0"/>
                        <a:pt x="131021" y="1771"/>
                        <a:pt x="127510" y="5312"/>
                      </a:cubicBezTo>
                      <a:lnTo>
                        <a:pt x="0" y="133946"/>
                      </a:lnTo>
                      <a:lnTo>
                        <a:pt x="280492" y="133946"/>
                      </a:lnTo>
                      <a:lnTo>
                        <a:pt x="152982" y="5312"/>
                      </a:lnTo>
                      <a:cubicBezTo>
                        <a:pt x="149471" y="1771"/>
                        <a:pt x="144858" y="0"/>
                        <a:pt x="14024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06" name="Google Shape;2706;p35"/>
                <p:cNvSpPr/>
                <p:nvPr/>
              </p:nvSpPr>
              <p:spPr>
                <a:xfrm>
                  <a:off x="766825" y="1808525"/>
                  <a:ext cx="1444575" cy="802200"/>
                </a:xfrm>
                <a:custGeom>
                  <a:rect b="b" l="l" r="r" t="t"/>
                  <a:pathLst>
                    <a:path extrusionOk="0" h="32088" w="57783">
                      <a:moveTo>
                        <a:pt x="27205" y="0"/>
                      </a:moveTo>
                      <a:cubicBezTo>
                        <a:pt x="23155" y="0"/>
                        <a:pt x="19104" y="1558"/>
                        <a:pt x="16019" y="4673"/>
                      </a:cubicBezTo>
                      <a:lnTo>
                        <a:pt x="548" y="20266"/>
                      </a:lnTo>
                      <a:cubicBezTo>
                        <a:pt x="365" y="21087"/>
                        <a:pt x="183" y="21908"/>
                        <a:pt x="92" y="22759"/>
                      </a:cubicBezTo>
                      <a:cubicBezTo>
                        <a:pt x="1" y="23275"/>
                        <a:pt x="1" y="23914"/>
                        <a:pt x="426" y="24248"/>
                      </a:cubicBezTo>
                      <a:cubicBezTo>
                        <a:pt x="597" y="24366"/>
                        <a:pt x="791" y="24411"/>
                        <a:pt x="990" y="24411"/>
                      </a:cubicBezTo>
                      <a:cubicBezTo>
                        <a:pt x="1251" y="24411"/>
                        <a:pt x="1522" y="24334"/>
                        <a:pt x="1764" y="24248"/>
                      </a:cubicBezTo>
                      <a:cubicBezTo>
                        <a:pt x="3040" y="23762"/>
                        <a:pt x="4165" y="22911"/>
                        <a:pt x="4986" y="21847"/>
                      </a:cubicBezTo>
                      <a:lnTo>
                        <a:pt x="4986" y="21847"/>
                      </a:lnTo>
                      <a:cubicBezTo>
                        <a:pt x="4712" y="23883"/>
                        <a:pt x="4682" y="25981"/>
                        <a:pt x="4955" y="28017"/>
                      </a:cubicBezTo>
                      <a:cubicBezTo>
                        <a:pt x="5138" y="29415"/>
                        <a:pt x="5624" y="30966"/>
                        <a:pt x="6901" y="31513"/>
                      </a:cubicBezTo>
                      <a:cubicBezTo>
                        <a:pt x="7197" y="31639"/>
                        <a:pt x="7504" y="31694"/>
                        <a:pt x="7815" y="31694"/>
                      </a:cubicBezTo>
                      <a:cubicBezTo>
                        <a:pt x="8777" y="31694"/>
                        <a:pt x="9767" y="31161"/>
                        <a:pt x="10548" y="30540"/>
                      </a:cubicBezTo>
                      <a:cubicBezTo>
                        <a:pt x="12706" y="28868"/>
                        <a:pt x="14287" y="26437"/>
                        <a:pt x="14955" y="23792"/>
                      </a:cubicBezTo>
                      <a:cubicBezTo>
                        <a:pt x="14925" y="23549"/>
                        <a:pt x="14986" y="23306"/>
                        <a:pt x="15107" y="23063"/>
                      </a:cubicBezTo>
                      <a:lnTo>
                        <a:pt x="15107" y="23063"/>
                      </a:lnTo>
                      <a:cubicBezTo>
                        <a:pt x="15077" y="23306"/>
                        <a:pt x="15016" y="23549"/>
                        <a:pt x="14955" y="23792"/>
                      </a:cubicBezTo>
                      <a:cubicBezTo>
                        <a:pt x="15016" y="24279"/>
                        <a:pt x="15320" y="24734"/>
                        <a:pt x="15806" y="24917"/>
                      </a:cubicBezTo>
                      <a:cubicBezTo>
                        <a:pt x="16042" y="25030"/>
                        <a:pt x="16295" y="25080"/>
                        <a:pt x="16550" y="25080"/>
                      </a:cubicBezTo>
                      <a:cubicBezTo>
                        <a:pt x="17052" y="25080"/>
                        <a:pt x="17562" y="24885"/>
                        <a:pt x="17965" y="24582"/>
                      </a:cubicBezTo>
                      <a:cubicBezTo>
                        <a:pt x="18603" y="24157"/>
                        <a:pt x="19059" y="23488"/>
                        <a:pt x="19484" y="22880"/>
                      </a:cubicBezTo>
                      <a:cubicBezTo>
                        <a:pt x="20123" y="24613"/>
                        <a:pt x="20852" y="26315"/>
                        <a:pt x="21703" y="27956"/>
                      </a:cubicBezTo>
                      <a:cubicBezTo>
                        <a:pt x="22250" y="29051"/>
                        <a:pt x="22919" y="30175"/>
                        <a:pt x="23892" y="30966"/>
                      </a:cubicBezTo>
                      <a:cubicBezTo>
                        <a:pt x="24844" y="31742"/>
                        <a:pt x="26044" y="32088"/>
                        <a:pt x="27276" y="32088"/>
                      </a:cubicBezTo>
                      <a:cubicBezTo>
                        <a:pt x="28600" y="32088"/>
                        <a:pt x="29962" y="31689"/>
                        <a:pt x="31096" y="30996"/>
                      </a:cubicBezTo>
                      <a:cubicBezTo>
                        <a:pt x="33284" y="29659"/>
                        <a:pt x="34773" y="27440"/>
                        <a:pt x="35959" y="25190"/>
                      </a:cubicBezTo>
                      <a:cubicBezTo>
                        <a:pt x="36445" y="24279"/>
                        <a:pt x="36901" y="23306"/>
                        <a:pt x="37023" y="22272"/>
                      </a:cubicBezTo>
                      <a:cubicBezTo>
                        <a:pt x="37144" y="24248"/>
                        <a:pt x="37235" y="25981"/>
                        <a:pt x="37904" y="27804"/>
                      </a:cubicBezTo>
                      <a:cubicBezTo>
                        <a:pt x="38299" y="28899"/>
                        <a:pt x="38816" y="29993"/>
                        <a:pt x="39637" y="30814"/>
                      </a:cubicBezTo>
                      <a:cubicBezTo>
                        <a:pt x="40332" y="31483"/>
                        <a:pt x="41288" y="31956"/>
                        <a:pt x="42266" y="31956"/>
                      </a:cubicBezTo>
                      <a:cubicBezTo>
                        <a:pt x="42443" y="31956"/>
                        <a:pt x="42621" y="31940"/>
                        <a:pt x="42798" y="31908"/>
                      </a:cubicBezTo>
                      <a:cubicBezTo>
                        <a:pt x="43892" y="31695"/>
                        <a:pt x="44743" y="30814"/>
                        <a:pt x="45230" y="29811"/>
                      </a:cubicBezTo>
                      <a:cubicBezTo>
                        <a:pt x="45685" y="28807"/>
                        <a:pt x="45807" y="27683"/>
                        <a:pt x="45837" y="26589"/>
                      </a:cubicBezTo>
                      <a:cubicBezTo>
                        <a:pt x="46506" y="27227"/>
                        <a:pt x="47236" y="28139"/>
                        <a:pt x="48087" y="28503"/>
                      </a:cubicBezTo>
                      <a:cubicBezTo>
                        <a:pt x="48512" y="28701"/>
                        <a:pt x="48991" y="28815"/>
                        <a:pt x="49462" y="28815"/>
                      </a:cubicBezTo>
                      <a:cubicBezTo>
                        <a:pt x="49933" y="28815"/>
                        <a:pt x="50397" y="28701"/>
                        <a:pt x="50792" y="28443"/>
                      </a:cubicBezTo>
                      <a:cubicBezTo>
                        <a:pt x="52008" y="27622"/>
                        <a:pt x="51977" y="25859"/>
                        <a:pt x="51856" y="24400"/>
                      </a:cubicBezTo>
                      <a:lnTo>
                        <a:pt x="51856" y="24400"/>
                      </a:lnTo>
                      <a:cubicBezTo>
                        <a:pt x="52400" y="24944"/>
                        <a:pt x="53153" y="25136"/>
                        <a:pt x="53945" y="25136"/>
                      </a:cubicBezTo>
                      <a:cubicBezTo>
                        <a:pt x="54569" y="25136"/>
                        <a:pt x="55218" y="25017"/>
                        <a:pt x="55807" y="24856"/>
                      </a:cubicBezTo>
                      <a:cubicBezTo>
                        <a:pt x="56476" y="24674"/>
                        <a:pt x="57114" y="24461"/>
                        <a:pt x="57783" y="24218"/>
                      </a:cubicBezTo>
                      <a:lnTo>
                        <a:pt x="38390" y="4673"/>
                      </a:lnTo>
                      <a:cubicBezTo>
                        <a:pt x="35305" y="1558"/>
                        <a:pt x="31255" y="0"/>
                        <a:pt x="2720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cap="flat" cmpd="sng" w="19050">
                  <a:solidFill>
                    <a:schemeClr val="accen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07" name="Google Shape;2707;p35"/>
              <p:cNvGrpSpPr/>
              <p:nvPr/>
            </p:nvGrpSpPr>
            <p:grpSpPr>
              <a:xfrm flipH="1">
                <a:off x="273454" y="3442688"/>
                <a:ext cx="594900" cy="980825"/>
                <a:chOff x="-2142" y="3422075"/>
                <a:chExt cx="594900" cy="980825"/>
              </a:xfrm>
            </p:grpSpPr>
            <p:sp>
              <p:nvSpPr>
                <p:cNvPr id="2708" name="Google Shape;2708;p35"/>
                <p:cNvSpPr/>
                <p:nvPr/>
              </p:nvSpPr>
              <p:spPr>
                <a:xfrm>
                  <a:off x="-2142" y="4326900"/>
                  <a:ext cx="76025" cy="76000"/>
                </a:xfrm>
                <a:custGeom>
                  <a:rect b="b" l="l" r="r" t="t"/>
                  <a:pathLst>
                    <a:path extrusionOk="0" h="3040" w="3041">
                      <a:moveTo>
                        <a:pt x="1521" y="0"/>
                      </a:moveTo>
                      <a:cubicBezTo>
                        <a:pt x="670" y="0"/>
                        <a:pt x="1" y="669"/>
                        <a:pt x="1" y="1520"/>
                      </a:cubicBezTo>
                      <a:cubicBezTo>
                        <a:pt x="1" y="2371"/>
                        <a:pt x="670" y="3040"/>
                        <a:pt x="1521" y="3040"/>
                      </a:cubicBezTo>
                      <a:cubicBezTo>
                        <a:pt x="2372" y="3040"/>
                        <a:pt x="3040" y="2371"/>
                        <a:pt x="3040" y="1520"/>
                      </a:cubicBezTo>
                      <a:cubicBezTo>
                        <a:pt x="3040" y="669"/>
                        <a:pt x="2372" y="0"/>
                        <a:pt x="15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09" name="Google Shape;2709;p35"/>
                <p:cNvSpPr/>
                <p:nvPr/>
              </p:nvSpPr>
              <p:spPr>
                <a:xfrm>
                  <a:off x="3183" y="3821025"/>
                  <a:ext cx="38025" cy="38000"/>
                </a:xfrm>
                <a:custGeom>
                  <a:rect b="b" l="l" r="r" t="t"/>
                  <a:pathLst>
                    <a:path extrusionOk="0" h="1520" w="1521">
                      <a:moveTo>
                        <a:pt x="760" y="0"/>
                      </a:moveTo>
                      <a:cubicBezTo>
                        <a:pt x="335" y="0"/>
                        <a:pt x="1" y="334"/>
                        <a:pt x="1" y="760"/>
                      </a:cubicBezTo>
                      <a:cubicBezTo>
                        <a:pt x="1" y="1155"/>
                        <a:pt x="335" y="1520"/>
                        <a:pt x="760" y="1520"/>
                      </a:cubicBezTo>
                      <a:cubicBezTo>
                        <a:pt x="1186" y="1520"/>
                        <a:pt x="1520" y="1155"/>
                        <a:pt x="1520" y="760"/>
                      </a:cubicBezTo>
                      <a:cubicBezTo>
                        <a:pt x="1520" y="334"/>
                        <a:pt x="1186" y="0"/>
                        <a:pt x="7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10" name="Google Shape;2710;p35"/>
                <p:cNvSpPr/>
                <p:nvPr/>
              </p:nvSpPr>
              <p:spPr>
                <a:xfrm>
                  <a:off x="202408" y="3422075"/>
                  <a:ext cx="76000" cy="76000"/>
                </a:xfrm>
                <a:custGeom>
                  <a:rect b="b" l="l" r="r" t="t"/>
                  <a:pathLst>
                    <a:path extrusionOk="0" h="3040" w="3040">
                      <a:moveTo>
                        <a:pt x="1520" y="0"/>
                      </a:moveTo>
                      <a:cubicBezTo>
                        <a:pt x="669" y="0"/>
                        <a:pt x="0" y="669"/>
                        <a:pt x="0" y="1520"/>
                      </a:cubicBezTo>
                      <a:cubicBezTo>
                        <a:pt x="0" y="2341"/>
                        <a:pt x="669" y="3040"/>
                        <a:pt x="1520" y="3040"/>
                      </a:cubicBezTo>
                      <a:cubicBezTo>
                        <a:pt x="2341" y="3040"/>
                        <a:pt x="3040" y="2341"/>
                        <a:pt x="3040" y="1520"/>
                      </a:cubicBezTo>
                      <a:cubicBezTo>
                        <a:pt x="3040" y="669"/>
                        <a:pt x="2341" y="0"/>
                        <a:pt x="152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11" name="Google Shape;2711;p35"/>
                <p:cNvSpPr/>
                <p:nvPr/>
              </p:nvSpPr>
              <p:spPr>
                <a:xfrm>
                  <a:off x="516733" y="4096525"/>
                  <a:ext cx="76025" cy="76000"/>
                </a:xfrm>
                <a:custGeom>
                  <a:rect b="b" l="l" r="r" t="t"/>
                  <a:pathLst>
                    <a:path extrusionOk="0" h="3040" w="3041">
                      <a:moveTo>
                        <a:pt x="1521" y="0"/>
                      </a:moveTo>
                      <a:cubicBezTo>
                        <a:pt x="700" y="0"/>
                        <a:pt x="1" y="699"/>
                        <a:pt x="1" y="1520"/>
                      </a:cubicBezTo>
                      <a:cubicBezTo>
                        <a:pt x="1" y="2371"/>
                        <a:pt x="700" y="3040"/>
                        <a:pt x="1521" y="3040"/>
                      </a:cubicBezTo>
                      <a:cubicBezTo>
                        <a:pt x="2372" y="3040"/>
                        <a:pt x="3041" y="2371"/>
                        <a:pt x="3041" y="1520"/>
                      </a:cubicBezTo>
                      <a:cubicBezTo>
                        <a:pt x="3041" y="699"/>
                        <a:pt x="2372" y="0"/>
                        <a:pt x="15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712" name="Google Shape;2712;p35"/>
            <p:cNvGrpSpPr/>
            <p:nvPr/>
          </p:nvGrpSpPr>
          <p:grpSpPr>
            <a:xfrm>
              <a:off x="7640806" y="2918532"/>
              <a:ext cx="84182" cy="644310"/>
              <a:chOff x="-2142" y="3821025"/>
              <a:chExt cx="76025" cy="581875"/>
            </a:xfrm>
          </p:grpSpPr>
          <p:sp>
            <p:nvSpPr>
              <p:cNvPr id="2713" name="Google Shape;2713;p35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715" name="Google Shape;2715;p35"/>
          <p:cNvGrpSpPr/>
          <p:nvPr/>
        </p:nvGrpSpPr>
        <p:grpSpPr>
          <a:xfrm flipH="1" rot="601594">
            <a:off x="-680127" y="4068430"/>
            <a:ext cx="1983951" cy="1422436"/>
            <a:chOff x="2658549" y="4227209"/>
            <a:chExt cx="1984006" cy="1422476"/>
          </a:xfrm>
        </p:grpSpPr>
        <p:sp>
          <p:nvSpPr>
            <p:cNvPr id="2716" name="Google Shape;2716;p35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7" name="Google Shape;2717;p35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8" name="Google Shape;2718;p35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9" name="Google Shape;2719;p35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0" name="Google Shape;2720;p35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1" name="Google Shape;2721;p35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2" name="Google Shape;2722;p35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3" name="Google Shape;2723;p35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4" name="Google Shape;2724;p35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5" name="Google Shape;2725;p35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6" name="Google Shape;2726;p35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7" name="Google Shape;2727;p35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8" name="Google Shape;2728;p35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9" name="Google Shape;2729;p35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0" name="Google Shape;2730;p35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1" name="Google Shape;2731;p35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2" name="Google Shape;2732;p35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3" name="Google Shape;2733;p35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4" name="Google Shape;2734;p35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5" name="Google Shape;2735;p35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6" name="Google Shape;2736;p35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7" name="Google Shape;2737;p35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8" name="Google Shape;2738;p35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39" name="Google Shape;2739;p35"/>
          <p:cNvSpPr txBox="1"/>
          <p:nvPr/>
        </p:nvSpPr>
        <p:spPr>
          <a:xfrm>
            <a:off x="720000" y="3510300"/>
            <a:ext cx="4338600" cy="7032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CREDITS:</a:t>
            </a:r>
            <a:r>
              <a:rPr lang="en" sz="1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This presentation template was created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, including icons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, infographics &amp; images by </a:t>
            </a:r>
            <a:r>
              <a:rPr b="1" lang="en" sz="1100">
                <a:solidFill>
                  <a:schemeClr val="dk1"/>
                </a:solidFill>
                <a:uFill>
                  <a:noFill/>
                </a:uFill>
                <a:latin typeface="DM Sans"/>
                <a:ea typeface="DM Sans"/>
                <a:cs typeface="DM Sans"/>
                <a:sym typeface="DM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1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  <a:endParaRPr sz="110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2740" name="Google Shape;2740;p35"/>
          <p:cNvGrpSpPr/>
          <p:nvPr/>
        </p:nvGrpSpPr>
        <p:grpSpPr>
          <a:xfrm>
            <a:off x="4356375" y="97988"/>
            <a:ext cx="2030075" cy="640300"/>
            <a:chOff x="4308650" y="349975"/>
            <a:chExt cx="2030075" cy="640300"/>
          </a:xfrm>
        </p:grpSpPr>
        <p:grpSp>
          <p:nvGrpSpPr>
            <p:cNvPr id="2741" name="Google Shape;2741;p35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2742" name="Google Shape;2742;p35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746" name="Google Shape;2746;p35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7" name="Google Shape;2747;p35"/>
            <p:cNvSpPr/>
            <p:nvPr/>
          </p:nvSpPr>
          <p:spPr>
            <a:xfrm flipH="1">
              <a:off x="6262700" y="6547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48" name="Google Shape;2748;p35"/>
          <p:cNvGrpSpPr/>
          <p:nvPr/>
        </p:nvGrpSpPr>
        <p:grpSpPr>
          <a:xfrm>
            <a:off x="2244525" y="329538"/>
            <a:ext cx="269025" cy="300175"/>
            <a:chOff x="3260975" y="761700"/>
            <a:chExt cx="269025" cy="300175"/>
          </a:xfrm>
        </p:grpSpPr>
        <p:sp>
          <p:nvSpPr>
            <p:cNvPr id="2749" name="Google Shape;2749;p35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0" name="Google Shape;2750;p35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1" name="Google Shape;2751;p35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2" name="Google Shape;2752;p35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3" name="Google Shape;2753;p35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4" name="Google Shape;2754;p35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5" name="Google Shape;2755;p35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6" name="Google Shape;2756;p35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7" name="Google Shape;2757;p35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8" name="Google Shape;2758;p35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9" name="Google Shape;2759;p35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0" name="Google Shape;2760;p35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1" name="Google Shape;2761;p35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2" name="Google Shape;2762;p35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3" name="Google Shape;2763;p35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22">
    <p:spTree>
      <p:nvGrpSpPr>
        <p:cNvPr id="2764" name="Shape 2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" name="Google Shape;2765;p36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66" name="Google Shape;2766;p36"/>
          <p:cNvGrpSpPr/>
          <p:nvPr/>
        </p:nvGrpSpPr>
        <p:grpSpPr>
          <a:xfrm flipH="1">
            <a:off x="6032946" y="1788991"/>
            <a:ext cx="4506999" cy="3372104"/>
            <a:chOff x="-1728181" y="1913795"/>
            <a:chExt cx="4339912" cy="3247091"/>
          </a:xfrm>
        </p:grpSpPr>
        <p:grpSp>
          <p:nvGrpSpPr>
            <p:cNvPr id="2767" name="Google Shape;2767;p36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768" name="Google Shape;2768;p36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9" name="Google Shape;2769;p36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70" name="Google Shape;2770;p36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771" name="Google Shape;2771;p36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2" name="Google Shape;2772;p3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3" name="Google Shape;2773;p36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4" name="Google Shape;2774;p36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775" name="Google Shape;2775;p36"/>
          <p:cNvGrpSpPr/>
          <p:nvPr/>
        </p:nvGrpSpPr>
        <p:grpSpPr>
          <a:xfrm>
            <a:off x="8424000" y="425988"/>
            <a:ext cx="269025" cy="300175"/>
            <a:chOff x="3260975" y="761700"/>
            <a:chExt cx="269025" cy="300175"/>
          </a:xfrm>
        </p:grpSpPr>
        <p:sp>
          <p:nvSpPr>
            <p:cNvPr id="2776" name="Google Shape;2776;p36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7" name="Google Shape;2777;p36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8" name="Google Shape;2778;p36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9" name="Google Shape;2779;p36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0" name="Google Shape;2780;p36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1" name="Google Shape;2781;p36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2" name="Google Shape;2782;p36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3" name="Google Shape;2783;p36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4" name="Google Shape;2784;p36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5" name="Google Shape;2785;p36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6" name="Google Shape;2786;p36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7" name="Google Shape;2787;p36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8" name="Google Shape;2788;p36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9" name="Google Shape;2789;p36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0" name="Google Shape;2790;p36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91" name="Google Shape;2791;p36"/>
          <p:cNvGrpSpPr/>
          <p:nvPr/>
        </p:nvGrpSpPr>
        <p:grpSpPr>
          <a:xfrm flipH="1" rot="1834683">
            <a:off x="-316879" y="-89368"/>
            <a:ext cx="1362029" cy="973515"/>
            <a:chOff x="-7554825" y="2377800"/>
            <a:chExt cx="648825" cy="463750"/>
          </a:xfrm>
        </p:grpSpPr>
        <p:sp>
          <p:nvSpPr>
            <p:cNvPr id="2792" name="Google Shape;2792;p36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3" name="Google Shape;2793;p36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4" name="Google Shape;2794;p36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5" name="Google Shape;2795;p36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6" name="Google Shape;2796;p36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7" name="Google Shape;2797;p36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8" name="Google Shape;2798;p36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9" name="Google Shape;2799;p36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00" name="Google Shape;2800;p36"/>
          <p:cNvGrpSpPr/>
          <p:nvPr/>
        </p:nvGrpSpPr>
        <p:grpSpPr>
          <a:xfrm flipH="1" rot="2955234">
            <a:off x="2978181" y="350392"/>
            <a:ext cx="360970" cy="199098"/>
            <a:chOff x="452400" y="3821025"/>
            <a:chExt cx="360975" cy="199100"/>
          </a:xfrm>
        </p:grpSpPr>
        <p:sp>
          <p:nvSpPr>
            <p:cNvPr id="2801" name="Google Shape;2801;p36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2" name="Google Shape;2802;p36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03" name="Google Shape;2803;p36"/>
          <p:cNvGrpSpPr/>
          <p:nvPr/>
        </p:nvGrpSpPr>
        <p:grpSpPr>
          <a:xfrm flipH="1" rot="601594">
            <a:off x="4998848" y="4068430"/>
            <a:ext cx="1983951" cy="1422436"/>
            <a:chOff x="2658549" y="4227209"/>
            <a:chExt cx="1984006" cy="1422476"/>
          </a:xfrm>
        </p:grpSpPr>
        <p:sp>
          <p:nvSpPr>
            <p:cNvPr id="2804" name="Google Shape;2804;p36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5" name="Google Shape;2805;p36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6" name="Google Shape;2806;p36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7" name="Google Shape;2807;p36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8" name="Google Shape;2808;p36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9" name="Google Shape;2809;p36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0" name="Google Shape;2810;p36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1" name="Google Shape;2811;p36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2" name="Google Shape;2812;p36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3" name="Google Shape;2813;p36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4" name="Google Shape;2814;p36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5" name="Google Shape;2815;p36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6" name="Google Shape;2816;p36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7" name="Google Shape;2817;p36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8" name="Google Shape;2818;p36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9" name="Google Shape;2819;p36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0" name="Google Shape;2820;p36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1" name="Google Shape;2821;p36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2" name="Google Shape;2822;p36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3" name="Google Shape;2823;p36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4" name="Google Shape;2824;p36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5" name="Google Shape;2825;p36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6" name="Google Shape;2826;p36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27" name="Google Shape;2827;p36"/>
          <p:cNvGrpSpPr/>
          <p:nvPr/>
        </p:nvGrpSpPr>
        <p:grpSpPr>
          <a:xfrm rot="-6761264">
            <a:off x="3681565" y="4275000"/>
            <a:ext cx="1892664" cy="1314067"/>
            <a:chOff x="-286715" y="4196508"/>
            <a:chExt cx="1892706" cy="1314097"/>
          </a:xfrm>
        </p:grpSpPr>
        <p:sp>
          <p:nvSpPr>
            <p:cNvPr id="2828" name="Google Shape;2828;p36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9" name="Google Shape;2829;p36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0" name="Google Shape;2830;p36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1" name="Google Shape;2831;p36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2" name="Google Shape;2832;p36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3" name="Google Shape;2833;p36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4" name="Google Shape;2834;p36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5" name="Google Shape;2835;p36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6" name="Google Shape;2836;p36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7" name="Google Shape;2837;p36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8" name="Google Shape;2838;p36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9" name="Google Shape;2839;p36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0" name="Google Shape;2840;p36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1" name="Google Shape;2841;p36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2" name="Google Shape;2842;p36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3" name="Google Shape;2843;p36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4" name="Google Shape;2844;p36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5" name="Google Shape;2845;p36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6" name="Google Shape;2846;p36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47" name="Google Shape;2847;p36"/>
          <p:cNvGrpSpPr/>
          <p:nvPr/>
        </p:nvGrpSpPr>
        <p:grpSpPr>
          <a:xfrm flipH="1">
            <a:off x="-1778301" y="1322720"/>
            <a:ext cx="5130211" cy="3838387"/>
            <a:chOff x="-1728181" y="1913795"/>
            <a:chExt cx="4339912" cy="3247091"/>
          </a:xfrm>
        </p:grpSpPr>
        <p:grpSp>
          <p:nvGrpSpPr>
            <p:cNvPr id="2848" name="Google Shape;2848;p36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849" name="Google Shape;2849;p36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0" name="Google Shape;2850;p36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51" name="Google Shape;2851;p36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852" name="Google Shape;2852;p36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3" name="Google Shape;2853;p3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4" name="Google Shape;2854;p36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5" name="Google Shape;2855;p36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856" name="Google Shape;2856;p36"/>
          <p:cNvGrpSpPr/>
          <p:nvPr/>
        </p:nvGrpSpPr>
        <p:grpSpPr>
          <a:xfrm>
            <a:off x="5964925" y="255925"/>
            <a:ext cx="2030075" cy="640300"/>
            <a:chOff x="4308650" y="349975"/>
            <a:chExt cx="2030075" cy="640300"/>
          </a:xfrm>
        </p:grpSpPr>
        <p:grpSp>
          <p:nvGrpSpPr>
            <p:cNvPr id="2857" name="Google Shape;2857;p36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2858" name="Google Shape;2858;p36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9" name="Google Shape;2859;p36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0" name="Google Shape;2860;p36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1" name="Google Shape;2861;p36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862" name="Google Shape;2862;p36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3" name="Google Shape;2863;p36"/>
            <p:cNvSpPr/>
            <p:nvPr/>
          </p:nvSpPr>
          <p:spPr>
            <a:xfrm flipH="1">
              <a:off x="6262700" y="6547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22_1">
    <p:spTree>
      <p:nvGrpSpPr>
        <p:cNvPr id="2864" name="Shape 2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5" name="Google Shape;2865;p37"/>
          <p:cNvSpPr/>
          <p:nvPr/>
        </p:nvSpPr>
        <p:spPr>
          <a:xfrm flipH="1"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866" name="Google Shape;2866;p37"/>
          <p:cNvGrpSpPr/>
          <p:nvPr/>
        </p:nvGrpSpPr>
        <p:grpSpPr>
          <a:xfrm rot="2222921">
            <a:off x="-377620" y="-323540"/>
            <a:ext cx="1892413" cy="1313893"/>
            <a:chOff x="-286715" y="4196508"/>
            <a:chExt cx="1892706" cy="1314097"/>
          </a:xfrm>
        </p:grpSpPr>
        <p:sp>
          <p:nvSpPr>
            <p:cNvPr id="2867" name="Google Shape;2867;p37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8" name="Google Shape;2868;p37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9" name="Google Shape;2869;p37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0" name="Google Shape;2870;p37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1" name="Google Shape;2871;p37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2" name="Google Shape;2872;p37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3" name="Google Shape;2873;p37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4" name="Google Shape;2874;p37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5" name="Google Shape;2875;p37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6" name="Google Shape;2876;p37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7" name="Google Shape;2877;p37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8" name="Google Shape;2878;p37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9" name="Google Shape;2879;p37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0" name="Google Shape;2880;p37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1" name="Google Shape;2881;p37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2" name="Google Shape;2882;p37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3" name="Google Shape;2883;p37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4" name="Google Shape;2884;p37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5" name="Google Shape;2885;p37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86" name="Google Shape;2886;p37"/>
          <p:cNvGrpSpPr/>
          <p:nvPr/>
        </p:nvGrpSpPr>
        <p:grpSpPr>
          <a:xfrm>
            <a:off x="7954463" y="286350"/>
            <a:ext cx="269025" cy="300175"/>
            <a:chOff x="3260975" y="761700"/>
            <a:chExt cx="269025" cy="300175"/>
          </a:xfrm>
        </p:grpSpPr>
        <p:sp>
          <p:nvSpPr>
            <p:cNvPr id="2887" name="Google Shape;2887;p37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8" name="Google Shape;2888;p37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9" name="Google Shape;2889;p37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0" name="Google Shape;2890;p37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1" name="Google Shape;2891;p37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2" name="Google Shape;2892;p37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3" name="Google Shape;2893;p37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4" name="Google Shape;2894;p37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5" name="Google Shape;2895;p37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6" name="Google Shape;2896;p37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7" name="Google Shape;2897;p37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8" name="Google Shape;2898;p37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9" name="Google Shape;2899;p37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0" name="Google Shape;2900;p37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1" name="Google Shape;2901;p37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02" name="Google Shape;2902;p37"/>
          <p:cNvGrpSpPr/>
          <p:nvPr/>
        </p:nvGrpSpPr>
        <p:grpSpPr>
          <a:xfrm rot="-1126643">
            <a:off x="5931288" y="216962"/>
            <a:ext cx="952449" cy="222181"/>
            <a:chOff x="6991238" y="538063"/>
            <a:chExt cx="952425" cy="222175"/>
          </a:xfrm>
        </p:grpSpPr>
        <p:sp>
          <p:nvSpPr>
            <p:cNvPr id="2903" name="Google Shape;2903;p37"/>
            <p:cNvSpPr/>
            <p:nvPr/>
          </p:nvSpPr>
          <p:spPr>
            <a:xfrm flipH="1">
              <a:off x="6991238" y="6460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4" name="Google Shape;2904;p37"/>
            <p:cNvSpPr/>
            <p:nvPr/>
          </p:nvSpPr>
          <p:spPr>
            <a:xfrm flipH="1">
              <a:off x="7399338" y="538063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5" name="Google Shape;2905;p37"/>
            <p:cNvSpPr/>
            <p:nvPr/>
          </p:nvSpPr>
          <p:spPr>
            <a:xfrm flipH="1">
              <a:off x="7905638" y="722238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06" name="Google Shape;2906;p37"/>
          <p:cNvGrpSpPr/>
          <p:nvPr/>
        </p:nvGrpSpPr>
        <p:grpSpPr>
          <a:xfrm>
            <a:off x="516415" y="2508938"/>
            <a:ext cx="3544841" cy="2651900"/>
            <a:chOff x="-1728181" y="1913795"/>
            <a:chExt cx="4339912" cy="3247091"/>
          </a:xfrm>
        </p:grpSpPr>
        <p:grpSp>
          <p:nvGrpSpPr>
            <p:cNvPr id="2907" name="Google Shape;2907;p37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2908" name="Google Shape;2908;p37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9" name="Google Shape;2909;p37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910" name="Google Shape;2910;p37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2911" name="Google Shape;2911;p37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2" name="Google Shape;2912;p37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3" name="Google Shape;2913;p37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4" name="Google Shape;2914;p37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15" name="Google Shape;2915;p37"/>
          <p:cNvGrpSpPr/>
          <p:nvPr/>
        </p:nvGrpSpPr>
        <p:grpSpPr>
          <a:xfrm>
            <a:off x="5793665" y="1565132"/>
            <a:ext cx="4805585" cy="3595504"/>
            <a:chOff x="4851440" y="1565132"/>
            <a:chExt cx="4805585" cy="3595504"/>
          </a:xfrm>
        </p:grpSpPr>
        <p:grpSp>
          <p:nvGrpSpPr>
            <p:cNvPr id="2916" name="Google Shape;2916;p37"/>
            <p:cNvGrpSpPr/>
            <p:nvPr/>
          </p:nvGrpSpPr>
          <p:grpSpPr>
            <a:xfrm flipH="1">
              <a:off x="4851440" y="1565132"/>
              <a:ext cx="4805585" cy="3595504"/>
              <a:chOff x="-1728181" y="1913795"/>
              <a:chExt cx="4339912" cy="3247091"/>
            </a:xfrm>
          </p:grpSpPr>
          <p:grpSp>
            <p:nvGrpSpPr>
              <p:cNvPr id="2917" name="Google Shape;2917;p37"/>
              <p:cNvGrpSpPr/>
              <p:nvPr/>
            </p:nvGrpSpPr>
            <p:grpSpPr>
              <a:xfrm>
                <a:off x="-1728181" y="1913795"/>
                <a:ext cx="4339912" cy="3247091"/>
                <a:chOff x="-2059200" y="1808525"/>
                <a:chExt cx="7012300" cy="3372200"/>
              </a:xfrm>
            </p:grpSpPr>
            <p:sp>
              <p:nvSpPr>
                <p:cNvPr id="2918" name="Google Shape;2918;p37"/>
                <p:cNvSpPr/>
                <p:nvPr/>
              </p:nvSpPr>
              <p:spPr>
                <a:xfrm>
                  <a:off x="-2059200" y="1832075"/>
                  <a:ext cx="7012300" cy="3348650"/>
                </a:xfrm>
                <a:custGeom>
                  <a:rect b="b" l="l" r="r" t="t"/>
                  <a:pathLst>
                    <a:path extrusionOk="0" h="133946" w="280492">
                      <a:moveTo>
                        <a:pt x="140246" y="0"/>
                      </a:moveTo>
                      <a:cubicBezTo>
                        <a:pt x="135633" y="0"/>
                        <a:pt x="131021" y="1771"/>
                        <a:pt x="127510" y="5312"/>
                      </a:cubicBezTo>
                      <a:lnTo>
                        <a:pt x="0" y="133946"/>
                      </a:lnTo>
                      <a:lnTo>
                        <a:pt x="280492" y="133946"/>
                      </a:lnTo>
                      <a:lnTo>
                        <a:pt x="152982" y="5312"/>
                      </a:lnTo>
                      <a:cubicBezTo>
                        <a:pt x="149471" y="1771"/>
                        <a:pt x="144858" y="0"/>
                        <a:pt x="14024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19" name="Google Shape;2919;p37"/>
                <p:cNvSpPr/>
                <p:nvPr/>
              </p:nvSpPr>
              <p:spPr>
                <a:xfrm>
                  <a:off x="766825" y="1808525"/>
                  <a:ext cx="1444575" cy="802200"/>
                </a:xfrm>
                <a:custGeom>
                  <a:rect b="b" l="l" r="r" t="t"/>
                  <a:pathLst>
                    <a:path extrusionOk="0" h="32088" w="57783">
                      <a:moveTo>
                        <a:pt x="27205" y="0"/>
                      </a:moveTo>
                      <a:cubicBezTo>
                        <a:pt x="23155" y="0"/>
                        <a:pt x="19104" y="1558"/>
                        <a:pt x="16019" y="4673"/>
                      </a:cubicBezTo>
                      <a:lnTo>
                        <a:pt x="548" y="20266"/>
                      </a:lnTo>
                      <a:cubicBezTo>
                        <a:pt x="365" y="21087"/>
                        <a:pt x="183" y="21908"/>
                        <a:pt x="92" y="22759"/>
                      </a:cubicBezTo>
                      <a:cubicBezTo>
                        <a:pt x="1" y="23275"/>
                        <a:pt x="1" y="23914"/>
                        <a:pt x="426" y="24248"/>
                      </a:cubicBezTo>
                      <a:cubicBezTo>
                        <a:pt x="597" y="24366"/>
                        <a:pt x="791" y="24411"/>
                        <a:pt x="990" y="24411"/>
                      </a:cubicBezTo>
                      <a:cubicBezTo>
                        <a:pt x="1251" y="24411"/>
                        <a:pt x="1522" y="24334"/>
                        <a:pt x="1764" y="24248"/>
                      </a:cubicBezTo>
                      <a:cubicBezTo>
                        <a:pt x="3040" y="23762"/>
                        <a:pt x="4165" y="22911"/>
                        <a:pt x="4986" y="21847"/>
                      </a:cubicBezTo>
                      <a:lnTo>
                        <a:pt x="4986" y="21847"/>
                      </a:lnTo>
                      <a:cubicBezTo>
                        <a:pt x="4712" y="23883"/>
                        <a:pt x="4682" y="25981"/>
                        <a:pt x="4955" y="28017"/>
                      </a:cubicBezTo>
                      <a:cubicBezTo>
                        <a:pt x="5138" y="29415"/>
                        <a:pt x="5624" y="30966"/>
                        <a:pt x="6901" y="31513"/>
                      </a:cubicBezTo>
                      <a:cubicBezTo>
                        <a:pt x="7197" y="31639"/>
                        <a:pt x="7504" y="31694"/>
                        <a:pt x="7815" y="31694"/>
                      </a:cubicBezTo>
                      <a:cubicBezTo>
                        <a:pt x="8777" y="31694"/>
                        <a:pt x="9767" y="31161"/>
                        <a:pt x="10548" y="30540"/>
                      </a:cubicBezTo>
                      <a:cubicBezTo>
                        <a:pt x="12706" y="28868"/>
                        <a:pt x="14287" y="26437"/>
                        <a:pt x="14955" y="23792"/>
                      </a:cubicBezTo>
                      <a:cubicBezTo>
                        <a:pt x="14925" y="23549"/>
                        <a:pt x="14986" y="23306"/>
                        <a:pt x="15107" y="23063"/>
                      </a:cubicBezTo>
                      <a:lnTo>
                        <a:pt x="15107" y="23063"/>
                      </a:lnTo>
                      <a:cubicBezTo>
                        <a:pt x="15077" y="23306"/>
                        <a:pt x="15016" y="23549"/>
                        <a:pt x="14955" y="23792"/>
                      </a:cubicBezTo>
                      <a:cubicBezTo>
                        <a:pt x="15016" y="24279"/>
                        <a:pt x="15320" y="24734"/>
                        <a:pt x="15806" y="24917"/>
                      </a:cubicBezTo>
                      <a:cubicBezTo>
                        <a:pt x="16042" y="25030"/>
                        <a:pt x="16295" y="25080"/>
                        <a:pt x="16550" y="25080"/>
                      </a:cubicBezTo>
                      <a:cubicBezTo>
                        <a:pt x="17052" y="25080"/>
                        <a:pt x="17562" y="24885"/>
                        <a:pt x="17965" y="24582"/>
                      </a:cubicBezTo>
                      <a:cubicBezTo>
                        <a:pt x="18603" y="24157"/>
                        <a:pt x="19059" y="23488"/>
                        <a:pt x="19484" y="22880"/>
                      </a:cubicBezTo>
                      <a:cubicBezTo>
                        <a:pt x="20123" y="24613"/>
                        <a:pt x="20852" y="26315"/>
                        <a:pt x="21703" y="27956"/>
                      </a:cubicBezTo>
                      <a:cubicBezTo>
                        <a:pt x="22250" y="29051"/>
                        <a:pt x="22919" y="30175"/>
                        <a:pt x="23892" y="30966"/>
                      </a:cubicBezTo>
                      <a:cubicBezTo>
                        <a:pt x="24844" y="31742"/>
                        <a:pt x="26044" y="32088"/>
                        <a:pt x="27276" y="32088"/>
                      </a:cubicBezTo>
                      <a:cubicBezTo>
                        <a:pt x="28600" y="32088"/>
                        <a:pt x="29962" y="31689"/>
                        <a:pt x="31096" y="30996"/>
                      </a:cubicBezTo>
                      <a:cubicBezTo>
                        <a:pt x="33284" y="29659"/>
                        <a:pt x="34773" y="27440"/>
                        <a:pt x="35959" y="25190"/>
                      </a:cubicBezTo>
                      <a:cubicBezTo>
                        <a:pt x="36445" y="24279"/>
                        <a:pt x="36901" y="23306"/>
                        <a:pt x="37023" y="22272"/>
                      </a:cubicBezTo>
                      <a:cubicBezTo>
                        <a:pt x="37144" y="24248"/>
                        <a:pt x="37235" y="25981"/>
                        <a:pt x="37904" y="27804"/>
                      </a:cubicBezTo>
                      <a:cubicBezTo>
                        <a:pt x="38299" y="28899"/>
                        <a:pt x="38816" y="29993"/>
                        <a:pt x="39637" y="30814"/>
                      </a:cubicBezTo>
                      <a:cubicBezTo>
                        <a:pt x="40332" y="31483"/>
                        <a:pt x="41288" y="31956"/>
                        <a:pt x="42266" y="31956"/>
                      </a:cubicBezTo>
                      <a:cubicBezTo>
                        <a:pt x="42443" y="31956"/>
                        <a:pt x="42621" y="31940"/>
                        <a:pt x="42798" y="31908"/>
                      </a:cubicBezTo>
                      <a:cubicBezTo>
                        <a:pt x="43892" y="31695"/>
                        <a:pt x="44743" y="30814"/>
                        <a:pt x="45230" y="29811"/>
                      </a:cubicBezTo>
                      <a:cubicBezTo>
                        <a:pt x="45685" y="28807"/>
                        <a:pt x="45807" y="27683"/>
                        <a:pt x="45837" y="26589"/>
                      </a:cubicBezTo>
                      <a:cubicBezTo>
                        <a:pt x="46506" y="27227"/>
                        <a:pt x="47236" y="28139"/>
                        <a:pt x="48087" y="28503"/>
                      </a:cubicBezTo>
                      <a:cubicBezTo>
                        <a:pt x="48512" y="28701"/>
                        <a:pt x="48991" y="28815"/>
                        <a:pt x="49462" y="28815"/>
                      </a:cubicBezTo>
                      <a:cubicBezTo>
                        <a:pt x="49933" y="28815"/>
                        <a:pt x="50397" y="28701"/>
                        <a:pt x="50792" y="28443"/>
                      </a:cubicBezTo>
                      <a:cubicBezTo>
                        <a:pt x="52008" y="27622"/>
                        <a:pt x="51977" y="25859"/>
                        <a:pt x="51856" y="24400"/>
                      </a:cubicBezTo>
                      <a:lnTo>
                        <a:pt x="51856" y="24400"/>
                      </a:lnTo>
                      <a:cubicBezTo>
                        <a:pt x="52400" y="24944"/>
                        <a:pt x="53153" y="25136"/>
                        <a:pt x="53945" y="25136"/>
                      </a:cubicBezTo>
                      <a:cubicBezTo>
                        <a:pt x="54569" y="25136"/>
                        <a:pt x="55218" y="25017"/>
                        <a:pt x="55807" y="24856"/>
                      </a:cubicBezTo>
                      <a:cubicBezTo>
                        <a:pt x="56476" y="24674"/>
                        <a:pt x="57114" y="24461"/>
                        <a:pt x="57783" y="24218"/>
                      </a:cubicBezTo>
                      <a:lnTo>
                        <a:pt x="38390" y="4673"/>
                      </a:lnTo>
                      <a:cubicBezTo>
                        <a:pt x="35305" y="1558"/>
                        <a:pt x="31255" y="0"/>
                        <a:pt x="2720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cap="flat" cmpd="sng" w="19050">
                  <a:solidFill>
                    <a:schemeClr val="accen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920" name="Google Shape;2920;p37"/>
              <p:cNvGrpSpPr/>
              <p:nvPr/>
            </p:nvGrpSpPr>
            <p:grpSpPr>
              <a:xfrm flipH="1">
                <a:off x="273454" y="3442688"/>
                <a:ext cx="594900" cy="980825"/>
                <a:chOff x="-2142" y="3422075"/>
                <a:chExt cx="594900" cy="980825"/>
              </a:xfrm>
            </p:grpSpPr>
            <p:sp>
              <p:nvSpPr>
                <p:cNvPr id="2921" name="Google Shape;2921;p37"/>
                <p:cNvSpPr/>
                <p:nvPr/>
              </p:nvSpPr>
              <p:spPr>
                <a:xfrm>
                  <a:off x="-2142" y="4326900"/>
                  <a:ext cx="76025" cy="76000"/>
                </a:xfrm>
                <a:custGeom>
                  <a:rect b="b" l="l" r="r" t="t"/>
                  <a:pathLst>
                    <a:path extrusionOk="0" h="3040" w="3041">
                      <a:moveTo>
                        <a:pt x="1521" y="0"/>
                      </a:moveTo>
                      <a:cubicBezTo>
                        <a:pt x="670" y="0"/>
                        <a:pt x="1" y="669"/>
                        <a:pt x="1" y="1520"/>
                      </a:cubicBezTo>
                      <a:cubicBezTo>
                        <a:pt x="1" y="2371"/>
                        <a:pt x="670" y="3040"/>
                        <a:pt x="1521" y="3040"/>
                      </a:cubicBezTo>
                      <a:cubicBezTo>
                        <a:pt x="2372" y="3040"/>
                        <a:pt x="3040" y="2371"/>
                        <a:pt x="3040" y="1520"/>
                      </a:cubicBezTo>
                      <a:cubicBezTo>
                        <a:pt x="3040" y="669"/>
                        <a:pt x="2372" y="0"/>
                        <a:pt x="15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22" name="Google Shape;2922;p37"/>
                <p:cNvSpPr/>
                <p:nvPr/>
              </p:nvSpPr>
              <p:spPr>
                <a:xfrm>
                  <a:off x="3183" y="3821025"/>
                  <a:ext cx="38025" cy="38000"/>
                </a:xfrm>
                <a:custGeom>
                  <a:rect b="b" l="l" r="r" t="t"/>
                  <a:pathLst>
                    <a:path extrusionOk="0" h="1520" w="1521">
                      <a:moveTo>
                        <a:pt x="760" y="0"/>
                      </a:moveTo>
                      <a:cubicBezTo>
                        <a:pt x="335" y="0"/>
                        <a:pt x="1" y="334"/>
                        <a:pt x="1" y="760"/>
                      </a:cubicBezTo>
                      <a:cubicBezTo>
                        <a:pt x="1" y="1155"/>
                        <a:pt x="335" y="1520"/>
                        <a:pt x="760" y="1520"/>
                      </a:cubicBezTo>
                      <a:cubicBezTo>
                        <a:pt x="1186" y="1520"/>
                        <a:pt x="1520" y="1155"/>
                        <a:pt x="1520" y="760"/>
                      </a:cubicBezTo>
                      <a:cubicBezTo>
                        <a:pt x="1520" y="334"/>
                        <a:pt x="1186" y="0"/>
                        <a:pt x="76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23" name="Google Shape;2923;p37"/>
                <p:cNvSpPr/>
                <p:nvPr/>
              </p:nvSpPr>
              <p:spPr>
                <a:xfrm>
                  <a:off x="202408" y="3422075"/>
                  <a:ext cx="76000" cy="76000"/>
                </a:xfrm>
                <a:custGeom>
                  <a:rect b="b" l="l" r="r" t="t"/>
                  <a:pathLst>
                    <a:path extrusionOk="0" h="3040" w="3040">
                      <a:moveTo>
                        <a:pt x="1520" y="0"/>
                      </a:moveTo>
                      <a:cubicBezTo>
                        <a:pt x="669" y="0"/>
                        <a:pt x="0" y="669"/>
                        <a:pt x="0" y="1520"/>
                      </a:cubicBezTo>
                      <a:cubicBezTo>
                        <a:pt x="0" y="2341"/>
                        <a:pt x="669" y="3040"/>
                        <a:pt x="1520" y="3040"/>
                      </a:cubicBezTo>
                      <a:cubicBezTo>
                        <a:pt x="2341" y="3040"/>
                        <a:pt x="3040" y="2341"/>
                        <a:pt x="3040" y="1520"/>
                      </a:cubicBezTo>
                      <a:cubicBezTo>
                        <a:pt x="3040" y="669"/>
                        <a:pt x="2341" y="0"/>
                        <a:pt x="152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24" name="Google Shape;2924;p37"/>
                <p:cNvSpPr/>
                <p:nvPr/>
              </p:nvSpPr>
              <p:spPr>
                <a:xfrm>
                  <a:off x="516733" y="4096525"/>
                  <a:ext cx="76025" cy="76000"/>
                </a:xfrm>
                <a:custGeom>
                  <a:rect b="b" l="l" r="r" t="t"/>
                  <a:pathLst>
                    <a:path extrusionOk="0" h="3040" w="3041">
                      <a:moveTo>
                        <a:pt x="1521" y="0"/>
                      </a:moveTo>
                      <a:cubicBezTo>
                        <a:pt x="700" y="0"/>
                        <a:pt x="1" y="699"/>
                        <a:pt x="1" y="1520"/>
                      </a:cubicBezTo>
                      <a:cubicBezTo>
                        <a:pt x="1" y="2371"/>
                        <a:pt x="700" y="3040"/>
                        <a:pt x="1521" y="3040"/>
                      </a:cubicBezTo>
                      <a:cubicBezTo>
                        <a:pt x="2372" y="3040"/>
                        <a:pt x="3041" y="2371"/>
                        <a:pt x="3041" y="1520"/>
                      </a:cubicBezTo>
                      <a:cubicBezTo>
                        <a:pt x="3041" y="699"/>
                        <a:pt x="2372" y="0"/>
                        <a:pt x="152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925" name="Google Shape;2925;p37"/>
            <p:cNvGrpSpPr/>
            <p:nvPr/>
          </p:nvGrpSpPr>
          <p:grpSpPr>
            <a:xfrm>
              <a:off x="7640806" y="2918532"/>
              <a:ext cx="84182" cy="644310"/>
              <a:chOff x="-2142" y="3821025"/>
              <a:chExt cx="76025" cy="581875"/>
            </a:xfrm>
          </p:grpSpPr>
          <p:sp>
            <p:nvSpPr>
              <p:cNvPr id="2926" name="Google Shape;2926;p37"/>
              <p:cNvSpPr/>
              <p:nvPr/>
            </p:nvSpPr>
            <p:spPr>
              <a:xfrm>
                <a:off x="-2142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7" name="Google Shape;2927;p37"/>
              <p:cNvSpPr/>
              <p:nvPr/>
            </p:nvSpPr>
            <p:spPr>
              <a:xfrm>
                <a:off x="3183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28" name="Google Shape;2928;p37"/>
          <p:cNvGrpSpPr/>
          <p:nvPr/>
        </p:nvGrpSpPr>
        <p:grpSpPr>
          <a:xfrm>
            <a:off x="5268125" y="206038"/>
            <a:ext cx="269025" cy="300175"/>
            <a:chOff x="3260975" y="761700"/>
            <a:chExt cx="269025" cy="300175"/>
          </a:xfrm>
        </p:grpSpPr>
        <p:sp>
          <p:nvSpPr>
            <p:cNvPr id="2929" name="Google Shape;2929;p37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0" name="Google Shape;2930;p37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1" name="Google Shape;2931;p37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2" name="Google Shape;2932;p37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3" name="Google Shape;2933;p37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4" name="Google Shape;2934;p37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5" name="Google Shape;2935;p37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6" name="Google Shape;2936;p37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7" name="Google Shape;2937;p37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8" name="Google Shape;2938;p37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9" name="Google Shape;2939;p37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0" name="Google Shape;2940;p37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1" name="Google Shape;2941;p37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2" name="Google Shape;2942;p37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3" name="Google Shape;2943;p37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44" name="Google Shape;2944;p37"/>
          <p:cNvGrpSpPr/>
          <p:nvPr/>
        </p:nvGrpSpPr>
        <p:grpSpPr>
          <a:xfrm flipH="1" rot="601594">
            <a:off x="-154302" y="4068430"/>
            <a:ext cx="1983951" cy="1422436"/>
            <a:chOff x="2658549" y="4227209"/>
            <a:chExt cx="1984006" cy="1422476"/>
          </a:xfrm>
        </p:grpSpPr>
        <p:sp>
          <p:nvSpPr>
            <p:cNvPr id="2945" name="Google Shape;2945;p37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6" name="Google Shape;2946;p37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7" name="Google Shape;2947;p37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8" name="Google Shape;2948;p37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9" name="Google Shape;2949;p37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0" name="Google Shape;2950;p37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1" name="Google Shape;2951;p37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2" name="Google Shape;2952;p37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3" name="Google Shape;2953;p37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4" name="Google Shape;2954;p37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5" name="Google Shape;2955;p37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6" name="Google Shape;2956;p37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7" name="Google Shape;2957;p37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8" name="Google Shape;2958;p37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9" name="Google Shape;2959;p37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0" name="Google Shape;2960;p37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1" name="Google Shape;2961;p37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2" name="Google Shape;2962;p37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3" name="Google Shape;2963;p37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4" name="Google Shape;2964;p37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5" name="Google Shape;2965;p37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6" name="Google Shape;2966;p37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7" name="Google Shape;2967;p37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68" name="Google Shape;2968;p37"/>
          <p:cNvGrpSpPr/>
          <p:nvPr/>
        </p:nvGrpSpPr>
        <p:grpSpPr>
          <a:xfrm flipH="1" rot="-5968349">
            <a:off x="3828490" y="4245935"/>
            <a:ext cx="1743747" cy="1246349"/>
            <a:chOff x="-7554825" y="2377800"/>
            <a:chExt cx="648825" cy="463750"/>
          </a:xfrm>
        </p:grpSpPr>
        <p:sp>
          <p:nvSpPr>
            <p:cNvPr id="2969" name="Google Shape;2969;p37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0" name="Google Shape;2970;p37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1" name="Google Shape;2971;p37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2" name="Google Shape;2972;p37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3" name="Google Shape;2973;p37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4" name="Google Shape;2974;p37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5" name="Google Shape;2975;p37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6" name="Google Shape;2976;p37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977" name="Shape 2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8" name="Google Shape;2978;p38"/>
          <p:cNvSpPr txBox="1"/>
          <p:nvPr>
            <p:ph type="title"/>
          </p:nvPr>
        </p:nvSpPr>
        <p:spPr>
          <a:xfrm>
            <a:off x="179737" y="379130"/>
            <a:ext cx="87846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500"/>
              <a:buNone/>
              <a:defRPr b="1" i="0" sz="2700">
                <a:solidFill>
                  <a:srgbClr val="2B63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79" name="Google Shape;2979;p38"/>
          <p:cNvSpPr txBox="1"/>
          <p:nvPr>
            <p:ph idx="1" type="body"/>
          </p:nvPr>
        </p:nvSpPr>
        <p:spPr>
          <a:xfrm>
            <a:off x="267795" y="1233772"/>
            <a:ext cx="8608500" cy="3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5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500"/>
              <a:buNone/>
              <a:defRPr/>
            </a:lvl9pPr>
          </a:lstStyle>
          <a:p/>
        </p:txBody>
      </p:sp>
      <p:sp>
        <p:nvSpPr>
          <p:cNvPr id="2980" name="Google Shape;2980;p38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981" name="Google Shape;2981;p38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982" name="Google Shape;2982;p38"/>
          <p:cNvSpPr txBox="1"/>
          <p:nvPr>
            <p:ph idx="12" type="sldNum"/>
          </p:nvPr>
        </p:nvSpPr>
        <p:spPr>
          <a:xfrm>
            <a:off x="6583680" y="4783455"/>
            <a:ext cx="210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5">
  <p:cSld name="TITLE_ONLY_1">
    <p:spTree>
      <p:nvGrpSpPr>
        <p:cNvPr id="2983" name="Shape 2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4" name="Google Shape;2984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85" name="Google Shape;2985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6">
  <p:cSld name="TITLE_ONLY_2">
    <p:spTree>
      <p:nvGrpSpPr>
        <p:cNvPr id="2986" name="Shape 2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7" name="Google Shape;298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88" name="Google Shape;2988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5"/>
          <p:cNvGrpSpPr/>
          <p:nvPr/>
        </p:nvGrpSpPr>
        <p:grpSpPr>
          <a:xfrm>
            <a:off x="3185461" y="2421004"/>
            <a:ext cx="3639384" cy="2722714"/>
            <a:chOff x="-2059200" y="1808525"/>
            <a:chExt cx="7012300" cy="3372200"/>
          </a:xfrm>
        </p:grpSpPr>
        <p:sp>
          <p:nvSpPr>
            <p:cNvPr id="322" name="Google Shape;322;p5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4" name="Google Shape;324;p5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5" name="Google Shape;325;p5"/>
          <p:cNvGrpSpPr/>
          <p:nvPr/>
        </p:nvGrpSpPr>
        <p:grpSpPr>
          <a:xfrm rot="-5026233">
            <a:off x="-533146" y="3858016"/>
            <a:ext cx="1892525" cy="1313971"/>
            <a:chOff x="-286715" y="4196508"/>
            <a:chExt cx="1892706" cy="1314097"/>
          </a:xfrm>
        </p:grpSpPr>
        <p:sp>
          <p:nvSpPr>
            <p:cNvPr id="326" name="Google Shape;326;p5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5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5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5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5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5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5" name="Google Shape;345;p5"/>
          <p:cNvGrpSpPr/>
          <p:nvPr/>
        </p:nvGrpSpPr>
        <p:grpSpPr>
          <a:xfrm rot="-601594">
            <a:off x="575779" y="4380580"/>
            <a:ext cx="1983951" cy="1422436"/>
            <a:chOff x="2658549" y="4227209"/>
            <a:chExt cx="1984006" cy="1422476"/>
          </a:xfrm>
        </p:grpSpPr>
        <p:sp>
          <p:nvSpPr>
            <p:cNvPr id="346" name="Google Shape;346;p5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5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5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5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5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5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5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5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5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5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5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5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5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5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9" name="Google Shape;369;p5"/>
          <p:cNvGrpSpPr/>
          <p:nvPr/>
        </p:nvGrpSpPr>
        <p:grpSpPr>
          <a:xfrm flipH="1" rot="-8263289">
            <a:off x="7999871" y="-838608"/>
            <a:ext cx="861790" cy="2109235"/>
            <a:chOff x="-7928425" y="1402863"/>
            <a:chExt cx="348600" cy="853200"/>
          </a:xfrm>
        </p:grpSpPr>
        <p:sp>
          <p:nvSpPr>
            <p:cNvPr id="370" name="Google Shape;370;p5"/>
            <p:cNvSpPr/>
            <p:nvPr/>
          </p:nvSpPr>
          <p:spPr>
            <a:xfrm>
              <a:off x="-7879225" y="1451288"/>
              <a:ext cx="299400" cy="804775"/>
            </a:xfrm>
            <a:custGeom>
              <a:rect b="b" l="l" r="r" t="t"/>
              <a:pathLst>
                <a:path extrusionOk="0" fill="none" h="32191" w="11976">
                  <a:moveTo>
                    <a:pt x="11876" y="32190"/>
                  </a:moveTo>
                  <a:cubicBezTo>
                    <a:pt x="11976" y="30255"/>
                    <a:pt x="11509" y="28321"/>
                    <a:pt x="10875" y="26519"/>
                  </a:cubicBezTo>
                  <a:cubicBezTo>
                    <a:pt x="9274" y="21983"/>
                    <a:pt x="6605" y="17880"/>
                    <a:pt x="4270" y="13677"/>
                  </a:cubicBezTo>
                  <a:cubicBezTo>
                    <a:pt x="1969" y="9440"/>
                    <a:pt x="1" y="4804"/>
                    <a:pt x="67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-7917575" y="1402863"/>
              <a:ext cx="65075" cy="68425"/>
            </a:xfrm>
            <a:custGeom>
              <a:rect b="b" l="l" r="r" t="t"/>
              <a:pathLst>
                <a:path extrusionOk="0" h="2737" w="2603">
                  <a:moveTo>
                    <a:pt x="1312" y="1"/>
                  </a:moveTo>
                  <a:cubicBezTo>
                    <a:pt x="1270" y="1"/>
                    <a:pt x="1176" y="19"/>
                    <a:pt x="1101" y="169"/>
                  </a:cubicBezTo>
                  <a:cubicBezTo>
                    <a:pt x="1101" y="169"/>
                    <a:pt x="1001" y="36"/>
                    <a:pt x="834" y="36"/>
                  </a:cubicBezTo>
                  <a:cubicBezTo>
                    <a:pt x="701" y="169"/>
                    <a:pt x="701" y="303"/>
                    <a:pt x="701" y="303"/>
                  </a:cubicBezTo>
                  <a:cubicBezTo>
                    <a:pt x="651" y="286"/>
                    <a:pt x="607" y="280"/>
                    <a:pt x="569" y="280"/>
                  </a:cubicBezTo>
                  <a:cubicBezTo>
                    <a:pt x="457" y="280"/>
                    <a:pt x="401" y="336"/>
                    <a:pt x="401" y="336"/>
                  </a:cubicBezTo>
                  <a:lnTo>
                    <a:pt x="534" y="503"/>
                  </a:lnTo>
                  <a:cubicBezTo>
                    <a:pt x="401" y="603"/>
                    <a:pt x="267" y="736"/>
                    <a:pt x="200" y="903"/>
                  </a:cubicBezTo>
                  <a:cubicBezTo>
                    <a:pt x="34" y="1237"/>
                    <a:pt x="0" y="1637"/>
                    <a:pt x="200" y="2004"/>
                  </a:cubicBezTo>
                  <a:cubicBezTo>
                    <a:pt x="397" y="2453"/>
                    <a:pt x="875" y="2736"/>
                    <a:pt x="1360" y="2736"/>
                  </a:cubicBezTo>
                  <a:cubicBezTo>
                    <a:pt x="1452" y="2736"/>
                    <a:pt x="1544" y="2726"/>
                    <a:pt x="1635" y="2705"/>
                  </a:cubicBezTo>
                  <a:cubicBezTo>
                    <a:pt x="2202" y="2571"/>
                    <a:pt x="2569" y="2071"/>
                    <a:pt x="2602" y="1570"/>
                  </a:cubicBezTo>
                  <a:cubicBezTo>
                    <a:pt x="2602" y="1370"/>
                    <a:pt x="2569" y="1203"/>
                    <a:pt x="2535" y="1037"/>
                  </a:cubicBezTo>
                  <a:cubicBezTo>
                    <a:pt x="2335" y="536"/>
                    <a:pt x="1835" y="203"/>
                    <a:pt x="1335" y="203"/>
                  </a:cubicBezTo>
                  <a:lnTo>
                    <a:pt x="1335" y="3"/>
                  </a:lnTo>
                  <a:cubicBezTo>
                    <a:pt x="1335" y="3"/>
                    <a:pt x="1326" y="1"/>
                    <a:pt x="1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-7709100" y="1763163"/>
              <a:ext cx="49225" cy="129300"/>
            </a:xfrm>
            <a:custGeom>
              <a:rect b="b" l="l" r="r" t="t"/>
              <a:pathLst>
                <a:path extrusionOk="0" h="5172" w="1969">
                  <a:moveTo>
                    <a:pt x="1568" y="1"/>
                  </a:moveTo>
                  <a:cubicBezTo>
                    <a:pt x="1402" y="635"/>
                    <a:pt x="1235" y="1269"/>
                    <a:pt x="1068" y="1902"/>
                  </a:cubicBezTo>
                  <a:cubicBezTo>
                    <a:pt x="801" y="2836"/>
                    <a:pt x="501" y="3770"/>
                    <a:pt x="1" y="4604"/>
                  </a:cubicBezTo>
                  <a:cubicBezTo>
                    <a:pt x="1" y="4804"/>
                    <a:pt x="34" y="4971"/>
                    <a:pt x="34" y="5171"/>
                  </a:cubicBezTo>
                  <a:cubicBezTo>
                    <a:pt x="768" y="4604"/>
                    <a:pt x="1201" y="3370"/>
                    <a:pt x="1502" y="2503"/>
                  </a:cubicBezTo>
                  <a:cubicBezTo>
                    <a:pt x="1768" y="1836"/>
                    <a:pt x="1969" y="1068"/>
                    <a:pt x="1768" y="335"/>
                  </a:cubicBezTo>
                  <a:cubicBezTo>
                    <a:pt x="1735" y="201"/>
                    <a:pt x="1668" y="68"/>
                    <a:pt x="15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-7833350" y="1817388"/>
              <a:ext cx="100100" cy="55900"/>
            </a:xfrm>
            <a:custGeom>
              <a:rect b="b" l="l" r="r" t="t"/>
              <a:pathLst>
                <a:path extrusionOk="0" h="2236" w="4004">
                  <a:moveTo>
                    <a:pt x="0" y="0"/>
                  </a:moveTo>
                  <a:cubicBezTo>
                    <a:pt x="0" y="167"/>
                    <a:pt x="67" y="334"/>
                    <a:pt x="167" y="467"/>
                  </a:cubicBezTo>
                  <a:cubicBezTo>
                    <a:pt x="768" y="1468"/>
                    <a:pt x="1868" y="2135"/>
                    <a:pt x="3036" y="2235"/>
                  </a:cubicBezTo>
                  <a:cubicBezTo>
                    <a:pt x="3336" y="2235"/>
                    <a:pt x="3670" y="2202"/>
                    <a:pt x="3936" y="2002"/>
                  </a:cubicBezTo>
                  <a:cubicBezTo>
                    <a:pt x="3970" y="2002"/>
                    <a:pt x="3970" y="1968"/>
                    <a:pt x="4003" y="1935"/>
                  </a:cubicBezTo>
                  <a:cubicBezTo>
                    <a:pt x="2636" y="1334"/>
                    <a:pt x="1301" y="7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5"/>
            <p:cNvSpPr/>
            <p:nvPr/>
          </p:nvSpPr>
          <p:spPr>
            <a:xfrm>
              <a:off x="-7797500" y="1564688"/>
              <a:ext cx="62575" cy="168500"/>
            </a:xfrm>
            <a:custGeom>
              <a:rect b="b" l="l" r="r" t="t"/>
              <a:pathLst>
                <a:path extrusionOk="0" h="6740" w="2503">
                  <a:moveTo>
                    <a:pt x="1935" y="1"/>
                  </a:moveTo>
                  <a:cubicBezTo>
                    <a:pt x="1902" y="468"/>
                    <a:pt x="1802" y="902"/>
                    <a:pt x="1669" y="1369"/>
                  </a:cubicBezTo>
                  <a:cubicBezTo>
                    <a:pt x="1235" y="3103"/>
                    <a:pt x="634" y="4804"/>
                    <a:pt x="1" y="6506"/>
                  </a:cubicBezTo>
                  <a:cubicBezTo>
                    <a:pt x="34" y="6606"/>
                    <a:pt x="134" y="6672"/>
                    <a:pt x="301" y="6739"/>
                  </a:cubicBezTo>
                  <a:cubicBezTo>
                    <a:pt x="835" y="5572"/>
                    <a:pt x="1502" y="4337"/>
                    <a:pt x="1969" y="3070"/>
                  </a:cubicBezTo>
                  <a:cubicBezTo>
                    <a:pt x="2269" y="2303"/>
                    <a:pt x="2502" y="1502"/>
                    <a:pt x="2369" y="668"/>
                  </a:cubicBezTo>
                  <a:cubicBezTo>
                    <a:pt x="2336" y="401"/>
                    <a:pt x="2169" y="101"/>
                    <a:pt x="1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5"/>
            <p:cNvSpPr/>
            <p:nvPr/>
          </p:nvSpPr>
          <p:spPr>
            <a:xfrm>
              <a:off x="-7928425" y="1633088"/>
              <a:ext cx="105925" cy="63625"/>
            </a:xfrm>
            <a:custGeom>
              <a:rect b="b" l="l" r="r" t="t"/>
              <a:pathLst>
                <a:path extrusionOk="0" h="2545" w="4237">
                  <a:moveTo>
                    <a:pt x="67" y="0"/>
                  </a:moveTo>
                  <a:lnTo>
                    <a:pt x="67" y="34"/>
                  </a:lnTo>
                  <a:cubicBezTo>
                    <a:pt x="1" y="234"/>
                    <a:pt x="67" y="434"/>
                    <a:pt x="167" y="601"/>
                  </a:cubicBezTo>
                  <a:cubicBezTo>
                    <a:pt x="789" y="1788"/>
                    <a:pt x="2106" y="2544"/>
                    <a:pt x="3427" y="2544"/>
                  </a:cubicBezTo>
                  <a:cubicBezTo>
                    <a:pt x="3665" y="2544"/>
                    <a:pt x="3903" y="2520"/>
                    <a:pt x="4137" y="2469"/>
                  </a:cubicBezTo>
                  <a:cubicBezTo>
                    <a:pt x="4170" y="2402"/>
                    <a:pt x="4204" y="2302"/>
                    <a:pt x="4237" y="2235"/>
                  </a:cubicBezTo>
                  <a:cubicBezTo>
                    <a:pt x="2869" y="1435"/>
                    <a:pt x="1335" y="901"/>
                    <a:pt x="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6" name="Google Shape;376;p5"/>
          <p:cNvGrpSpPr/>
          <p:nvPr/>
        </p:nvGrpSpPr>
        <p:grpSpPr>
          <a:xfrm rot="-767378">
            <a:off x="6820434" y="-423156"/>
            <a:ext cx="1362002" cy="973496"/>
            <a:chOff x="-7554825" y="2377800"/>
            <a:chExt cx="648825" cy="463750"/>
          </a:xfrm>
        </p:grpSpPr>
        <p:sp>
          <p:nvSpPr>
            <p:cNvPr id="377" name="Google Shape;377;p5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5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5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5" name="Google Shape;385;p5"/>
          <p:cNvGrpSpPr/>
          <p:nvPr/>
        </p:nvGrpSpPr>
        <p:grpSpPr>
          <a:xfrm>
            <a:off x="5961071" y="1607026"/>
            <a:ext cx="4750132" cy="3553962"/>
            <a:chOff x="5961071" y="1607026"/>
            <a:chExt cx="4750132" cy="3553962"/>
          </a:xfrm>
        </p:grpSpPr>
        <p:grpSp>
          <p:nvGrpSpPr>
            <p:cNvPr id="386" name="Google Shape;386;p5"/>
            <p:cNvGrpSpPr/>
            <p:nvPr/>
          </p:nvGrpSpPr>
          <p:grpSpPr>
            <a:xfrm>
              <a:off x="5961071" y="1607026"/>
              <a:ext cx="4750132" cy="3553962"/>
              <a:chOff x="-2059200" y="1808525"/>
              <a:chExt cx="7012300" cy="3372200"/>
            </a:xfrm>
          </p:grpSpPr>
          <p:sp>
            <p:nvSpPr>
              <p:cNvPr id="387" name="Google Shape;387;p5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9" name="Google Shape;389;p5"/>
            <p:cNvGrpSpPr/>
            <p:nvPr/>
          </p:nvGrpSpPr>
          <p:grpSpPr>
            <a:xfrm flipH="1">
              <a:off x="7982963" y="2967113"/>
              <a:ext cx="818175" cy="1207650"/>
              <a:chOff x="376200" y="3422075"/>
              <a:chExt cx="818175" cy="1207650"/>
            </a:xfrm>
          </p:grpSpPr>
          <p:sp>
            <p:nvSpPr>
              <p:cNvPr id="390" name="Google Shape;390;p5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5"/>
              <p:cNvSpPr/>
              <p:nvPr/>
            </p:nvSpPr>
            <p:spPr>
              <a:xfrm>
                <a:off x="376200" y="37448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5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5"/>
              <p:cNvSpPr/>
              <p:nvPr/>
            </p:nvSpPr>
            <p:spPr>
              <a:xfrm>
                <a:off x="11183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94" name="Google Shape;394;p5"/>
          <p:cNvSpPr txBox="1"/>
          <p:nvPr>
            <p:ph type="title"/>
          </p:nvPr>
        </p:nvSpPr>
        <p:spPr>
          <a:xfrm>
            <a:off x="720000" y="1647850"/>
            <a:ext cx="51306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5" name="Google Shape;395;p5"/>
          <p:cNvSpPr txBox="1"/>
          <p:nvPr>
            <p:ph idx="1" type="subTitle"/>
          </p:nvPr>
        </p:nvSpPr>
        <p:spPr>
          <a:xfrm>
            <a:off x="720000" y="2168901"/>
            <a:ext cx="5130600" cy="6516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72727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96" name="Google Shape;396;p5"/>
          <p:cNvSpPr txBox="1"/>
          <p:nvPr>
            <p:ph idx="2" type="title"/>
          </p:nvPr>
        </p:nvSpPr>
        <p:spPr>
          <a:xfrm>
            <a:off x="720000" y="3120147"/>
            <a:ext cx="5130600" cy="52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7" name="Google Shape;397;p5"/>
          <p:cNvSpPr txBox="1"/>
          <p:nvPr>
            <p:ph idx="3" type="subTitle"/>
          </p:nvPr>
        </p:nvSpPr>
        <p:spPr>
          <a:xfrm>
            <a:off x="720000" y="3641200"/>
            <a:ext cx="5130600" cy="6516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98" name="Google Shape;398;p5"/>
          <p:cNvSpPr txBox="1"/>
          <p:nvPr>
            <p:ph idx="4"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7">
  <p:cSld name="TITLE_ONLY_3">
    <p:spTree>
      <p:nvGrpSpPr>
        <p:cNvPr id="2989" name="Shape 2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" name="Google Shape;299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991" name="Google Shape;2991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" name="Google Shape;400;p6"/>
          <p:cNvGrpSpPr/>
          <p:nvPr/>
        </p:nvGrpSpPr>
        <p:grpSpPr>
          <a:xfrm>
            <a:off x="6819615" y="2545933"/>
            <a:ext cx="3484412" cy="2607048"/>
            <a:chOff x="-2059200" y="1808525"/>
            <a:chExt cx="7012300" cy="3372200"/>
          </a:xfrm>
        </p:grpSpPr>
        <p:sp>
          <p:nvSpPr>
            <p:cNvPr id="401" name="Google Shape;401;p6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3" name="Google Shape;403;p6"/>
          <p:cNvSpPr/>
          <p:nvPr/>
        </p:nvSpPr>
        <p:spPr>
          <a:xfrm>
            <a:off x="-125" y="0"/>
            <a:ext cx="9144113" cy="1781838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04" name="Google Shape;404;p6"/>
          <p:cNvGrpSpPr/>
          <p:nvPr/>
        </p:nvGrpSpPr>
        <p:grpSpPr>
          <a:xfrm rot="-601594">
            <a:off x="3359379" y="4379380"/>
            <a:ext cx="1983951" cy="1422436"/>
            <a:chOff x="2658549" y="4227209"/>
            <a:chExt cx="1984006" cy="1422476"/>
          </a:xfrm>
        </p:grpSpPr>
        <p:sp>
          <p:nvSpPr>
            <p:cNvPr id="405" name="Google Shape;405;p6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6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6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6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6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6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6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6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6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6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6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6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6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6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6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6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6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6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6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6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6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6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6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8" name="Google Shape;428;p6"/>
          <p:cNvGrpSpPr/>
          <p:nvPr/>
        </p:nvGrpSpPr>
        <p:grpSpPr>
          <a:xfrm flipH="1">
            <a:off x="-143537" y="-60761"/>
            <a:ext cx="1361949" cy="973458"/>
            <a:chOff x="-7554825" y="2377800"/>
            <a:chExt cx="648825" cy="463750"/>
          </a:xfrm>
        </p:grpSpPr>
        <p:sp>
          <p:nvSpPr>
            <p:cNvPr id="429" name="Google Shape;429;p6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7" name="Google Shape;437;p6"/>
          <p:cNvGrpSpPr/>
          <p:nvPr/>
        </p:nvGrpSpPr>
        <p:grpSpPr>
          <a:xfrm>
            <a:off x="8707550" y="1797763"/>
            <a:ext cx="269025" cy="300175"/>
            <a:chOff x="3260975" y="761700"/>
            <a:chExt cx="269025" cy="300175"/>
          </a:xfrm>
        </p:grpSpPr>
        <p:sp>
          <p:nvSpPr>
            <p:cNvPr id="438" name="Google Shape;438;p6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6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6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6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6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6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6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6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3" name="Google Shape;453;p6"/>
          <p:cNvGrpSpPr/>
          <p:nvPr/>
        </p:nvGrpSpPr>
        <p:grpSpPr>
          <a:xfrm>
            <a:off x="226200" y="4458475"/>
            <a:ext cx="269025" cy="300175"/>
            <a:chOff x="3260975" y="761700"/>
            <a:chExt cx="269025" cy="300175"/>
          </a:xfrm>
        </p:grpSpPr>
        <p:sp>
          <p:nvSpPr>
            <p:cNvPr id="454" name="Google Shape;454;p6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6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6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6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6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6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9" name="Google Shape;469;p6"/>
          <p:cNvGrpSpPr/>
          <p:nvPr/>
        </p:nvGrpSpPr>
        <p:grpSpPr>
          <a:xfrm flipH="1" rot="-945249">
            <a:off x="328405" y="1308775"/>
            <a:ext cx="818145" cy="688954"/>
            <a:chOff x="452400" y="3574475"/>
            <a:chExt cx="818175" cy="688980"/>
          </a:xfrm>
        </p:grpSpPr>
        <p:sp>
          <p:nvSpPr>
            <p:cNvPr id="470" name="Google Shape;470;p6"/>
            <p:cNvSpPr/>
            <p:nvPr/>
          </p:nvSpPr>
          <p:spPr>
            <a:xfrm>
              <a:off x="1185018" y="418745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6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6"/>
            <p:cNvSpPr/>
            <p:nvPr/>
          </p:nvSpPr>
          <p:spPr>
            <a:xfrm>
              <a:off x="1194550" y="37155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4" name="Google Shape;474;p6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" name="Google Shape;476;p7"/>
          <p:cNvGrpSpPr/>
          <p:nvPr/>
        </p:nvGrpSpPr>
        <p:grpSpPr>
          <a:xfrm>
            <a:off x="7236987" y="2727937"/>
            <a:ext cx="3241085" cy="2425286"/>
            <a:chOff x="-551038" y="2727937"/>
            <a:chExt cx="3241085" cy="2425286"/>
          </a:xfrm>
        </p:grpSpPr>
        <p:grpSp>
          <p:nvGrpSpPr>
            <p:cNvPr id="477" name="Google Shape;477;p7"/>
            <p:cNvGrpSpPr/>
            <p:nvPr/>
          </p:nvGrpSpPr>
          <p:grpSpPr>
            <a:xfrm>
              <a:off x="-551038" y="2727937"/>
              <a:ext cx="3241085" cy="2425286"/>
              <a:chOff x="-2059200" y="1808525"/>
              <a:chExt cx="7012300" cy="3372200"/>
            </a:xfrm>
          </p:grpSpPr>
          <p:sp>
            <p:nvSpPr>
              <p:cNvPr id="478" name="Google Shape;478;p7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7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80" name="Google Shape;480;p7"/>
            <p:cNvGrpSpPr/>
            <p:nvPr/>
          </p:nvGrpSpPr>
          <p:grpSpPr>
            <a:xfrm flipH="1">
              <a:off x="662438" y="3671288"/>
              <a:ext cx="594900" cy="980825"/>
              <a:chOff x="447075" y="3422075"/>
              <a:chExt cx="594900" cy="980825"/>
            </a:xfrm>
          </p:grpSpPr>
          <p:sp>
            <p:nvSpPr>
              <p:cNvPr id="481" name="Google Shape;481;p7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Google Shape;482;p7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3" name="Google Shape;483;p7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Google Shape;484;p7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85" name="Google Shape;485;p7"/>
          <p:cNvSpPr/>
          <p:nvPr/>
        </p:nvSpPr>
        <p:spPr>
          <a:xfrm>
            <a:off x="-125" y="0"/>
            <a:ext cx="9144113" cy="1322634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6" name="Google Shape;486;p7"/>
          <p:cNvGrpSpPr/>
          <p:nvPr/>
        </p:nvGrpSpPr>
        <p:grpSpPr>
          <a:xfrm rot="2829605">
            <a:off x="-309066" y="-176856"/>
            <a:ext cx="1892561" cy="1313996"/>
            <a:chOff x="-286715" y="4196508"/>
            <a:chExt cx="1892706" cy="1314097"/>
          </a:xfrm>
        </p:grpSpPr>
        <p:sp>
          <p:nvSpPr>
            <p:cNvPr id="487" name="Google Shape;487;p7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7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7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7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7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7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7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7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7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7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7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7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7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7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7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7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7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7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7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7"/>
          <p:cNvGrpSpPr/>
          <p:nvPr/>
        </p:nvGrpSpPr>
        <p:grpSpPr>
          <a:xfrm rot="-601594">
            <a:off x="-590384" y="4146005"/>
            <a:ext cx="1983951" cy="1422436"/>
            <a:chOff x="2658549" y="4227209"/>
            <a:chExt cx="1984006" cy="1422476"/>
          </a:xfrm>
        </p:grpSpPr>
        <p:sp>
          <p:nvSpPr>
            <p:cNvPr id="507" name="Google Shape;507;p7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7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7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7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7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7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7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7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7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7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7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7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7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7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7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7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7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7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7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7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7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7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7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7"/>
          <p:cNvGrpSpPr/>
          <p:nvPr/>
        </p:nvGrpSpPr>
        <p:grpSpPr>
          <a:xfrm>
            <a:off x="3780600" y="425975"/>
            <a:ext cx="269025" cy="300175"/>
            <a:chOff x="3260975" y="761700"/>
            <a:chExt cx="269025" cy="300175"/>
          </a:xfrm>
        </p:grpSpPr>
        <p:sp>
          <p:nvSpPr>
            <p:cNvPr id="531" name="Google Shape;531;p7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7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7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7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7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7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7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7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7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6" name="Google Shape;546;p7"/>
          <p:cNvGrpSpPr/>
          <p:nvPr/>
        </p:nvGrpSpPr>
        <p:grpSpPr>
          <a:xfrm>
            <a:off x="4537250" y="238050"/>
            <a:ext cx="1420475" cy="523625"/>
            <a:chOff x="4765850" y="314250"/>
            <a:chExt cx="1420475" cy="523625"/>
          </a:xfrm>
        </p:grpSpPr>
        <p:grpSp>
          <p:nvGrpSpPr>
            <p:cNvPr id="547" name="Google Shape;547;p7"/>
            <p:cNvGrpSpPr/>
            <p:nvPr/>
          </p:nvGrpSpPr>
          <p:grpSpPr>
            <a:xfrm flipH="1">
              <a:off x="4765850" y="314250"/>
              <a:ext cx="661550" cy="523625"/>
              <a:chOff x="218475" y="3574475"/>
              <a:chExt cx="661550" cy="523625"/>
            </a:xfrm>
          </p:grpSpPr>
          <p:sp>
            <p:nvSpPr>
              <p:cNvPr id="548" name="Google Shape;548;p7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9" name="Google Shape;549;p7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Google Shape;550;p7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1" name="Google Shape;551;p7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2" name="Google Shape;552;p7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7"/>
            <p:cNvSpPr/>
            <p:nvPr/>
          </p:nvSpPr>
          <p:spPr>
            <a:xfrm flipH="1">
              <a:off x="6110300" y="4261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4" name="Google Shape;554;p7"/>
          <p:cNvSpPr txBox="1"/>
          <p:nvPr>
            <p:ph type="title"/>
          </p:nvPr>
        </p:nvSpPr>
        <p:spPr>
          <a:xfrm>
            <a:off x="720000" y="1353325"/>
            <a:ext cx="2838900" cy="129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9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55" name="Google Shape;555;p7"/>
          <p:cNvSpPr txBox="1"/>
          <p:nvPr>
            <p:ph idx="1" type="subTitle"/>
          </p:nvPr>
        </p:nvSpPr>
        <p:spPr>
          <a:xfrm>
            <a:off x="720000" y="2623175"/>
            <a:ext cx="3485100" cy="11670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56" name="Google Shape;556;p7"/>
          <p:cNvSpPr/>
          <p:nvPr>
            <p:ph idx="2" type="pic"/>
          </p:nvPr>
        </p:nvSpPr>
        <p:spPr>
          <a:xfrm>
            <a:off x="4572000" y="634500"/>
            <a:ext cx="3979200" cy="38745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8"/>
          <p:cNvSpPr/>
          <p:nvPr/>
        </p:nvSpPr>
        <p:spPr>
          <a:xfrm>
            <a:off x="-113" y="-19950"/>
            <a:ext cx="9144113" cy="210919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9" name="Google Shape;559;p8"/>
          <p:cNvGrpSpPr/>
          <p:nvPr/>
        </p:nvGrpSpPr>
        <p:grpSpPr>
          <a:xfrm>
            <a:off x="-1270917" y="1305084"/>
            <a:ext cx="5153212" cy="3855596"/>
            <a:chOff x="-1728181" y="1913795"/>
            <a:chExt cx="4339912" cy="3247091"/>
          </a:xfrm>
        </p:grpSpPr>
        <p:grpSp>
          <p:nvGrpSpPr>
            <p:cNvPr id="560" name="Google Shape;560;p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561" name="Google Shape;561;p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Google Shape;562;p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3" name="Google Shape;563;p8"/>
            <p:cNvGrpSpPr/>
            <p:nvPr/>
          </p:nvGrpSpPr>
          <p:grpSpPr>
            <a:xfrm flipH="1">
              <a:off x="-175762" y="3442688"/>
              <a:ext cx="594900" cy="980825"/>
              <a:chOff x="447075" y="3422075"/>
              <a:chExt cx="594900" cy="980825"/>
            </a:xfrm>
          </p:grpSpPr>
          <p:sp>
            <p:nvSpPr>
              <p:cNvPr id="564" name="Google Shape;564;p8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8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8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8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68" name="Google Shape;568;p8"/>
          <p:cNvGrpSpPr/>
          <p:nvPr/>
        </p:nvGrpSpPr>
        <p:grpSpPr>
          <a:xfrm>
            <a:off x="7576496" y="2665345"/>
            <a:ext cx="3335657" cy="2495714"/>
            <a:chOff x="-1728181" y="1913795"/>
            <a:chExt cx="4339912" cy="3247091"/>
          </a:xfrm>
        </p:grpSpPr>
        <p:grpSp>
          <p:nvGrpSpPr>
            <p:cNvPr id="569" name="Google Shape;569;p8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570" name="Google Shape;570;p8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8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72" name="Google Shape;572;p8"/>
            <p:cNvGrpSpPr/>
            <p:nvPr/>
          </p:nvGrpSpPr>
          <p:grpSpPr>
            <a:xfrm flipH="1">
              <a:off x="-175762" y="3442688"/>
              <a:ext cx="594900" cy="980825"/>
              <a:chOff x="447075" y="3422075"/>
              <a:chExt cx="594900" cy="980825"/>
            </a:xfrm>
          </p:grpSpPr>
          <p:sp>
            <p:nvSpPr>
              <p:cNvPr id="573" name="Google Shape;573;p8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4" name="Google Shape;574;p8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5" name="Google Shape;575;p8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6" name="Google Shape;576;p8"/>
              <p:cNvSpPr/>
              <p:nvPr/>
            </p:nvSpPr>
            <p:spPr>
              <a:xfrm>
                <a:off x="965950" y="40965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77" name="Google Shape;577;p8"/>
          <p:cNvGrpSpPr/>
          <p:nvPr/>
        </p:nvGrpSpPr>
        <p:grpSpPr>
          <a:xfrm flipH="1">
            <a:off x="2669425" y="115213"/>
            <a:ext cx="661550" cy="523625"/>
            <a:chOff x="218475" y="3574475"/>
            <a:chExt cx="661550" cy="523625"/>
          </a:xfrm>
        </p:grpSpPr>
        <p:sp>
          <p:nvSpPr>
            <p:cNvPr id="578" name="Google Shape;578;p8"/>
            <p:cNvSpPr/>
            <p:nvPr/>
          </p:nvSpPr>
          <p:spPr>
            <a:xfrm>
              <a:off x="218475" y="4022100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8"/>
            <p:cNvSpPr/>
            <p:nvPr/>
          </p:nvSpPr>
          <p:spPr>
            <a:xfrm>
              <a:off x="452400" y="3821025"/>
              <a:ext cx="38025" cy="38000"/>
            </a:xfrm>
            <a:custGeom>
              <a:rect b="b" l="l" r="r" t="t"/>
              <a:pathLst>
                <a:path extrusionOk="0" h="1520" w="1521">
                  <a:moveTo>
                    <a:pt x="760" y="0"/>
                  </a:moveTo>
                  <a:cubicBezTo>
                    <a:pt x="335" y="0"/>
                    <a:pt x="1" y="334"/>
                    <a:pt x="1" y="760"/>
                  </a:cubicBezTo>
                  <a:cubicBezTo>
                    <a:pt x="1" y="1155"/>
                    <a:pt x="335" y="1520"/>
                    <a:pt x="760" y="1520"/>
                  </a:cubicBezTo>
                  <a:cubicBezTo>
                    <a:pt x="1186" y="1520"/>
                    <a:pt x="1520" y="1155"/>
                    <a:pt x="1520" y="760"/>
                  </a:cubicBezTo>
                  <a:cubicBezTo>
                    <a:pt x="1520" y="334"/>
                    <a:pt x="1186" y="0"/>
                    <a:pt x="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8"/>
            <p:cNvSpPr/>
            <p:nvPr/>
          </p:nvSpPr>
          <p:spPr>
            <a:xfrm>
              <a:off x="804025" y="3574475"/>
              <a:ext cx="76000" cy="76000"/>
            </a:xfrm>
            <a:custGeom>
              <a:rect b="b" l="l" r="r" t="t"/>
              <a:pathLst>
                <a:path extrusionOk="0" h="3040" w="3040">
                  <a:moveTo>
                    <a:pt x="1520" y="0"/>
                  </a:moveTo>
                  <a:cubicBezTo>
                    <a:pt x="669" y="0"/>
                    <a:pt x="0" y="669"/>
                    <a:pt x="0" y="1520"/>
                  </a:cubicBezTo>
                  <a:cubicBezTo>
                    <a:pt x="0" y="2341"/>
                    <a:pt x="669" y="3040"/>
                    <a:pt x="1520" y="3040"/>
                  </a:cubicBezTo>
                  <a:cubicBezTo>
                    <a:pt x="2341" y="3040"/>
                    <a:pt x="3040" y="2341"/>
                    <a:pt x="3040" y="1520"/>
                  </a:cubicBezTo>
                  <a:cubicBezTo>
                    <a:pt x="3040" y="669"/>
                    <a:pt x="2341" y="0"/>
                    <a:pt x="15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8"/>
            <p:cNvSpPr/>
            <p:nvPr/>
          </p:nvSpPr>
          <p:spPr>
            <a:xfrm>
              <a:off x="737350" y="394412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700" y="0"/>
                    <a:pt x="1" y="699"/>
                    <a:pt x="1" y="1520"/>
                  </a:cubicBezTo>
                  <a:cubicBezTo>
                    <a:pt x="1" y="2371"/>
                    <a:pt x="700" y="3040"/>
                    <a:pt x="1521" y="3040"/>
                  </a:cubicBezTo>
                  <a:cubicBezTo>
                    <a:pt x="2372" y="3040"/>
                    <a:pt x="3041" y="2371"/>
                    <a:pt x="3041" y="1520"/>
                  </a:cubicBezTo>
                  <a:cubicBezTo>
                    <a:pt x="3041" y="69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2" name="Google Shape;582;p8"/>
          <p:cNvGrpSpPr/>
          <p:nvPr/>
        </p:nvGrpSpPr>
        <p:grpSpPr>
          <a:xfrm>
            <a:off x="8161775" y="338663"/>
            <a:ext cx="269025" cy="300175"/>
            <a:chOff x="3260975" y="761700"/>
            <a:chExt cx="269025" cy="300175"/>
          </a:xfrm>
        </p:grpSpPr>
        <p:sp>
          <p:nvSpPr>
            <p:cNvPr id="583" name="Google Shape;583;p8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8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8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8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8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8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8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8" name="Google Shape;598;p8"/>
          <p:cNvGrpSpPr/>
          <p:nvPr/>
        </p:nvGrpSpPr>
        <p:grpSpPr>
          <a:xfrm rot="2829605">
            <a:off x="-232866" y="-253056"/>
            <a:ext cx="1892561" cy="1313996"/>
            <a:chOff x="-286715" y="4196508"/>
            <a:chExt cx="1892706" cy="1314097"/>
          </a:xfrm>
        </p:grpSpPr>
        <p:sp>
          <p:nvSpPr>
            <p:cNvPr id="599" name="Google Shape;599;p8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8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8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8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8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8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8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8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8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8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8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8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8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8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8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8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8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8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8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8"/>
          <p:cNvSpPr txBox="1"/>
          <p:nvPr>
            <p:ph type="title"/>
          </p:nvPr>
        </p:nvSpPr>
        <p:spPr>
          <a:xfrm>
            <a:off x="2946800" y="1190700"/>
            <a:ext cx="5484000" cy="276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oogle Shape;620;p9"/>
          <p:cNvGrpSpPr/>
          <p:nvPr/>
        </p:nvGrpSpPr>
        <p:grpSpPr>
          <a:xfrm>
            <a:off x="5516230" y="2419424"/>
            <a:ext cx="3715818" cy="2780042"/>
            <a:chOff x="5516230" y="2419424"/>
            <a:chExt cx="3715818" cy="2780042"/>
          </a:xfrm>
        </p:grpSpPr>
        <p:grpSp>
          <p:nvGrpSpPr>
            <p:cNvPr id="621" name="Google Shape;621;p9"/>
            <p:cNvGrpSpPr/>
            <p:nvPr/>
          </p:nvGrpSpPr>
          <p:grpSpPr>
            <a:xfrm>
              <a:off x="5516230" y="2419424"/>
              <a:ext cx="3715818" cy="2780042"/>
              <a:chOff x="-2059200" y="1808525"/>
              <a:chExt cx="7012300" cy="3372200"/>
            </a:xfrm>
          </p:grpSpPr>
          <p:sp>
            <p:nvSpPr>
              <p:cNvPr id="622" name="Google Shape;622;p9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Google Shape;623;p9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4" name="Google Shape;624;p9"/>
            <p:cNvGrpSpPr/>
            <p:nvPr/>
          </p:nvGrpSpPr>
          <p:grpSpPr>
            <a:xfrm flipH="1">
              <a:off x="7323988" y="3581988"/>
              <a:ext cx="823500" cy="1207650"/>
              <a:chOff x="447075" y="3422075"/>
              <a:chExt cx="823500" cy="1207650"/>
            </a:xfrm>
          </p:grpSpPr>
          <p:sp>
            <p:nvSpPr>
              <p:cNvPr id="625" name="Google Shape;625;p9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Google Shape;626;p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Google Shape;627;p9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Google Shape;628;p9"/>
              <p:cNvSpPr/>
              <p:nvPr/>
            </p:nvSpPr>
            <p:spPr>
              <a:xfrm>
                <a:off x="11945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29" name="Google Shape;629;p9"/>
          <p:cNvGrpSpPr/>
          <p:nvPr/>
        </p:nvGrpSpPr>
        <p:grpSpPr>
          <a:xfrm>
            <a:off x="-1629253" y="1433697"/>
            <a:ext cx="5032728" cy="3765399"/>
            <a:chOff x="-2059200" y="1808525"/>
            <a:chExt cx="7012300" cy="3372200"/>
          </a:xfrm>
        </p:grpSpPr>
        <p:sp>
          <p:nvSpPr>
            <p:cNvPr id="630" name="Google Shape;630;p9"/>
            <p:cNvSpPr/>
            <p:nvPr/>
          </p:nvSpPr>
          <p:spPr>
            <a:xfrm>
              <a:off x="-2059200" y="1832075"/>
              <a:ext cx="7012300" cy="3348650"/>
            </a:xfrm>
            <a:custGeom>
              <a:rect b="b" l="l" r="r" t="t"/>
              <a:pathLst>
                <a:path extrusionOk="0" h="133946" w="280492">
                  <a:moveTo>
                    <a:pt x="140246" y="0"/>
                  </a:moveTo>
                  <a:cubicBezTo>
                    <a:pt x="135633" y="0"/>
                    <a:pt x="131021" y="1771"/>
                    <a:pt x="127510" y="5312"/>
                  </a:cubicBezTo>
                  <a:lnTo>
                    <a:pt x="0" y="133946"/>
                  </a:lnTo>
                  <a:lnTo>
                    <a:pt x="280492" y="133946"/>
                  </a:lnTo>
                  <a:lnTo>
                    <a:pt x="152982" y="5312"/>
                  </a:lnTo>
                  <a:cubicBezTo>
                    <a:pt x="149471" y="1771"/>
                    <a:pt x="144858" y="0"/>
                    <a:pt x="140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766825" y="1808525"/>
              <a:ext cx="1444575" cy="802200"/>
            </a:xfrm>
            <a:custGeom>
              <a:rect b="b" l="l" r="r" t="t"/>
              <a:pathLst>
                <a:path extrusionOk="0" h="32088" w="57783">
                  <a:moveTo>
                    <a:pt x="27205" y="0"/>
                  </a:moveTo>
                  <a:cubicBezTo>
                    <a:pt x="23155" y="0"/>
                    <a:pt x="19104" y="1558"/>
                    <a:pt x="16019" y="4673"/>
                  </a:cubicBezTo>
                  <a:lnTo>
                    <a:pt x="548" y="20266"/>
                  </a:lnTo>
                  <a:cubicBezTo>
                    <a:pt x="365" y="21087"/>
                    <a:pt x="183" y="21908"/>
                    <a:pt x="92" y="22759"/>
                  </a:cubicBezTo>
                  <a:cubicBezTo>
                    <a:pt x="1" y="23275"/>
                    <a:pt x="1" y="23914"/>
                    <a:pt x="426" y="24248"/>
                  </a:cubicBezTo>
                  <a:cubicBezTo>
                    <a:pt x="597" y="24366"/>
                    <a:pt x="791" y="24411"/>
                    <a:pt x="990" y="24411"/>
                  </a:cubicBezTo>
                  <a:cubicBezTo>
                    <a:pt x="1251" y="24411"/>
                    <a:pt x="1522" y="24334"/>
                    <a:pt x="1764" y="24248"/>
                  </a:cubicBezTo>
                  <a:cubicBezTo>
                    <a:pt x="3040" y="23762"/>
                    <a:pt x="4165" y="22911"/>
                    <a:pt x="4986" y="21847"/>
                  </a:cubicBezTo>
                  <a:lnTo>
                    <a:pt x="4986" y="21847"/>
                  </a:lnTo>
                  <a:cubicBezTo>
                    <a:pt x="4712" y="23883"/>
                    <a:pt x="4682" y="25981"/>
                    <a:pt x="4955" y="28017"/>
                  </a:cubicBezTo>
                  <a:cubicBezTo>
                    <a:pt x="5138" y="29415"/>
                    <a:pt x="5624" y="30966"/>
                    <a:pt x="6901" y="31513"/>
                  </a:cubicBezTo>
                  <a:cubicBezTo>
                    <a:pt x="7197" y="31639"/>
                    <a:pt x="7504" y="31694"/>
                    <a:pt x="7815" y="31694"/>
                  </a:cubicBezTo>
                  <a:cubicBezTo>
                    <a:pt x="8777" y="31694"/>
                    <a:pt x="9767" y="31161"/>
                    <a:pt x="10548" y="30540"/>
                  </a:cubicBezTo>
                  <a:cubicBezTo>
                    <a:pt x="12706" y="28868"/>
                    <a:pt x="14287" y="26437"/>
                    <a:pt x="14955" y="23792"/>
                  </a:cubicBezTo>
                  <a:cubicBezTo>
                    <a:pt x="14925" y="23549"/>
                    <a:pt x="14986" y="23306"/>
                    <a:pt x="15107" y="23063"/>
                  </a:cubicBezTo>
                  <a:lnTo>
                    <a:pt x="15107" y="23063"/>
                  </a:lnTo>
                  <a:cubicBezTo>
                    <a:pt x="15077" y="23306"/>
                    <a:pt x="15016" y="23549"/>
                    <a:pt x="14955" y="23792"/>
                  </a:cubicBezTo>
                  <a:cubicBezTo>
                    <a:pt x="15016" y="24279"/>
                    <a:pt x="15320" y="24734"/>
                    <a:pt x="15806" y="24917"/>
                  </a:cubicBezTo>
                  <a:cubicBezTo>
                    <a:pt x="16042" y="25030"/>
                    <a:pt x="16295" y="25080"/>
                    <a:pt x="16550" y="25080"/>
                  </a:cubicBezTo>
                  <a:cubicBezTo>
                    <a:pt x="17052" y="25080"/>
                    <a:pt x="17562" y="24885"/>
                    <a:pt x="17965" y="24582"/>
                  </a:cubicBezTo>
                  <a:cubicBezTo>
                    <a:pt x="18603" y="24157"/>
                    <a:pt x="19059" y="23488"/>
                    <a:pt x="19484" y="22880"/>
                  </a:cubicBezTo>
                  <a:cubicBezTo>
                    <a:pt x="20123" y="24613"/>
                    <a:pt x="20852" y="26315"/>
                    <a:pt x="21703" y="27956"/>
                  </a:cubicBezTo>
                  <a:cubicBezTo>
                    <a:pt x="22250" y="29051"/>
                    <a:pt x="22919" y="30175"/>
                    <a:pt x="23892" y="30966"/>
                  </a:cubicBezTo>
                  <a:cubicBezTo>
                    <a:pt x="24844" y="31742"/>
                    <a:pt x="26044" y="32088"/>
                    <a:pt x="27276" y="32088"/>
                  </a:cubicBezTo>
                  <a:cubicBezTo>
                    <a:pt x="28600" y="32088"/>
                    <a:pt x="29962" y="31689"/>
                    <a:pt x="31096" y="30996"/>
                  </a:cubicBezTo>
                  <a:cubicBezTo>
                    <a:pt x="33284" y="29659"/>
                    <a:pt x="34773" y="27440"/>
                    <a:pt x="35959" y="25190"/>
                  </a:cubicBezTo>
                  <a:cubicBezTo>
                    <a:pt x="36445" y="24279"/>
                    <a:pt x="36901" y="23306"/>
                    <a:pt x="37023" y="22272"/>
                  </a:cubicBezTo>
                  <a:cubicBezTo>
                    <a:pt x="37144" y="24248"/>
                    <a:pt x="37235" y="25981"/>
                    <a:pt x="37904" y="27804"/>
                  </a:cubicBezTo>
                  <a:cubicBezTo>
                    <a:pt x="38299" y="28899"/>
                    <a:pt x="38816" y="29993"/>
                    <a:pt x="39637" y="30814"/>
                  </a:cubicBezTo>
                  <a:cubicBezTo>
                    <a:pt x="40332" y="31483"/>
                    <a:pt x="41288" y="31956"/>
                    <a:pt x="42266" y="31956"/>
                  </a:cubicBezTo>
                  <a:cubicBezTo>
                    <a:pt x="42443" y="31956"/>
                    <a:pt x="42621" y="31940"/>
                    <a:pt x="42798" y="31908"/>
                  </a:cubicBezTo>
                  <a:cubicBezTo>
                    <a:pt x="43892" y="31695"/>
                    <a:pt x="44743" y="30814"/>
                    <a:pt x="45230" y="29811"/>
                  </a:cubicBezTo>
                  <a:cubicBezTo>
                    <a:pt x="45685" y="28807"/>
                    <a:pt x="45807" y="27683"/>
                    <a:pt x="45837" y="26589"/>
                  </a:cubicBezTo>
                  <a:cubicBezTo>
                    <a:pt x="46506" y="27227"/>
                    <a:pt x="47236" y="28139"/>
                    <a:pt x="48087" y="28503"/>
                  </a:cubicBezTo>
                  <a:cubicBezTo>
                    <a:pt x="48512" y="28701"/>
                    <a:pt x="48991" y="28815"/>
                    <a:pt x="49462" y="28815"/>
                  </a:cubicBezTo>
                  <a:cubicBezTo>
                    <a:pt x="49933" y="28815"/>
                    <a:pt x="50397" y="28701"/>
                    <a:pt x="50792" y="28443"/>
                  </a:cubicBezTo>
                  <a:cubicBezTo>
                    <a:pt x="52008" y="27622"/>
                    <a:pt x="51977" y="25859"/>
                    <a:pt x="51856" y="24400"/>
                  </a:cubicBezTo>
                  <a:lnTo>
                    <a:pt x="51856" y="24400"/>
                  </a:lnTo>
                  <a:cubicBezTo>
                    <a:pt x="52400" y="24944"/>
                    <a:pt x="53153" y="25136"/>
                    <a:pt x="53945" y="25136"/>
                  </a:cubicBezTo>
                  <a:cubicBezTo>
                    <a:pt x="54569" y="25136"/>
                    <a:pt x="55218" y="25017"/>
                    <a:pt x="55807" y="24856"/>
                  </a:cubicBezTo>
                  <a:cubicBezTo>
                    <a:pt x="56476" y="24674"/>
                    <a:pt x="57114" y="24461"/>
                    <a:pt x="57783" y="24218"/>
                  </a:cubicBezTo>
                  <a:lnTo>
                    <a:pt x="38390" y="4673"/>
                  </a:lnTo>
                  <a:cubicBezTo>
                    <a:pt x="35305" y="1558"/>
                    <a:pt x="31255" y="0"/>
                    <a:pt x="27205" y="0"/>
                  </a:cubicBezTo>
                  <a:close/>
                </a:path>
              </a:pathLst>
            </a:custGeom>
            <a:solidFill>
              <a:schemeClr val="accent4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2" name="Google Shape;632;p9"/>
          <p:cNvSpPr/>
          <p:nvPr/>
        </p:nvSpPr>
        <p:spPr>
          <a:xfrm>
            <a:off x="-113" y="-19950"/>
            <a:ext cx="9144113" cy="136153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3" name="Google Shape;633;p9"/>
          <p:cNvGrpSpPr/>
          <p:nvPr/>
        </p:nvGrpSpPr>
        <p:grpSpPr>
          <a:xfrm flipH="1" rot="6433001">
            <a:off x="7833927" y="14611"/>
            <a:ext cx="1571063" cy="1122923"/>
            <a:chOff x="-7554825" y="2377800"/>
            <a:chExt cx="648825" cy="463750"/>
          </a:xfrm>
        </p:grpSpPr>
        <p:sp>
          <p:nvSpPr>
            <p:cNvPr id="634" name="Google Shape;634;p9"/>
            <p:cNvSpPr/>
            <p:nvPr/>
          </p:nvSpPr>
          <p:spPr>
            <a:xfrm>
              <a:off x="-7132025" y="2633975"/>
              <a:ext cx="75900" cy="176725"/>
            </a:xfrm>
            <a:custGeom>
              <a:rect b="b" l="l" r="r" t="t"/>
              <a:pathLst>
                <a:path extrusionOk="0" h="7069" w="3036">
                  <a:moveTo>
                    <a:pt x="2162" y="1"/>
                  </a:moveTo>
                  <a:cubicBezTo>
                    <a:pt x="1685" y="1"/>
                    <a:pt x="1151" y="1817"/>
                    <a:pt x="868" y="2596"/>
                  </a:cubicBezTo>
                  <a:cubicBezTo>
                    <a:pt x="434" y="3830"/>
                    <a:pt x="0" y="5198"/>
                    <a:pt x="534" y="6365"/>
                  </a:cubicBezTo>
                  <a:cubicBezTo>
                    <a:pt x="694" y="6717"/>
                    <a:pt x="1037" y="7068"/>
                    <a:pt x="1417" y="7068"/>
                  </a:cubicBezTo>
                  <a:cubicBezTo>
                    <a:pt x="1434" y="7068"/>
                    <a:pt x="1451" y="7067"/>
                    <a:pt x="1468" y="7066"/>
                  </a:cubicBezTo>
                  <a:cubicBezTo>
                    <a:pt x="1868" y="6999"/>
                    <a:pt x="2102" y="6599"/>
                    <a:pt x="2235" y="6232"/>
                  </a:cubicBezTo>
                  <a:cubicBezTo>
                    <a:pt x="2869" y="4631"/>
                    <a:pt x="3036" y="2830"/>
                    <a:pt x="2702" y="1128"/>
                  </a:cubicBezTo>
                  <a:cubicBezTo>
                    <a:pt x="2546" y="310"/>
                    <a:pt x="2359" y="1"/>
                    <a:pt x="21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-7115350" y="2484000"/>
              <a:ext cx="114275" cy="58750"/>
            </a:xfrm>
            <a:custGeom>
              <a:rect b="b" l="l" r="r" t="t"/>
              <a:pathLst>
                <a:path extrusionOk="0" h="2350" w="4571">
                  <a:moveTo>
                    <a:pt x="1071" y="1"/>
                  </a:moveTo>
                  <a:cubicBezTo>
                    <a:pt x="1003" y="1"/>
                    <a:pt x="935" y="7"/>
                    <a:pt x="868" y="22"/>
                  </a:cubicBezTo>
                  <a:cubicBezTo>
                    <a:pt x="534" y="56"/>
                    <a:pt x="234" y="256"/>
                    <a:pt x="134" y="556"/>
                  </a:cubicBezTo>
                  <a:cubicBezTo>
                    <a:pt x="0" y="1056"/>
                    <a:pt x="501" y="1523"/>
                    <a:pt x="968" y="1757"/>
                  </a:cubicBezTo>
                  <a:cubicBezTo>
                    <a:pt x="1324" y="1935"/>
                    <a:pt x="2569" y="2350"/>
                    <a:pt x="3439" y="2350"/>
                  </a:cubicBezTo>
                  <a:cubicBezTo>
                    <a:pt x="3874" y="2350"/>
                    <a:pt x="4215" y="2246"/>
                    <a:pt x="4303" y="1957"/>
                  </a:cubicBezTo>
                  <a:cubicBezTo>
                    <a:pt x="4570" y="1156"/>
                    <a:pt x="2335" y="322"/>
                    <a:pt x="1768" y="156"/>
                  </a:cubicBezTo>
                  <a:cubicBezTo>
                    <a:pt x="1536" y="78"/>
                    <a:pt x="1303" y="1"/>
                    <a:pt x="1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-7402225" y="2377800"/>
              <a:ext cx="496225" cy="429500"/>
            </a:xfrm>
            <a:custGeom>
              <a:rect b="b" l="l" r="r" t="t"/>
              <a:pathLst>
                <a:path extrusionOk="0" fill="none" h="17180" w="19849">
                  <a:moveTo>
                    <a:pt x="19848" y="1"/>
                  </a:moveTo>
                  <a:cubicBezTo>
                    <a:pt x="18147" y="4370"/>
                    <a:pt x="13844" y="9407"/>
                    <a:pt x="10208" y="12409"/>
                  </a:cubicBezTo>
                  <a:cubicBezTo>
                    <a:pt x="7239" y="14844"/>
                    <a:pt x="3837" y="17179"/>
                    <a:pt x="1" y="17179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-7414725" y="2664675"/>
              <a:ext cx="257700" cy="34225"/>
            </a:xfrm>
            <a:custGeom>
              <a:rect b="b" l="l" r="r" t="t"/>
              <a:pathLst>
                <a:path extrusionOk="0" fill="none" h="1369" w="10308">
                  <a:moveTo>
                    <a:pt x="10308" y="1135"/>
                  </a:moveTo>
                  <a:cubicBezTo>
                    <a:pt x="6838" y="1368"/>
                    <a:pt x="3336" y="968"/>
                    <a:pt x="0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-7308000" y="2571275"/>
              <a:ext cx="144300" cy="120950"/>
            </a:xfrm>
            <a:custGeom>
              <a:rect b="b" l="l" r="r" t="t"/>
              <a:pathLst>
                <a:path extrusionOk="0" fill="none" h="4838" w="5772">
                  <a:moveTo>
                    <a:pt x="5772" y="4837"/>
                  </a:moveTo>
                  <a:cubicBezTo>
                    <a:pt x="4304" y="2769"/>
                    <a:pt x="2303" y="1101"/>
                    <a:pt x="1" y="0"/>
                  </a:cubicBezTo>
                </a:path>
              </a:pathLst>
            </a:custGeom>
            <a:noFill/>
            <a:ln cap="rnd" cmpd="sng" w="15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-7554825" y="2637400"/>
              <a:ext cx="206000" cy="69850"/>
            </a:xfrm>
            <a:custGeom>
              <a:rect b="b" l="l" r="r" t="t"/>
              <a:pathLst>
                <a:path extrusionOk="0" h="2794" w="8240">
                  <a:moveTo>
                    <a:pt x="3461" y="0"/>
                  </a:moveTo>
                  <a:cubicBezTo>
                    <a:pt x="2885" y="0"/>
                    <a:pt x="2311" y="86"/>
                    <a:pt x="1768" y="257"/>
                  </a:cubicBezTo>
                  <a:cubicBezTo>
                    <a:pt x="1134" y="491"/>
                    <a:pt x="534" y="825"/>
                    <a:pt x="200" y="1392"/>
                  </a:cubicBezTo>
                  <a:cubicBezTo>
                    <a:pt x="67" y="1592"/>
                    <a:pt x="0" y="1825"/>
                    <a:pt x="67" y="2059"/>
                  </a:cubicBezTo>
                  <a:cubicBezTo>
                    <a:pt x="134" y="2192"/>
                    <a:pt x="234" y="2326"/>
                    <a:pt x="367" y="2426"/>
                  </a:cubicBezTo>
                  <a:cubicBezTo>
                    <a:pt x="767" y="2726"/>
                    <a:pt x="1268" y="2793"/>
                    <a:pt x="1735" y="2793"/>
                  </a:cubicBezTo>
                  <a:cubicBezTo>
                    <a:pt x="1748" y="2793"/>
                    <a:pt x="1762" y="2793"/>
                    <a:pt x="1777" y="2793"/>
                  </a:cubicBezTo>
                  <a:cubicBezTo>
                    <a:pt x="2910" y="2793"/>
                    <a:pt x="8240" y="1544"/>
                    <a:pt x="5704" y="458"/>
                  </a:cubicBezTo>
                  <a:cubicBezTo>
                    <a:pt x="4999" y="153"/>
                    <a:pt x="4228" y="0"/>
                    <a:pt x="34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-7371375" y="2534475"/>
              <a:ext cx="75925" cy="67675"/>
            </a:xfrm>
            <a:custGeom>
              <a:rect b="b" l="l" r="r" t="t"/>
              <a:pathLst>
                <a:path extrusionOk="0" h="2707" w="3037">
                  <a:moveTo>
                    <a:pt x="1573" y="0"/>
                  </a:moveTo>
                  <a:cubicBezTo>
                    <a:pt x="1413" y="0"/>
                    <a:pt x="1254" y="35"/>
                    <a:pt x="1102" y="105"/>
                  </a:cubicBezTo>
                  <a:cubicBezTo>
                    <a:pt x="901" y="171"/>
                    <a:pt x="735" y="272"/>
                    <a:pt x="601" y="405"/>
                  </a:cubicBezTo>
                  <a:lnTo>
                    <a:pt x="468" y="238"/>
                  </a:lnTo>
                  <a:cubicBezTo>
                    <a:pt x="468" y="238"/>
                    <a:pt x="368" y="338"/>
                    <a:pt x="401" y="572"/>
                  </a:cubicBezTo>
                  <a:cubicBezTo>
                    <a:pt x="401" y="572"/>
                    <a:pt x="383" y="568"/>
                    <a:pt x="353" y="568"/>
                  </a:cubicBezTo>
                  <a:cubicBezTo>
                    <a:pt x="294" y="568"/>
                    <a:pt x="190" y="583"/>
                    <a:pt x="101" y="672"/>
                  </a:cubicBezTo>
                  <a:cubicBezTo>
                    <a:pt x="101" y="872"/>
                    <a:pt x="201" y="972"/>
                    <a:pt x="201" y="972"/>
                  </a:cubicBezTo>
                  <a:cubicBezTo>
                    <a:pt x="1" y="1072"/>
                    <a:pt x="1" y="1206"/>
                    <a:pt x="1" y="1206"/>
                  </a:cubicBezTo>
                  <a:lnTo>
                    <a:pt x="234" y="1206"/>
                  </a:lnTo>
                  <a:cubicBezTo>
                    <a:pt x="168" y="1773"/>
                    <a:pt x="468" y="2306"/>
                    <a:pt x="1001" y="2573"/>
                  </a:cubicBezTo>
                  <a:cubicBezTo>
                    <a:pt x="1168" y="2640"/>
                    <a:pt x="1335" y="2707"/>
                    <a:pt x="1535" y="2707"/>
                  </a:cubicBezTo>
                  <a:cubicBezTo>
                    <a:pt x="2102" y="2707"/>
                    <a:pt x="2636" y="2373"/>
                    <a:pt x="2836" y="1806"/>
                  </a:cubicBezTo>
                  <a:cubicBezTo>
                    <a:pt x="3036" y="1206"/>
                    <a:pt x="2803" y="505"/>
                    <a:pt x="2236" y="205"/>
                  </a:cubicBezTo>
                  <a:cubicBezTo>
                    <a:pt x="2022" y="69"/>
                    <a:pt x="1796" y="0"/>
                    <a:pt x="1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-7464775" y="2774425"/>
              <a:ext cx="75925" cy="67125"/>
            </a:xfrm>
            <a:custGeom>
              <a:rect b="b" l="l" r="r" t="t"/>
              <a:pathLst>
                <a:path extrusionOk="0" h="2685" w="3037">
                  <a:moveTo>
                    <a:pt x="1532" y="0"/>
                  </a:moveTo>
                  <a:cubicBezTo>
                    <a:pt x="1372" y="0"/>
                    <a:pt x="1215" y="27"/>
                    <a:pt x="1068" y="80"/>
                  </a:cubicBezTo>
                  <a:cubicBezTo>
                    <a:pt x="901" y="147"/>
                    <a:pt x="735" y="247"/>
                    <a:pt x="601" y="414"/>
                  </a:cubicBezTo>
                  <a:lnTo>
                    <a:pt x="434" y="247"/>
                  </a:lnTo>
                  <a:cubicBezTo>
                    <a:pt x="434" y="247"/>
                    <a:pt x="334" y="347"/>
                    <a:pt x="401" y="547"/>
                  </a:cubicBezTo>
                  <a:cubicBezTo>
                    <a:pt x="401" y="547"/>
                    <a:pt x="234" y="547"/>
                    <a:pt x="101" y="681"/>
                  </a:cubicBezTo>
                  <a:cubicBezTo>
                    <a:pt x="67" y="847"/>
                    <a:pt x="201" y="981"/>
                    <a:pt x="201" y="981"/>
                  </a:cubicBezTo>
                  <a:cubicBezTo>
                    <a:pt x="1" y="1048"/>
                    <a:pt x="1" y="1214"/>
                    <a:pt x="1" y="1214"/>
                  </a:cubicBezTo>
                  <a:lnTo>
                    <a:pt x="201" y="1214"/>
                  </a:lnTo>
                  <a:cubicBezTo>
                    <a:pt x="168" y="1748"/>
                    <a:pt x="434" y="2315"/>
                    <a:pt x="968" y="2549"/>
                  </a:cubicBezTo>
                  <a:cubicBezTo>
                    <a:pt x="1135" y="2649"/>
                    <a:pt x="1335" y="2682"/>
                    <a:pt x="1502" y="2682"/>
                  </a:cubicBezTo>
                  <a:cubicBezTo>
                    <a:pt x="1526" y="2684"/>
                    <a:pt x="1550" y="2684"/>
                    <a:pt x="1573" y="2684"/>
                  </a:cubicBezTo>
                  <a:cubicBezTo>
                    <a:pt x="2113" y="2684"/>
                    <a:pt x="2611" y="2325"/>
                    <a:pt x="2803" y="1781"/>
                  </a:cubicBezTo>
                  <a:cubicBezTo>
                    <a:pt x="3036" y="1181"/>
                    <a:pt x="2769" y="514"/>
                    <a:pt x="2236" y="180"/>
                  </a:cubicBezTo>
                  <a:cubicBezTo>
                    <a:pt x="2016" y="60"/>
                    <a:pt x="1771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2" name="Google Shape;642;p9"/>
          <p:cNvGrpSpPr/>
          <p:nvPr/>
        </p:nvGrpSpPr>
        <p:grpSpPr>
          <a:xfrm>
            <a:off x="7186838" y="317825"/>
            <a:ext cx="269025" cy="300175"/>
            <a:chOff x="3260975" y="761700"/>
            <a:chExt cx="269025" cy="300175"/>
          </a:xfrm>
        </p:grpSpPr>
        <p:sp>
          <p:nvSpPr>
            <p:cNvPr id="643" name="Google Shape;643;p9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9"/>
          <p:cNvGrpSpPr/>
          <p:nvPr/>
        </p:nvGrpSpPr>
        <p:grpSpPr>
          <a:xfrm>
            <a:off x="4761338" y="238050"/>
            <a:ext cx="1890300" cy="752225"/>
            <a:chOff x="4761338" y="238050"/>
            <a:chExt cx="1890300" cy="752225"/>
          </a:xfrm>
        </p:grpSpPr>
        <p:grpSp>
          <p:nvGrpSpPr>
            <p:cNvPr id="659" name="Google Shape;659;p9"/>
            <p:cNvGrpSpPr/>
            <p:nvPr/>
          </p:nvGrpSpPr>
          <p:grpSpPr>
            <a:xfrm flipH="1">
              <a:off x="5990088" y="238050"/>
              <a:ext cx="661550" cy="523625"/>
              <a:chOff x="218475" y="3574475"/>
              <a:chExt cx="661550" cy="523625"/>
            </a:xfrm>
          </p:grpSpPr>
          <p:sp>
            <p:nvSpPr>
              <p:cNvPr id="660" name="Google Shape;660;p9"/>
              <p:cNvSpPr/>
              <p:nvPr/>
            </p:nvSpPr>
            <p:spPr>
              <a:xfrm>
                <a:off x="218475" y="40221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1" name="Google Shape;661;p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3" name="Google Shape;663;p9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4" name="Google Shape;664;p9"/>
            <p:cNvGrpSpPr/>
            <p:nvPr/>
          </p:nvGrpSpPr>
          <p:grpSpPr>
            <a:xfrm flipH="1">
              <a:off x="4761338" y="238050"/>
              <a:ext cx="1128300" cy="752225"/>
              <a:chOff x="66075" y="3574475"/>
              <a:chExt cx="1128300" cy="752225"/>
            </a:xfrm>
          </p:grpSpPr>
          <p:sp>
            <p:nvSpPr>
              <p:cNvPr id="665" name="Google Shape;665;p9"/>
              <p:cNvSpPr/>
              <p:nvPr/>
            </p:nvSpPr>
            <p:spPr>
              <a:xfrm>
                <a:off x="66075" y="42507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6" name="Google Shape;666;p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7" name="Google Shape;667;p9"/>
              <p:cNvSpPr/>
              <p:nvPr/>
            </p:nvSpPr>
            <p:spPr>
              <a:xfrm>
                <a:off x="804025" y="35744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1118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69" name="Google Shape;669;p9"/>
          <p:cNvGrpSpPr/>
          <p:nvPr/>
        </p:nvGrpSpPr>
        <p:grpSpPr>
          <a:xfrm>
            <a:off x="315675" y="690100"/>
            <a:ext cx="269025" cy="300175"/>
            <a:chOff x="3260975" y="761700"/>
            <a:chExt cx="269025" cy="300175"/>
          </a:xfrm>
        </p:grpSpPr>
        <p:sp>
          <p:nvSpPr>
            <p:cNvPr id="670" name="Google Shape;670;p9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9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9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9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9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9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9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9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9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9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5" name="Google Shape;685;p9"/>
          <p:cNvGrpSpPr/>
          <p:nvPr/>
        </p:nvGrpSpPr>
        <p:grpSpPr>
          <a:xfrm>
            <a:off x="8376200" y="1876425"/>
            <a:ext cx="269025" cy="300175"/>
            <a:chOff x="3260975" y="761700"/>
            <a:chExt cx="269025" cy="300175"/>
          </a:xfrm>
        </p:grpSpPr>
        <p:sp>
          <p:nvSpPr>
            <p:cNvPr id="686" name="Google Shape;686;p9"/>
            <p:cNvSpPr/>
            <p:nvPr/>
          </p:nvSpPr>
          <p:spPr>
            <a:xfrm>
              <a:off x="3396975" y="761700"/>
              <a:ext cx="25" cy="300175"/>
            </a:xfrm>
            <a:custGeom>
              <a:rect b="b" l="l" r="r" t="t"/>
              <a:pathLst>
                <a:path extrusionOk="0" fill="none" h="12007" w="1">
                  <a:moveTo>
                    <a:pt x="1" y="1"/>
                  </a:moveTo>
                  <a:lnTo>
                    <a:pt x="1" y="1200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3352900" y="782975"/>
              <a:ext cx="88175" cy="44100"/>
            </a:xfrm>
            <a:custGeom>
              <a:rect b="b" l="l" r="r" t="t"/>
              <a:pathLst>
                <a:path extrusionOk="0" fill="none" h="1764" w="3527">
                  <a:moveTo>
                    <a:pt x="3527" y="1"/>
                  </a:moveTo>
                  <a:lnTo>
                    <a:pt x="1764" y="1764"/>
                  </a:lnTo>
                  <a:lnTo>
                    <a:pt x="1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3352150" y="998775"/>
              <a:ext cx="88925" cy="44100"/>
            </a:xfrm>
            <a:custGeom>
              <a:rect b="b" l="l" r="r" t="t"/>
              <a:pathLst>
                <a:path extrusionOk="0" fill="none" h="1764" w="3557">
                  <a:moveTo>
                    <a:pt x="1" y="1764"/>
                  </a:moveTo>
                  <a:lnTo>
                    <a:pt x="1764" y="1"/>
                  </a:lnTo>
                  <a:lnTo>
                    <a:pt x="3557" y="1764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3378750" y="85440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1"/>
                  </a:moveTo>
                  <a:lnTo>
                    <a:pt x="1429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3378750" y="969150"/>
              <a:ext cx="35750" cy="25"/>
            </a:xfrm>
            <a:custGeom>
              <a:rect b="b" l="l" r="r" t="t"/>
              <a:pathLst>
                <a:path extrusionOk="0" fill="none" h="1" w="1430">
                  <a:moveTo>
                    <a:pt x="0" y="0"/>
                  </a:moveTo>
                  <a:lnTo>
                    <a:pt x="142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3266275" y="837700"/>
              <a:ext cx="259925" cy="149700"/>
            </a:xfrm>
            <a:custGeom>
              <a:rect b="b" l="l" r="r" t="t"/>
              <a:pathLst>
                <a:path extrusionOk="0" fill="none" h="5988" w="10397">
                  <a:moveTo>
                    <a:pt x="10396" y="0"/>
                  </a:moveTo>
                  <a:lnTo>
                    <a:pt x="1" y="5988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3469925" y="809575"/>
              <a:ext cx="60075" cy="76775"/>
            </a:xfrm>
            <a:custGeom>
              <a:rect b="b" l="l" r="r" t="t"/>
              <a:pathLst>
                <a:path extrusionOk="0" fill="none" h="3071" w="2403">
                  <a:moveTo>
                    <a:pt x="2402" y="3070"/>
                  </a:moveTo>
                  <a:lnTo>
                    <a:pt x="1" y="2432"/>
                  </a:lnTo>
                  <a:lnTo>
                    <a:pt x="639" y="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3260975" y="939525"/>
              <a:ext cx="60050" cy="76000"/>
            </a:xfrm>
            <a:custGeom>
              <a:rect b="b" l="l" r="r" t="t"/>
              <a:pathLst>
                <a:path extrusionOk="0" fill="none" h="3040" w="2402">
                  <a:moveTo>
                    <a:pt x="0" y="0"/>
                  </a:moveTo>
                  <a:lnTo>
                    <a:pt x="2401" y="638"/>
                  </a:lnTo>
                  <a:lnTo>
                    <a:pt x="1763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3436500" y="86807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1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3337725" y="92507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0" y="1"/>
                  </a:moveTo>
                  <a:lnTo>
                    <a:pt x="73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3268575" y="835400"/>
              <a:ext cx="256850" cy="153525"/>
            </a:xfrm>
            <a:custGeom>
              <a:rect b="b" l="l" r="r" t="t"/>
              <a:pathLst>
                <a:path extrusionOk="0" fill="none" h="6141" w="10274">
                  <a:moveTo>
                    <a:pt x="10274" y="6141"/>
                  </a:moveTo>
                  <a:lnTo>
                    <a:pt x="0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3469175" y="941025"/>
              <a:ext cx="60825" cy="75275"/>
            </a:xfrm>
            <a:custGeom>
              <a:rect b="b" l="l" r="r" t="t"/>
              <a:pathLst>
                <a:path extrusionOk="0" fill="none" h="3011" w="2433">
                  <a:moveTo>
                    <a:pt x="608" y="3010"/>
                  </a:moveTo>
                  <a:lnTo>
                    <a:pt x="1" y="609"/>
                  </a:lnTo>
                  <a:lnTo>
                    <a:pt x="2432" y="1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3261725" y="807300"/>
              <a:ext cx="60825" cy="76000"/>
            </a:xfrm>
            <a:custGeom>
              <a:rect b="b" l="l" r="r" t="t"/>
              <a:pathLst>
                <a:path extrusionOk="0" fill="none" h="3040" w="2433">
                  <a:moveTo>
                    <a:pt x="1824" y="0"/>
                  </a:moveTo>
                  <a:lnTo>
                    <a:pt x="2432" y="2401"/>
                  </a:lnTo>
                  <a:lnTo>
                    <a:pt x="1" y="3040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3436500" y="925825"/>
              <a:ext cx="18275" cy="31200"/>
            </a:xfrm>
            <a:custGeom>
              <a:rect b="b" l="l" r="r" t="t"/>
              <a:pathLst>
                <a:path extrusionOk="0" fill="none" h="1248" w="731">
                  <a:moveTo>
                    <a:pt x="730" y="1"/>
                  </a:moveTo>
                  <a:lnTo>
                    <a:pt x="1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3338475" y="867325"/>
              <a:ext cx="18250" cy="31175"/>
            </a:xfrm>
            <a:custGeom>
              <a:rect b="b" l="l" r="r" t="t"/>
              <a:pathLst>
                <a:path extrusionOk="0" fill="none" h="1247" w="730">
                  <a:moveTo>
                    <a:pt x="730" y="0"/>
                  </a:moveTo>
                  <a:lnTo>
                    <a:pt x="0" y="1247"/>
                  </a:lnTo>
                </a:path>
              </a:pathLst>
            </a:custGeom>
            <a:solidFill>
              <a:schemeClr val="lt2"/>
            </a:solidFill>
            <a:ln cap="rnd" cmpd="sng" w="190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1" name="Google Shape;701;p9"/>
          <p:cNvGrpSpPr/>
          <p:nvPr/>
        </p:nvGrpSpPr>
        <p:grpSpPr>
          <a:xfrm>
            <a:off x="948788" y="2641413"/>
            <a:ext cx="609425" cy="1207650"/>
            <a:chOff x="948788" y="2641413"/>
            <a:chExt cx="609425" cy="1207650"/>
          </a:xfrm>
        </p:grpSpPr>
        <p:grpSp>
          <p:nvGrpSpPr>
            <p:cNvPr id="702" name="Google Shape;702;p9"/>
            <p:cNvGrpSpPr/>
            <p:nvPr/>
          </p:nvGrpSpPr>
          <p:grpSpPr>
            <a:xfrm flipH="1">
              <a:off x="963313" y="2641413"/>
              <a:ext cx="594900" cy="1207650"/>
              <a:chOff x="447075" y="3422075"/>
              <a:chExt cx="594900" cy="1207650"/>
            </a:xfrm>
          </p:grpSpPr>
          <p:sp>
            <p:nvSpPr>
              <p:cNvPr id="703" name="Google Shape;703;p9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9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5" name="Google Shape;705;p9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6" name="Google Shape;706;p9"/>
              <p:cNvSpPr/>
              <p:nvPr/>
            </p:nvSpPr>
            <p:spPr>
              <a:xfrm>
                <a:off x="965950" y="45537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7" name="Google Shape;707;p9"/>
            <p:cNvSpPr/>
            <p:nvPr/>
          </p:nvSpPr>
          <p:spPr>
            <a:xfrm flipH="1">
              <a:off x="948788" y="3165238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9"/>
          <p:cNvSpPr txBox="1"/>
          <p:nvPr>
            <p:ph idx="1" type="subTitle"/>
          </p:nvPr>
        </p:nvSpPr>
        <p:spPr>
          <a:xfrm>
            <a:off x="2379450" y="2523150"/>
            <a:ext cx="4385100" cy="1579500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709" name="Google Shape;709;p9"/>
          <p:cNvSpPr txBox="1"/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0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0"/>
          <p:cNvSpPr/>
          <p:nvPr/>
        </p:nvSpPr>
        <p:spPr>
          <a:xfrm flipH="1">
            <a:off x="-113" y="-19950"/>
            <a:ext cx="9144113" cy="2109193"/>
          </a:xfrm>
          <a:custGeom>
            <a:rect b="b" l="l" r="r" t="t"/>
            <a:pathLst>
              <a:path extrusionOk="0" h="36958" w="158814">
                <a:moveTo>
                  <a:pt x="0" y="1"/>
                </a:moveTo>
                <a:cubicBezTo>
                  <a:pt x="9941" y="1368"/>
                  <a:pt x="19581" y="4671"/>
                  <a:pt x="28754" y="8774"/>
                </a:cubicBezTo>
                <a:cubicBezTo>
                  <a:pt x="39962" y="13811"/>
                  <a:pt x="50570" y="20082"/>
                  <a:pt x="61744" y="25252"/>
                </a:cubicBezTo>
                <a:cubicBezTo>
                  <a:pt x="76429" y="32052"/>
                  <a:pt x="92305" y="36957"/>
                  <a:pt x="108466" y="36957"/>
                </a:cubicBezTo>
                <a:cubicBezTo>
                  <a:pt x="109192" y="36957"/>
                  <a:pt x="109919" y="36947"/>
                  <a:pt x="110646" y="36927"/>
                </a:cubicBezTo>
                <a:cubicBezTo>
                  <a:pt x="126924" y="36494"/>
                  <a:pt x="142735" y="31023"/>
                  <a:pt x="158814" y="28955"/>
                </a:cubicBezTo>
                <a:lnTo>
                  <a:pt x="15881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2" name="Google Shape;712;p10"/>
          <p:cNvGrpSpPr/>
          <p:nvPr/>
        </p:nvGrpSpPr>
        <p:grpSpPr>
          <a:xfrm>
            <a:off x="6898323" y="2089338"/>
            <a:ext cx="4105557" cy="3071748"/>
            <a:chOff x="-1728181" y="1913795"/>
            <a:chExt cx="4339912" cy="3247091"/>
          </a:xfrm>
        </p:grpSpPr>
        <p:grpSp>
          <p:nvGrpSpPr>
            <p:cNvPr id="713" name="Google Shape;713;p10"/>
            <p:cNvGrpSpPr/>
            <p:nvPr/>
          </p:nvGrpSpPr>
          <p:grpSpPr>
            <a:xfrm>
              <a:off x="-1728181" y="1913795"/>
              <a:ext cx="4339912" cy="3247091"/>
              <a:chOff x="-2059200" y="1808525"/>
              <a:chExt cx="7012300" cy="3372200"/>
            </a:xfrm>
          </p:grpSpPr>
          <p:sp>
            <p:nvSpPr>
              <p:cNvPr id="714" name="Google Shape;714;p10"/>
              <p:cNvSpPr/>
              <p:nvPr/>
            </p:nvSpPr>
            <p:spPr>
              <a:xfrm>
                <a:off x="-2059200" y="1832075"/>
                <a:ext cx="7012300" cy="3348650"/>
              </a:xfrm>
              <a:custGeom>
                <a:rect b="b" l="l" r="r" t="t"/>
                <a:pathLst>
                  <a:path extrusionOk="0" h="133946" w="280492">
                    <a:moveTo>
                      <a:pt x="140246" y="0"/>
                    </a:moveTo>
                    <a:cubicBezTo>
                      <a:pt x="135633" y="0"/>
                      <a:pt x="131021" y="1771"/>
                      <a:pt x="127510" y="5312"/>
                    </a:cubicBezTo>
                    <a:lnTo>
                      <a:pt x="0" y="133946"/>
                    </a:lnTo>
                    <a:lnTo>
                      <a:pt x="280492" y="133946"/>
                    </a:lnTo>
                    <a:lnTo>
                      <a:pt x="152982" y="5312"/>
                    </a:lnTo>
                    <a:cubicBezTo>
                      <a:pt x="149471" y="1771"/>
                      <a:pt x="144858" y="0"/>
                      <a:pt x="14024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5" name="Google Shape;715;p10"/>
              <p:cNvSpPr/>
              <p:nvPr/>
            </p:nvSpPr>
            <p:spPr>
              <a:xfrm>
                <a:off x="766825" y="1808525"/>
                <a:ext cx="1444575" cy="802200"/>
              </a:xfrm>
              <a:custGeom>
                <a:rect b="b" l="l" r="r" t="t"/>
                <a:pathLst>
                  <a:path extrusionOk="0" h="32088" w="57783">
                    <a:moveTo>
                      <a:pt x="27205" y="0"/>
                    </a:moveTo>
                    <a:cubicBezTo>
                      <a:pt x="23155" y="0"/>
                      <a:pt x="19104" y="1558"/>
                      <a:pt x="16019" y="4673"/>
                    </a:cubicBezTo>
                    <a:lnTo>
                      <a:pt x="548" y="20266"/>
                    </a:lnTo>
                    <a:cubicBezTo>
                      <a:pt x="365" y="21087"/>
                      <a:pt x="183" y="21908"/>
                      <a:pt x="92" y="22759"/>
                    </a:cubicBezTo>
                    <a:cubicBezTo>
                      <a:pt x="1" y="23275"/>
                      <a:pt x="1" y="23914"/>
                      <a:pt x="426" y="24248"/>
                    </a:cubicBezTo>
                    <a:cubicBezTo>
                      <a:pt x="597" y="24366"/>
                      <a:pt x="791" y="24411"/>
                      <a:pt x="990" y="24411"/>
                    </a:cubicBezTo>
                    <a:cubicBezTo>
                      <a:pt x="1251" y="24411"/>
                      <a:pt x="1522" y="24334"/>
                      <a:pt x="1764" y="24248"/>
                    </a:cubicBezTo>
                    <a:cubicBezTo>
                      <a:pt x="3040" y="23762"/>
                      <a:pt x="4165" y="22911"/>
                      <a:pt x="4986" y="21847"/>
                    </a:cubicBezTo>
                    <a:lnTo>
                      <a:pt x="4986" y="21847"/>
                    </a:lnTo>
                    <a:cubicBezTo>
                      <a:pt x="4712" y="23883"/>
                      <a:pt x="4682" y="25981"/>
                      <a:pt x="4955" y="28017"/>
                    </a:cubicBezTo>
                    <a:cubicBezTo>
                      <a:pt x="5138" y="29415"/>
                      <a:pt x="5624" y="30966"/>
                      <a:pt x="6901" y="31513"/>
                    </a:cubicBezTo>
                    <a:cubicBezTo>
                      <a:pt x="7197" y="31639"/>
                      <a:pt x="7504" y="31694"/>
                      <a:pt x="7815" y="31694"/>
                    </a:cubicBezTo>
                    <a:cubicBezTo>
                      <a:pt x="8777" y="31694"/>
                      <a:pt x="9767" y="31161"/>
                      <a:pt x="10548" y="30540"/>
                    </a:cubicBezTo>
                    <a:cubicBezTo>
                      <a:pt x="12706" y="28868"/>
                      <a:pt x="14287" y="26437"/>
                      <a:pt x="14955" y="23792"/>
                    </a:cubicBezTo>
                    <a:cubicBezTo>
                      <a:pt x="14925" y="23549"/>
                      <a:pt x="14986" y="23306"/>
                      <a:pt x="15107" y="23063"/>
                    </a:cubicBezTo>
                    <a:lnTo>
                      <a:pt x="15107" y="23063"/>
                    </a:lnTo>
                    <a:cubicBezTo>
                      <a:pt x="15077" y="23306"/>
                      <a:pt x="15016" y="23549"/>
                      <a:pt x="14955" y="23792"/>
                    </a:cubicBezTo>
                    <a:cubicBezTo>
                      <a:pt x="15016" y="24279"/>
                      <a:pt x="15320" y="24734"/>
                      <a:pt x="15806" y="24917"/>
                    </a:cubicBezTo>
                    <a:cubicBezTo>
                      <a:pt x="16042" y="25030"/>
                      <a:pt x="16295" y="25080"/>
                      <a:pt x="16550" y="25080"/>
                    </a:cubicBezTo>
                    <a:cubicBezTo>
                      <a:pt x="17052" y="25080"/>
                      <a:pt x="17562" y="24885"/>
                      <a:pt x="17965" y="24582"/>
                    </a:cubicBezTo>
                    <a:cubicBezTo>
                      <a:pt x="18603" y="24157"/>
                      <a:pt x="19059" y="23488"/>
                      <a:pt x="19484" y="22880"/>
                    </a:cubicBezTo>
                    <a:cubicBezTo>
                      <a:pt x="20123" y="24613"/>
                      <a:pt x="20852" y="26315"/>
                      <a:pt x="21703" y="27956"/>
                    </a:cubicBezTo>
                    <a:cubicBezTo>
                      <a:pt x="22250" y="29051"/>
                      <a:pt x="22919" y="30175"/>
                      <a:pt x="23892" y="30966"/>
                    </a:cubicBezTo>
                    <a:cubicBezTo>
                      <a:pt x="24844" y="31742"/>
                      <a:pt x="26044" y="32088"/>
                      <a:pt x="27276" y="32088"/>
                    </a:cubicBezTo>
                    <a:cubicBezTo>
                      <a:pt x="28600" y="32088"/>
                      <a:pt x="29962" y="31689"/>
                      <a:pt x="31096" y="30996"/>
                    </a:cubicBezTo>
                    <a:cubicBezTo>
                      <a:pt x="33284" y="29659"/>
                      <a:pt x="34773" y="27440"/>
                      <a:pt x="35959" y="25190"/>
                    </a:cubicBezTo>
                    <a:cubicBezTo>
                      <a:pt x="36445" y="24279"/>
                      <a:pt x="36901" y="23306"/>
                      <a:pt x="37023" y="22272"/>
                    </a:cubicBezTo>
                    <a:cubicBezTo>
                      <a:pt x="37144" y="24248"/>
                      <a:pt x="37235" y="25981"/>
                      <a:pt x="37904" y="27804"/>
                    </a:cubicBezTo>
                    <a:cubicBezTo>
                      <a:pt x="38299" y="28899"/>
                      <a:pt x="38816" y="29993"/>
                      <a:pt x="39637" y="30814"/>
                    </a:cubicBezTo>
                    <a:cubicBezTo>
                      <a:pt x="40332" y="31483"/>
                      <a:pt x="41288" y="31956"/>
                      <a:pt x="42266" y="31956"/>
                    </a:cubicBezTo>
                    <a:cubicBezTo>
                      <a:pt x="42443" y="31956"/>
                      <a:pt x="42621" y="31940"/>
                      <a:pt x="42798" y="31908"/>
                    </a:cubicBezTo>
                    <a:cubicBezTo>
                      <a:pt x="43892" y="31695"/>
                      <a:pt x="44743" y="30814"/>
                      <a:pt x="45230" y="29811"/>
                    </a:cubicBezTo>
                    <a:cubicBezTo>
                      <a:pt x="45685" y="28807"/>
                      <a:pt x="45807" y="27683"/>
                      <a:pt x="45837" y="26589"/>
                    </a:cubicBezTo>
                    <a:cubicBezTo>
                      <a:pt x="46506" y="27227"/>
                      <a:pt x="47236" y="28139"/>
                      <a:pt x="48087" y="28503"/>
                    </a:cubicBezTo>
                    <a:cubicBezTo>
                      <a:pt x="48512" y="28701"/>
                      <a:pt x="48991" y="28815"/>
                      <a:pt x="49462" y="28815"/>
                    </a:cubicBezTo>
                    <a:cubicBezTo>
                      <a:pt x="49933" y="28815"/>
                      <a:pt x="50397" y="28701"/>
                      <a:pt x="50792" y="28443"/>
                    </a:cubicBezTo>
                    <a:cubicBezTo>
                      <a:pt x="52008" y="27622"/>
                      <a:pt x="51977" y="25859"/>
                      <a:pt x="51856" y="24400"/>
                    </a:cubicBezTo>
                    <a:lnTo>
                      <a:pt x="51856" y="24400"/>
                    </a:lnTo>
                    <a:cubicBezTo>
                      <a:pt x="52400" y="24944"/>
                      <a:pt x="53153" y="25136"/>
                      <a:pt x="53945" y="25136"/>
                    </a:cubicBezTo>
                    <a:cubicBezTo>
                      <a:pt x="54569" y="25136"/>
                      <a:pt x="55218" y="25017"/>
                      <a:pt x="55807" y="24856"/>
                    </a:cubicBezTo>
                    <a:cubicBezTo>
                      <a:pt x="56476" y="24674"/>
                      <a:pt x="57114" y="24461"/>
                      <a:pt x="57783" y="24218"/>
                    </a:cubicBezTo>
                    <a:lnTo>
                      <a:pt x="38390" y="4673"/>
                    </a:lnTo>
                    <a:cubicBezTo>
                      <a:pt x="35305" y="1558"/>
                      <a:pt x="31255" y="0"/>
                      <a:pt x="2720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cap="flat" cmpd="sng" w="19050">
                <a:solidFill>
                  <a:schemeClr val="accen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6" name="Google Shape;716;p10"/>
            <p:cNvGrpSpPr/>
            <p:nvPr/>
          </p:nvGrpSpPr>
          <p:grpSpPr>
            <a:xfrm flipH="1">
              <a:off x="-245244" y="3442688"/>
              <a:ext cx="664381" cy="980825"/>
              <a:chOff x="447075" y="3422075"/>
              <a:chExt cx="664381" cy="980825"/>
            </a:xfrm>
          </p:grpSpPr>
          <p:sp>
            <p:nvSpPr>
              <p:cNvPr id="717" name="Google Shape;717;p10"/>
              <p:cNvSpPr/>
              <p:nvPr/>
            </p:nvSpPr>
            <p:spPr>
              <a:xfrm>
                <a:off x="447075" y="43269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10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10"/>
              <p:cNvSpPr/>
              <p:nvPr/>
            </p:nvSpPr>
            <p:spPr>
              <a:xfrm>
                <a:off x="651625" y="34220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10"/>
              <p:cNvSpPr/>
              <p:nvPr/>
            </p:nvSpPr>
            <p:spPr>
              <a:xfrm>
                <a:off x="1035431" y="4027044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21" name="Google Shape;721;p10"/>
          <p:cNvGrpSpPr/>
          <p:nvPr/>
        </p:nvGrpSpPr>
        <p:grpSpPr>
          <a:xfrm flipH="1" rot="-2829605">
            <a:off x="7561659" y="-47981"/>
            <a:ext cx="1892561" cy="1313996"/>
            <a:chOff x="-286715" y="4196508"/>
            <a:chExt cx="1892706" cy="1314097"/>
          </a:xfrm>
        </p:grpSpPr>
        <p:sp>
          <p:nvSpPr>
            <p:cNvPr id="722" name="Google Shape;722;p10"/>
            <p:cNvSpPr/>
            <p:nvPr/>
          </p:nvSpPr>
          <p:spPr>
            <a:xfrm rot="-2223837">
              <a:off x="-101488" y="4655681"/>
              <a:ext cx="887346" cy="653539"/>
            </a:xfrm>
            <a:custGeom>
              <a:rect b="b" l="l" r="r" t="t"/>
              <a:pathLst>
                <a:path extrusionOk="0" h="9582" w="13010">
                  <a:moveTo>
                    <a:pt x="131" y="0"/>
                  </a:moveTo>
                  <a:cubicBezTo>
                    <a:pt x="69" y="0"/>
                    <a:pt x="34" y="23"/>
                    <a:pt x="34" y="74"/>
                  </a:cubicBezTo>
                  <a:cubicBezTo>
                    <a:pt x="1" y="575"/>
                    <a:pt x="368" y="1008"/>
                    <a:pt x="701" y="1375"/>
                  </a:cubicBezTo>
                  <a:cubicBezTo>
                    <a:pt x="3837" y="4778"/>
                    <a:pt x="7206" y="8314"/>
                    <a:pt x="11676" y="9514"/>
                  </a:cubicBezTo>
                  <a:cubicBezTo>
                    <a:pt x="11832" y="9556"/>
                    <a:pt x="12004" y="9581"/>
                    <a:pt x="12171" y="9581"/>
                  </a:cubicBezTo>
                  <a:cubicBezTo>
                    <a:pt x="12537" y="9581"/>
                    <a:pt x="12874" y="9458"/>
                    <a:pt x="12943" y="9114"/>
                  </a:cubicBezTo>
                  <a:cubicBezTo>
                    <a:pt x="13010" y="8981"/>
                    <a:pt x="12943" y="8814"/>
                    <a:pt x="12877" y="8647"/>
                  </a:cubicBezTo>
                  <a:cubicBezTo>
                    <a:pt x="12610" y="7980"/>
                    <a:pt x="12109" y="7446"/>
                    <a:pt x="11576" y="6979"/>
                  </a:cubicBezTo>
                  <a:cubicBezTo>
                    <a:pt x="10608" y="6145"/>
                    <a:pt x="9507" y="5478"/>
                    <a:pt x="8407" y="4811"/>
                  </a:cubicBezTo>
                  <a:cubicBezTo>
                    <a:pt x="6806" y="3844"/>
                    <a:pt x="5171" y="2910"/>
                    <a:pt x="3603" y="1909"/>
                  </a:cubicBezTo>
                  <a:cubicBezTo>
                    <a:pt x="3393" y="1789"/>
                    <a:pt x="681" y="0"/>
                    <a:pt x="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10"/>
            <p:cNvSpPr/>
            <p:nvPr/>
          </p:nvSpPr>
          <p:spPr>
            <a:xfrm rot="-2223837">
              <a:off x="-244229" y="4687261"/>
              <a:ext cx="921448" cy="170649"/>
            </a:xfrm>
            <a:custGeom>
              <a:rect b="b" l="l" r="r" t="t"/>
              <a:pathLst>
                <a:path extrusionOk="0" fill="none" h="2502" w="13510">
                  <a:moveTo>
                    <a:pt x="0" y="0"/>
                  </a:moveTo>
                  <a:cubicBezTo>
                    <a:pt x="4337" y="1501"/>
                    <a:pt x="8906" y="2369"/>
                    <a:pt x="13510" y="2502"/>
                  </a:cubicBezTo>
                </a:path>
              </a:pathLst>
            </a:custGeom>
            <a:noFill/>
            <a:ln cap="rnd" cmpd="sng" w="2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10"/>
            <p:cNvSpPr/>
            <p:nvPr/>
          </p:nvSpPr>
          <p:spPr>
            <a:xfrm rot="-2223837">
              <a:off x="-309198" y="4666640"/>
              <a:ext cx="766828" cy="182448"/>
            </a:xfrm>
            <a:custGeom>
              <a:rect b="b" l="l" r="r" t="t"/>
              <a:pathLst>
                <a:path extrusionOk="0" h="2675" w="11243">
                  <a:moveTo>
                    <a:pt x="5850" y="0"/>
                  </a:moveTo>
                  <a:cubicBezTo>
                    <a:pt x="3717" y="0"/>
                    <a:pt x="1078" y="284"/>
                    <a:pt x="1" y="1483"/>
                  </a:cubicBezTo>
                  <a:cubicBezTo>
                    <a:pt x="1340" y="2519"/>
                    <a:pt x="3541" y="2674"/>
                    <a:pt x="5472" y="2674"/>
                  </a:cubicBezTo>
                  <a:cubicBezTo>
                    <a:pt x="6090" y="2674"/>
                    <a:pt x="6680" y="2658"/>
                    <a:pt x="7206" y="2650"/>
                  </a:cubicBezTo>
                  <a:cubicBezTo>
                    <a:pt x="8407" y="2650"/>
                    <a:pt x="9708" y="2617"/>
                    <a:pt x="10742" y="1983"/>
                  </a:cubicBezTo>
                  <a:cubicBezTo>
                    <a:pt x="10975" y="1816"/>
                    <a:pt x="11242" y="1583"/>
                    <a:pt x="11175" y="1283"/>
                  </a:cubicBezTo>
                  <a:cubicBezTo>
                    <a:pt x="11142" y="1083"/>
                    <a:pt x="10942" y="949"/>
                    <a:pt x="10742" y="816"/>
                  </a:cubicBezTo>
                  <a:cubicBezTo>
                    <a:pt x="9875" y="349"/>
                    <a:pt x="8874" y="182"/>
                    <a:pt x="7873" y="82"/>
                  </a:cubicBezTo>
                  <a:cubicBezTo>
                    <a:pt x="7331" y="37"/>
                    <a:pt x="6624" y="0"/>
                    <a:pt x="58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10"/>
            <p:cNvSpPr/>
            <p:nvPr/>
          </p:nvSpPr>
          <p:spPr>
            <a:xfrm rot="-2223837">
              <a:off x="449340" y="4414651"/>
              <a:ext cx="646173" cy="191042"/>
            </a:xfrm>
            <a:custGeom>
              <a:rect b="b" l="l" r="r" t="t"/>
              <a:pathLst>
                <a:path extrusionOk="0" h="2801" w="9474">
                  <a:moveTo>
                    <a:pt x="4221" y="0"/>
                  </a:moveTo>
                  <a:cubicBezTo>
                    <a:pt x="3311" y="0"/>
                    <a:pt x="2390" y="82"/>
                    <a:pt x="1501" y="175"/>
                  </a:cubicBezTo>
                  <a:cubicBezTo>
                    <a:pt x="1001" y="209"/>
                    <a:pt x="467" y="242"/>
                    <a:pt x="0" y="342"/>
                  </a:cubicBezTo>
                  <a:cubicBezTo>
                    <a:pt x="949" y="2270"/>
                    <a:pt x="5143" y="2800"/>
                    <a:pt x="7514" y="2800"/>
                  </a:cubicBezTo>
                  <a:cubicBezTo>
                    <a:pt x="7810" y="2800"/>
                    <a:pt x="8077" y="2792"/>
                    <a:pt x="8306" y="2777"/>
                  </a:cubicBezTo>
                  <a:cubicBezTo>
                    <a:pt x="8773" y="2744"/>
                    <a:pt x="9307" y="2610"/>
                    <a:pt x="9407" y="2143"/>
                  </a:cubicBezTo>
                  <a:cubicBezTo>
                    <a:pt x="9474" y="1810"/>
                    <a:pt x="9173" y="1476"/>
                    <a:pt x="8873" y="1276"/>
                  </a:cubicBezTo>
                  <a:cubicBezTo>
                    <a:pt x="7552" y="279"/>
                    <a:pt x="5906" y="0"/>
                    <a:pt x="42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10"/>
            <p:cNvSpPr/>
            <p:nvPr/>
          </p:nvSpPr>
          <p:spPr>
            <a:xfrm rot="-2223837">
              <a:off x="416328" y="4419979"/>
              <a:ext cx="905556" cy="489234"/>
            </a:xfrm>
            <a:custGeom>
              <a:rect b="b" l="l" r="r" t="t"/>
              <a:pathLst>
                <a:path extrusionOk="0" fill="none" h="7173" w="13277">
                  <a:moveTo>
                    <a:pt x="0" y="0"/>
                  </a:moveTo>
                  <a:cubicBezTo>
                    <a:pt x="3736" y="3436"/>
                    <a:pt x="8373" y="5938"/>
                    <a:pt x="13276" y="7172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10"/>
            <p:cNvSpPr/>
            <p:nvPr/>
          </p:nvSpPr>
          <p:spPr>
            <a:xfrm rot="-2223837">
              <a:off x="993180" y="4619863"/>
              <a:ext cx="229850" cy="295805"/>
            </a:xfrm>
            <a:custGeom>
              <a:rect b="b" l="l" r="r" t="t"/>
              <a:pathLst>
                <a:path extrusionOk="0" fill="none" h="4337" w="3370">
                  <a:moveTo>
                    <a:pt x="1" y="0"/>
                  </a:moveTo>
                  <a:cubicBezTo>
                    <a:pt x="668" y="1735"/>
                    <a:pt x="1835" y="3303"/>
                    <a:pt x="3370" y="4337"/>
                  </a:cubicBezTo>
                </a:path>
              </a:pathLst>
            </a:custGeom>
            <a:noFill/>
            <a:ln cap="rnd" cmpd="sng" w="108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10"/>
            <p:cNvSpPr/>
            <p:nvPr/>
          </p:nvSpPr>
          <p:spPr>
            <a:xfrm rot="-2223837">
              <a:off x="1277900" y="4728476"/>
              <a:ext cx="197999" cy="193838"/>
            </a:xfrm>
            <a:custGeom>
              <a:rect b="b" l="l" r="r" t="t"/>
              <a:pathLst>
                <a:path extrusionOk="0" h="2842" w="2903">
                  <a:moveTo>
                    <a:pt x="1509" y="0"/>
                  </a:moveTo>
                  <a:cubicBezTo>
                    <a:pt x="1193" y="0"/>
                    <a:pt x="869" y="109"/>
                    <a:pt x="601" y="339"/>
                  </a:cubicBezTo>
                  <a:cubicBezTo>
                    <a:pt x="134" y="740"/>
                    <a:pt x="0" y="1440"/>
                    <a:pt x="334" y="2007"/>
                  </a:cubicBezTo>
                  <a:cubicBezTo>
                    <a:pt x="534" y="2374"/>
                    <a:pt x="901" y="2608"/>
                    <a:pt x="1301" y="2641"/>
                  </a:cubicBezTo>
                  <a:cubicBezTo>
                    <a:pt x="1370" y="2655"/>
                    <a:pt x="1445" y="2663"/>
                    <a:pt x="1523" y="2663"/>
                  </a:cubicBezTo>
                  <a:cubicBezTo>
                    <a:pt x="1634" y="2663"/>
                    <a:pt x="1751" y="2647"/>
                    <a:pt x="1868" y="2608"/>
                  </a:cubicBezTo>
                  <a:lnTo>
                    <a:pt x="1902" y="2841"/>
                  </a:lnTo>
                  <a:cubicBezTo>
                    <a:pt x="1902" y="2841"/>
                    <a:pt x="2068" y="2808"/>
                    <a:pt x="2102" y="2574"/>
                  </a:cubicBezTo>
                  <a:cubicBezTo>
                    <a:pt x="2102" y="2574"/>
                    <a:pt x="2200" y="2648"/>
                    <a:pt x="2333" y="2648"/>
                  </a:cubicBezTo>
                  <a:cubicBezTo>
                    <a:pt x="2355" y="2648"/>
                    <a:pt x="2378" y="2646"/>
                    <a:pt x="2402" y="2641"/>
                  </a:cubicBezTo>
                  <a:cubicBezTo>
                    <a:pt x="2535" y="2474"/>
                    <a:pt x="2469" y="2308"/>
                    <a:pt x="2469" y="2308"/>
                  </a:cubicBezTo>
                  <a:lnTo>
                    <a:pt x="2469" y="2308"/>
                  </a:lnTo>
                  <a:cubicBezTo>
                    <a:pt x="2495" y="2311"/>
                    <a:pt x="2518" y="2313"/>
                    <a:pt x="2540" y="2313"/>
                  </a:cubicBezTo>
                  <a:cubicBezTo>
                    <a:pt x="2716" y="2313"/>
                    <a:pt x="2769" y="2207"/>
                    <a:pt x="2769" y="2207"/>
                  </a:cubicBezTo>
                  <a:lnTo>
                    <a:pt x="2569" y="2107"/>
                  </a:lnTo>
                  <a:cubicBezTo>
                    <a:pt x="2902" y="1640"/>
                    <a:pt x="2902" y="1040"/>
                    <a:pt x="2569" y="540"/>
                  </a:cubicBezTo>
                  <a:cubicBezTo>
                    <a:pt x="2469" y="406"/>
                    <a:pt x="2335" y="273"/>
                    <a:pt x="2168" y="173"/>
                  </a:cubicBezTo>
                  <a:cubicBezTo>
                    <a:pt x="1970" y="59"/>
                    <a:pt x="1742" y="0"/>
                    <a:pt x="15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10"/>
            <p:cNvSpPr/>
            <p:nvPr/>
          </p:nvSpPr>
          <p:spPr>
            <a:xfrm rot="-2223837">
              <a:off x="1366573" y="4457348"/>
              <a:ext cx="204819" cy="183471"/>
            </a:xfrm>
            <a:custGeom>
              <a:rect b="b" l="l" r="r" t="t"/>
              <a:pathLst>
                <a:path extrusionOk="0" h="2690" w="3003">
                  <a:moveTo>
                    <a:pt x="1421" y="0"/>
                  </a:moveTo>
                  <a:cubicBezTo>
                    <a:pt x="1369" y="0"/>
                    <a:pt x="1317" y="4"/>
                    <a:pt x="1268" y="14"/>
                  </a:cubicBezTo>
                  <a:cubicBezTo>
                    <a:pt x="701" y="81"/>
                    <a:pt x="234" y="481"/>
                    <a:pt x="100" y="1081"/>
                  </a:cubicBezTo>
                  <a:cubicBezTo>
                    <a:pt x="0" y="1715"/>
                    <a:pt x="334" y="2349"/>
                    <a:pt x="934" y="2582"/>
                  </a:cubicBezTo>
                  <a:cubicBezTo>
                    <a:pt x="1093" y="2654"/>
                    <a:pt x="1264" y="2689"/>
                    <a:pt x="1434" y="2689"/>
                  </a:cubicBezTo>
                  <a:cubicBezTo>
                    <a:pt x="1657" y="2689"/>
                    <a:pt x="1879" y="2629"/>
                    <a:pt x="2069" y="2516"/>
                  </a:cubicBezTo>
                  <a:cubicBezTo>
                    <a:pt x="2235" y="2416"/>
                    <a:pt x="2402" y="2282"/>
                    <a:pt x="2502" y="2149"/>
                  </a:cubicBezTo>
                  <a:lnTo>
                    <a:pt x="2669" y="2282"/>
                  </a:lnTo>
                  <a:cubicBezTo>
                    <a:pt x="2669" y="2282"/>
                    <a:pt x="2769" y="2149"/>
                    <a:pt x="2669" y="1949"/>
                  </a:cubicBezTo>
                  <a:cubicBezTo>
                    <a:pt x="2669" y="1949"/>
                    <a:pt x="2836" y="1949"/>
                    <a:pt x="2969" y="1782"/>
                  </a:cubicBezTo>
                  <a:cubicBezTo>
                    <a:pt x="2936" y="1615"/>
                    <a:pt x="2802" y="1515"/>
                    <a:pt x="2802" y="1515"/>
                  </a:cubicBezTo>
                  <a:cubicBezTo>
                    <a:pt x="3003" y="1382"/>
                    <a:pt x="2969" y="1248"/>
                    <a:pt x="2969" y="1248"/>
                  </a:cubicBezTo>
                  <a:lnTo>
                    <a:pt x="2969" y="1248"/>
                  </a:lnTo>
                  <a:lnTo>
                    <a:pt x="2769" y="1281"/>
                  </a:lnTo>
                  <a:cubicBezTo>
                    <a:pt x="2736" y="714"/>
                    <a:pt x="2369" y="214"/>
                    <a:pt x="1802" y="47"/>
                  </a:cubicBezTo>
                  <a:cubicBezTo>
                    <a:pt x="1684" y="24"/>
                    <a:pt x="1549" y="0"/>
                    <a:pt x="14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10"/>
            <p:cNvSpPr/>
            <p:nvPr/>
          </p:nvSpPr>
          <p:spPr>
            <a:xfrm rot="-2223837">
              <a:off x="489254" y="4472518"/>
              <a:ext cx="521085" cy="79663"/>
            </a:xfrm>
            <a:custGeom>
              <a:rect b="b" l="l" r="r" t="t"/>
              <a:pathLst>
                <a:path extrusionOk="0" fill="none" h="1168" w="7640">
                  <a:moveTo>
                    <a:pt x="1" y="0"/>
                  </a:moveTo>
                  <a:cubicBezTo>
                    <a:pt x="2536" y="467"/>
                    <a:pt x="5071" y="834"/>
                    <a:pt x="7640" y="1168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10"/>
            <p:cNvSpPr/>
            <p:nvPr/>
          </p:nvSpPr>
          <p:spPr>
            <a:xfrm rot="-2223837">
              <a:off x="828666" y="4462093"/>
              <a:ext cx="61521" cy="66022"/>
            </a:xfrm>
            <a:custGeom>
              <a:rect b="b" l="l" r="r" t="t"/>
              <a:pathLst>
                <a:path extrusionOk="0" fill="none" h="968" w="902">
                  <a:moveTo>
                    <a:pt x="0" y="0"/>
                  </a:moveTo>
                  <a:lnTo>
                    <a:pt x="901" y="968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10"/>
            <p:cNvSpPr/>
            <p:nvPr/>
          </p:nvSpPr>
          <p:spPr>
            <a:xfrm rot="-2223837">
              <a:off x="677132" y="4467577"/>
              <a:ext cx="86552" cy="45561"/>
            </a:xfrm>
            <a:custGeom>
              <a:rect b="b" l="l" r="r" t="t"/>
              <a:pathLst>
                <a:path extrusionOk="0" fill="none" h="668" w="1269">
                  <a:moveTo>
                    <a:pt x="1268" y="0"/>
                  </a:moveTo>
                  <a:cubicBezTo>
                    <a:pt x="834" y="234"/>
                    <a:pt x="401" y="467"/>
                    <a:pt x="0" y="667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10"/>
            <p:cNvSpPr/>
            <p:nvPr/>
          </p:nvSpPr>
          <p:spPr>
            <a:xfrm rot="-2223837">
              <a:off x="-106854" y="4683107"/>
              <a:ext cx="800930" cy="575649"/>
            </a:xfrm>
            <a:custGeom>
              <a:rect b="b" l="l" r="r" t="t"/>
              <a:pathLst>
                <a:path extrusionOk="0" fill="none" h="8440" w="11743">
                  <a:moveTo>
                    <a:pt x="0" y="1"/>
                  </a:moveTo>
                  <a:cubicBezTo>
                    <a:pt x="3636" y="3169"/>
                    <a:pt x="7573" y="6005"/>
                    <a:pt x="11742" y="844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10"/>
            <p:cNvSpPr/>
            <p:nvPr/>
          </p:nvSpPr>
          <p:spPr>
            <a:xfrm rot="-2223837">
              <a:off x="592883" y="4934094"/>
              <a:ext cx="66022" cy="13709"/>
            </a:xfrm>
            <a:custGeom>
              <a:rect b="b" l="l" r="r" t="t"/>
              <a:pathLst>
                <a:path extrusionOk="0" fill="none" h="201" w="968">
                  <a:moveTo>
                    <a:pt x="968" y="0"/>
                  </a:moveTo>
                  <a:cubicBezTo>
                    <a:pt x="668" y="100"/>
                    <a:pt x="334" y="167"/>
                    <a:pt x="1" y="200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10"/>
            <p:cNvSpPr/>
            <p:nvPr/>
          </p:nvSpPr>
          <p:spPr>
            <a:xfrm rot="-2223837">
              <a:off x="463498" y="4970905"/>
              <a:ext cx="70592" cy="109264"/>
            </a:xfrm>
            <a:custGeom>
              <a:rect b="b" l="l" r="r" t="t"/>
              <a:pathLst>
                <a:path extrusionOk="0" fill="none" h="1602" w="1035">
                  <a:moveTo>
                    <a:pt x="0" y="0"/>
                  </a:moveTo>
                  <a:cubicBezTo>
                    <a:pt x="234" y="668"/>
                    <a:pt x="634" y="1001"/>
                    <a:pt x="1034" y="1602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10"/>
            <p:cNvSpPr/>
            <p:nvPr/>
          </p:nvSpPr>
          <p:spPr>
            <a:xfrm rot="-2223837">
              <a:off x="236260" y="4968485"/>
              <a:ext cx="72843" cy="2319"/>
            </a:xfrm>
            <a:custGeom>
              <a:rect b="b" l="l" r="r" t="t"/>
              <a:pathLst>
                <a:path extrusionOk="0" fill="none" h="34" w="1068">
                  <a:moveTo>
                    <a:pt x="0" y="0"/>
                  </a:moveTo>
                  <a:cubicBezTo>
                    <a:pt x="367" y="34"/>
                    <a:pt x="701" y="34"/>
                    <a:pt x="1068" y="34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10"/>
            <p:cNvSpPr/>
            <p:nvPr/>
          </p:nvSpPr>
          <p:spPr>
            <a:xfrm rot="-2223837">
              <a:off x="352027" y="4978173"/>
              <a:ext cx="25099" cy="109264"/>
            </a:xfrm>
            <a:custGeom>
              <a:rect b="b" l="l" r="r" t="t"/>
              <a:pathLst>
                <a:path extrusionOk="0" fill="none" h="1602" w="368">
                  <a:moveTo>
                    <a:pt x="0" y="1"/>
                  </a:moveTo>
                  <a:lnTo>
                    <a:pt x="367" y="1602"/>
                  </a:ln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10"/>
            <p:cNvSpPr/>
            <p:nvPr/>
          </p:nvSpPr>
          <p:spPr>
            <a:xfrm rot="-2223837">
              <a:off x="-240625" y="4748651"/>
              <a:ext cx="652994" cy="34239"/>
            </a:xfrm>
            <a:custGeom>
              <a:rect b="b" l="l" r="r" t="t"/>
              <a:pathLst>
                <a:path extrusionOk="0" fill="none" h="502" w="9574">
                  <a:moveTo>
                    <a:pt x="9574" y="167"/>
                  </a:moveTo>
                  <a:cubicBezTo>
                    <a:pt x="6372" y="1"/>
                    <a:pt x="3169" y="134"/>
                    <a:pt x="0" y="50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10"/>
            <p:cNvSpPr/>
            <p:nvPr/>
          </p:nvSpPr>
          <p:spPr>
            <a:xfrm rot="-2223837">
              <a:off x="135902" y="4627982"/>
              <a:ext cx="77481" cy="38740"/>
            </a:xfrm>
            <a:custGeom>
              <a:rect b="b" l="l" r="r" t="t"/>
              <a:pathLst>
                <a:path extrusionOk="0" fill="none" h="568" w="1136">
                  <a:moveTo>
                    <a:pt x="1" y="568"/>
                  </a:moveTo>
                  <a:cubicBezTo>
                    <a:pt x="368" y="234"/>
                    <a:pt x="735" y="234"/>
                    <a:pt x="1135" y="1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10"/>
            <p:cNvSpPr/>
            <p:nvPr/>
          </p:nvSpPr>
          <p:spPr>
            <a:xfrm rot="-2223837">
              <a:off x="99676" y="4722958"/>
              <a:ext cx="93304" cy="56951"/>
            </a:xfrm>
            <a:custGeom>
              <a:rect b="b" l="l" r="r" t="t"/>
              <a:pathLst>
                <a:path extrusionOk="0" fill="none" h="835" w="1368">
                  <a:moveTo>
                    <a:pt x="0" y="1"/>
                  </a:moveTo>
                  <a:cubicBezTo>
                    <a:pt x="434" y="268"/>
                    <a:pt x="901" y="568"/>
                    <a:pt x="1368" y="835"/>
                  </a:cubicBezTo>
                </a:path>
              </a:pathLst>
            </a:custGeom>
            <a:noFill/>
            <a:ln cap="rnd" cmpd="sng" w="75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41" name="Google Shape;741;p10"/>
          <p:cNvSpPr txBox="1"/>
          <p:nvPr>
            <p:ph type="title"/>
          </p:nvPr>
        </p:nvSpPr>
        <p:spPr>
          <a:xfrm>
            <a:off x="720000" y="540000"/>
            <a:ext cx="4350300" cy="1285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0400" y="540775"/>
            <a:ext cx="7723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500"/>
              <a:buFont typeface="Heebo Black"/>
              <a:buNone/>
              <a:defRPr sz="3500">
                <a:solidFill>
                  <a:schemeClr val="accent2"/>
                </a:solidFill>
                <a:latin typeface="Heebo Black"/>
                <a:ea typeface="Heebo Black"/>
                <a:cs typeface="Heebo Black"/>
                <a:sym typeface="Heebo Black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0350" y="1152475"/>
            <a:ext cx="7723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●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32385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○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32385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■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32385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●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32385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○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32385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■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32385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●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32385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○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32385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■"/>
              <a:defRPr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5" name="Shape 2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6" name="Google Shape;2996;p42"/>
          <p:cNvSpPr txBox="1"/>
          <p:nvPr>
            <p:ph idx="1" type="subTitle"/>
          </p:nvPr>
        </p:nvSpPr>
        <p:spPr>
          <a:xfrm flipH="1">
            <a:off x="4853250" y="1573150"/>
            <a:ext cx="39975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31313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Shelby is an 11th grade CV Student who performed in the Placer Theatre Ballet Nutcracker as Chinese Tea, Spanish Chocolate, and a Flower. She also received the Standing Ovation Award for exemplifying PTB values such as hard work, exceptional dedication, and personal conduct. </a:t>
            </a:r>
            <a:endParaRPr/>
          </a:p>
        </p:txBody>
      </p:sp>
      <p:sp>
        <p:nvSpPr>
          <p:cNvPr id="2997" name="Google Shape;2997;p42"/>
          <p:cNvSpPr txBox="1"/>
          <p:nvPr>
            <p:ph type="title"/>
          </p:nvPr>
        </p:nvSpPr>
        <p:spPr>
          <a:xfrm flipH="1">
            <a:off x="3501850" y="737913"/>
            <a:ext cx="5074800" cy="7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Shelby</a:t>
            </a:r>
            <a:endParaRPr/>
          </a:p>
        </p:txBody>
      </p:sp>
      <p:grpSp>
        <p:nvGrpSpPr>
          <p:cNvPr id="2998" name="Google Shape;2998;p42"/>
          <p:cNvGrpSpPr/>
          <p:nvPr/>
        </p:nvGrpSpPr>
        <p:grpSpPr>
          <a:xfrm>
            <a:off x="6129400" y="331675"/>
            <a:ext cx="1801475" cy="640300"/>
            <a:chOff x="4308650" y="349975"/>
            <a:chExt cx="1801475" cy="640300"/>
          </a:xfrm>
        </p:grpSpPr>
        <p:grpSp>
          <p:nvGrpSpPr>
            <p:cNvPr id="2999" name="Google Shape;2999;p42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3000" name="Google Shape;3000;p42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1" name="Google Shape;3001;p42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2" name="Google Shape;3002;p42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3" name="Google Shape;3003;p42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04" name="Google Shape;3004;p42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5" name="Google Shape;3005;p42"/>
            <p:cNvSpPr/>
            <p:nvPr/>
          </p:nvSpPr>
          <p:spPr>
            <a:xfrm flipH="1">
              <a:off x="6034100" y="730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06" name="Google Shape;3006;p42"/>
          <p:cNvGrpSpPr/>
          <p:nvPr/>
        </p:nvGrpSpPr>
        <p:grpSpPr>
          <a:xfrm flipH="1" rot="601594">
            <a:off x="6347173" y="4144630"/>
            <a:ext cx="1983951" cy="1422436"/>
            <a:chOff x="2658549" y="4227209"/>
            <a:chExt cx="1984006" cy="1422476"/>
          </a:xfrm>
        </p:grpSpPr>
        <p:sp>
          <p:nvSpPr>
            <p:cNvPr id="3007" name="Google Shape;3007;p42"/>
            <p:cNvSpPr/>
            <p:nvPr/>
          </p:nvSpPr>
          <p:spPr>
            <a:xfrm rot="8100000">
              <a:off x="2948566" y="4557606"/>
              <a:ext cx="457669" cy="1009864"/>
            </a:xfrm>
            <a:custGeom>
              <a:rect b="b" l="l" r="r" t="t"/>
              <a:pathLst>
                <a:path extrusionOk="0" h="16196" w="7340">
                  <a:moveTo>
                    <a:pt x="3720" y="0"/>
                  </a:moveTo>
                  <a:cubicBezTo>
                    <a:pt x="2246" y="0"/>
                    <a:pt x="864" y="1195"/>
                    <a:pt x="1068" y="3326"/>
                  </a:cubicBezTo>
                  <a:cubicBezTo>
                    <a:pt x="1468" y="7429"/>
                    <a:pt x="167" y="11198"/>
                    <a:pt x="34" y="15268"/>
                  </a:cubicBezTo>
                  <a:cubicBezTo>
                    <a:pt x="1" y="15635"/>
                    <a:pt x="101" y="16102"/>
                    <a:pt x="468" y="16168"/>
                  </a:cubicBezTo>
                  <a:cubicBezTo>
                    <a:pt x="507" y="16188"/>
                    <a:pt x="549" y="16196"/>
                    <a:pt x="593" y="16196"/>
                  </a:cubicBezTo>
                  <a:cubicBezTo>
                    <a:pt x="699" y="16196"/>
                    <a:pt x="817" y="16149"/>
                    <a:pt x="935" y="16102"/>
                  </a:cubicBezTo>
                  <a:cubicBezTo>
                    <a:pt x="3903" y="14834"/>
                    <a:pt x="5605" y="11665"/>
                    <a:pt x="6472" y="8563"/>
                  </a:cubicBezTo>
                  <a:cubicBezTo>
                    <a:pt x="7039" y="6561"/>
                    <a:pt x="7339" y="4393"/>
                    <a:pt x="6672" y="2425"/>
                  </a:cubicBezTo>
                  <a:cubicBezTo>
                    <a:pt x="6138" y="765"/>
                    <a:pt x="4900" y="0"/>
                    <a:pt x="37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8" name="Google Shape;3008;p42"/>
            <p:cNvSpPr/>
            <p:nvPr/>
          </p:nvSpPr>
          <p:spPr>
            <a:xfrm rot="8100000">
              <a:off x="3397213" y="4926360"/>
              <a:ext cx="1337465" cy="293432"/>
            </a:xfrm>
            <a:custGeom>
              <a:rect b="b" l="l" r="r" t="t"/>
              <a:pathLst>
                <a:path extrusionOk="0" h="4706" w="21450">
                  <a:moveTo>
                    <a:pt x="0" y="1372"/>
                  </a:moveTo>
                  <a:cubicBezTo>
                    <a:pt x="1" y="1373"/>
                    <a:pt x="2" y="1373"/>
                    <a:pt x="3" y="1374"/>
                  </a:cubicBezTo>
                  <a:lnTo>
                    <a:pt x="3" y="1374"/>
                  </a:lnTo>
                  <a:cubicBezTo>
                    <a:pt x="2" y="1373"/>
                    <a:pt x="1" y="1373"/>
                    <a:pt x="0" y="1372"/>
                  </a:cubicBezTo>
                  <a:close/>
                  <a:moveTo>
                    <a:pt x="9904" y="1"/>
                  </a:moveTo>
                  <a:cubicBezTo>
                    <a:pt x="9160" y="1"/>
                    <a:pt x="8416" y="24"/>
                    <a:pt x="7673" y="71"/>
                  </a:cubicBezTo>
                  <a:cubicBezTo>
                    <a:pt x="6338" y="171"/>
                    <a:pt x="5037" y="305"/>
                    <a:pt x="3736" y="538"/>
                  </a:cubicBezTo>
                  <a:cubicBezTo>
                    <a:pt x="3177" y="627"/>
                    <a:pt x="1030" y="1417"/>
                    <a:pt x="237" y="1417"/>
                  </a:cubicBezTo>
                  <a:cubicBezTo>
                    <a:pt x="134" y="1417"/>
                    <a:pt x="54" y="1404"/>
                    <a:pt x="3" y="1374"/>
                  </a:cubicBezTo>
                  <a:lnTo>
                    <a:pt x="3" y="1374"/>
                  </a:lnTo>
                  <a:cubicBezTo>
                    <a:pt x="4206" y="3908"/>
                    <a:pt x="9241" y="4641"/>
                    <a:pt x="14177" y="4674"/>
                  </a:cubicBezTo>
                  <a:cubicBezTo>
                    <a:pt x="14519" y="4683"/>
                    <a:pt x="15107" y="4706"/>
                    <a:pt x="15801" y="4706"/>
                  </a:cubicBezTo>
                  <a:cubicBezTo>
                    <a:pt x="17882" y="4706"/>
                    <a:pt x="20915" y="4499"/>
                    <a:pt x="21116" y="3073"/>
                  </a:cubicBezTo>
                  <a:cubicBezTo>
                    <a:pt x="21449" y="905"/>
                    <a:pt x="16812" y="605"/>
                    <a:pt x="15578" y="438"/>
                  </a:cubicBezTo>
                  <a:cubicBezTo>
                    <a:pt x="13687" y="151"/>
                    <a:pt x="11795" y="1"/>
                    <a:pt x="99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9" name="Google Shape;3009;p42"/>
            <p:cNvSpPr/>
            <p:nvPr/>
          </p:nvSpPr>
          <p:spPr>
            <a:xfrm rot="8100000">
              <a:off x="3225330" y="4586306"/>
              <a:ext cx="1237202" cy="534799"/>
            </a:xfrm>
            <a:custGeom>
              <a:rect b="b" l="l" r="r" t="t"/>
              <a:pathLst>
                <a:path extrusionOk="0" h="8577" w="19842">
                  <a:moveTo>
                    <a:pt x="18618" y="1"/>
                  </a:moveTo>
                  <a:cubicBezTo>
                    <a:pt x="18181" y="1"/>
                    <a:pt x="17654" y="87"/>
                    <a:pt x="17146" y="137"/>
                  </a:cubicBezTo>
                  <a:cubicBezTo>
                    <a:pt x="14411" y="404"/>
                    <a:pt x="11709" y="1204"/>
                    <a:pt x="9207" y="2372"/>
                  </a:cubicBezTo>
                  <a:cubicBezTo>
                    <a:pt x="5905" y="3873"/>
                    <a:pt x="2902" y="5974"/>
                    <a:pt x="0" y="8176"/>
                  </a:cubicBezTo>
                  <a:cubicBezTo>
                    <a:pt x="67" y="8509"/>
                    <a:pt x="534" y="8576"/>
                    <a:pt x="868" y="8576"/>
                  </a:cubicBezTo>
                  <a:cubicBezTo>
                    <a:pt x="6605" y="8376"/>
                    <a:pt x="12276" y="6641"/>
                    <a:pt x="17113" y="3606"/>
                  </a:cubicBezTo>
                  <a:cubicBezTo>
                    <a:pt x="17913" y="3106"/>
                    <a:pt x="19281" y="2305"/>
                    <a:pt x="19548" y="1338"/>
                  </a:cubicBezTo>
                  <a:cubicBezTo>
                    <a:pt x="19841" y="248"/>
                    <a:pt x="19358" y="1"/>
                    <a:pt x="186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0" name="Google Shape;3010;p42"/>
            <p:cNvSpPr/>
            <p:nvPr/>
          </p:nvSpPr>
          <p:spPr>
            <a:xfrm rot="8100000">
              <a:off x="2974401" y="4476171"/>
              <a:ext cx="975508" cy="886281"/>
            </a:xfrm>
            <a:custGeom>
              <a:rect b="b" l="l" r="r" t="t"/>
              <a:pathLst>
                <a:path extrusionOk="0" h="14214" w="15645">
                  <a:moveTo>
                    <a:pt x="12533" y="0"/>
                  </a:moveTo>
                  <a:cubicBezTo>
                    <a:pt x="10828" y="0"/>
                    <a:pt x="8722" y="1974"/>
                    <a:pt x="7739" y="2906"/>
                  </a:cubicBezTo>
                  <a:cubicBezTo>
                    <a:pt x="4370" y="6041"/>
                    <a:pt x="1701" y="9944"/>
                    <a:pt x="0" y="14214"/>
                  </a:cubicBezTo>
                  <a:cubicBezTo>
                    <a:pt x="4537" y="12879"/>
                    <a:pt x="8673" y="10311"/>
                    <a:pt x="11942" y="6875"/>
                  </a:cubicBezTo>
                  <a:cubicBezTo>
                    <a:pt x="13210" y="5541"/>
                    <a:pt x="15645" y="2439"/>
                    <a:pt x="13877" y="571"/>
                  </a:cubicBezTo>
                  <a:cubicBezTo>
                    <a:pt x="13487" y="166"/>
                    <a:pt x="13027" y="0"/>
                    <a:pt x="125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1" name="Google Shape;3011;p42"/>
            <p:cNvSpPr/>
            <p:nvPr/>
          </p:nvSpPr>
          <p:spPr>
            <a:xfrm rot="8100000">
              <a:off x="3418890" y="5048463"/>
              <a:ext cx="1183578" cy="91596"/>
            </a:xfrm>
            <a:custGeom>
              <a:rect b="b" l="l" r="r" t="t"/>
              <a:pathLst>
                <a:path extrusionOk="0" fill="none" h="1469" w="18982">
                  <a:moveTo>
                    <a:pt x="1" y="1"/>
                  </a:moveTo>
                  <a:cubicBezTo>
                    <a:pt x="6339" y="501"/>
                    <a:pt x="12643" y="968"/>
                    <a:pt x="18981" y="1469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2" name="Google Shape;3012;p42"/>
            <p:cNvSpPr/>
            <p:nvPr/>
          </p:nvSpPr>
          <p:spPr>
            <a:xfrm rot="8100000">
              <a:off x="3132128" y="4528335"/>
              <a:ext cx="746736" cy="750913"/>
            </a:xfrm>
            <a:custGeom>
              <a:rect b="b" l="l" r="r" t="t"/>
              <a:pathLst>
                <a:path extrusionOk="0" fill="none" h="12043" w="11976">
                  <a:moveTo>
                    <a:pt x="11976" y="1"/>
                  </a:moveTo>
                  <a:cubicBezTo>
                    <a:pt x="8207" y="4204"/>
                    <a:pt x="4204" y="8240"/>
                    <a:pt x="1" y="12043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3" name="Google Shape;3013;p42"/>
            <p:cNvSpPr/>
            <p:nvPr/>
          </p:nvSpPr>
          <p:spPr>
            <a:xfrm rot="8100000">
              <a:off x="3356347" y="4625580"/>
              <a:ext cx="988041" cy="357842"/>
            </a:xfrm>
            <a:custGeom>
              <a:rect b="b" l="l" r="r" t="t"/>
              <a:pathLst>
                <a:path extrusionOk="0" fill="none" h="5739" w="15846">
                  <a:moveTo>
                    <a:pt x="1" y="5738"/>
                  </a:moveTo>
                  <a:cubicBezTo>
                    <a:pt x="2169" y="5171"/>
                    <a:pt x="4271" y="4404"/>
                    <a:pt x="6372" y="3603"/>
                  </a:cubicBezTo>
                  <a:cubicBezTo>
                    <a:pt x="9508" y="2402"/>
                    <a:pt x="12677" y="1202"/>
                    <a:pt x="15846" y="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4" name="Google Shape;3014;p42"/>
            <p:cNvSpPr/>
            <p:nvPr/>
          </p:nvSpPr>
          <p:spPr>
            <a:xfrm rot="8100000">
              <a:off x="3115074" y="4543951"/>
              <a:ext cx="185187" cy="865268"/>
            </a:xfrm>
            <a:custGeom>
              <a:rect b="b" l="l" r="r" t="t"/>
              <a:pathLst>
                <a:path extrusionOk="0" fill="none" h="13877" w="2970">
                  <a:moveTo>
                    <a:pt x="2970" y="0"/>
                  </a:moveTo>
                  <a:cubicBezTo>
                    <a:pt x="2770" y="2102"/>
                    <a:pt x="2536" y="4203"/>
                    <a:pt x="2303" y="6305"/>
                  </a:cubicBezTo>
                  <a:cubicBezTo>
                    <a:pt x="2002" y="8973"/>
                    <a:pt x="1569" y="11709"/>
                    <a:pt x="1" y="1387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5" name="Google Shape;3015;p42"/>
            <p:cNvSpPr/>
            <p:nvPr/>
          </p:nvSpPr>
          <p:spPr>
            <a:xfrm rot="8100000">
              <a:off x="4202811" y="4905595"/>
              <a:ext cx="93716" cy="72890"/>
            </a:xfrm>
            <a:custGeom>
              <a:rect b="b" l="l" r="r" t="t"/>
              <a:pathLst>
                <a:path extrusionOk="0" fill="none" h="1169" w="1503">
                  <a:moveTo>
                    <a:pt x="1" y="1"/>
                  </a:moveTo>
                  <a:cubicBezTo>
                    <a:pt x="368" y="501"/>
                    <a:pt x="1002" y="802"/>
                    <a:pt x="1502" y="11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6" name="Google Shape;3016;p42"/>
            <p:cNvSpPr/>
            <p:nvPr/>
          </p:nvSpPr>
          <p:spPr>
            <a:xfrm rot="8100000">
              <a:off x="4047590" y="4959624"/>
              <a:ext cx="79126" cy="60420"/>
            </a:xfrm>
            <a:custGeom>
              <a:rect b="b" l="l" r="r" t="t"/>
              <a:pathLst>
                <a:path extrusionOk="0" fill="none" h="969" w="1269">
                  <a:moveTo>
                    <a:pt x="1268" y="1"/>
                  </a:moveTo>
                  <a:cubicBezTo>
                    <a:pt x="801" y="268"/>
                    <a:pt x="401" y="601"/>
                    <a:pt x="1" y="968"/>
                  </a:cubicBezTo>
                  <a:lnTo>
                    <a:pt x="1" y="968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7" name="Google Shape;3017;p42"/>
            <p:cNvSpPr/>
            <p:nvPr/>
          </p:nvSpPr>
          <p:spPr>
            <a:xfrm rot="8100000">
              <a:off x="3942980" y="4563744"/>
              <a:ext cx="60357" cy="27123"/>
            </a:xfrm>
            <a:custGeom>
              <a:rect b="b" l="l" r="r" t="t"/>
              <a:pathLst>
                <a:path extrusionOk="0" fill="none" h="435" w="968">
                  <a:moveTo>
                    <a:pt x="0" y="1"/>
                  </a:moveTo>
                  <a:cubicBezTo>
                    <a:pt x="267" y="201"/>
                    <a:pt x="601" y="368"/>
                    <a:pt x="967" y="434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8" name="Google Shape;3018;p42"/>
            <p:cNvSpPr/>
            <p:nvPr/>
          </p:nvSpPr>
          <p:spPr>
            <a:xfrm rot="8100000">
              <a:off x="3827289" y="4667031"/>
              <a:ext cx="52064" cy="74948"/>
            </a:xfrm>
            <a:custGeom>
              <a:rect b="b" l="l" r="r" t="t"/>
              <a:pathLst>
                <a:path extrusionOk="0" fill="none" h="1202" w="835">
                  <a:moveTo>
                    <a:pt x="835" y="1"/>
                  </a:moveTo>
                  <a:cubicBezTo>
                    <a:pt x="535" y="434"/>
                    <a:pt x="168" y="735"/>
                    <a:pt x="1" y="12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9" name="Google Shape;3019;p42"/>
            <p:cNvSpPr/>
            <p:nvPr/>
          </p:nvSpPr>
          <p:spPr>
            <a:xfrm rot="8100000">
              <a:off x="3801006" y="4896425"/>
              <a:ext cx="70770" cy="50007"/>
            </a:xfrm>
            <a:custGeom>
              <a:rect b="b" l="l" r="r" t="t"/>
              <a:pathLst>
                <a:path extrusionOk="0" fill="none" h="802" w="1135">
                  <a:moveTo>
                    <a:pt x="1" y="1"/>
                  </a:moveTo>
                  <a:cubicBezTo>
                    <a:pt x="401" y="267"/>
                    <a:pt x="768" y="534"/>
                    <a:pt x="1135" y="8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0" name="Google Shape;3020;p42"/>
            <p:cNvSpPr/>
            <p:nvPr/>
          </p:nvSpPr>
          <p:spPr>
            <a:xfrm rot="8100000">
              <a:off x="3660465" y="4962752"/>
              <a:ext cx="81183" cy="114480"/>
            </a:xfrm>
            <a:custGeom>
              <a:rect b="b" l="l" r="r" t="t"/>
              <a:pathLst>
                <a:path extrusionOk="0" fill="none" h="1836" w="1302">
                  <a:moveTo>
                    <a:pt x="1301" y="1"/>
                  </a:moveTo>
                  <a:lnTo>
                    <a:pt x="0" y="1835"/>
                  </a:ln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1" name="Google Shape;3021;p42"/>
            <p:cNvSpPr/>
            <p:nvPr/>
          </p:nvSpPr>
          <p:spPr>
            <a:xfrm rot="8100000">
              <a:off x="3479422" y="4598948"/>
              <a:ext cx="87418" cy="12533"/>
            </a:xfrm>
            <a:custGeom>
              <a:rect b="b" l="l" r="r" t="t"/>
              <a:pathLst>
                <a:path extrusionOk="0" fill="none" h="201" w="1402">
                  <a:moveTo>
                    <a:pt x="1" y="167"/>
                  </a:moveTo>
                  <a:cubicBezTo>
                    <a:pt x="468" y="200"/>
                    <a:pt x="935" y="134"/>
                    <a:pt x="1402" y="0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2" name="Google Shape;3022;p42"/>
            <p:cNvSpPr/>
            <p:nvPr/>
          </p:nvSpPr>
          <p:spPr>
            <a:xfrm rot="8100000">
              <a:off x="3442974" y="4698230"/>
              <a:ext cx="25003" cy="108182"/>
            </a:xfrm>
            <a:custGeom>
              <a:rect b="b" l="l" r="r" t="t"/>
              <a:pathLst>
                <a:path extrusionOk="0" fill="none" h="1735" w="401">
                  <a:moveTo>
                    <a:pt x="401" y="0"/>
                  </a:moveTo>
                  <a:cubicBezTo>
                    <a:pt x="267" y="567"/>
                    <a:pt x="134" y="1168"/>
                    <a:pt x="0" y="17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3" name="Google Shape;3023;p42"/>
            <p:cNvSpPr/>
            <p:nvPr/>
          </p:nvSpPr>
          <p:spPr>
            <a:xfrm rot="8100000">
              <a:off x="3483342" y="4923739"/>
              <a:ext cx="120715" cy="4240"/>
            </a:xfrm>
            <a:custGeom>
              <a:rect b="b" l="l" r="r" t="t"/>
              <a:pathLst>
                <a:path extrusionOk="0" fill="none" h="68" w="1936">
                  <a:moveTo>
                    <a:pt x="0" y="1"/>
                  </a:moveTo>
                  <a:cubicBezTo>
                    <a:pt x="634" y="1"/>
                    <a:pt x="1301" y="34"/>
                    <a:pt x="1935" y="67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4" name="Google Shape;3024;p42"/>
            <p:cNvSpPr/>
            <p:nvPr/>
          </p:nvSpPr>
          <p:spPr>
            <a:xfrm rot="8100000">
              <a:off x="3447451" y="5037409"/>
              <a:ext cx="39594" cy="126888"/>
            </a:xfrm>
            <a:custGeom>
              <a:rect b="b" l="l" r="r" t="t"/>
              <a:pathLst>
                <a:path extrusionOk="0" fill="none" h="2035" w="635">
                  <a:moveTo>
                    <a:pt x="635" y="0"/>
                  </a:moveTo>
                  <a:cubicBezTo>
                    <a:pt x="335" y="634"/>
                    <a:pt x="134" y="1334"/>
                    <a:pt x="1" y="20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5" name="Google Shape;3025;p42"/>
            <p:cNvSpPr/>
            <p:nvPr/>
          </p:nvSpPr>
          <p:spPr>
            <a:xfrm rot="8100000">
              <a:off x="3070884" y="4801902"/>
              <a:ext cx="110302" cy="97831"/>
            </a:xfrm>
            <a:custGeom>
              <a:rect b="b" l="l" r="r" t="t"/>
              <a:pathLst>
                <a:path extrusionOk="0" fill="none" h="1569" w="1769">
                  <a:moveTo>
                    <a:pt x="1769" y="0"/>
                  </a:moveTo>
                  <a:cubicBezTo>
                    <a:pt x="1102" y="434"/>
                    <a:pt x="601" y="1034"/>
                    <a:pt x="1" y="1568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6" name="Google Shape;3026;p42"/>
            <p:cNvSpPr/>
            <p:nvPr/>
          </p:nvSpPr>
          <p:spPr>
            <a:xfrm rot="8100000">
              <a:off x="2988138" y="4735258"/>
              <a:ext cx="12533" cy="106124"/>
            </a:xfrm>
            <a:custGeom>
              <a:rect b="b" l="l" r="r" t="t"/>
              <a:pathLst>
                <a:path extrusionOk="0" fill="none" h="1702" w="201">
                  <a:moveTo>
                    <a:pt x="1" y="0"/>
                  </a:moveTo>
                  <a:cubicBezTo>
                    <a:pt x="201" y="601"/>
                    <a:pt x="201" y="1068"/>
                    <a:pt x="201" y="1701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7" name="Google Shape;3027;p42"/>
            <p:cNvSpPr/>
            <p:nvPr/>
          </p:nvSpPr>
          <p:spPr>
            <a:xfrm rot="8100000">
              <a:off x="3080803" y="4950377"/>
              <a:ext cx="72828" cy="118595"/>
            </a:xfrm>
            <a:custGeom>
              <a:rect b="b" l="l" r="r" t="t"/>
              <a:pathLst>
                <a:path extrusionOk="0" fill="none" h="1902" w="1168">
                  <a:moveTo>
                    <a:pt x="1" y="0"/>
                  </a:moveTo>
                  <a:cubicBezTo>
                    <a:pt x="468" y="601"/>
                    <a:pt x="868" y="1235"/>
                    <a:pt x="1168" y="1902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8" name="Google Shape;3028;p42"/>
            <p:cNvSpPr/>
            <p:nvPr/>
          </p:nvSpPr>
          <p:spPr>
            <a:xfrm rot="8100000">
              <a:off x="3203691" y="4982431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9" name="Google Shape;3029;p42"/>
            <p:cNvSpPr/>
            <p:nvPr/>
          </p:nvSpPr>
          <p:spPr>
            <a:xfrm rot="-9452319">
              <a:off x="4030979" y="5053005"/>
              <a:ext cx="112360" cy="95711"/>
            </a:xfrm>
            <a:custGeom>
              <a:rect b="b" l="l" r="r" t="t"/>
              <a:pathLst>
                <a:path extrusionOk="0" fill="none" h="1535" w="1802">
                  <a:moveTo>
                    <a:pt x="1802" y="0"/>
                  </a:moveTo>
                  <a:cubicBezTo>
                    <a:pt x="1134" y="434"/>
                    <a:pt x="534" y="968"/>
                    <a:pt x="0" y="1535"/>
                  </a:cubicBezTo>
                </a:path>
              </a:pathLst>
            </a:custGeom>
            <a:noFill/>
            <a:ln cap="rnd" cmpd="sng" w="10850">
              <a:solidFill>
                <a:srgbClr val="99C7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3030" name="Google Shape;3030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9150" y="1245325"/>
            <a:ext cx="3359174" cy="324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1" name="Google Shape;3031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1525" y="3482750"/>
            <a:ext cx="1434926" cy="10545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32" name="Google Shape;3032;p42"/>
          <p:cNvGrpSpPr/>
          <p:nvPr/>
        </p:nvGrpSpPr>
        <p:grpSpPr>
          <a:xfrm>
            <a:off x="2968350" y="258325"/>
            <a:ext cx="1801475" cy="640300"/>
            <a:chOff x="4308650" y="349975"/>
            <a:chExt cx="1801475" cy="640300"/>
          </a:xfrm>
        </p:grpSpPr>
        <p:grpSp>
          <p:nvGrpSpPr>
            <p:cNvPr id="3033" name="Google Shape;3033;p42"/>
            <p:cNvGrpSpPr/>
            <p:nvPr/>
          </p:nvGrpSpPr>
          <p:grpSpPr>
            <a:xfrm flipH="1">
              <a:off x="4308650" y="466650"/>
              <a:ext cx="1118750" cy="523625"/>
              <a:chOff x="218475" y="3726875"/>
              <a:chExt cx="1118750" cy="523625"/>
            </a:xfrm>
          </p:grpSpPr>
          <p:sp>
            <p:nvSpPr>
              <p:cNvPr id="3034" name="Google Shape;3034;p42"/>
              <p:cNvSpPr/>
              <p:nvPr/>
            </p:nvSpPr>
            <p:spPr>
              <a:xfrm>
                <a:off x="218475" y="4174500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670" y="0"/>
                      <a:pt x="1" y="669"/>
                      <a:pt x="1" y="1520"/>
                    </a:cubicBezTo>
                    <a:cubicBezTo>
                      <a:pt x="1" y="2371"/>
                      <a:pt x="670" y="3040"/>
                      <a:pt x="1521" y="3040"/>
                    </a:cubicBezTo>
                    <a:cubicBezTo>
                      <a:pt x="2372" y="3040"/>
                      <a:pt x="3040" y="2371"/>
                      <a:pt x="3040" y="1520"/>
                    </a:cubicBezTo>
                    <a:cubicBezTo>
                      <a:pt x="3040" y="66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5" name="Google Shape;3035;p42"/>
              <p:cNvSpPr/>
              <p:nvPr/>
            </p:nvSpPr>
            <p:spPr>
              <a:xfrm>
                <a:off x="452400" y="3821025"/>
                <a:ext cx="38025" cy="38000"/>
              </a:xfrm>
              <a:custGeom>
                <a:rect b="b" l="l" r="r" t="t"/>
                <a:pathLst>
                  <a:path extrusionOk="0" h="1520" w="1521">
                    <a:moveTo>
                      <a:pt x="760" y="0"/>
                    </a:moveTo>
                    <a:cubicBezTo>
                      <a:pt x="335" y="0"/>
                      <a:pt x="1" y="334"/>
                      <a:pt x="1" y="760"/>
                    </a:cubicBezTo>
                    <a:cubicBezTo>
                      <a:pt x="1" y="1155"/>
                      <a:pt x="335" y="1520"/>
                      <a:pt x="760" y="1520"/>
                    </a:cubicBezTo>
                    <a:cubicBezTo>
                      <a:pt x="1186" y="1520"/>
                      <a:pt x="1520" y="1155"/>
                      <a:pt x="1520" y="760"/>
                    </a:cubicBezTo>
                    <a:cubicBezTo>
                      <a:pt x="1520" y="334"/>
                      <a:pt x="118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6" name="Google Shape;3036;p42"/>
              <p:cNvSpPr/>
              <p:nvPr/>
            </p:nvSpPr>
            <p:spPr>
              <a:xfrm>
                <a:off x="1261225" y="3726875"/>
                <a:ext cx="76000" cy="76000"/>
              </a:xfrm>
              <a:custGeom>
                <a:rect b="b" l="l" r="r" t="t"/>
                <a:pathLst>
                  <a:path extrusionOk="0" h="3040" w="3040">
                    <a:moveTo>
                      <a:pt x="1520" y="0"/>
                    </a:moveTo>
                    <a:cubicBezTo>
                      <a:pt x="669" y="0"/>
                      <a:pt x="0" y="669"/>
                      <a:pt x="0" y="1520"/>
                    </a:cubicBezTo>
                    <a:cubicBezTo>
                      <a:pt x="0" y="2341"/>
                      <a:pt x="669" y="3040"/>
                      <a:pt x="1520" y="3040"/>
                    </a:cubicBezTo>
                    <a:cubicBezTo>
                      <a:pt x="2341" y="3040"/>
                      <a:pt x="3040" y="2341"/>
                      <a:pt x="3040" y="1520"/>
                    </a:cubicBezTo>
                    <a:cubicBezTo>
                      <a:pt x="3040" y="669"/>
                      <a:pt x="2341" y="0"/>
                      <a:pt x="152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7" name="Google Shape;3037;p42"/>
              <p:cNvSpPr/>
              <p:nvPr/>
            </p:nvSpPr>
            <p:spPr>
              <a:xfrm>
                <a:off x="737350" y="3944125"/>
                <a:ext cx="76025" cy="76000"/>
              </a:xfrm>
              <a:custGeom>
                <a:rect b="b" l="l" r="r" t="t"/>
                <a:pathLst>
                  <a:path extrusionOk="0" h="3040" w="3041">
                    <a:moveTo>
                      <a:pt x="1521" y="0"/>
                    </a:moveTo>
                    <a:cubicBezTo>
                      <a:pt x="700" y="0"/>
                      <a:pt x="1" y="699"/>
                      <a:pt x="1" y="1520"/>
                    </a:cubicBezTo>
                    <a:cubicBezTo>
                      <a:pt x="1" y="2371"/>
                      <a:pt x="700" y="3040"/>
                      <a:pt x="1521" y="3040"/>
                    </a:cubicBezTo>
                    <a:cubicBezTo>
                      <a:pt x="2372" y="3040"/>
                      <a:pt x="3041" y="2371"/>
                      <a:pt x="3041" y="1520"/>
                    </a:cubicBezTo>
                    <a:cubicBezTo>
                      <a:pt x="3041" y="699"/>
                      <a:pt x="2372" y="0"/>
                      <a:pt x="15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38" name="Google Shape;3038;p42"/>
            <p:cNvSpPr/>
            <p:nvPr/>
          </p:nvSpPr>
          <p:spPr>
            <a:xfrm flipH="1">
              <a:off x="5576900" y="349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9" name="Google Shape;3039;p42"/>
            <p:cNvSpPr/>
            <p:nvPr/>
          </p:nvSpPr>
          <p:spPr>
            <a:xfrm flipH="1">
              <a:off x="6034100" y="730975"/>
              <a:ext cx="76025" cy="76000"/>
            </a:xfrm>
            <a:custGeom>
              <a:rect b="b" l="l" r="r" t="t"/>
              <a:pathLst>
                <a:path extrusionOk="0" h="3040" w="3041">
                  <a:moveTo>
                    <a:pt x="1521" y="0"/>
                  </a:moveTo>
                  <a:cubicBezTo>
                    <a:pt x="670" y="0"/>
                    <a:pt x="1" y="669"/>
                    <a:pt x="1" y="1520"/>
                  </a:cubicBezTo>
                  <a:cubicBezTo>
                    <a:pt x="1" y="2371"/>
                    <a:pt x="670" y="3040"/>
                    <a:pt x="1521" y="3040"/>
                  </a:cubicBezTo>
                  <a:cubicBezTo>
                    <a:pt x="2372" y="3040"/>
                    <a:pt x="3040" y="2371"/>
                    <a:pt x="3040" y="1520"/>
                  </a:cubicBezTo>
                  <a:cubicBezTo>
                    <a:pt x="3040" y="669"/>
                    <a:pt x="2372" y="0"/>
                    <a:pt x="15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anuary Daily Calendar 2023 by Slidesgo">
  <a:themeElements>
    <a:clrScheme name="Simple Light">
      <a:dk1>
        <a:srgbClr val="212121"/>
      </a:dk1>
      <a:lt1>
        <a:srgbClr val="E5F5F2"/>
      </a:lt1>
      <a:dk2>
        <a:srgbClr val="B2D8D9"/>
      </a:dk2>
      <a:lt2>
        <a:srgbClr val="7EA7B0"/>
      </a:lt2>
      <a:accent1>
        <a:srgbClr val="42617C"/>
      </a:accent1>
      <a:accent2>
        <a:srgbClr val="354757"/>
      </a:accent2>
      <a:accent3>
        <a:srgbClr val="E4514E"/>
      </a:accent3>
      <a:accent4>
        <a:srgbClr val="FFFFFF"/>
      </a:accent4>
      <a:accent5>
        <a:srgbClr val="FFFFFF"/>
      </a:accent5>
      <a:accent6>
        <a:srgbClr val="FFFFFF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