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embeddedFontLst>
    <p:embeddedFont>
      <p:font typeface="Alata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a086239f6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a086239f6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1281450" y="661150"/>
            <a:ext cx="6562800" cy="33618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Enrollment Projection</a:t>
            </a: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2023-2024</a:t>
            </a:r>
            <a:endParaRPr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Clarksville Charter School</a:t>
            </a:r>
            <a:endParaRPr sz="2200"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00"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Current Budgeted 22-23: 1900</a:t>
            </a:r>
            <a:endParaRPr sz="2200"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Actual 22-23 Enrollment Average: 1965</a:t>
            </a:r>
            <a:endParaRPr sz="2200"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lang="en" sz="3100" b="1">
                <a:solidFill>
                  <a:schemeClr val="lt1"/>
                </a:solidFill>
                <a:latin typeface="Alata"/>
                <a:ea typeface="Alata"/>
                <a:cs typeface="Alata"/>
                <a:sym typeface="Alata"/>
              </a:rPr>
              <a:t>Projected 23-24: 2000</a:t>
            </a:r>
            <a:endParaRPr sz="3100" b="1">
              <a:solidFill>
                <a:schemeClr val="lt1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3866025" y="3709150"/>
            <a:ext cx="1389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Alata</vt:lpstr>
      <vt:lpstr>Arial</vt:lpstr>
      <vt:lpstr>Simple Light</vt:lpstr>
      <vt:lpstr>    Enrollment Projection 2023-2024 Clarksville Charter School  Current Budgeted 22-23: 1900 Actual 22-23 Enrollment Average: 1965 Projected 23-24: 2000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Enrollment Projection 2023-2024 Clarksville Charter School  Current Budgeted 22-23: 1900 Actual 22-23 Enrollment Average: 1965 Projected 23-24: 2000</dc:title>
  <cp:lastModifiedBy>Katie Royer</cp:lastModifiedBy>
  <cp:revision>1</cp:revision>
  <dcterms:modified xsi:type="dcterms:W3CDTF">2023-01-10T21:55:28Z</dcterms:modified>
</cp:coreProperties>
</file>