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2"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y="5143500" cx="9144000"/>
  <p:notesSz cx="6858000" cy="9144000"/>
  <p:embeddedFontLst>
    <p:embeddedFont>
      <p:font typeface="Raleway"/>
      <p:regular r:id="rId28"/>
      <p:bold r:id="rId29"/>
      <p:italic r:id="rId30"/>
      <p:boldItalic r:id="rId31"/>
    </p:embeddedFont>
    <p:embeddedFont>
      <p:font typeface="Playfair Display"/>
      <p:regular r:id="rId32"/>
      <p:bold r:id="rId33"/>
      <p:italic r:id="rId34"/>
      <p:boldItalic r:id="rId35"/>
    </p:embeddedFont>
    <p:embeddedFont>
      <p:font typeface="Bebas Neue"/>
      <p:regular r:id="rId36"/>
    </p:embeddedFont>
    <p:embeddedFont>
      <p:font typeface="Raleway Medium"/>
      <p:regular r:id="rId37"/>
      <p:bold r:id="rId38"/>
      <p:italic r:id="rId39"/>
      <p:boldItalic r:id="rId40"/>
    </p:embeddedFont>
    <p:embeddedFont>
      <p:font typeface="ABeeZee"/>
      <p:regular r:id="rId41"/>
      <p:italic r:id="rId42"/>
    </p:embeddedFont>
    <p:embeddedFont>
      <p:font typeface="Open Sans"/>
      <p:regular r:id="rId43"/>
      <p:bold r:id="rId44"/>
      <p:italic r:id="rId45"/>
      <p:boldItalic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alewayMedium-boldItalic.fntdata"/><Relationship Id="rId20" Type="http://schemas.openxmlformats.org/officeDocument/2006/relationships/slide" Target="slides/slide15.xml"/><Relationship Id="rId42" Type="http://schemas.openxmlformats.org/officeDocument/2006/relationships/font" Target="fonts/ABeeZee-italic.fntdata"/><Relationship Id="rId41" Type="http://schemas.openxmlformats.org/officeDocument/2006/relationships/font" Target="fonts/ABeeZee-regular.fntdata"/><Relationship Id="rId22" Type="http://schemas.openxmlformats.org/officeDocument/2006/relationships/slide" Target="slides/slide17.xml"/><Relationship Id="rId44" Type="http://schemas.openxmlformats.org/officeDocument/2006/relationships/font" Target="fonts/OpenSans-bold.fntdata"/><Relationship Id="rId21" Type="http://schemas.openxmlformats.org/officeDocument/2006/relationships/slide" Target="slides/slide16.xml"/><Relationship Id="rId43" Type="http://schemas.openxmlformats.org/officeDocument/2006/relationships/font" Target="fonts/OpenSans-regular.fntdata"/><Relationship Id="rId24" Type="http://schemas.openxmlformats.org/officeDocument/2006/relationships/slide" Target="slides/slide19.xml"/><Relationship Id="rId46" Type="http://schemas.openxmlformats.org/officeDocument/2006/relationships/font" Target="fonts/OpenSans-boldItalic.fntdata"/><Relationship Id="rId23" Type="http://schemas.openxmlformats.org/officeDocument/2006/relationships/slide" Target="slides/slide18.xml"/><Relationship Id="rId45" Type="http://schemas.openxmlformats.org/officeDocument/2006/relationships/font" Target="fonts/OpenSans-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Raleway-regular.fntdata"/><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Raleway-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Raleway-boldItalic.fntdata"/><Relationship Id="rId30" Type="http://schemas.openxmlformats.org/officeDocument/2006/relationships/font" Target="fonts/Raleway-italic.fntdata"/><Relationship Id="rId11" Type="http://schemas.openxmlformats.org/officeDocument/2006/relationships/slide" Target="slides/slide6.xml"/><Relationship Id="rId33" Type="http://schemas.openxmlformats.org/officeDocument/2006/relationships/font" Target="fonts/PlayfairDisplay-bold.fntdata"/><Relationship Id="rId10" Type="http://schemas.openxmlformats.org/officeDocument/2006/relationships/slide" Target="slides/slide5.xml"/><Relationship Id="rId32" Type="http://schemas.openxmlformats.org/officeDocument/2006/relationships/font" Target="fonts/PlayfairDisplay-regular.fntdata"/><Relationship Id="rId13" Type="http://schemas.openxmlformats.org/officeDocument/2006/relationships/slide" Target="slides/slide8.xml"/><Relationship Id="rId35" Type="http://schemas.openxmlformats.org/officeDocument/2006/relationships/font" Target="fonts/PlayfairDisplay-boldItalic.fntdata"/><Relationship Id="rId12" Type="http://schemas.openxmlformats.org/officeDocument/2006/relationships/slide" Target="slides/slide7.xml"/><Relationship Id="rId34" Type="http://schemas.openxmlformats.org/officeDocument/2006/relationships/font" Target="fonts/PlayfairDisplay-italic.fntdata"/><Relationship Id="rId15" Type="http://schemas.openxmlformats.org/officeDocument/2006/relationships/slide" Target="slides/slide10.xml"/><Relationship Id="rId37" Type="http://schemas.openxmlformats.org/officeDocument/2006/relationships/font" Target="fonts/RalewayMedium-regular.fntdata"/><Relationship Id="rId14" Type="http://schemas.openxmlformats.org/officeDocument/2006/relationships/slide" Target="slides/slide9.xml"/><Relationship Id="rId36" Type="http://schemas.openxmlformats.org/officeDocument/2006/relationships/font" Target="fonts/BebasNeue-regular.fntdata"/><Relationship Id="rId17" Type="http://schemas.openxmlformats.org/officeDocument/2006/relationships/slide" Target="slides/slide12.xml"/><Relationship Id="rId39" Type="http://schemas.openxmlformats.org/officeDocument/2006/relationships/font" Target="fonts/RalewayMedium-italic.fntdata"/><Relationship Id="rId16" Type="http://schemas.openxmlformats.org/officeDocument/2006/relationships/slide" Target="slides/slide11.xml"/><Relationship Id="rId38" Type="http://schemas.openxmlformats.org/officeDocument/2006/relationships/font" Target="fonts/RalewayMedium-bold.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fb7a247462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fb7a247462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198c556ec2b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198c556ec2b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e1d838b627_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e1d838b627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198c556ec2b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198c556ec2b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198c556ec2b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198c556ec2b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e1d838b627_4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e1d838b627_4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e1d838b627_4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e1d838b627_4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e1d838b627_4_2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e1d838b627_4_2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198c556ec2b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198c556ec2b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198c556ec2b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198c556ec2b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e1d838b627_4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e1d838b627_4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e1d838b627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e1d838b627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19f19abcb38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19f19abcb38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198c556ec2b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198c556ec2b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e1d838b627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e1d838b627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e1d838b627_4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e1d838b627_4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e1d838b627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e1d838b627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19f19abcb38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19f19abcb38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e207fd22f2_0_250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e207fd22f2_0_250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198c556ec2b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198c556ec2b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e1d838b627_4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e1d838b627_4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197d13b9f56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197d13b9f56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png"/><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png"/><Relationship Id="rId4"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hyperlink" Target="http://bit.ly/2Tynxth" TargetMode="External"/><Relationship Id="rId4" Type="http://schemas.openxmlformats.org/officeDocument/2006/relationships/hyperlink" Target="http://bit.ly/2TyoMsr" TargetMode="External"/><Relationship Id="rId5" Type="http://schemas.openxmlformats.org/officeDocument/2006/relationships/hyperlink" Target="http://bit.ly/2TtBDfr" TargetMode="Externa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png"/><Relationship Id="rId4"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pn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pn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pic>
        <p:nvPicPr>
          <p:cNvPr id="9" name="Google Shape;9;p2"/>
          <p:cNvPicPr preferRelativeResize="0"/>
          <p:nvPr/>
        </p:nvPicPr>
        <p:blipFill rotWithShape="1">
          <a:blip r:embed="rId2">
            <a:alphaModFix/>
          </a:blip>
          <a:srcRect b="9255" l="0" r="9132" t="0"/>
          <a:stretch/>
        </p:blipFill>
        <p:spPr>
          <a:xfrm>
            <a:off x="0" y="0"/>
            <a:ext cx="9143999" cy="5143499"/>
          </a:xfrm>
          <a:prstGeom prst="rect">
            <a:avLst/>
          </a:prstGeom>
          <a:noFill/>
          <a:ln>
            <a:noFill/>
          </a:ln>
        </p:spPr>
      </p:pic>
      <p:sp>
        <p:nvSpPr>
          <p:cNvPr id="10" name="Google Shape;10;p2"/>
          <p:cNvSpPr txBox="1"/>
          <p:nvPr>
            <p:ph type="ctrTitle"/>
          </p:nvPr>
        </p:nvSpPr>
        <p:spPr>
          <a:xfrm>
            <a:off x="709562" y="618050"/>
            <a:ext cx="5788500" cy="2470200"/>
          </a:xfrm>
          <a:prstGeom prst="rect">
            <a:avLst/>
          </a:prstGeom>
        </p:spPr>
        <p:txBody>
          <a:bodyPr anchorCtr="0" anchor="ctr" bIns="91425" lIns="91425" spcFirstLastPara="1" rIns="91425" wrap="square" tIns="91425">
            <a:noAutofit/>
          </a:bodyPr>
          <a:lstStyle>
            <a:lvl1pPr lvl="0">
              <a:lnSpc>
                <a:spcPct val="90000"/>
              </a:lnSpc>
              <a:spcBef>
                <a:spcPts val="0"/>
              </a:spcBef>
              <a:spcAft>
                <a:spcPts val="0"/>
              </a:spcAft>
              <a:buClr>
                <a:srgbClr val="191919"/>
              </a:buClr>
              <a:buSzPts val="5200"/>
              <a:buNone/>
              <a:defRPr sz="5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p:txBody>
      </p:sp>
      <p:sp>
        <p:nvSpPr>
          <p:cNvPr id="11" name="Google Shape;11;p2"/>
          <p:cNvSpPr txBox="1"/>
          <p:nvPr>
            <p:ph idx="1" type="subTitle"/>
          </p:nvPr>
        </p:nvSpPr>
        <p:spPr>
          <a:xfrm>
            <a:off x="709562" y="3088150"/>
            <a:ext cx="2810100" cy="741300"/>
          </a:xfrm>
          <a:prstGeom prst="rect">
            <a:avLst/>
          </a:prstGeom>
          <a:ln>
            <a:noFill/>
          </a:ln>
        </p:spPr>
        <p:txBody>
          <a:bodyPr anchorCtr="0" anchor="t" bIns="91425" lIns="91425" spcFirstLastPara="1" rIns="91425" wrap="square" tIns="91425">
            <a:noAutofit/>
          </a:bodyPr>
          <a:lstStyle>
            <a:lvl1pPr lvl="0">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7" name="Shape 57"/>
        <p:cNvGrpSpPr/>
        <p:nvPr/>
      </p:nvGrpSpPr>
      <p:grpSpPr>
        <a:xfrm>
          <a:off x="0" y="0"/>
          <a:ext cx="0" cy="0"/>
          <a:chOff x="0" y="0"/>
          <a:chExt cx="0" cy="0"/>
        </a:xfrm>
      </p:grpSpPr>
      <p:grpSp>
        <p:nvGrpSpPr>
          <p:cNvPr id="58" name="Google Shape;58;p11"/>
          <p:cNvGrpSpPr/>
          <p:nvPr/>
        </p:nvGrpSpPr>
        <p:grpSpPr>
          <a:xfrm>
            <a:off x="0" y="0"/>
            <a:ext cx="9144000" cy="5143499"/>
            <a:chOff x="0" y="0"/>
            <a:chExt cx="9144000" cy="5143499"/>
          </a:xfrm>
        </p:grpSpPr>
        <p:pic>
          <p:nvPicPr>
            <p:cNvPr id="59" name="Google Shape;59;p11"/>
            <p:cNvPicPr preferRelativeResize="0"/>
            <p:nvPr/>
          </p:nvPicPr>
          <p:blipFill rotWithShape="1">
            <a:blip r:embed="rId2">
              <a:alphaModFix amt="48000"/>
            </a:blip>
            <a:srcRect b="9255" l="0" r="9132" t="0"/>
            <a:stretch/>
          </p:blipFill>
          <p:spPr>
            <a:xfrm>
              <a:off x="0" y="0"/>
              <a:ext cx="9143999" cy="5143499"/>
            </a:xfrm>
            <a:prstGeom prst="rect">
              <a:avLst/>
            </a:prstGeom>
            <a:noFill/>
            <a:ln>
              <a:noFill/>
            </a:ln>
          </p:spPr>
        </p:pic>
        <p:pic>
          <p:nvPicPr>
            <p:cNvPr id="60" name="Google Shape;60;p11"/>
            <p:cNvPicPr preferRelativeResize="0"/>
            <p:nvPr/>
          </p:nvPicPr>
          <p:blipFill rotWithShape="1">
            <a:blip r:embed="rId3">
              <a:alphaModFix/>
            </a:blip>
            <a:srcRect b="19962" l="12116" r="59199" t="5990"/>
            <a:stretch/>
          </p:blipFill>
          <p:spPr>
            <a:xfrm flipH="1">
              <a:off x="6257525" y="539500"/>
              <a:ext cx="2886475" cy="4373526"/>
            </a:xfrm>
            <a:prstGeom prst="rect">
              <a:avLst/>
            </a:prstGeom>
            <a:noFill/>
            <a:ln>
              <a:noFill/>
            </a:ln>
          </p:spPr>
        </p:pic>
        <p:pic>
          <p:nvPicPr>
            <p:cNvPr id="61" name="Google Shape;61;p11"/>
            <p:cNvPicPr preferRelativeResize="0"/>
            <p:nvPr/>
          </p:nvPicPr>
          <p:blipFill rotWithShape="1">
            <a:blip r:embed="rId3">
              <a:alphaModFix/>
            </a:blip>
            <a:srcRect b="2247" l="43059" r="36251" t="29"/>
            <a:stretch/>
          </p:blipFill>
          <p:spPr>
            <a:xfrm flipH="1">
              <a:off x="1" y="254175"/>
              <a:ext cx="1716049" cy="4438825"/>
            </a:xfrm>
            <a:prstGeom prst="rect">
              <a:avLst/>
            </a:prstGeom>
            <a:noFill/>
            <a:ln>
              <a:noFill/>
            </a:ln>
          </p:spPr>
        </p:pic>
      </p:grpSp>
      <p:sp>
        <p:nvSpPr>
          <p:cNvPr id="62" name="Google Shape;62;p11"/>
          <p:cNvSpPr txBox="1"/>
          <p:nvPr>
            <p:ph hasCustomPrompt="1" type="title"/>
          </p:nvPr>
        </p:nvSpPr>
        <p:spPr>
          <a:xfrm>
            <a:off x="1951800" y="1459425"/>
            <a:ext cx="5240400" cy="1206300"/>
          </a:xfrm>
          <a:prstGeom prst="rect">
            <a:avLst/>
          </a:prstGeom>
        </p:spPr>
        <p:txBody>
          <a:bodyPr anchorCtr="0" anchor="ctr" bIns="91425" lIns="91425" spcFirstLastPara="1" rIns="91425" wrap="square" tIns="91425">
            <a:noAutofit/>
          </a:bodyPr>
          <a:lstStyle>
            <a:lvl1pPr lvl="0" algn="ctr">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63" name="Google Shape;63;p11"/>
          <p:cNvSpPr txBox="1"/>
          <p:nvPr>
            <p:ph idx="1" type="subTitle"/>
          </p:nvPr>
        </p:nvSpPr>
        <p:spPr>
          <a:xfrm>
            <a:off x="2512050" y="2665825"/>
            <a:ext cx="4119900" cy="7134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600"/>
              <a:buNone/>
              <a:defRPr sz="20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lt1"/>
        </a:solidFill>
      </p:bgPr>
    </p:bg>
    <p:spTree>
      <p:nvGrpSpPr>
        <p:cNvPr id="64" name="Shape 64"/>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_1_1_1_2">
    <p:spTree>
      <p:nvGrpSpPr>
        <p:cNvPr id="65" name="Shape 65"/>
        <p:cNvGrpSpPr/>
        <p:nvPr/>
      </p:nvGrpSpPr>
      <p:grpSpPr>
        <a:xfrm>
          <a:off x="0" y="0"/>
          <a:ext cx="0" cy="0"/>
          <a:chOff x="0" y="0"/>
          <a:chExt cx="0" cy="0"/>
        </a:xfrm>
      </p:grpSpPr>
      <p:grpSp>
        <p:nvGrpSpPr>
          <p:cNvPr id="66" name="Google Shape;66;p13"/>
          <p:cNvGrpSpPr/>
          <p:nvPr/>
        </p:nvGrpSpPr>
        <p:grpSpPr>
          <a:xfrm>
            <a:off x="0" y="0"/>
            <a:ext cx="9143999" cy="5143499"/>
            <a:chOff x="0" y="0"/>
            <a:chExt cx="9143999" cy="5143499"/>
          </a:xfrm>
        </p:grpSpPr>
        <p:pic>
          <p:nvPicPr>
            <p:cNvPr id="67" name="Google Shape;67;p13"/>
            <p:cNvPicPr preferRelativeResize="0"/>
            <p:nvPr/>
          </p:nvPicPr>
          <p:blipFill rotWithShape="1">
            <a:blip r:embed="rId2">
              <a:alphaModFix amt="49000"/>
            </a:blip>
            <a:srcRect b="14750" l="0" r="9132" t="5082"/>
            <a:stretch/>
          </p:blipFill>
          <p:spPr>
            <a:xfrm>
              <a:off x="0" y="0"/>
              <a:ext cx="9143999" cy="5143499"/>
            </a:xfrm>
            <a:prstGeom prst="rect">
              <a:avLst/>
            </a:prstGeom>
            <a:noFill/>
            <a:ln>
              <a:noFill/>
            </a:ln>
          </p:spPr>
        </p:pic>
        <p:pic>
          <p:nvPicPr>
            <p:cNvPr id="68" name="Google Shape;68;p13"/>
            <p:cNvPicPr preferRelativeResize="0"/>
            <p:nvPr/>
          </p:nvPicPr>
          <p:blipFill rotWithShape="1">
            <a:blip r:embed="rId3">
              <a:alphaModFix/>
            </a:blip>
            <a:srcRect b="28181" l="23521" r="58692" t="41230"/>
            <a:stretch/>
          </p:blipFill>
          <p:spPr>
            <a:xfrm>
              <a:off x="0" y="3495275"/>
              <a:ext cx="1602151" cy="1648224"/>
            </a:xfrm>
            <a:prstGeom prst="rect">
              <a:avLst/>
            </a:prstGeom>
            <a:noFill/>
            <a:ln>
              <a:noFill/>
            </a:ln>
          </p:spPr>
        </p:pic>
        <p:pic>
          <p:nvPicPr>
            <p:cNvPr id="69" name="Google Shape;69;p13"/>
            <p:cNvPicPr preferRelativeResize="0"/>
            <p:nvPr/>
          </p:nvPicPr>
          <p:blipFill rotWithShape="1">
            <a:blip r:embed="rId3">
              <a:alphaModFix/>
            </a:blip>
            <a:srcRect b="24019" l="41351" r="45354" t="35130"/>
            <a:stretch/>
          </p:blipFill>
          <p:spPr>
            <a:xfrm>
              <a:off x="7674850" y="2443050"/>
              <a:ext cx="1469148" cy="2700450"/>
            </a:xfrm>
            <a:prstGeom prst="rect">
              <a:avLst/>
            </a:prstGeom>
            <a:noFill/>
            <a:ln>
              <a:noFill/>
            </a:ln>
          </p:spPr>
        </p:pic>
      </p:grpSp>
      <p:sp>
        <p:nvSpPr>
          <p:cNvPr id="70" name="Google Shape;70;p13"/>
          <p:cNvSpPr txBox="1"/>
          <p:nvPr>
            <p:ph type="title"/>
          </p:nvPr>
        </p:nvSpPr>
        <p:spPr>
          <a:xfrm>
            <a:off x="1382200" y="1693162"/>
            <a:ext cx="2874300" cy="5277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2500"/>
              <a:buNone/>
              <a:defRPr b="1" sz="2600">
                <a:solidFill>
                  <a:schemeClr val="accen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71" name="Google Shape;71;p13"/>
          <p:cNvSpPr txBox="1"/>
          <p:nvPr>
            <p:ph idx="1" type="subTitle"/>
          </p:nvPr>
        </p:nvSpPr>
        <p:spPr>
          <a:xfrm>
            <a:off x="1382200" y="2304900"/>
            <a:ext cx="28743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2" name="Google Shape;72;p13"/>
          <p:cNvSpPr txBox="1"/>
          <p:nvPr>
            <p:ph idx="2" type="title"/>
          </p:nvPr>
        </p:nvSpPr>
        <p:spPr>
          <a:xfrm>
            <a:off x="4874750" y="1693162"/>
            <a:ext cx="2874300" cy="5277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2500"/>
              <a:buNone/>
              <a:defRPr b="1" sz="2600">
                <a:solidFill>
                  <a:schemeClr val="accen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73" name="Google Shape;73;p13"/>
          <p:cNvSpPr txBox="1"/>
          <p:nvPr>
            <p:ph idx="3" type="subTitle"/>
          </p:nvPr>
        </p:nvSpPr>
        <p:spPr>
          <a:xfrm>
            <a:off x="4874750" y="2304900"/>
            <a:ext cx="28743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4" name="Google Shape;74;p13"/>
          <p:cNvSpPr txBox="1"/>
          <p:nvPr>
            <p:ph idx="4" type="title"/>
          </p:nvPr>
        </p:nvSpPr>
        <p:spPr>
          <a:xfrm>
            <a:off x="1382200" y="3367609"/>
            <a:ext cx="2874300" cy="5277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2500"/>
              <a:buNone/>
              <a:defRPr b="1" sz="2600">
                <a:solidFill>
                  <a:schemeClr val="accen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75" name="Google Shape;75;p13"/>
          <p:cNvSpPr txBox="1"/>
          <p:nvPr>
            <p:ph idx="5" type="subTitle"/>
          </p:nvPr>
        </p:nvSpPr>
        <p:spPr>
          <a:xfrm>
            <a:off x="1382200" y="3983047"/>
            <a:ext cx="28743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6" name="Google Shape;76;p13"/>
          <p:cNvSpPr txBox="1"/>
          <p:nvPr>
            <p:ph idx="6" type="title"/>
          </p:nvPr>
        </p:nvSpPr>
        <p:spPr>
          <a:xfrm>
            <a:off x="4884950" y="3367609"/>
            <a:ext cx="2853900" cy="5277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2500"/>
              <a:buNone/>
              <a:defRPr b="1" sz="2600">
                <a:solidFill>
                  <a:schemeClr val="accen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77" name="Google Shape;77;p13"/>
          <p:cNvSpPr txBox="1"/>
          <p:nvPr>
            <p:ph idx="7" type="subTitle"/>
          </p:nvPr>
        </p:nvSpPr>
        <p:spPr>
          <a:xfrm>
            <a:off x="4874750" y="3983047"/>
            <a:ext cx="28743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8" name="Google Shape;78;p13"/>
          <p:cNvSpPr txBox="1"/>
          <p:nvPr>
            <p:ph idx="8" type="title"/>
          </p:nvPr>
        </p:nvSpPr>
        <p:spPr>
          <a:xfrm>
            <a:off x="720000" y="445025"/>
            <a:ext cx="7704000" cy="5727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3000"/>
              <a:buNone/>
              <a:defRPr b="1"/>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79" name="Google Shape;79;p13"/>
          <p:cNvSpPr txBox="1"/>
          <p:nvPr>
            <p:ph hasCustomPrompt="1" idx="9" type="title"/>
          </p:nvPr>
        </p:nvSpPr>
        <p:spPr>
          <a:xfrm>
            <a:off x="2423200" y="1256604"/>
            <a:ext cx="792300" cy="447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0" name="Google Shape;80;p13"/>
          <p:cNvSpPr txBox="1"/>
          <p:nvPr>
            <p:ph hasCustomPrompt="1" idx="13" type="title"/>
          </p:nvPr>
        </p:nvSpPr>
        <p:spPr>
          <a:xfrm>
            <a:off x="2423200" y="2944275"/>
            <a:ext cx="792300" cy="447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1" name="Google Shape;81;p13"/>
          <p:cNvSpPr txBox="1"/>
          <p:nvPr>
            <p:ph hasCustomPrompt="1" idx="14" type="title"/>
          </p:nvPr>
        </p:nvSpPr>
        <p:spPr>
          <a:xfrm>
            <a:off x="5915750" y="1256604"/>
            <a:ext cx="792300" cy="447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2" name="Google Shape;82;p13"/>
          <p:cNvSpPr txBox="1"/>
          <p:nvPr>
            <p:ph hasCustomPrompt="1" idx="15" type="title"/>
          </p:nvPr>
        </p:nvSpPr>
        <p:spPr>
          <a:xfrm>
            <a:off x="5915750" y="2933626"/>
            <a:ext cx="792300" cy="447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83" name="Shape 83"/>
        <p:cNvGrpSpPr/>
        <p:nvPr/>
      </p:nvGrpSpPr>
      <p:grpSpPr>
        <a:xfrm>
          <a:off x="0" y="0"/>
          <a:ext cx="0" cy="0"/>
          <a:chOff x="0" y="0"/>
          <a:chExt cx="0" cy="0"/>
        </a:xfrm>
      </p:grpSpPr>
      <p:grpSp>
        <p:nvGrpSpPr>
          <p:cNvPr id="84" name="Google Shape;84;p14"/>
          <p:cNvGrpSpPr/>
          <p:nvPr/>
        </p:nvGrpSpPr>
        <p:grpSpPr>
          <a:xfrm flipH="1">
            <a:off x="0" y="0"/>
            <a:ext cx="9150424" cy="5143499"/>
            <a:chOff x="-6423" y="0"/>
            <a:chExt cx="9150424" cy="5143499"/>
          </a:xfrm>
        </p:grpSpPr>
        <p:pic>
          <p:nvPicPr>
            <p:cNvPr id="85" name="Google Shape;85;p14"/>
            <p:cNvPicPr preferRelativeResize="0"/>
            <p:nvPr/>
          </p:nvPicPr>
          <p:blipFill rotWithShape="1">
            <a:blip r:embed="rId2">
              <a:alphaModFix amt="90000"/>
            </a:blip>
            <a:srcRect b="3453" l="0" r="37099" t="37100"/>
            <a:stretch/>
          </p:blipFill>
          <p:spPr>
            <a:xfrm flipH="1">
              <a:off x="0" y="0"/>
              <a:ext cx="9144001" cy="5143499"/>
            </a:xfrm>
            <a:prstGeom prst="rect">
              <a:avLst/>
            </a:prstGeom>
            <a:noFill/>
            <a:ln>
              <a:noFill/>
            </a:ln>
          </p:spPr>
        </p:pic>
        <p:pic>
          <p:nvPicPr>
            <p:cNvPr id="86" name="Google Shape;86;p14"/>
            <p:cNvPicPr preferRelativeResize="0"/>
            <p:nvPr/>
          </p:nvPicPr>
          <p:blipFill rotWithShape="1">
            <a:blip r:embed="rId3">
              <a:alphaModFix/>
            </a:blip>
            <a:srcRect b="2646" l="60738" r="26666" t="-676"/>
            <a:stretch/>
          </p:blipFill>
          <p:spPr>
            <a:xfrm flipH="1">
              <a:off x="-6423" y="1495475"/>
              <a:ext cx="1151699" cy="3640400"/>
            </a:xfrm>
            <a:prstGeom prst="rect">
              <a:avLst/>
            </a:prstGeom>
            <a:noFill/>
            <a:ln>
              <a:noFill/>
            </a:ln>
          </p:spPr>
        </p:pic>
        <p:pic>
          <p:nvPicPr>
            <p:cNvPr id="87" name="Google Shape;87;p14"/>
            <p:cNvPicPr preferRelativeResize="0"/>
            <p:nvPr/>
          </p:nvPicPr>
          <p:blipFill rotWithShape="1">
            <a:blip r:embed="rId4">
              <a:alphaModFix/>
            </a:blip>
            <a:srcRect b="0" l="40995" r="2405" t="0"/>
            <a:stretch/>
          </p:blipFill>
          <p:spPr>
            <a:xfrm flipH="1">
              <a:off x="8270651" y="1298600"/>
              <a:ext cx="873350" cy="1297950"/>
            </a:xfrm>
            <a:prstGeom prst="rect">
              <a:avLst/>
            </a:prstGeom>
            <a:noFill/>
            <a:ln>
              <a:noFill/>
            </a:ln>
          </p:spPr>
        </p:pic>
      </p:grpSp>
      <p:sp>
        <p:nvSpPr>
          <p:cNvPr id="88" name="Google Shape;88;p14"/>
          <p:cNvSpPr txBox="1"/>
          <p:nvPr>
            <p:ph type="title"/>
          </p:nvPr>
        </p:nvSpPr>
        <p:spPr>
          <a:xfrm>
            <a:off x="720000" y="445025"/>
            <a:ext cx="7704000" cy="5727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_ONLY_1_1">
    <p:spTree>
      <p:nvGrpSpPr>
        <p:cNvPr id="89" name="Shape 89"/>
        <p:cNvGrpSpPr/>
        <p:nvPr/>
      </p:nvGrpSpPr>
      <p:grpSpPr>
        <a:xfrm>
          <a:off x="0" y="0"/>
          <a:ext cx="0" cy="0"/>
          <a:chOff x="0" y="0"/>
          <a:chExt cx="0" cy="0"/>
        </a:xfrm>
      </p:grpSpPr>
      <p:grpSp>
        <p:nvGrpSpPr>
          <p:cNvPr id="90" name="Google Shape;90;p15"/>
          <p:cNvGrpSpPr/>
          <p:nvPr/>
        </p:nvGrpSpPr>
        <p:grpSpPr>
          <a:xfrm>
            <a:off x="0" y="0"/>
            <a:ext cx="9351400" cy="5143499"/>
            <a:chOff x="0" y="0"/>
            <a:chExt cx="9351400" cy="5143499"/>
          </a:xfrm>
        </p:grpSpPr>
        <p:pic>
          <p:nvPicPr>
            <p:cNvPr id="91" name="Google Shape;91;p15"/>
            <p:cNvPicPr preferRelativeResize="0"/>
            <p:nvPr/>
          </p:nvPicPr>
          <p:blipFill rotWithShape="1">
            <a:blip r:embed="rId2">
              <a:alphaModFix amt="48000"/>
            </a:blip>
            <a:srcRect b="9255" l="0" r="9132" t="0"/>
            <a:stretch/>
          </p:blipFill>
          <p:spPr>
            <a:xfrm>
              <a:off x="0" y="0"/>
              <a:ext cx="9143999" cy="5143499"/>
            </a:xfrm>
            <a:prstGeom prst="rect">
              <a:avLst/>
            </a:prstGeom>
            <a:noFill/>
            <a:ln>
              <a:noFill/>
            </a:ln>
          </p:spPr>
        </p:pic>
        <p:pic>
          <p:nvPicPr>
            <p:cNvPr id="92" name="Google Shape;92;p15"/>
            <p:cNvPicPr preferRelativeResize="0"/>
            <p:nvPr/>
          </p:nvPicPr>
          <p:blipFill rotWithShape="1">
            <a:blip r:embed="rId3">
              <a:alphaModFix/>
            </a:blip>
            <a:srcRect b="28424" l="10054" r="80037" t="40746"/>
            <a:stretch/>
          </p:blipFill>
          <p:spPr>
            <a:xfrm flipH="1">
              <a:off x="8354500" y="2592025"/>
              <a:ext cx="996900" cy="1820700"/>
            </a:xfrm>
            <a:prstGeom prst="round2DiagRect">
              <a:avLst>
                <a:gd fmla="val 28927" name="adj1"/>
                <a:gd fmla="val 0" name="adj2"/>
              </a:avLst>
            </a:prstGeom>
            <a:noFill/>
            <a:ln>
              <a:noFill/>
            </a:ln>
          </p:spPr>
        </p:pic>
        <p:pic>
          <p:nvPicPr>
            <p:cNvPr id="93" name="Google Shape;93;p15"/>
            <p:cNvPicPr preferRelativeResize="0"/>
            <p:nvPr/>
          </p:nvPicPr>
          <p:blipFill rotWithShape="1">
            <a:blip r:embed="rId3">
              <a:alphaModFix/>
            </a:blip>
            <a:srcRect b="24160" l="41024" r="44771" t="-6282"/>
            <a:stretch/>
          </p:blipFill>
          <p:spPr>
            <a:xfrm flipH="1">
              <a:off x="0" y="254175"/>
              <a:ext cx="1178200" cy="3730275"/>
            </a:xfrm>
            <a:prstGeom prst="rect">
              <a:avLst/>
            </a:prstGeom>
            <a:noFill/>
            <a:ln>
              <a:noFill/>
            </a:ln>
          </p:spPr>
        </p:pic>
      </p:grpSp>
      <p:sp>
        <p:nvSpPr>
          <p:cNvPr id="94" name="Google Shape;94;p15"/>
          <p:cNvSpPr txBox="1"/>
          <p:nvPr>
            <p:ph type="title"/>
          </p:nvPr>
        </p:nvSpPr>
        <p:spPr>
          <a:xfrm>
            <a:off x="720000" y="445025"/>
            <a:ext cx="7704000" cy="5727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
  <p:cSld name="CUSTOM_1">
    <p:spTree>
      <p:nvGrpSpPr>
        <p:cNvPr id="95" name="Shape 95"/>
        <p:cNvGrpSpPr/>
        <p:nvPr/>
      </p:nvGrpSpPr>
      <p:grpSpPr>
        <a:xfrm>
          <a:off x="0" y="0"/>
          <a:ext cx="0" cy="0"/>
          <a:chOff x="0" y="0"/>
          <a:chExt cx="0" cy="0"/>
        </a:xfrm>
      </p:grpSpPr>
      <p:grpSp>
        <p:nvGrpSpPr>
          <p:cNvPr id="96" name="Google Shape;96;p16"/>
          <p:cNvGrpSpPr/>
          <p:nvPr/>
        </p:nvGrpSpPr>
        <p:grpSpPr>
          <a:xfrm>
            <a:off x="0" y="0"/>
            <a:ext cx="9144000" cy="5143499"/>
            <a:chOff x="0" y="0"/>
            <a:chExt cx="9144000" cy="5143499"/>
          </a:xfrm>
        </p:grpSpPr>
        <p:pic>
          <p:nvPicPr>
            <p:cNvPr id="97" name="Google Shape;97;p16"/>
            <p:cNvPicPr preferRelativeResize="0"/>
            <p:nvPr/>
          </p:nvPicPr>
          <p:blipFill rotWithShape="1">
            <a:blip r:embed="rId2">
              <a:alphaModFix amt="48000"/>
            </a:blip>
            <a:srcRect b="9255" l="0" r="9132" t="0"/>
            <a:stretch/>
          </p:blipFill>
          <p:spPr>
            <a:xfrm>
              <a:off x="0" y="0"/>
              <a:ext cx="9143999" cy="5143499"/>
            </a:xfrm>
            <a:prstGeom prst="rect">
              <a:avLst/>
            </a:prstGeom>
            <a:noFill/>
            <a:ln>
              <a:noFill/>
            </a:ln>
          </p:spPr>
        </p:pic>
        <p:pic>
          <p:nvPicPr>
            <p:cNvPr id="98" name="Google Shape;98;p16"/>
            <p:cNvPicPr preferRelativeResize="0"/>
            <p:nvPr/>
          </p:nvPicPr>
          <p:blipFill rotWithShape="1">
            <a:blip r:embed="rId3">
              <a:alphaModFix/>
            </a:blip>
            <a:srcRect b="19962" l="12116" r="59199" t="5990"/>
            <a:stretch/>
          </p:blipFill>
          <p:spPr>
            <a:xfrm flipH="1">
              <a:off x="6257525" y="539500"/>
              <a:ext cx="2886475" cy="4373526"/>
            </a:xfrm>
            <a:prstGeom prst="rect">
              <a:avLst/>
            </a:prstGeom>
            <a:noFill/>
            <a:ln>
              <a:noFill/>
            </a:ln>
          </p:spPr>
        </p:pic>
        <p:pic>
          <p:nvPicPr>
            <p:cNvPr id="99" name="Google Shape;99;p16"/>
            <p:cNvPicPr preferRelativeResize="0"/>
            <p:nvPr/>
          </p:nvPicPr>
          <p:blipFill rotWithShape="1">
            <a:blip r:embed="rId3">
              <a:alphaModFix/>
            </a:blip>
            <a:srcRect b="2247" l="43059" r="36251" t="29"/>
            <a:stretch/>
          </p:blipFill>
          <p:spPr>
            <a:xfrm flipH="1">
              <a:off x="1" y="254175"/>
              <a:ext cx="1716049" cy="4438825"/>
            </a:xfrm>
            <a:prstGeom prst="rect">
              <a:avLst/>
            </a:prstGeom>
            <a:noFill/>
            <a:ln>
              <a:noFill/>
            </a:ln>
          </p:spPr>
        </p:pic>
      </p:grpSp>
      <p:sp>
        <p:nvSpPr>
          <p:cNvPr id="100" name="Google Shape;100;p16"/>
          <p:cNvSpPr txBox="1"/>
          <p:nvPr>
            <p:ph idx="1" type="subTitle"/>
          </p:nvPr>
        </p:nvSpPr>
        <p:spPr>
          <a:xfrm>
            <a:off x="5684450" y="1507900"/>
            <a:ext cx="2558700" cy="1079400"/>
          </a:xfrm>
          <a:prstGeom prst="rect">
            <a:avLst/>
          </a:prstGeom>
        </p:spPr>
        <p:txBody>
          <a:bodyPr anchorCtr="0" anchor="b" bIns="91425" lIns="91425" spcFirstLastPara="1" rIns="91425" wrap="square" tIns="91425">
            <a:noAutofit/>
          </a:bodyPr>
          <a:lstStyle>
            <a:lvl1pPr lvl="0" rtl="0" algn="r">
              <a:lnSpc>
                <a:spcPct val="100000"/>
              </a:lnSpc>
              <a:spcBef>
                <a:spcPts val="0"/>
              </a:spcBef>
              <a:spcAft>
                <a:spcPts val="0"/>
              </a:spcAft>
              <a:buSzPts val="1400"/>
              <a:buNone/>
              <a:defRPr/>
            </a:lvl1pPr>
            <a:lvl2pPr lvl="1" rtl="0" algn="r">
              <a:lnSpc>
                <a:spcPct val="100000"/>
              </a:lnSpc>
              <a:spcBef>
                <a:spcPts val="0"/>
              </a:spcBef>
              <a:spcAft>
                <a:spcPts val="0"/>
              </a:spcAft>
              <a:buSzPts val="1400"/>
              <a:buNone/>
              <a:defRPr/>
            </a:lvl2pPr>
            <a:lvl3pPr lvl="2" rtl="0" algn="r">
              <a:lnSpc>
                <a:spcPct val="100000"/>
              </a:lnSpc>
              <a:spcBef>
                <a:spcPts val="0"/>
              </a:spcBef>
              <a:spcAft>
                <a:spcPts val="0"/>
              </a:spcAft>
              <a:buSzPts val="1400"/>
              <a:buNone/>
              <a:defRPr/>
            </a:lvl3pPr>
            <a:lvl4pPr lvl="3" rtl="0" algn="r">
              <a:lnSpc>
                <a:spcPct val="100000"/>
              </a:lnSpc>
              <a:spcBef>
                <a:spcPts val="0"/>
              </a:spcBef>
              <a:spcAft>
                <a:spcPts val="0"/>
              </a:spcAft>
              <a:buSzPts val="1400"/>
              <a:buNone/>
              <a:defRPr/>
            </a:lvl4pPr>
            <a:lvl5pPr lvl="4" rtl="0" algn="r">
              <a:lnSpc>
                <a:spcPct val="100000"/>
              </a:lnSpc>
              <a:spcBef>
                <a:spcPts val="0"/>
              </a:spcBef>
              <a:spcAft>
                <a:spcPts val="0"/>
              </a:spcAft>
              <a:buSzPts val="1400"/>
              <a:buNone/>
              <a:defRPr/>
            </a:lvl5pPr>
            <a:lvl6pPr lvl="5" rtl="0" algn="r">
              <a:lnSpc>
                <a:spcPct val="100000"/>
              </a:lnSpc>
              <a:spcBef>
                <a:spcPts val="0"/>
              </a:spcBef>
              <a:spcAft>
                <a:spcPts val="0"/>
              </a:spcAft>
              <a:buSzPts val="1400"/>
              <a:buNone/>
              <a:defRPr/>
            </a:lvl6pPr>
            <a:lvl7pPr lvl="6" rtl="0" algn="r">
              <a:lnSpc>
                <a:spcPct val="100000"/>
              </a:lnSpc>
              <a:spcBef>
                <a:spcPts val="0"/>
              </a:spcBef>
              <a:spcAft>
                <a:spcPts val="0"/>
              </a:spcAft>
              <a:buSzPts val="1400"/>
              <a:buNone/>
              <a:defRPr/>
            </a:lvl7pPr>
            <a:lvl8pPr lvl="7" rtl="0" algn="r">
              <a:lnSpc>
                <a:spcPct val="100000"/>
              </a:lnSpc>
              <a:spcBef>
                <a:spcPts val="0"/>
              </a:spcBef>
              <a:spcAft>
                <a:spcPts val="0"/>
              </a:spcAft>
              <a:buSzPts val="1400"/>
              <a:buNone/>
              <a:defRPr/>
            </a:lvl8pPr>
            <a:lvl9pPr lvl="8" rtl="0" algn="r">
              <a:lnSpc>
                <a:spcPct val="100000"/>
              </a:lnSpc>
              <a:spcBef>
                <a:spcPts val="0"/>
              </a:spcBef>
              <a:spcAft>
                <a:spcPts val="0"/>
              </a:spcAft>
              <a:buSzPts val="1400"/>
              <a:buNone/>
              <a:defRPr/>
            </a:lvl9pPr>
          </a:lstStyle>
          <a:p/>
        </p:txBody>
      </p:sp>
      <p:sp>
        <p:nvSpPr>
          <p:cNvPr id="101" name="Google Shape;101;p16"/>
          <p:cNvSpPr txBox="1"/>
          <p:nvPr>
            <p:ph type="title"/>
          </p:nvPr>
        </p:nvSpPr>
        <p:spPr>
          <a:xfrm>
            <a:off x="715100" y="445025"/>
            <a:ext cx="7704000" cy="5727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3000"/>
              <a:buNone/>
              <a:defRPr/>
            </a:lvl1pPr>
            <a:lvl2pPr lvl="1" rtl="0" algn="r">
              <a:spcBef>
                <a:spcPts val="0"/>
              </a:spcBef>
              <a:spcAft>
                <a:spcPts val="0"/>
              </a:spcAft>
              <a:buSzPts val="3000"/>
              <a:buNone/>
              <a:defRPr/>
            </a:lvl2pPr>
            <a:lvl3pPr lvl="2" rtl="0" algn="r">
              <a:spcBef>
                <a:spcPts val="0"/>
              </a:spcBef>
              <a:spcAft>
                <a:spcPts val="0"/>
              </a:spcAft>
              <a:buSzPts val="3000"/>
              <a:buNone/>
              <a:defRPr/>
            </a:lvl3pPr>
            <a:lvl4pPr lvl="3" rtl="0" algn="r">
              <a:spcBef>
                <a:spcPts val="0"/>
              </a:spcBef>
              <a:spcAft>
                <a:spcPts val="0"/>
              </a:spcAft>
              <a:buSzPts val="3000"/>
              <a:buNone/>
              <a:defRPr/>
            </a:lvl4pPr>
            <a:lvl5pPr lvl="4" rtl="0" algn="r">
              <a:spcBef>
                <a:spcPts val="0"/>
              </a:spcBef>
              <a:spcAft>
                <a:spcPts val="0"/>
              </a:spcAft>
              <a:buSzPts val="3000"/>
              <a:buNone/>
              <a:defRPr/>
            </a:lvl5pPr>
            <a:lvl6pPr lvl="5" rtl="0" algn="r">
              <a:spcBef>
                <a:spcPts val="0"/>
              </a:spcBef>
              <a:spcAft>
                <a:spcPts val="0"/>
              </a:spcAft>
              <a:buSzPts val="3000"/>
              <a:buNone/>
              <a:defRPr/>
            </a:lvl6pPr>
            <a:lvl7pPr lvl="6" rtl="0" algn="r">
              <a:spcBef>
                <a:spcPts val="0"/>
              </a:spcBef>
              <a:spcAft>
                <a:spcPts val="0"/>
              </a:spcAft>
              <a:buSzPts val="3000"/>
              <a:buNone/>
              <a:defRPr/>
            </a:lvl7pPr>
            <a:lvl8pPr lvl="7" rtl="0" algn="r">
              <a:spcBef>
                <a:spcPts val="0"/>
              </a:spcBef>
              <a:spcAft>
                <a:spcPts val="0"/>
              </a:spcAft>
              <a:buSzPts val="3000"/>
              <a:buNone/>
              <a:defRPr/>
            </a:lvl8pPr>
            <a:lvl9pPr lvl="8" rtl="0" algn="r">
              <a:spcBef>
                <a:spcPts val="0"/>
              </a:spcBef>
              <a:spcAft>
                <a:spcPts val="0"/>
              </a:spcAft>
              <a:buSzPts val="30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TITLE_AND_BODY_1">
    <p:spTree>
      <p:nvGrpSpPr>
        <p:cNvPr id="102" name="Shape 102"/>
        <p:cNvGrpSpPr/>
        <p:nvPr/>
      </p:nvGrpSpPr>
      <p:grpSpPr>
        <a:xfrm>
          <a:off x="0" y="0"/>
          <a:ext cx="0" cy="0"/>
          <a:chOff x="0" y="0"/>
          <a:chExt cx="0" cy="0"/>
        </a:xfrm>
      </p:grpSpPr>
      <p:grpSp>
        <p:nvGrpSpPr>
          <p:cNvPr id="103" name="Google Shape;103;p17"/>
          <p:cNvGrpSpPr/>
          <p:nvPr/>
        </p:nvGrpSpPr>
        <p:grpSpPr>
          <a:xfrm>
            <a:off x="0" y="0"/>
            <a:ext cx="9143999" cy="5143499"/>
            <a:chOff x="0" y="0"/>
            <a:chExt cx="9143999" cy="5143499"/>
          </a:xfrm>
        </p:grpSpPr>
        <p:pic>
          <p:nvPicPr>
            <p:cNvPr id="104" name="Google Shape;104;p17"/>
            <p:cNvPicPr preferRelativeResize="0"/>
            <p:nvPr/>
          </p:nvPicPr>
          <p:blipFill rotWithShape="1">
            <a:blip r:embed="rId2">
              <a:alphaModFix amt="48000"/>
            </a:blip>
            <a:srcRect b="9255" l="0" r="9132" t="0"/>
            <a:stretch/>
          </p:blipFill>
          <p:spPr>
            <a:xfrm>
              <a:off x="0" y="0"/>
              <a:ext cx="9143999" cy="5143499"/>
            </a:xfrm>
            <a:prstGeom prst="rect">
              <a:avLst/>
            </a:prstGeom>
            <a:noFill/>
            <a:ln>
              <a:noFill/>
            </a:ln>
          </p:spPr>
        </p:pic>
        <p:pic>
          <p:nvPicPr>
            <p:cNvPr id="105" name="Google Shape;105;p17"/>
            <p:cNvPicPr preferRelativeResize="0"/>
            <p:nvPr/>
          </p:nvPicPr>
          <p:blipFill rotWithShape="1">
            <a:blip r:embed="rId3">
              <a:alphaModFix/>
            </a:blip>
            <a:srcRect b="19962" l="42945" r="47750" t="5990"/>
            <a:stretch/>
          </p:blipFill>
          <p:spPr>
            <a:xfrm>
              <a:off x="8207775" y="152400"/>
              <a:ext cx="936224" cy="4373526"/>
            </a:xfrm>
            <a:prstGeom prst="rect">
              <a:avLst/>
            </a:prstGeom>
            <a:noFill/>
            <a:ln>
              <a:noFill/>
            </a:ln>
          </p:spPr>
        </p:pic>
        <p:pic>
          <p:nvPicPr>
            <p:cNvPr id="106" name="Google Shape;106;p17"/>
            <p:cNvPicPr preferRelativeResize="0"/>
            <p:nvPr/>
          </p:nvPicPr>
          <p:blipFill rotWithShape="1">
            <a:blip r:embed="rId3">
              <a:alphaModFix/>
            </a:blip>
            <a:srcRect b="8165" l="28929" r="60831" t="8771"/>
            <a:stretch/>
          </p:blipFill>
          <p:spPr>
            <a:xfrm>
              <a:off x="0" y="91175"/>
              <a:ext cx="1030349" cy="5000675"/>
            </a:xfrm>
            <a:prstGeom prst="rect">
              <a:avLst/>
            </a:prstGeom>
            <a:noFill/>
            <a:ln>
              <a:noFill/>
            </a:ln>
          </p:spPr>
        </p:pic>
      </p:grpSp>
      <p:sp>
        <p:nvSpPr>
          <p:cNvPr id="107" name="Google Shape;107;p17"/>
          <p:cNvSpPr txBox="1"/>
          <p:nvPr>
            <p:ph type="title"/>
          </p:nvPr>
        </p:nvSpPr>
        <p:spPr>
          <a:xfrm>
            <a:off x="720000" y="445025"/>
            <a:ext cx="7704000" cy="5727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08" name="Google Shape;108;p17"/>
          <p:cNvSpPr txBox="1"/>
          <p:nvPr>
            <p:ph idx="1" type="body"/>
          </p:nvPr>
        </p:nvSpPr>
        <p:spPr>
          <a:xfrm>
            <a:off x="848075" y="1122175"/>
            <a:ext cx="7407000" cy="33945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SzPts val="1400"/>
              <a:buFont typeface="Darker Grotesque SemiBold"/>
              <a:buChar char="●"/>
              <a:defRPr>
                <a:solidFill>
                  <a:srgbClr val="434343"/>
                </a:solidFill>
              </a:defRPr>
            </a:lvl1pPr>
            <a:lvl2pPr indent="-317500" lvl="1" marL="914400" rtl="0">
              <a:lnSpc>
                <a:spcPct val="115000"/>
              </a:lnSpc>
              <a:spcBef>
                <a:spcPts val="0"/>
              </a:spcBef>
              <a:spcAft>
                <a:spcPts val="0"/>
              </a:spcAft>
              <a:buClr>
                <a:srgbClr val="15325B"/>
              </a:buClr>
              <a:buSzPts val="1400"/>
              <a:buFont typeface="Darker Grotesque SemiBold"/>
              <a:buChar char="○"/>
              <a:defRPr>
                <a:solidFill>
                  <a:srgbClr val="434343"/>
                </a:solidFill>
              </a:defRPr>
            </a:lvl2pPr>
            <a:lvl3pPr indent="-317500" lvl="2" marL="1371600" rtl="0">
              <a:lnSpc>
                <a:spcPct val="115000"/>
              </a:lnSpc>
              <a:spcBef>
                <a:spcPts val="0"/>
              </a:spcBef>
              <a:spcAft>
                <a:spcPts val="0"/>
              </a:spcAft>
              <a:buClr>
                <a:srgbClr val="15325B"/>
              </a:buClr>
              <a:buSzPts val="1400"/>
              <a:buFont typeface="Darker Grotesque SemiBold"/>
              <a:buChar char="■"/>
              <a:defRPr>
                <a:solidFill>
                  <a:srgbClr val="434343"/>
                </a:solidFill>
              </a:defRPr>
            </a:lvl3pPr>
            <a:lvl4pPr indent="-317500" lvl="3" marL="1828800" rtl="0">
              <a:lnSpc>
                <a:spcPct val="115000"/>
              </a:lnSpc>
              <a:spcBef>
                <a:spcPts val="0"/>
              </a:spcBef>
              <a:spcAft>
                <a:spcPts val="0"/>
              </a:spcAft>
              <a:buClr>
                <a:srgbClr val="15325B"/>
              </a:buClr>
              <a:buSzPts val="1400"/>
              <a:buFont typeface="Darker Grotesque SemiBold"/>
              <a:buChar char="●"/>
              <a:defRPr>
                <a:solidFill>
                  <a:srgbClr val="434343"/>
                </a:solidFill>
              </a:defRPr>
            </a:lvl4pPr>
            <a:lvl5pPr indent="-317500" lvl="4" marL="2286000" rtl="0">
              <a:lnSpc>
                <a:spcPct val="115000"/>
              </a:lnSpc>
              <a:spcBef>
                <a:spcPts val="0"/>
              </a:spcBef>
              <a:spcAft>
                <a:spcPts val="0"/>
              </a:spcAft>
              <a:buClr>
                <a:srgbClr val="15325B"/>
              </a:buClr>
              <a:buSzPts val="1400"/>
              <a:buFont typeface="Darker Grotesque SemiBold"/>
              <a:buChar char="○"/>
              <a:defRPr>
                <a:solidFill>
                  <a:srgbClr val="434343"/>
                </a:solidFill>
              </a:defRPr>
            </a:lvl5pPr>
            <a:lvl6pPr indent="-317500" lvl="5" marL="2743200" rtl="0">
              <a:lnSpc>
                <a:spcPct val="115000"/>
              </a:lnSpc>
              <a:spcBef>
                <a:spcPts val="0"/>
              </a:spcBef>
              <a:spcAft>
                <a:spcPts val="0"/>
              </a:spcAft>
              <a:buClr>
                <a:srgbClr val="15325B"/>
              </a:buClr>
              <a:buSzPts val="1400"/>
              <a:buFont typeface="Darker Grotesque SemiBold"/>
              <a:buChar char="■"/>
              <a:defRPr>
                <a:solidFill>
                  <a:srgbClr val="434343"/>
                </a:solidFill>
              </a:defRPr>
            </a:lvl6pPr>
            <a:lvl7pPr indent="-317500" lvl="6" marL="3200400" rtl="0">
              <a:lnSpc>
                <a:spcPct val="115000"/>
              </a:lnSpc>
              <a:spcBef>
                <a:spcPts val="0"/>
              </a:spcBef>
              <a:spcAft>
                <a:spcPts val="0"/>
              </a:spcAft>
              <a:buClr>
                <a:srgbClr val="15325B"/>
              </a:buClr>
              <a:buSzPts val="1400"/>
              <a:buFont typeface="Darker Grotesque SemiBold"/>
              <a:buChar char="●"/>
              <a:defRPr>
                <a:solidFill>
                  <a:srgbClr val="434343"/>
                </a:solidFill>
              </a:defRPr>
            </a:lvl7pPr>
            <a:lvl8pPr indent="-317500" lvl="7" marL="3657600" rtl="0">
              <a:lnSpc>
                <a:spcPct val="115000"/>
              </a:lnSpc>
              <a:spcBef>
                <a:spcPts val="0"/>
              </a:spcBef>
              <a:spcAft>
                <a:spcPts val="0"/>
              </a:spcAft>
              <a:buClr>
                <a:srgbClr val="15325B"/>
              </a:buClr>
              <a:buSzPts val="1400"/>
              <a:buFont typeface="Darker Grotesque SemiBold"/>
              <a:buChar char="○"/>
              <a:defRPr>
                <a:solidFill>
                  <a:srgbClr val="434343"/>
                </a:solidFill>
              </a:defRPr>
            </a:lvl8pPr>
            <a:lvl9pPr indent="-317500" lvl="8" marL="4114800" rtl="0">
              <a:lnSpc>
                <a:spcPct val="115000"/>
              </a:lnSpc>
              <a:spcBef>
                <a:spcPts val="0"/>
              </a:spcBef>
              <a:spcAft>
                <a:spcPts val="0"/>
              </a:spcAft>
              <a:buClr>
                <a:srgbClr val="15325B"/>
              </a:buClr>
              <a:buSzPts val="1400"/>
              <a:buFont typeface="Darker Grotesque SemiBold"/>
              <a:buChar char="■"/>
              <a:defRPr>
                <a:solidFill>
                  <a:srgbClr val="434343"/>
                </a:solidFil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TITLE_AND_BODY_1_1">
    <p:spTree>
      <p:nvGrpSpPr>
        <p:cNvPr id="109" name="Shape 109"/>
        <p:cNvGrpSpPr/>
        <p:nvPr/>
      </p:nvGrpSpPr>
      <p:grpSpPr>
        <a:xfrm>
          <a:off x="0" y="0"/>
          <a:ext cx="0" cy="0"/>
          <a:chOff x="0" y="0"/>
          <a:chExt cx="0" cy="0"/>
        </a:xfrm>
      </p:grpSpPr>
      <p:pic>
        <p:nvPicPr>
          <p:cNvPr id="110" name="Google Shape;110;p18"/>
          <p:cNvPicPr preferRelativeResize="0"/>
          <p:nvPr/>
        </p:nvPicPr>
        <p:blipFill rotWithShape="1">
          <a:blip r:embed="rId2">
            <a:alphaModFix amt="48000"/>
          </a:blip>
          <a:srcRect b="9255" l="0" r="9132" t="0"/>
          <a:stretch/>
        </p:blipFill>
        <p:spPr>
          <a:xfrm flipH="1">
            <a:off x="0" y="0"/>
            <a:ext cx="9143999" cy="5143499"/>
          </a:xfrm>
          <a:prstGeom prst="rect">
            <a:avLst/>
          </a:prstGeom>
          <a:noFill/>
          <a:ln>
            <a:noFill/>
          </a:ln>
        </p:spPr>
      </p:pic>
      <p:sp>
        <p:nvSpPr>
          <p:cNvPr id="111" name="Google Shape;111;p18"/>
          <p:cNvSpPr txBox="1"/>
          <p:nvPr>
            <p:ph type="title"/>
          </p:nvPr>
        </p:nvSpPr>
        <p:spPr>
          <a:xfrm>
            <a:off x="720000" y="445025"/>
            <a:ext cx="7704000" cy="5727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12" name="Google Shape;112;p18"/>
          <p:cNvSpPr txBox="1"/>
          <p:nvPr>
            <p:ph idx="1" type="body"/>
          </p:nvPr>
        </p:nvSpPr>
        <p:spPr>
          <a:xfrm>
            <a:off x="848075" y="1122175"/>
            <a:ext cx="7407000" cy="3213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SzPts val="1400"/>
              <a:buFont typeface="Darker Grotesque SemiBold"/>
              <a:buChar char="●"/>
              <a:defRPr>
                <a:solidFill>
                  <a:srgbClr val="434343"/>
                </a:solidFill>
              </a:defRPr>
            </a:lvl1pPr>
            <a:lvl2pPr indent="-317500" lvl="1" marL="914400" rtl="0">
              <a:lnSpc>
                <a:spcPct val="115000"/>
              </a:lnSpc>
              <a:spcBef>
                <a:spcPts val="0"/>
              </a:spcBef>
              <a:spcAft>
                <a:spcPts val="0"/>
              </a:spcAft>
              <a:buClr>
                <a:srgbClr val="15325B"/>
              </a:buClr>
              <a:buSzPts val="1400"/>
              <a:buFont typeface="Darker Grotesque SemiBold"/>
              <a:buChar char="○"/>
              <a:defRPr>
                <a:solidFill>
                  <a:srgbClr val="434343"/>
                </a:solidFill>
              </a:defRPr>
            </a:lvl2pPr>
            <a:lvl3pPr indent="-317500" lvl="2" marL="1371600" rtl="0">
              <a:lnSpc>
                <a:spcPct val="115000"/>
              </a:lnSpc>
              <a:spcBef>
                <a:spcPts val="0"/>
              </a:spcBef>
              <a:spcAft>
                <a:spcPts val="0"/>
              </a:spcAft>
              <a:buClr>
                <a:srgbClr val="15325B"/>
              </a:buClr>
              <a:buSzPts val="1400"/>
              <a:buFont typeface="Darker Grotesque SemiBold"/>
              <a:buChar char="■"/>
              <a:defRPr>
                <a:solidFill>
                  <a:srgbClr val="434343"/>
                </a:solidFill>
              </a:defRPr>
            </a:lvl3pPr>
            <a:lvl4pPr indent="-317500" lvl="3" marL="1828800" rtl="0">
              <a:lnSpc>
                <a:spcPct val="115000"/>
              </a:lnSpc>
              <a:spcBef>
                <a:spcPts val="0"/>
              </a:spcBef>
              <a:spcAft>
                <a:spcPts val="0"/>
              </a:spcAft>
              <a:buClr>
                <a:srgbClr val="15325B"/>
              </a:buClr>
              <a:buSzPts val="1400"/>
              <a:buFont typeface="Darker Grotesque SemiBold"/>
              <a:buChar char="●"/>
              <a:defRPr>
                <a:solidFill>
                  <a:srgbClr val="434343"/>
                </a:solidFill>
              </a:defRPr>
            </a:lvl4pPr>
            <a:lvl5pPr indent="-317500" lvl="4" marL="2286000" rtl="0">
              <a:lnSpc>
                <a:spcPct val="115000"/>
              </a:lnSpc>
              <a:spcBef>
                <a:spcPts val="0"/>
              </a:spcBef>
              <a:spcAft>
                <a:spcPts val="0"/>
              </a:spcAft>
              <a:buClr>
                <a:srgbClr val="15325B"/>
              </a:buClr>
              <a:buSzPts val="1400"/>
              <a:buFont typeface="Darker Grotesque SemiBold"/>
              <a:buChar char="○"/>
              <a:defRPr>
                <a:solidFill>
                  <a:srgbClr val="434343"/>
                </a:solidFill>
              </a:defRPr>
            </a:lvl5pPr>
            <a:lvl6pPr indent="-317500" lvl="5" marL="2743200" rtl="0">
              <a:lnSpc>
                <a:spcPct val="115000"/>
              </a:lnSpc>
              <a:spcBef>
                <a:spcPts val="0"/>
              </a:spcBef>
              <a:spcAft>
                <a:spcPts val="0"/>
              </a:spcAft>
              <a:buClr>
                <a:srgbClr val="15325B"/>
              </a:buClr>
              <a:buSzPts val="1400"/>
              <a:buFont typeface="Darker Grotesque SemiBold"/>
              <a:buChar char="■"/>
              <a:defRPr>
                <a:solidFill>
                  <a:srgbClr val="434343"/>
                </a:solidFill>
              </a:defRPr>
            </a:lvl6pPr>
            <a:lvl7pPr indent="-317500" lvl="6" marL="3200400" rtl="0">
              <a:lnSpc>
                <a:spcPct val="115000"/>
              </a:lnSpc>
              <a:spcBef>
                <a:spcPts val="0"/>
              </a:spcBef>
              <a:spcAft>
                <a:spcPts val="0"/>
              </a:spcAft>
              <a:buClr>
                <a:srgbClr val="15325B"/>
              </a:buClr>
              <a:buSzPts val="1400"/>
              <a:buFont typeface="Darker Grotesque SemiBold"/>
              <a:buChar char="●"/>
              <a:defRPr>
                <a:solidFill>
                  <a:srgbClr val="434343"/>
                </a:solidFill>
              </a:defRPr>
            </a:lvl7pPr>
            <a:lvl8pPr indent="-317500" lvl="7" marL="3657600" rtl="0">
              <a:lnSpc>
                <a:spcPct val="115000"/>
              </a:lnSpc>
              <a:spcBef>
                <a:spcPts val="0"/>
              </a:spcBef>
              <a:spcAft>
                <a:spcPts val="0"/>
              </a:spcAft>
              <a:buClr>
                <a:srgbClr val="15325B"/>
              </a:buClr>
              <a:buSzPts val="1400"/>
              <a:buFont typeface="Darker Grotesque SemiBold"/>
              <a:buChar char="○"/>
              <a:defRPr>
                <a:solidFill>
                  <a:srgbClr val="434343"/>
                </a:solidFill>
              </a:defRPr>
            </a:lvl8pPr>
            <a:lvl9pPr indent="-317500" lvl="8" marL="4114800" rtl="0">
              <a:lnSpc>
                <a:spcPct val="115000"/>
              </a:lnSpc>
              <a:spcBef>
                <a:spcPts val="0"/>
              </a:spcBef>
              <a:spcAft>
                <a:spcPts val="0"/>
              </a:spcAft>
              <a:buClr>
                <a:srgbClr val="15325B"/>
              </a:buClr>
              <a:buSzPts val="1400"/>
              <a:buFont typeface="Darker Grotesque SemiBold"/>
              <a:buChar char="■"/>
              <a:defRPr>
                <a:solidFill>
                  <a:srgbClr val="434343"/>
                </a:solidFil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BLANK_1_1_1_2">
    <p:spTree>
      <p:nvGrpSpPr>
        <p:cNvPr id="113" name="Shape 113"/>
        <p:cNvGrpSpPr/>
        <p:nvPr/>
      </p:nvGrpSpPr>
      <p:grpSpPr>
        <a:xfrm>
          <a:off x="0" y="0"/>
          <a:ext cx="0" cy="0"/>
          <a:chOff x="0" y="0"/>
          <a:chExt cx="0" cy="0"/>
        </a:xfrm>
      </p:grpSpPr>
      <p:grpSp>
        <p:nvGrpSpPr>
          <p:cNvPr id="114" name="Google Shape;114;p19"/>
          <p:cNvGrpSpPr/>
          <p:nvPr/>
        </p:nvGrpSpPr>
        <p:grpSpPr>
          <a:xfrm>
            <a:off x="-33275" y="304800"/>
            <a:ext cx="9177277" cy="4838700"/>
            <a:chOff x="-32825" y="0"/>
            <a:chExt cx="9053247" cy="4269567"/>
          </a:xfrm>
        </p:grpSpPr>
        <p:pic>
          <p:nvPicPr>
            <p:cNvPr id="115" name="Google Shape;115;p19"/>
            <p:cNvPicPr preferRelativeResize="0"/>
            <p:nvPr/>
          </p:nvPicPr>
          <p:blipFill rotWithShape="1">
            <a:blip r:embed="rId2">
              <a:alphaModFix amt="48000"/>
            </a:blip>
            <a:srcRect b="24676" l="0" r="10362" t="0"/>
            <a:stretch/>
          </p:blipFill>
          <p:spPr>
            <a:xfrm>
              <a:off x="0" y="0"/>
              <a:ext cx="9020422" cy="4269567"/>
            </a:xfrm>
            <a:prstGeom prst="rect">
              <a:avLst/>
            </a:prstGeom>
            <a:noFill/>
            <a:ln>
              <a:noFill/>
            </a:ln>
          </p:spPr>
        </p:pic>
        <p:pic>
          <p:nvPicPr>
            <p:cNvPr id="116" name="Google Shape;116;p19"/>
            <p:cNvPicPr preferRelativeResize="0"/>
            <p:nvPr/>
          </p:nvPicPr>
          <p:blipFill rotWithShape="1">
            <a:blip r:embed="rId3">
              <a:alphaModFix/>
            </a:blip>
            <a:srcRect b="33134" l="17422" r="58145" t="5990"/>
            <a:stretch/>
          </p:blipFill>
          <p:spPr>
            <a:xfrm flipH="1">
              <a:off x="6767632" y="974874"/>
              <a:ext cx="2252788" cy="3294692"/>
            </a:xfrm>
            <a:prstGeom prst="rect">
              <a:avLst/>
            </a:prstGeom>
            <a:noFill/>
            <a:ln>
              <a:noFill/>
            </a:ln>
          </p:spPr>
        </p:pic>
        <p:pic>
          <p:nvPicPr>
            <p:cNvPr id="117" name="Google Shape;117;p19"/>
            <p:cNvPicPr preferRelativeResize="0"/>
            <p:nvPr/>
          </p:nvPicPr>
          <p:blipFill rotWithShape="1">
            <a:blip r:embed="rId3">
              <a:alphaModFix/>
            </a:blip>
            <a:srcRect b="11598" l="42764" r="41588" t="0"/>
            <a:stretch/>
          </p:blipFill>
          <p:spPr>
            <a:xfrm flipH="1">
              <a:off x="-32825" y="254169"/>
              <a:ext cx="1297844" cy="4015398"/>
            </a:xfrm>
            <a:prstGeom prst="rect">
              <a:avLst/>
            </a:prstGeom>
            <a:noFill/>
            <a:ln>
              <a:noFill/>
            </a:ln>
          </p:spPr>
        </p:pic>
      </p:grpSp>
      <p:sp>
        <p:nvSpPr>
          <p:cNvPr id="118" name="Google Shape;118;p19"/>
          <p:cNvSpPr txBox="1"/>
          <p:nvPr>
            <p:ph type="title"/>
          </p:nvPr>
        </p:nvSpPr>
        <p:spPr>
          <a:xfrm>
            <a:off x="1024800" y="2560181"/>
            <a:ext cx="2336400" cy="384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000">
                <a:solidFill>
                  <a:schemeClr val="accen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19" name="Google Shape;119;p19"/>
          <p:cNvSpPr txBox="1"/>
          <p:nvPr>
            <p:ph idx="1" type="subTitle"/>
          </p:nvPr>
        </p:nvSpPr>
        <p:spPr>
          <a:xfrm>
            <a:off x="1024800" y="3122806"/>
            <a:ext cx="2336400" cy="776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20" name="Google Shape;120;p19"/>
          <p:cNvSpPr txBox="1"/>
          <p:nvPr>
            <p:ph idx="2" type="title"/>
          </p:nvPr>
        </p:nvSpPr>
        <p:spPr>
          <a:xfrm>
            <a:off x="3403800" y="2560181"/>
            <a:ext cx="2336400" cy="384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000">
                <a:solidFill>
                  <a:schemeClr val="accen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21" name="Google Shape;121;p19"/>
          <p:cNvSpPr txBox="1"/>
          <p:nvPr>
            <p:ph idx="3" type="subTitle"/>
          </p:nvPr>
        </p:nvSpPr>
        <p:spPr>
          <a:xfrm>
            <a:off x="3403800" y="3122806"/>
            <a:ext cx="2336400" cy="776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22" name="Google Shape;122;p19"/>
          <p:cNvSpPr txBox="1"/>
          <p:nvPr>
            <p:ph idx="4" type="title"/>
          </p:nvPr>
        </p:nvSpPr>
        <p:spPr>
          <a:xfrm>
            <a:off x="5782800" y="2560181"/>
            <a:ext cx="2336400" cy="384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000">
                <a:solidFill>
                  <a:schemeClr val="accen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23" name="Google Shape;123;p19"/>
          <p:cNvSpPr txBox="1"/>
          <p:nvPr>
            <p:ph idx="5" type="subTitle"/>
          </p:nvPr>
        </p:nvSpPr>
        <p:spPr>
          <a:xfrm>
            <a:off x="5782800" y="3122806"/>
            <a:ext cx="2336400" cy="776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24" name="Google Shape;124;p19"/>
          <p:cNvSpPr txBox="1"/>
          <p:nvPr>
            <p:ph idx="6" type="title"/>
          </p:nvPr>
        </p:nvSpPr>
        <p:spPr>
          <a:xfrm>
            <a:off x="720000" y="445025"/>
            <a:ext cx="7704000" cy="5727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BLANK_1_1_1_1">
    <p:spTree>
      <p:nvGrpSpPr>
        <p:cNvPr id="125" name="Shape 125"/>
        <p:cNvGrpSpPr/>
        <p:nvPr/>
      </p:nvGrpSpPr>
      <p:grpSpPr>
        <a:xfrm>
          <a:off x="0" y="0"/>
          <a:ext cx="0" cy="0"/>
          <a:chOff x="0" y="0"/>
          <a:chExt cx="0" cy="0"/>
        </a:xfrm>
      </p:grpSpPr>
      <p:grpSp>
        <p:nvGrpSpPr>
          <p:cNvPr id="126" name="Google Shape;126;p20"/>
          <p:cNvGrpSpPr/>
          <p:nvPr/>
        </p:nvGrpSpPr>
        <p:grpSpPr>
          <a:xfrm>
            <a:off x="0" y="0"/>
            <a:ext cx="9143999" cy="5143499"/>
            <a:chOff x="0" y="0"/>
            <a:chExt cx="9143999" cy="5143499"/>
          </a:xfrm>
        </p:grpSpPr>
        <p:pic>
          <p:nvPicPr>
            <p:cNvPr id="127" name="Google Shape;127;p20"/>
            <p:cNvPicPr preferRelativeResize="0"/>
            <p:nvPr/>
          </p:nvPicPr>
          <p:blipFill rotWithShape="1">
            <a:blip r:embed="rId2">
              <a:alphaModFix amt="48000"/>
            </a:blip>
            <a:srcRect b="9255" l="0" r="9132" t="0"/>
            <a:stretch/>
          </p:blipFill>
          <p:spPr>
            <a:xfrm>
              <a:off x="0" y="0"/>
              <a:ext cx="9143999" cy="5143499"/>
            </a:xfrm>
            <a:prstGeom prst="rect">
              <a:avLst/>
            </a:prstGeom>
            <a:noFill/>
            <a:ln>
              <a:noFill/>
            </a:ln>
          </p:spPr>
        </p:pic>
        <p:pic>
          <p:nvPicPr>
            <p:cNvPr id="128" name="Google Shape;128;p20"/>
            <p:cNvPicPr preferRelativeResize="0"/>
            <p:nvPr/>
          </p:nvPicPr>
          <p:blipFill rotWithShape="1">
            <a:blip r:embed="rId3">
              <a:alphaModFix/>
            </a:blip>
            <a:srcRect b="19962" l="42945" r="47750" t="5990"/>
            <a:stretch/>
          </p:blipFill>
          <p:spPr>
            <a:xfrm>
              <a:off x="8207775" y="152400"/>
              <a:ext cx="936224" cy="4373526"/>
            </a:xfrm>
            <a:prstGeom prst="rect">
              <a:avLst/>
            </a:prstGeom>
            <a:noFill/>
            <a:ln>
              <a:noFill/>
            </a:ln>
          </p:spPr>
        </p:pic>
        <p:pic>
          <p:nvPicPr>
            <p:cNvPr id="129" name="Google Shape;129;p20"/>
            <p:cNvPicPr preferRelativeResize="0"/>
            <p:nvPr/>
          </p:nvPicPr>
          <p:blipFill rotWithShape="1">
            <a:blip r:embed="rId3">
              <a:alphaModFix/>
            </a:blip>
            <a:srcRect b="8165" l="28929" r="60831" t="8771"/>
            <a:stretch/>
          </p:blipFill>
          <p:spPr>
            <a:xfrm>
              <a:off x="0" y="91175"/>
              <a:ext cx="1030349" cy="5000675"/>
            </a:xfrm>
            <a:prstGeom prst="rect">
              <a:avLst/>
            </a:prstGeom>
            <a:noFill/>
            <a:ln>
              <a:noFill/>
            </a:ln>
          </p:spPr>
        </p:pic>
      </p:grpSp>
      <p:sp>
        <p:nvSpPr>
          <p:cNvPr id="130" name="Google Shape;130;p20"/>
          <p:cNvSpPr txBox="1"/>
          <p:nvPr>
            <p:ph type="title"/>
          </p:nvPr>
        </p:nvSpPr>
        <p:spPr>
          <a:xfrm>
            <a:off x="948600" y="1565975"/>
            <a:ext cx="3589200" cy="5277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2500"/>
              <a:buNone/>
              <a:defRPr sz="2000">
                <a:solidFill>
                  <a:schemeClr val="accent1"/>
                </a:solidFill>
              </a:defRPr>
            </a:lvl1pPr>
            <a:lvl2pPr lvl="1" rtl="0" algn="ctr">
              <a:spcBef>
                <a:spcPts val="0"/>
              </a:spcBef>
              <a:spcAft>
                <a:spcPts val="0"/>
              </a:spcAft>
              <a:buSzPts val="2500"/>
              <a:buFont typeface="Playfair Display"/>
              <a:buNone/>
              <a:defRPr b="1" sz="2500">
                <a:latin typeface="Playfair Display"/>
                <a:ea typeface="Playfair Display"/>
                <a:cs typeface="Playfair Display"/>
                <a:sym typeface="Playfair Display"/>
              </a:defRPr>
            </a:lvl2pPr>
            <a:lvl3pPr lvl="2" rtl="0" algn="ctr">
              <a:spcBef>
                <a:spcPts val="0"/>
              </a:spcBef>
              <a:spcAft>
                <a:spcPts val="0"/>
              </a:spcAft>
              <a:buSzPts val="2500"/>
              <a:buFont typeface="Playfair Display"/>
              <a:buNone/>
              <a:defRPr b="1" sz="2500">
                <a:latin typeface="Playfair Display"/>
                <a:ea typeface="Playfair Display"/>
                <a:cs typeface="Playfair Display"/>
                <a:sym typeface="Playfair Display"/>
              </a:defRPr>
            </a:lvl3pPr>
            <a:lvl4pPr lvl="3" rtl="0" algn="ctr">
              <a:spcBef>
                <a:spcPts val="0"/>
              </a:spcBef>
              <a:spcAft>
                <a:spcPts val="0"/>
              </a:spcAft>
              <a:buSzPts val="2500"/>
              <a:buFont typeface="Playfair Display"/>
              <a:buNone/>
              <a:defRPr b="1" sz="2500">
                <a:latin typeface="Playfair Display"/>
                <a:ea typeface="Playfair Display"/>
                <a:cs typeface="Playfair Display"/>
                <a:sym typeface="Playfair Display"/>
              </a:defRPr>
            </a:lvl4pPr>
            <a:lvl5pPr lvl="4" rtl="0" algn="ctr">
              <a:spcBef>
                <a:spcPts val="0"/>
              </a:spcBef>
              <a:spcAft>
                <a:spcPts val="0"/>
              </a:spcAft>
              <a:buSzPts val="2500"/>
              <a:buFont typeface="Playfair Display"/>
              <a:buNone/>
              <a:defRPr b="1" sz="2500">
                <a:latin typeface="Playfair Display"/>
                <a:ea typeface="Playfair Display"/>
                <a:cs typeface="Playfair Display"/>
                <a:sym typeface="Playfair Display"/>
              </a:defRPr>
            </a:lvl5pPr>
            <a:lvl6pPr lvl="5" rtl="0" algn="ctr">
              <a:spcBef>
                <a:spcPts val="0"/>
              </a:spcBef>
              <a:spcAft>
                <a:spcPts val="0"/>
              </a:spcAft>
              <a:buSzPts val="2500"/>
              <a:buFont typeface="Playfair Display"/>
              <a:buNone/>
              <a:defRPr b="1" sz="2500">
                <a:latin typeface="Playfair Display"/>
                <a:ea typeface="Playfair Display"/>
                <a:cs typeface="Playfair Display"/>
                <a:sym typeface="Playfair Display"/>
              </a:defRPr>
            </a:lvl6pPr>
            <a:lvl7pPr lvl="6" rtl="0" algn="ctr">
              <a:spcBef>
                <a:spcPts val="0"/>
              </a:spcBef>
              <a:spcAft>
                <a:spcPts val="0"/>
              </a:spcAft>
              <a:buSzPts val="2500"/>
              <a:buFont typeface="Playfair Display"/>
              <a:buNone/>
              <a:defRPr b="1" sz="2500">
                <a:latin typeface="Playfair Display"/>
                <a:ea typeface="Playfair Display"/>
                <a:cs typeface="Playfair Display"/>
                <a:sym typeface="Playfair Display"/>
              </a:defRPr>
            </a:lvl7pPr>
            <a:lvl8pPr lvl="7" rtl="0" algn="ctr">
              <a:spcBef>
                <a:spcPts val="0"/>
              </a:spcBef>
              <a:spcAft>
                <a:spcPts val="0"/>
              </a:spcAft>
              <a:buSzPts val="2500"/>
              <a:buFont typeface="Playfair Display"/>
              <a:buNone/>
              <a:defRPr b="1" sz="2500">
                <a:latin typeface="Playfair Display"/>
                <a:ea typeface="Playfair Display"/>
                <a:cs typeface="Playfair Display"/>
                <a:sym typeface="Playfair Display"/>
              </a:defRPr>
            </a:lvl8pPr>
            <a:lvl9pPr lvl="8" rtl="0" algn="ctr">
              <a:spcBef>
                <a:spcPts val="0"/>
              </a:spcBef>
              <a:spcAft>
                <a:spcPts val="0"/>
              </a:spcAft>
              <a:buSzPts val="2500"/>
              <a:buFont typeface="Playfair Display"/>
              <a:buNone/>
              <a:defRPr b="1" sz="2500">
                <a:latin typeface="Playfair Display"/>
                <a:ea typeface="Playfair Display"/>
                <a:cs typeface="Playfair Display"/>
                <a:sym typeface="Playfair Display"/>
              </a:defRPr>
            </a:lvl9pPr>
          </a:lstStyle>
          <a:p/>
        </p:txBody>
      </p:sp>
      <p:sp>
        <p:nvSpPr>
          <p:cNvPr id="131" name="Google Shape;131;p20"/>
          <p:cNvSpPr txBox="1"/>
          <p:nvPr>
            <p:ph idx="1" type="subTitle"/>
          </p:nvPr>
        </p:nvSpPr>
        <p:spPr>
          <a:xfrm>
            <a:off x="1306050" y="2152500"/>
            <a:ext cx="2874300" cy="484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32" name="Google Shape;132;p20"/>
          <p:cNvSpPr txBox="1"/>
          <p:nvPr>
            <p:ph idx="2" type="title"/>
          </p:nvPr>
        </p:nvSpPr>
        <p:spPr>
          <a:xfrm>
            <a:off x="4580801" y="1565975"/>
            <a:ext cx="3614700" cy="5277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2500"/>
              <a:buNone/>
              <a:defRPr sz="2000">
                <a:solidFill>
                  <a:schemeClr val="accent1"/>
                </a:solidFill>
              </a:defRPr>
            </a:lvl1pPr>
            <a:lvl2pPr lvl="1" rtl="0" algn="ctr">
              <a:spcBef>
                <a:spcPts val="0"/>
              </a:spcBef>
              <a:spcAft>
                <a:spcPts val="0"/>
              </a:spcAft>
              <a:buSzPts val="2500"/>
              <a:buFont typeface="Playfair Display"/>
              <a:buNone/>
              <a:defRPr b="1" sz="2500">
                <a:latin typeface="Playfair Display"/>
                <a:ea typeface="Playfair Display"/>
                <a:cs typeface="Playfair Display"/>
                <a:sym typeface="Playfair Display"/>
              </a:defRPr>
            </a:lvl2pPr>
            <a:lvl3pPr lvl="2" rtl="0" algn="ctr">
              <a:spcBef>
                <a:spcPts val="0"/>
              </a:spcBef>
              <a:spcAft>
                <a:spcPts val="0"/>
              </a:spcAft>
              <a:buSzPts val="2500"/>
              <a:buFont typeface="Playfair Display"/>
              <a:buNone/>
              <a:defRPr b="1" sz="2500">
                <a:latin typeface="Playfair Display"/>
                <a:ea typeface="Playfair Display"/>
                <a:cs typeface="Playfair Display"/>
                <a:sym typeface="Playfair Display"/>
              </a:defRPr>
            </a:lvl3pPr>
            <a:lvl4pPr lvl="3" rtl="0" algn="ctr">
              <a:spcBef>
                <a:spcPts val="0"/>
              </a:spcBef>
              <a:spcAft>
                <a:spcPts val="0"/>
              </a:spcAft>
              <a:buSzPts val="2500"/>
              <a:buFont typeface="Playfair Display"/>
              <a:buNone/>
              <a:defRPr b="1" sz="2500">
                <a:latin typeface="Playfair Display"/>
                <a:ea typeface="Playfair Display"/>
                <a:cs typeface="Playfair Display"/>
                <a:sym typeface="Playfair Display"/>
              </a:defRPr>
            </a:lvl4pPr>
            <a:lvl5pPr lvl="4" rtl="0" algn="ctr">
              <a:spcBef>
                <a:spcPts val="0"/>
              </a:spcBef>
              <a:spcAft>
                <a:spcPts val="0"/>
              </a:spcAft>
              <a:buSzPts val="2500"/>
              <a:buFont typeface="Playfair Display"/>
              <a:buNone/>
              <a:defRPr b="1" sz="2500">
                <a:latin typeface="Playfair Display"/>
                <a:ea typeface="Playfair Display"/>
                <a:cs typeface="Playfair Display"/>
                <a:sym typeface="Playfair Display"/>
              </a:defRPr>
            </a:lvl5pPr>
            <a:lvl6pPr lvl="5" rtl="0" algn="ctr">
              <a:spcBef>
                <a:spcPts val="0"/>
              </a:spcBef>
              <a:spcAft>
                <a:spcPts val="0"/>
              </a:spcAft>
              <a:buSzPts val="2500"/>
              <a:buFont typeface="Playfair Display"/>
              <a:buNone/>
              <a:defRPr b="1" sz="2500">
                <a:latin typeface="Playfair Display"/>
                <a:ea typeface="Playfair Display"/>
                <a:cs typeface="Playfair Display"/>
                <a:sym typeface="Playfair Display"/>
              </a:defRPr>
            </a:lvl6pPr>
            <a:lvl7pPr lvl="6" rtl="0" algn="ctr">
              <a:spcBef>
                <a:spcPts val="0"/>
              </a:spcBef>
              <a:spcAft>
                <a:spcPts val="0"/>
              </a:spcAft>
              <a:buSzPts val="2500"/>
              <a:buFont typeface="Playfair Display"/>
              <a:buNone/>
              <a:defRPr b="1" sz="2500">
                <a:latin typeface="Playfair Display"/>
                <a:ea typeface="Playfair Display"/>
                <a:cs typeface="Playfair Display"/>
                <a:sym typeface="Playfair Display"/>
              </a:defRPr>
            </a:lvl7pPr>
            <a:lvl8pPr lvl="7" rtl="0" algn="ctr">
              <a:spcBef>
                <a:spcPts val="0"/>
              </a:spcBef>
              <a:spcAft>
                <a:spcPts val="0"/>
              </a:spcAft>
              <a:buSzPts val="2500"/>
              <a:buFont typeface="Playfair Display"/>
              <a:buNone/>
              <a:defRPr b="1" sz="2500">
                <a:latin typeface="Playfair Display"/>
                <a:ea typeface="Playfair Display"/>
                <a:cs typeface="Playfair Display"/>
                <a:sym typeface="Playfair Display"/>
              </a:defRPr>
            </a:lvl8pPr>
            <a:lvl9pPr lvl="8" rtl="0" algn="ctr">
              <a:spcBef>
                <a:spcPts val="0"/>
              </a:spcBef>
              <a:spcAft>
                <a:spcPts val="0"/>
              </a:spcAft>
              <a:buSzPts val="2500"/>
              <a:buFont typeface="Playfair Display"/>
              <a:buNone/>
              <a:defRPr b="1" sz="2500">
                <a:latin typeface="Playfair Display"/>
                <a:ea typeface="Playfair Display"/>
                <a:cs typeface="Playfair Display"/>
                <a:sym typeface="Playfair Display"/>
              </a:defRPr>
            </a:lvl9pPr>
          </a:lstStyle>
          <a:p/>
        </p:txBody>
      </p:sp>
      <p:sp>
        <p:nvSpPr>
          <p:cNvPr id="133" name="Google Shape;133;p20"/>
          <p:cNvSpPr txBox="1"/>
          <p:nvPr>
            <p:ph idx="3" type="subTitle"/>
          </p:nvPr>
        </p:nvSpPr>
        <p:spPr>
          <a:xfrm>
            <a:off x="4951001" y="2152500"/>
            <a:ext cx="2874300" cy="484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34" name="Google Shape;134;p20"/>
          <p:cNvSpPr txBox="1"/>
          <p:nvPr>
            <p:ph idx="4" type="title"/>
          </p:nvPr>
        </p:nvSpPr>
        <p:spPr>
          <a:xfrm>
            <a:off x="948600" y="3161885"/>
            <a:ext cx="3589200" cy="5277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2500"/>
              <a:buNone/>
              <a:defRPr sz="2000">
                <a:solidFill>
                  <a:schemeClr val="accent1"/>
                </a:solidFill>
              </a:defRPr>
            </a:lvl1pPr>
            <a:lvl2pPr lvl="1" rtl="0" algn="ctr">
              <a:spcBef>
                <a:spcPts val="0"/>
              </a:spcBef>
              <a:spcAft>
                <a:spcPts val="0"/>
              </a:spcAft>
              <a:buSzPts val="2500"/>
              <a:buFont typeface="Playfair Display"/>
              <a:buNone/>
              <a:defRPr b="1" sz="2500">
                <a:latin typeface="Playfair Display"/>
                <a:ea typeface="Playfair Display"/>
                <a:cs typeface="Playfair Display"/>
                <a:sym typeface="Playfair Display"/>
              </a:defRPr>
            </a:lvl2pPr>
            <a:lvl3pPr lvl="2" rtl="0" algn="ctr">
              <a:spcBef>
                <a:spcPts val="0"/>
              </a:spcBef>
              <a:spcAft>
                <a:spcPts val="0"/>
              </a:spcAft>
              <a:buSzPts val="2500"/>
              <a:buFont typeface="Playfair Display"/>
              <a:buNone/>
              <a:defRPr b="1" sz="2500">
                <a:latin typeface="Playfair Display"/>
                <a:ea typeface="Playfair Display"/>
                <a:cs typeface="Playfair Display"/>
                <a:sym typeface="Playfair Display"/>
              </a:defRPr>
            </a:lvl3pPr>
            <a:lvl4pPr lvl="3" rtl="0" algn="ctr">
              <a:spcBef>
                <a:spcPts val="0"/>
              </a:spcBef>
              <a:spcAft>
                <a:spcPts val="0"/>
              </a:spcAft>
              <a:buSzPts val="2500"/>
              <a:buFont typeface="Playfair Display"/>
              <a:buNone/>
              <a:defRPr b="1" sz="2500">
                <a:latin typeface="Playfair Display"/>
                <a:ea typeface="Playfair Display"/>
                <a:cs typeface="Playfair Display"/>
                <a:sym typeface="Playfair Display"/>
              </a:defRPr>
            </a:lvl4pPr>
            <a:lvl5pPr lvl="4" rtl="0" algn="ctr">
              <a:spcBef>
                <a:spcPts val="0"/>
              </a:spcBef>
              <a:spcAft>
                <a:spcPts val="0"/>
              </a:spcAft>
              <a:buSzPts val="2500"/>
              <a:buFont typeface="Playfair Display"/>
              <a:buNone/>
              <a:defRPr b="1" sz="2500">
                <a:latin typeface="Playfair Display"/>
                <a:ea typeface="Playfair Display"/>
                <a:cs typeface="Playfair Display"/>
                <a:sym typeface="Playfair Display"/>
              </a:defRPr>
            </a:lvl5pPr>
            <a:lvl6pPr lvl="5" rtl="0" algn="ctr">
              <a:spcBef>
                <a:spcPts val="0"/>
              </a:spcBef>
              <a:spcAft>
                <a:spcPts val="0"/>
              </a:spcAft>
              <a:buSzPts val="2500"/>
              <a:buFont typeface="Playfair Display"/>
              <a:buNone/>
              <a:defRPr b="1" sz="2500">
                <a:latin typeface="Playfair Display"/>
                <a:ea typeface="Playfair Display"/>
                <a:cs typeface="Playfair Display"/>
                <a:sym typeface="Playfair Display"/>
              </a:defRPr>
            </a:lvl6pPr>
            <a:lvl7pPr lvl="6" rtl="0" algn="ctr">
              <a:spcBef>
                <a:spcPts val="0"/>
              </a:spcBef>
              <a:spcAft>
                <a:spcPts val="0"/>
              </a:spcAft>
              <a:buSzPts val="2500"/>
              <a:buFont typeface="Playfair Display"/>
              <a:buNone/>
              <a:defRPr b="1" sz="2500">
                <a:latin typeface="Playfair Display"/>
                <a:ea typeface="Playfair Display"/>
                <a:cs typeface="Playfair Display"/>
                <a:sym typeface="Playfair Display"/>
              </a:defRPr>
            </a:lvl7pPr>
            <a:lvl8pPr lvl="7" rtl="0" algn="ctr">
              <a:spcBef>
                <a:spcPts val="0"/>
              </a:spcBef>
              <a:spcAft>
                <a:spcPts val="0"/>
              </a:spcAft>
              <a:buSzPts val="2500"/>
              <a:buFont typeface="Playfair Display"/>
              <a:buNone/>
              <a:defRPr b="1" sz="2500">
                <a:latin typeface="Playfair Display"/>
                <a:ea typeface="Playfair Display"/>
                <a:cs typeface="Playfair Display"/>
                <a:sym typeface="Playfair Display"/>
              </a:defRPr>
            </a:lvl8pPr>
            <a:lvl9pPr lvl="8" rtl="0" algn="ctr">
              <a:spcBef>
                <a:spcPts val="0"/>
              </a:spcBef>
              <a:spcAft>
                <a:spcPts val="0"/>
              </a:spcAft>
              <a:buSzPts val="2500"/>
              <a:buFont typeface="Playfair Display"/>
              <a:buNone/>
              <a:defRPr b="1" sz="2500">
                <a:latin typeface="Playfair Display"/>
                <a:ea typeface="Playfair Display"/>
                <a:cs typeface="Playfair Display"/>
                <a:sym typeface="Playfair Display"/>
              </a:defRPr>
            </a:lvl9pPr>
          </a:lstStyle>
          <a:p/>
        </p:txBody>
      </p:sp>
      <p:sp>
        <p:nvSpPr>
          <p:cNvPr id="135" name="Google Shape;135;p20"/>
          <p:cNvSpPr txBox="1"/>
          <p:nvPr>
            <p:ph idx="5" type="subTitle"/>
          </p:nvPr>
        </p:nvSpPr>
        <p:spPr>
          <a:xfrm>
            <a:off x="1306050" y="3746362"/>
            <a:ext cx="2874300" cy="484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36" name="Google Shape;136;p20"/>
          <p:cNvSpPr txBox="1"/>
          <p:nvPr>
            <p:ph idx="6" type="title"/>
          </p:nvPr>
        </p:nvSpPr>
        <p:spPr>
          <a:xfrm>
            <a:off x="4593551" y="3161885"/>
            <a:ext cx="3589200" cy="5277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2500"/>
              <a:buNone/>
              <a:defRPr sz="2000">
                <a:solidFill>
                  <a:schemeClr val="accent1"/>
                </a:solidFill>
              </a:defRPr>
            </a:lvl1pPr>
            <a:lvl2pPr lvl="1" rtl="0" algn="ctr">
              <a:spcBef>
                <a:spcPts val="0"/>
              </a:spcBef>
              <a:spcAft>
                <a:spcPts val="0"/>
              </a:spcAft>
              <a:buSzPts val="2500"/>
              <a:buFont typeface="Playfair Display"/>
              <a:buNone/>
              <a:defRPr b="1" sz="2500">
                <a:latin typeface="Playfair Display"/>
                <a:ea typeface="Playfair Display"/>
                <a:cs typeface="Playfair Display"/>
                <a:sym typeface="Playfair Display"/>
              </a:defRPr>
            </a:lvl2pPr>
            <a:lvl3pPr lvl="2" rtl="0" algn="ctr">
              <a:spcBef>
                <a:spcPts val="0"/>
              </a:spcBef>
              <a:spcAft>
                <a:spcPts val="0"/>
              </a:spcAft>
              <a:buSzPts val="2500"/>
              <a:buFont typeface="Playfair Display"/>
              <a:buNone/>
              <a:defRPr b="1" sz="2500">
                <a:latin typeface="Playfair Display"/>
                <a:ea typeface="Playfair Display"/>
                <a:cs typeface="Playfair Display"/>
                <a:sym typeface="Playfair Display"/>
              </a:defRPr>
            </a:lvl3pPr>
            <a:lvl4pPr lvl="3" rtl="0" algn="ctr">
              <a:spcBef>
                <a:spcPts val="0"/>
              </a:spcBef>
              <a:spcAft>
                <a:spcPts val="0"/>
              </a:spcAft>
              <a:buSzPts val="2500"/>
              <a:buFont typeface="Playfair Display"/>
              <a:buNone/>
              <a:defRPr b="1" sz="2500">
                <a:latin typeface="Playfair Display"/>
                <a:ea typeface="Playfair Display"/>
                <a:cs typeface="Playfair Display"/>
                <a:sym typeface="Playfair Display"/>
              </a:defRPr>
            </a:lvl4pPr>
            <a:lvl5pPr lvl="4" rtl="0" algn="ctr">
              <a:spcBef>
                <a:spcPts val="0"/>
              </a:spcBef>
              <a:spcAft>
                <a:spcPts val="0"/>
              </a:spcAft>
              <a:buSzPts val="2500"/>
              <a:buFont typeface="Playfair Display"/>
              <a:buNone/>
              <a:defRPr b="1" sz="2500">
                <a:latin typeface="Playfair Display"/>
                <a:ea typeface="Playfair Display"/>
                <a:cs typeface="Playfair Display"/>
                <a:sym typeface="Playfair Display"/>
              </a:defRPr>
            </a:lvl5pPr>
            <a:lvl6pPr lvl="5" rtl="0" algn="ctr">
              <a:spcBef>
                <a:spcPts val="0"/>
              </a:spcBef>
              <a:spcAft>
                <a:spcPts val="0"/>
              </a:spcAft>
              <a:buSzPts val="2500"/>
              <a:buFont typeface="Playfair Display"/>
              <a:buNone/>
              <a:defRPr b="1" sz="2500">
                <a:latin typeface="Playfair Display"/>
                <a:ea typeface="Playfair Display"/>
                <a:cs typeface="Playfair Display"/>
                <a:sym typeface="Playfair Display"/>
              </a:defRPr>
            </a:lvl6pPr>
            <a:lvl7pPr lvl="6" rtl="0" algn="ctr">
              <a:spcBef>
                <a:spcPts val="0"/>
              </a:spcBef>
              <a:spcAft>
                <a:spcPts val="0"/>
              </a:spcAft>
              <a:buSzPts val="2500"/>
              <a:buFont typeface="Playfair Display"/>
              <a:buNone/>
              <a:defRPr b="1" sz="2500">
                <a:latin typeface="Playfair Display"/>
                <a:ea typeface="Playfair Display"/>
                <a:cs typeface="Playfair Display"/>
                <a:sym typeface="Playfair Display"/>
              </a:defRPr>
            </a:lvl7pPr>
            <a:lvl8pPr lvl="7" rtl="0" algn="ctr">
              <a:spcBef>
                <a:spcPts val="0"/>
              </a:spcBef>
              <a:spcAft>
                <a:spcPts val="0"/>
              </a:spcAft>
              <a:buSzPts val="2500"/>
              <a:buFont typeface="Playfair Display"/>
              <a:buNone/>
              <a:defRPr b="1" sz="2500">
                <a:latin typeface="Playfair Display"/>
                <a:ea typeface="Playfair Display"/>
                <a:cs typeface="Playfair Display"/>
                <a:sym typeface="Playfair Display"/>
              </a:defRPr>
            </a:lvl8pPr>
            <a:lvl9pPr lvl="8" rtl="0" algn="ctr">
              <a:spcBef>
                <a:spcPts val="0"/>
              </a:spcBef>
              <a:spcAft>
                <a:spcPts val="0"/>
              </a:spcAft>
              <a:buSzPts val="2500"/>
              <a:buFont typeface="Playfair Display"/>
              <a:buNone/>
              <a:defRPr b="1" sz="2500">
                <a:latin typeface="Playfair Display"/>
                <a:ea typeface="Playfair Display"/>
                <a:cs typeface="Playfair Display"/>
                <a:sym typeface="Playfair Display"/>
              </a:defRPr>
            </a:lvl9pPr>
          </a:lstStyle>
          <a:p/>
        </p:txBody>
      </p:sp>
      <p:sp>
        <p:nvSpPr>
          <p:cNvPr id="137" name="Google Shape;137;p20"/>
          <p:cNvSpPr txBox="1"/>
          <p:nvPr>
            <p:ph idx="7" type="subTitle"/>
          </p:nvPr>
        </p:nvSpPr>
        <p:spPr>
          <a:xfrm>
            <a:off x="4951001" y="3746362"/>
            <a:ext cx="2874300" cy="484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38" name="Google Shape;138;p20"/>
          <p:cNvSpPr txBox="1"/>
          <p:nvPr>
            <p:ph idx="8" type="title"/>
          </p:nvPr>
        </p:nvSpPr>
        <p:spPr>
          <a:xfrm>
            <a:off x="720000" y="445025"/>
            <a:ext cx="7704000" cy="5727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 name="Shape 12"/>
        <p:cNvGrpSpPr/>
        <p:nvPr/>
      </p:nvGrpSpPr>
      <p:grpSpPr>
        <a:xfrm>
          <a:off x="0" y="0"/>
          <a:ext cx="0" cy="0"/>
          <a:chOff x="0" y="0"/>
          <a:chExt cx="0" cy="0"/>
        </a:xfrm>
      </p:grpSpPr>
      <p:pic>
        <p:nvPicPr>
          <p:cNvPr id="13" name="Google Shape;13;p3"/>
          <p:cNvPicPr preferRelativeResize="0"/>
          <p:nvPr/>
        </p:nvPicPr>
        <p:blipFill rotWithShape="1">
          <a:blip r:embed="rId2">
            <a:alphaModFix amt="74000"/>
          </a:blip>
          <a:srcRect b="11606" l="0" r="0" t="0"/>
          <a:stretch/>
        </p:blipFill>
        <p:spPr>
          <a:xfrm flipH="1">
            <a:off x="0" y="0"/>
            <a:ext cx="9182848" cy="5143499"/>
          </a:xfrm>
          <a:prstGeom prst="rect">
            <a:avLst/>
          </a:prstGeom>
          <a:noFill/>
          <a:ln>
            <a:noFill/>
          </a:ln>
        </p:spPr>
      </p:pic>
      <p:pic>
        <p:nvPicPr>
          <p:cNvPr id="14" name="Google Shape;14;p3"/>
          <p:cNvPicPr preferRelativeResize="0"/>
          <p:nvPr/>
        </p:nvPicPr>
        <p:blipFill>
          <a:blip r:embed="rId3">
            <a:alphaModFix/>
          </a:blip>
          <a:stretch>
            <a:fillRect/>
          </a:stretch>
        </p:blipFill>
        <p:spPr>
          <a:xfrm>
            <a:off x="152400" y="0"/>
            <a:ext cx="3929685" cy="5143500"/>
          </a:xfrm>
          <a:prstGeom prst="rect">
            <a:avLst/>
          </a:prstGeom>
          <a:noFill/>
          <a:ln>
            <a:noFill/>
          </a:ln>
        </p:spPr>
      </p:pic>
      <p:sp>
        <p:nvSpPr>
          <p:cNvPr id="15" name="Google Shape;15;p3"/>
          <p:cNvSpPr txBox="1"/>
          <p:nvPr>
            <p:ph type="title"/>
          </p:nvPr>
        </p:nvSpPr>
        <p:spPr>
          <a:xfrm>
            <a:off x="2152350" y="1874825"/>
            <a:ext cx="4839300" cy="841800"/>
          </a:xfrm>
          <a:prstGeom prst="rect">
            <a:avLst/>
          </a:prstGeom>
          <a:ln>
            <a:noFill/>
          </a:ln>
        </p:spPr>
        <p:txBody>
          <a:bodyPr anchorCtr="0" anchor="ctr" bIns="91425" lIns="91425" spcFirstLastPara="1" rIns="91425" wrap="square" tIns="91425">
            <a:noAutofit/>
          </a:bodyPr>
          <a:lstStyle>
            <a:lvl1pPr lvl="0">
              <a:spcBef>
                <a:spcPts val="0"/>
              </a:spcBef>
              <a:spcAft>
                <a:spcPts val="0"/>
              </a:spcAft>
              <a:buSzPts val="3600"/>
              <a:buNone/>
              <a:defRPr b="1" sz="4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6" name="Google Shape;16;p3"/>
          <p:cNvSpPr txBox="1"/>
          <p:nvPr>
            <p:ph hasCustomPrompt="1" idx="2" type="title"/>
          </p:nvPr>
        </p:nvSpPr>
        <p:spPr>
          <a:xfrm>
            <a:off x="2152350" y="998475"/>
            <a:ext cx="1242600" cy="841800"/>
          </a:xfrm>
          <a:prstGeom prst="rect">
            <a:avLst/>
          </a:prstGeom>
        </p:spPr>
        <p:txBody>
          <a:bodyPr anchorCtr="0" anchor="ctr" bIns="91425" lIns="91425" spcFirstLastPara="1" rIns="91425" wrap="square" tIns="91425">
            <a:noAutofit/>
          </a:bodyPr>
          <a:lstStyle>
            <a:lvl1pPr lvl="0" rtl="0">
              <a:spcBef>
                <a:spcPts val="0"/>
              </a:spcBef>
              <a:spcAft>
                <a:spcPts val="0"/>
              </a:spcAft>
              <a:buSzPts val="6000"/>
              <a:buNone/>
              <a:defRPr sz="73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17" name="Google Shape;17;p3"/>
          <p:cNvSpPr txBox="1"/>
          <p:nvPr>
            <p:ph idx="1" type="subTitle"/>
          </p:nvPr>
        </p:nvSpPr>
        <p:spPr>
          <a:xfrm>
            <a:off x="2152350" y="2751175"/>
            <a:ext cx="4839300" cy="445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6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BLANK_1_1_1_1_1">
    <p:spTree>
      <p:nvGrpSpPr>
        <p:cNvPr id="139" name="Shape 139"/>
        <p:cNvGrpSpPr/>
        <p:nvPr/>
      </p:nvGrpSpPr>
      <p:grpSpPr>
        <a:xfrm>
          <a:off x="0" y="0"/>
          <a:ext cx="0" cy="0"/>
          <a:chOff x="0" y="0"/>
          <a:chExt cx="0" cy="0"/>
        </a:xfrm>
      </p:grpSpPr>
      <p:grpSp>
        <p:nvGrpSpPr>
          <p:cNvPr id="140" name="Google Shape;140;p21"/>
          <p:cNvGrpSpPr/>
          <p:nvPr/>
        </p:nvGrpSpPr>
        <p:grpSpPr>
          <a:xfrm>
            <a:off x="0" y="0"/>
            <a:ext cx="9144001" cy="5143499"/>
            <a:chOff x="0" y="0"/>
            <a:chExt cx="9144001" cy="5143499"/>
          </a:xfrm>
        </p:grpSpPr>
        <p:pic>
          <p:nvPicPr>
            <p:cNvPr id="141" name="Google Shape;141;p21"/>
            <p:cNvPicPr preferRelativeResize="0"/>
            <p:nvPr/>
          </p:nvPicPr>
          <p:blipFill rotWithShape="1">
            <a:blip r:embed="rId2">
              <a:alphaModFix amt="49000"/>
            </a:blip>
            <a:srcRect b="14750" l="0" r="9132" t="5082"/>
            <a:stretch/>
          </p:blipFill>
          <p:spPr>
            <a:xfrm>
              <a:off x="0" y="0"/>
              <a:ext cx="9143999" cy="5143499"/>
            </a:xfrm>
            <a:prstGeom prst="rect">
              <a:avLst/>
            </a:prstGeom>
            <a:noFill/>
            <a:ln>
              <a:noFill/>
            </a:ln>
          </p:spPr>
        </p:pic>
        <p:pic>
          <p:nvPicPr>
            <p:cNvPr id="142" name="Google Shape;142;p21"/>
            <p:cNvPicPr preferRelativeResize="0"/>
            <p:nvPr/>
          </p:nvPicPr>
          <p:blipFill rotWithShape="1">
            <a:blip r:embed="rId3">
              <a:alphaModFix/>
            </a:blip>
            <a:srcRect b="29863" l="30107" r="60287" t="39547"/>
            <a:stretch/>
          </p:blipFill>
          <p:spPr>
            <a:xfrm>
              <a:off x="0" y="2123675"/>
              <a:ext cx="865099" cy="1648224"/>
            </a:xfrm>
            <a:prstGeom prst="rect">
              <a:avLst/>
            </a:prstGeom>
            <a:noFill/>
            <a:ln>
              <a:noFill/>
            </a:ln>
          </p:spPr>
        </p:pic>
        <p:pic>
          <p:nvPicPr>
            <p:cNvPr id="143" name="Google Shape;143;p21"/>
            <p:cNvPicPr preferRelativeResize="0"/>
            <p:nvPr/>
          </p:nvPicPr>
          <p:blipFill rotWithShape="1">
            <a:blip r:embed="rId3">
              <a:alphaModFix/>
            </a:blip>
            <a:srcRect b="25490" l="43177" r="50050" t="33660"/>
            <a:stretch/>
          </p:blipFill>
          <p:spPr>
            <a:xfrm>
              <a:off x="8395625" y="2366850"/>
              <a:ext cx="748377" cy="2700450"/>
            </a:xfrm>
            <a:prstGeom prst="rect">
              <a:avLst/>
            </a:prstGeom>
            <a:noFill/>
            <a:ln>
              <a:noFill/>
            </a:ln>
          </p:spPr>
        </p:pic>
      </p:grpSp>
      <p:sp>
        <p:nvSpPr>
          <p:cNvPr id="144" name="Google Shape;144;p21"/>
          <p:cNvSpPr txBox="1"/>
          <p:nvPr>
            <p:ph type="title"/>
          </p:nvPr>
        </p:nvSpPr>
        <p:spPr>
          <a:xfrm>
            <a:off x="720000" y="445025"/>
            <a:ext cx="7704000" cy="5727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3000"/>
              <a:buNone/>
              <a:defRPr b="1"/>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45" name="Google Shape;145;p21"/>
          <p:cNvSpPr txBox="1"/>
          <p:nvPr>
            <p:ph idx="2" type="title"/>
          </p:nvPr>
        </p:nvSpPr>
        <p:spPr>
          <a:xfrm>
            <a:off x="719975" y="1852350"/>
            <a:ext cx="23055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000">
                <a:solidFill>
                  <a:schemeClr val="accen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46" name="Google Shape;146;p21"/>
          <p:cNvSpPr txBox="1"/>
          <p:nvPr>
            <p:ph idx="1" type="subTitle"/>
          </p:nvPr>
        </p:nvSpPr>
        <p:spPr>
          <a:xfrm>
            <a:off x="719975" y="2286475"/>
            <a:ext cx="23055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47" name="Google Shape;147;p21"/>
          <p:cNvSpPr txBox="1"/>
          <p:nvPr>
            <p:ph idx="3" type="title"/>
          </p:nvPr>
        </p:nvSpPr>
        <p:spPr>
          <a:xfrm>
            <a:off x="3419248" y="1852350"/>
            <a:ext cx="23055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000">
                <a:solidFill>
                  <a:schemeClr val="accen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48" name="Google Shape;148;p21"/>
          <p:cNvSpPr txBox="1"/>
          <p:nvPr>
            <p:ph idx="4" type="subTitle"/>
          </p:nvPr>
        </p:nvSpPr>
        <p:spPr>
          <a:xfrm>
            <a:off x="3419244" y="2286475"/>
            <a:ext cx="23055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49" name="Google Shape;149;p21"/>
          <p:cNvSpPr txBox="1"/>
          <p:nvPr>
            <p:ph idx="5" type="title"/>
          </p:nvPr>
        </p:nvSpPr>
        <p:spPr>
          <a:xfrm>
            <a:off x="719975" y="3590550"/>
            <a:ext cx="23055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000">
                <a:solidFill>
                  <a:schemeClr val="accen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50" name="Google Shape;150;p21"/>
          <p:cNvSpPr txBox="1"/>
          <p:nvPr>
            <p:ph idx="6" type="subTitle"/>
          </p:nvPr>
        </p:nvSpPr>
        <p:spPr>
          <a:xfrm>
            <a:off x="719975" y="4024675"/>
            <a:ext cx="23055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51" name="Google Shape;151;p21"/>
          <p:cNvSpPr txBox="1"/>
          <p:nvPr>
            <p:ph idx="7" type="title"/>
          </p:nvPr>
        </p:nvSpPr>
        <p:spPr>
          <a:xfrm>
            <a:off x="3419248" y="3590550"/>
            <a:ext cx="23055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000">
                <a:solidFill>
                  <a:schemeClr val="accen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52" name="Google Shape;152;p21"/>
          <p:cNvSpPr txBox="1"/>
          <p:nvPr>
            <p:ph idx="8" type="subTitle"/>
          </p:nvPr>
        </p:nvSpPr>
        <p:spPr>
          <a:xfrm>
            <a:off x="3419244" y="4024675"/>
            <a:ext cx="23055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53" name="Google Shape;153;p21"/>
          <p:cNvSpPr txBox="1"/>
          <p:nvPr>
            <p:ph idx="9" type="title"/>
          </p:nvPr>
        </p:nvSpPr>
        <p:spPr>
          <a:xfrm>
            <a:off x="6118520" y="1852350"/>
            <a:ext cx="23055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000">
                <a:solidFill>
                  <a:schemeClr val="accen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54" name="Google Shape;154;p21"/>
          <p:cNvSpPr txBox="1"/>
          <p:nvPr>
            <p:ph idx="13" type="subTitle"/>
          </p:nvPr>
        </p:nvSpPr>
        <p:spPr>
          <a:xfrm>
            <a:off x="6118520" y="2286475"/>
            <a:ext cx="23055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55" name="Google Shape;155;p21"/>
          <p:cNvSpPr txBox="1"/>
          <p:nvPr>
            <p:ph idx="14" type="title"/>
          </p:nvPr>
        </p:nvSpPr>
        <p:spPr>
          <a:xfrm>
            <a:off x="6118520" y="3590550"/>
            <a:ext cx="23055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000">
                <a:solidFill>
                  <a:schemeClr val="accen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56" name="Google Shape;156;p21"/>
          <p:cNvSpPr txBox="1"/>
          <p:nvPr>
            <p:ph idx="15" type="subTitle"/>
          </p:nvPr>
        </p:nvSpPr>
        <p:spPr>
          <a:xfrm>
            <a:off x="6118520" y="4024675"/>
            <a:ext cx="23055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BLANK_1_1_1_1_1_1">
    <p:spTree>
      <p:nvGrpSpPr>
        <p:cNvPr id="157" name="Shape 157"/>
        <p:cNvGrpSpPr/>
        <p:nvPr/>
      </p:nvGrpSpPr>
      <p:grpSpPr>
        <a:xfrm>
          <a:off x="0" y="0"/>
          <a:ext cx="0" cy="0"/>
          <a:chOff x="0" y="0"/>
          <a:chExt cx="0" cy="0"/>
        </a:xfrm>
      </p:grpSpPr>
      <p:grpSp>
        <p:nvGrpSpPr>
          <p:cNvPr id="158" name="Google Shape;158;p22"/>
          <p:cNvGrpSpPr/>
          <p:nvPr/>
        </p:nvGrpSpPr>
        <p:grpSpPr>
          <a:xfrm flipH="1">
            <a:off x="0" y="0"/>
            <a:ext cx="9150424" cy="5143499"/>
            <a:chOff x="-6423" y="0"/>
            <a:chExt cx="9150424" cy="5143499"/>
          </a:xfrm>
        </p:grpSpPr>
        <p:pic>
          <p:nvPicPr>
            <p:cNvPr id="159" name="Google Shape;159;p22"/>
            <p:cNvPicPr preferRelativeResize="0"/>
            <p:nvPr/>
          </p:nvPicPr>
          <p:blipFill rotWithShape="1">
            <a:blip r:embed="rId2">
              <a:alphaModFix amt="90000"/>
            </a:blip>
            <a:srcRect b="3453" l="0" r="37099" t="37100"/>
            <a:stretch/>
          </p:blipFill>
          <p:spPr>
            <a:xfrm flipH="1">
              <a:off x="0" y="0"/>
              <a:ext cx="9144001" cy="5143499"/>
            </a:xfrm>
            <a:prstGeom prst="rect">
              <a:avLst/>
            </a:prstGeom>
            <a:noFill/>
            <a:ln>
              <a:noFill/>
            </a:ln>
          </p:spPr>
        </p:pic>
        <p:pic>
          <p:nvPicPr>
            <p:cNvPr id="160" name="Google Shape;160;p22"/>
            <p:cNvPicPr preferRelativeResize="0"/>
            <p:nvPr/>
          </p:nvPicPr>
          <p:blipFill rotWithShape="1">
            <a:blip r:embed="rId3">
              <a:alphaModFix/>
            </a:blip>
            <a:srcRect b="2646" l="60738" r="26666" t="-676"/>
            <a:stretch/>
          </p:blipFill>
          <p:spPr>
            <a:xfrm flipH="1">
              <a:off x="-6423" y="1495475"/>
              <a:ext cx="1151699" cy="3640400"/>
            </a:xfrm>
            <a:prstGeom prst="rect">
              <a:avLst/>
            </a:prstGeom>
            <a:noFill/>
            <a:ln>
              <a:noFill/>
            </a:ln>
          </p:spPr>
        </p:pic>
        <p:pic>
          <p:nvPicPr>
            <p:cNvPr id="161" name="Google Shape;161;p22"/>
            <p:cNvPicPr preferRelativeResize="0"/>
            <p:nvPr/>
          </p:nvPicPr>
          <p:blipFill rotWithShape="1">
            <a:blip r:embed="rId4">
              <a:alphaModFix/>
            </a:blip>
            <a:srcRect b="0" l="40995" r="2405" t="0"/>
            <a:stretch/>
          </p:blipFill>
          <p:spPr>
            <a:xfrm flipH="1">
              <a:off x="8270651" y="1298600"/>
              <a:ext cx="873350" cy="1297950"/>
            </a:xfrm>
            <a:prstGeom prst="rect">
              <a:avLst/>
            </a:prstGeom>
            <a:noFill/>
            <a:ln>
              <a:noFill/>
            </a:ln>
          </p:spPr>
        </p:pic>
      </p:grpSp>
      <p:sp>
        <p:nvSpPr>
          <p:cNvPr id="162" name="Google Shape;162;p22"/>
          <p:cNvSpPr txBox="1"/>
          <p:nvPr>
            <p:ph hasCustomPrompt="1" type="title"/>
          </p:nvPr>
        </p:nvSpPr>
        <p:spPr>
          <a:xfrm>
            <a:off x="4359950" y="1016306"/>
            <a:ext cx="3881100" cy="828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48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163" name="Google Shape;163;p22"/>
          <p:cNvSpPr txBox="1"/>
          <p:nvPr>
            <p:ph idx="1" type="subTitle"/>
          </p:nvPr>
        </p:nvSpPr>
        <p:spPr>
          <a:xfrm>
            <a:off x="4692800" y="1974338"/>
            <a:ext cx="3215400" cy="4299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64" name="Google Shape;164;p22"/>
          <p:cNvSpPr txBox="1"/>
          <p:nvPr>
            <p:ph hasCustomPrompt="1" idx="2" type="title"/>
          </p:nvPr>
        </p:nvSpPr>
        <p:spPr>
          <a:xfrm>
            <a:off x="1107250" y="2951121"/>
            <a:ext cx="3576600" cy="828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48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165" name="Google Shape;165;p22"/>
          <p:cNvSpPr txBox="1"/>
          <p:nvPr>
            <p:ph idx="3" type="subTitle"/>
          </p:nvPr>
        </p:nvSpPr>
        <p:spPr>
          <a:xfrm>
            <a:off x="1414000" y="3917390"/>
            <a:ext cx="2963100" cy="4281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BLANK_1_1_1_1_1_1_2">
    <p:spTree>
      <p:nvGrpSpPr>
        <p:cNvPr id="166" name="Shape 166"/>
        <p:cNvGrpSpPr/>
        <p:nvPr/>
      </p:nvGrpSpPr>
      <p:grpSpPr>
        <a:xfrm>
          <a:off x="0" y="0"/>
          <a:ext cx="0" cy="0"/>
          <a:chOff x="0" y="0"/>
          <a:chExt cx="0" cy="0"/>
        </a:xfrm>
      </p:grpSpPr>
      <p:pic>
        <p:nvPicPr>
          <p:cNvPr id="167" name="Google Shape;167;p23"/>
          <p:cNvPicPr preferRelativeResize="0"/>
          <p:nvPr/>
        </p:nvPicPr>
        <p:blipFill rotWithShape="1">
          <a:blip r:embed="rId2">
            <a:alphaModFix/>
          </a:blip>
          <a:srcRect b="9255" l="0" r="9132" t="0"/>
          <a:stretch/>
        </p:blipFill>
        <p:spPr>
          <a:xfrm>
            <a:off x="0" y="0"/>
            <a:ext cx="9143999" cy="5143499"/>
          </a:xfrm>
          <a:prstGeom prst="rect">
            <a:avLst/>
          </a:prstGeom>
          <a:noFill/>
          <a:ln>
            <a:noFill/>
          </a:ln>
        </p:spPr>
      </p:pic>
      <p:sp>
        <p:nvSpPr>
          <p:cNvPr id="168" name="Google Shape;168;p23"/>
          <p:cNvSpPr txBox="1"/>
          <p:nvPr>
            <p:ph type="ctrTitle"/>
          </p:nvPr>
        </p:nvSpPr>
        <p:spPr>
          <a:xfrm>
            <a:off x="2429950" y="651875"/>
            <a:ext cx="4284000" cy="997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5200"/>
              <a:buNone/>
              <a:defRPr sz="60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69" name="Google Shape;169;p23"/>
          <p:cNvSpPr txBox="1"/>
          <p:nvPr>
            <p:ph idx="1" type="subTitle"/>
          </p:nvPr>
        </p:nvSpPr>
        <p:spPr>
          <a:xfrm>
            <a:off x="2425075" y="1610400"/>
            <a:ext cx="4293900" cy="1284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170" name="Google Shape;170;p23"/>
          <p:cNvSpPr txBox="1"/>
          <p:nvPr>
            <p:ph idx="2" type="subTitle"/>
          </p:nvPr>
        </p:nvSpPr>
        <p:spPr>
          <a:xfrm>
            <a:off x="2425000" y="3528250"/>
            <a:ext cx="4293900" cy="456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2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171" name="Google Shape;171;p23"/>
          <p:cNvSpPr txBox="1"/>
          <p:nvPr/>
        </p:nvSpPr>
        <p:spPr>
          <a:xfrm>
            <a:off x="2685600" y="3984550"/>
            <a:ext cx="3772800" cy="6165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300"/>
              </a:spcBef>
              <a:spcAft>
                <a:spcPts val="0"/>
              </a:spcAft>
              <a:buNone/>
            </a:pPr>
            <a:r>
              <a:rPr lang="en" sz="1000">
                <a:solidFill>
                  <a:schemeClr val="dk2"/>
                </a:solidFill>
                <a:latin typeface="Raleway"/>
                <a:ea typeface="Raleway"/>
                <a:cs typeface="Raleway"/>
                <a:sym typeface="Raleway"/>
              </a:rPr>
              <a:t>CREDITS: This presentation template was created </a:t>
            </a:r>
            <a:r>
              <a:rPr b="1" lang="en" sz="1000">
                <a:solidFill>
                  <a:schemeClr val="dk2"/>
                </a:solidFill>
                <a:latin typeface="Raleway"/>
                <a:ea typeface="Raleway"/>
                <a:cs typeface="Raleway"/>
                <a:sym typeface="Raleway"/>
              </a:rPr>
              <a:t>by </a:t>
            </a:r>
            <a:r>
              <a:rPr b="1" lang="en" sz="1000">
                <a:solidFill>
                  <a:schemeClr val="dk2"/>
                </a:solidFill>
                <a:uFill>
                  <a:noFill/>
                </a:uFill>
                <a:latin typeface="Raleway"/>
                <a:ea typeface="Raleway"/>
                <a:cs typeface="Raleway"/>
                <a:sym typeface="Raleway"/>
                <a:hlinkClick r:id="rId3">
                  <a:extLst>
                    <a:ext uri="{A12FA001-AC4F-418D-AE19-62706E023703}">
                      <ahyp:hlinkClr val="tx"/>
                    </a:ext>
                  </a:extLst>
                </a:hlinkClick>
              </a:rPr>
              <a:t>Slidesgo</a:t>
            </a:r>
            <a:r>
              <a:rPr lang="en" sz="1000">
                <a:solidFill>
                  <a:schemeClr val="dk2"/>
                </a:solidFill>
                <a:latin typeface="Raleway"/>
                <a:ea typeface="Raleway"/>
                <a:cs typeface="Raleway"/>
                <a:sym typeface="Raleway"/>
              </a:rPr>
              <a:t>, including icons </a:t>
            </a:r>
            <a:r>
              <a:rPr b="1" lang="en" sz="1000">
                <a:solidFill>
                  <a:schemeClr val="dk2"/>
                </a:solidFill>
                <a:latin typeface="Raleway"/>
                <a:ea typeface="Raleway"/>
                <a:cs typeface="Raleway"/>
                <a:sym typeface="Raleway"/>
              </a:rPr>
              <a:t>by </a:t>
            </a:r>
            <a:r>
              <a:rPr b="1" lang="en" sz="1000">
                <a:solidFill>
                  <a:schemeClr val="dk2"/>
                </a:solidFill>
                <a:uFill>
                  <a:noFill/>
                </a:uFill>
                <a:latin typeface="Raleway"/>
                <a:ea typeface="Raleway"/>
                <a:cs typeface="Raleway"/>
                <a:sym typeface="Raleway"/>
                <a:hlinkClick r:id="rId4">
                  <a:extLst>
                    <a:ext uri="{A12FA001-AC4F-418D-AE19-62706E023703}">
                      <ahyp:hlinkClr val="tx"/>
                    </a:ext>
                  </a:extLst>
                </a:hlinkClick>
              </a:rPr>
              <a:t>Flaticon</a:t>
            </a:r>
            <a:r>
              <a:rPr lang="en" sz="1000">
                <a:solidFill>
                  <a:schemeClr val="dk2"/>
                </a:solidFill>
                <a:latin typeface="Raleway"/>
                <a:ea typeface="Raleway"/>
                <a:cs typeface="Raleway"/>
                <a:sym typeface="Raleway"/>
              </a:rPr>
              <a:t> and infographics &amp; images </a:t>
            </a:r>
            <a:r>
              <a:rPr b="1" lang="en" sz="1000">
                <a:solidFill>
                  <a:schemeClr val="dk2"/>
                </a:solidFill>
                <a:latin typeface="Raleway"/>
                <a:ea typeface="Raleway"/>
                <a:cs typeface="Raleway"/>
                <a:sym typeface="Raleway"/>
              </a:rPr>
              <a:t>by </a:t>
            </a:r>
            <a:r>
              <a:rPr b="1" lang="en" sz="1000">
                <a:solidFill>
                  <a:schemeClr val="dk2"/>
                </a:solidFill>
                <a:uFill>
                  <a:noFill/>
                </a:uFill>
                <a:latin typeface="Raleway"/>
                <a:ea typeface="Raleway"/>
                <a:cs typeface="Raleway"/>
                <a:sym typeface="Raleway"/>
                <a:hlinkClick r:id="rId5">
                  <a:extLst>
                    <a:ext uri="{A12FA001-AC4F-418D-AE19-62706E023703}">
                      <ahyp:hlinkClr val="tx"/>
                    </a:ext>
                  </a:extLst>
                </a:hlinkClick>
              </a:rPr>
              <a:t>Freepik</a:t>
            </a:r>
            <a:endParaRPr b="1" sz="1000">
              <a:solidFill>
                <a:schemeClr val="dk2"/>
              </a:solidFill>
              <a:latin typeface="Raleway"/>
              <a:ea typeface="Raleway"/>
              <a:cs typeface="Raleway"/>
              <a:sym typeface="Raleway"/>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LANK_1_1_1_1_1_1_1">
    <p:spTree>
      <p:nvGrpSpPr>
        <p:cNvPr id="172" name="Shape 172"/>
        <p:cNvGrpSpPr/>
        <p:nvPr/>
      </p:nvGrpSpPr>
      <p:grpSpPr>
        <a:xfrm>
          <a:off x="0" y="0"/>
          <a:ext cx="0" cy="0"/>
          <a:chOff x="0" y="0"/>
          <a:chExt cx="0" cy="0"/>
        </a:xfrm>
      </p:grpSpPr>
      <p:grpSp>
        <p:nvGrpSpPr>
          <p:cNvPr id="173" name="Google Shape;173;p24"/>
          <p:cNvGrpSpPr/>
          <p:nvPr/>
        </p:nvGrpSpPr>
        <p:grpSpPr>
          <a:xfrm flipH="1">
            <a:off x="0" y="0"/>
            <a:ext cx="9144001" cy="5143499"/>
            <a:chOff x="0" y="0"/>
            <a:chExt cx="9144001" cy="5143499"/>
          </a:xfrm>
        </p:grpSpPr>
        <p:pic>
          <p:nvPicPr>
            <p:cNvPr id="174" name="Google Shape;174;p24"/>
            <p:cNvPicPr preferRelativeResize="0"/>
            <p:nvPr/>
          </p:nvPicPr>
          <p:blipFill rotWithShape="1">
            <a:blip r:embed="rId2">
              <a:alphaModFix amt="90000"/>
            </a:blip>
            <a:srcRect b="3453" l="0" r="37099" t="37100"/>
            <a:stretch/>
          </p:blipFill>
          <p:spPr>
            <a:xfrm>
              <a:off x="0" y="0"/>
              <a:ext cx="9144001" cy="5143499"/>
            </a:xfrm>
            <a:prstGeom prst="rect">
              <a:avLst/>
            </a:prstGeom>
            <a:noFill/>
            <a:ln>
              <a:noFill/>
            </a:ln>
          </p:spPr>
        </p:pic>
        <p:pic>
          <p:nvPicPr>
            <p:cNvPr id="175" name="Google Shape;175;p24"/>
            <p:cNvPicPr preferRelativeResize="0"/>
            <p:nvPr/>
          </p:nvPicPr>
          <p:blipFill rotWithShape="1">
            <a:blip r:embed="rId3">
              <a:alphaModFix/>
            </a:blip>
            <a:srcRect b="2646" l="60738" r="17570" t="-676"/>
            <a:stretch/>
          </p:blipFill>
          <p:spPr>
            <a:xfrm flipH="1">
              <a:off x="0" y="1495475"/>
              <a:ext cx="1983476" cy="3640400"/>
            </a:xfrm>
            <a:prstGeom prst="rect">
              <a:avLst/>
            </a:prstGeom>
            <a:noFill/>
            <a:ln>
              <a:noFill/>
            </a:ln>
          </p:spPr>
        </p:pic>
        <p:pic>
          <p:nvPicPr>
            <p:cNvPr id="176" name="Google Shape;176;p24"/>
            <p:cNvPicPr preferRelativeResize="0"/>
            <p:nvPr/>
          </p:nvPicPr>
          <p:blipFill rotWithShape="1">
            <a:blip r:embed="rId4">
              <a:alphaModFix/>
            </a:blip>
            <a:srcRect b="0" l="38091" r="0" t="0"/>
            <a:stretch/>
          </p:blipFill>
          <p:spPr>
            <a:xfrm flipH="1">
              <a:off x="7992298" y="2010025"/>
              <a:ext cx="1151700" cy="1564925"/>
            </a:xfrm>
            <a:prstGeom prst="rect">
              <a:avLst/>
            </a:prstGeom>
            <a:noFill/>
            <a:ln>
              <a:noFill/>
            </a:ln>
          </p:spPr>
        </p:pic>
      </p:gr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BLANK_1_1_1_1_1_1_1_1">
    <p:spTree>
      <p:nvGrpSpPr>
        <p:cNvPr id="177" name="Shape 177"/>
        <p:cNvGrpSpPr/>
        <p:nvPr/>
      </p:nvGrpSpPr>
      <p:grpSpPr>
        <a:xfrm>
          <a:off x="0" y="0"/>
          <a:ext cx="0" cy="0"/>
          <a:chOff x="0" y="0"/>
          <a:chExt cx="0" cy="0"/>
        </a:xfrm>
      </p:grpSpPr>
      <p:grpSp>
        <p:nvGrpSpPr>
          <p:cNvPr id="178" name="Google Shape;178;p25"/>
          <p:cNvGrpSpPr/>
          <p:nvPr/>
        </p:nvGrpSpPr>
        <p:grpSpPr>
          <a:xfrm flipH="1">
            <a:off x="-2" y="0"/>
            <a:ext cx="9144003" cy="5162075"/>
            <a:chOff x="0" y="0"/>
            <a:chExt cx="9020424" cy="4554906"/>
          </a:xfrm>
        </p:grpSpPr>
        <p:pic>
          <p:nvPicPr>
            <p:cNvPr id="179" name="Google Shape;179;p25"/>
            <p:cNvPicPr preferRelativeResize="0"/>
            <p:nvPr/>
          </p:nvPicPr>
          <p:blipFill rotWithShape="1">
            <a:blip r:embed="rId2">
              <a:alphaModFix amt="48000"/>
            </a:blip>
            <a:srcRect b="19929" l="0" r="10362" t="0"/>
            <a:stretch/>
          </p:blipFill>
          <p:spPr>
            <a:xfrm>
              <a:off x="2" y="0"/>
              <a:ext cx="9020422" cy="4538516"/>
            </a:xfrm>
            <a:prstGeom prst="rect">
              <a:avLst/>
            </a:prstGeom>
            <a:noFill/>
            <a:ln>
              <a:noFill/>
            </a:ln>
          </p:spPr>
        </p:pic>
        <p:pic>
          <p:nvPicPr>
            <p:cNvPr id="180" name="Google Shape;180;p25"/>
            <p:cNvPicPr preferRelativeResize="0"/>
            <p:nvPr/>
          </p:nvPicPr>
          <p:blipFill rotWithShape="1">
            <a:blip r:embed="rId3">
              <a:alphaModFix/>
            </a:blip>
            <a:srcRect b="26023" l="13343" r="59199" t="5995"/>
            <a:stretch/>
          </p:blipFill>
          <p:spPr>
            <a:xfrm flipH="1">
              <a:off x="6257522" y="539509"/>
              <a:ext cx="2762900" cy="4015398"/>
            </a:xfrm>
            <a:prstGeom prst="rect">
              <a:avLst/>
            </a:prstGeom>
            <a:noFill/>
            <a:ln>
              <a:noFill/>
            </a:ln>
          </p:spPr>
        </p:pic>
        <p:pic>
          <p:nvPicPr>
            <p:cNvPr id="181" name="Google Shape;181;p25"/>
            <p:cNvPicPr preferRelativeResize="0"/>
            <p:nvPr/>
          </p:nvPicPr>
          <p:blipFill rotWithShape="1">
            <a:blip r:embed="rId3">
              <a:alphaModFix/>
            </a:blip>
            <a:srcRect b="11598" l="42765" r="39264" t="0"/>
            <a:stretch/>
          </p:blipFill>
          <p:spPr>
            <a:xfrm flipH="1">
              <a:off x="0" y="254169"/>
              <a:ext cx="1490530" cy="4015398"/>
            </a:xfrm>
            <a:prstGeom prst="rect">
              <a:avLst/>
            </a:prstGeom>
            <a:noFill/>
            <a:ln>
              <a:noFill/>
            </a:ln>
          </p:spPr>
        </p:pic>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grpSp>
        <p:nvGrpSpPr>
          <p:cNvPr id="19" name="Google Shape;19;p4"/>
          <p:cNvGrpSpPr/>
          <p:nvPr/>
        </p:nvGrpSpPr>
        <p:grpSpPr>
          <a:xfrm>
            <a:off x="0" y="0"/>
            <a:ext cx="9143999" cy="5143499"/>
            <a:chOff x="0" y="0"/>
            <a:chExt cx="9143999" cy="5143499"/>
          </a:xfrm>
        </p:grpSpPr>
        <p:pic>
          <p:nvPicPr>
            <p:cNvPr id="20" name="Google Shape;20;p4"/>
            <p:cNvPicPr preferRelativeResize="0"/>
            <p:nvPr/>
          </p:nvPicPr>
          <p:blipFill rotWithShape="1">
            <a:blip r:embed="rId2">
              <a:alphaModFix amt="48000"/>
            </a:blip>
            <a:srcRect b="9255" l="0" r="9132" t="0"/>
            <a:stretch/>
          </p:blipFill>
          <p:spPr>
            <a:xfrm>
              <a:off x="0" y="0"/>
              <a:ext cx="9143999" cy="5143499"/>
            </a:xfrm>
            <a:prstGeom prst="rect">
              <a:avLst/>
            </a:prstGeom>
            <a:noFill/>
            <a:ln>
              <a:noFill/>
            </a:ln>
          </p:spPr>
        </p:pic>
        <p:pic>
          <p:nvPicPr>
            <p:cNvPr id="21" name="Google Shape;21;p4"/>
            <p:cNvPicPr preferRelativeResize="0"/>
            <p:nvPr/>
          </p:nvPicPr>
          <p:blipFill rotWithShape="1">
            <a:blip r:embed="rId3">
              <a:alphaModFix/>
            </a:blip>
            <a:srcRect b="19962" l="42945" r="47750" t="5990"/>
            <a:stretch/>
          </p:blipFill>
          <p:spPr>
            <a:xfrm>
              <a:off x="8207775" y="152400"/>
              <a:ext cx="936224" cy="4373526"/>
            </a:xfrm>
            <a:prstGeom prst="rect">
              <a:avLst/>
            </a:prstGeom>
            <a:noFill/>
            <a:ln>
              <a:noFill/>
            </a:ln>
          </p:spPr>
        </p:pic>
        <p:pic>
          <p:nvPicPr>
            <p:cNvPr id="22" name="Google Shape;22;p4"/>
            <p:cNvPicPr preferRelativeResize="0"/>
            <p:nvPr/>
          </p:nvPicPr>
          <p:blipFill rotWithShape="1">
            <a:blip r:embed="rId3">
              <a:alphaModFix/>
            </a:blip>
            <a:srcRect b="8165" l="28929" r="60831" t="8771"/>
            <a:stretch/>
          </p:blipFill>
          <p:spPr>
            <a:xfrm>
              <a:off x="0" y="91175"/>
              <a:ext cx="1030349" cy="5000675"/>
            </a:xfrm>
            <a:prstGeom prst="rect">
              <a:avLst/>
            </a:prstGeom>
            <a:noFill/>
            <a:ln>
              <a:noFill/>
            </a:ln>
          </p:spPr>
        </p:pic>
      </p:grpSp>
      <p:sp>
        <p:nvSpPr>
          <p:cNvPr id="23" name="Google Shape;23;p4"/>
          <p:cNvSpPr txBox="1"/>
          <p:nvPr>
            <p:ph type="title"/>
          </p:nvPr>
        </p:nvSpPr>
        <p:spPr>
          <a:xfrm>
            <a:off x="720000" y="417471"/>
            <a:ext cx="7704000" cy="5727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3000"/>
              <a:buNone/>
              <a:defRPr>
                <a:solidFill>
                  <a:srgbClr val="001C25"/>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4" name="Google Shape;24;p4"/>
          <p:cNvSpPr txBox="1"/>
          <p:nvPr>
            <p:ph idx="1" type="body"/>
          </p:nvPr>
        </p:nvSpPr>
        <p:spPr>
          <a:xfrm>
            <a:off x="720000" y="1017725"/>
            <a:ext cx="7704000" cy="3551100"/>
          </a:xfrm>
          <a:prstGeom prst="rect">
            <a:avLst/>
          </a:prstGeom>
        </p:spPr>
        <p:txBody>
          <a:bodyPr anchorCtr="0" anchor="t" bIns="91425" lIns="91425" spcFirstLastPara="1" rIns="91425" wrap="square" tIns="91425">
            <a:noAutofit/>
          </a:bodyPr>
          <a:lstStyle>
            <a:lvl1pPr indent="-304800" lvl="0" marL="457200" rtl="0">
              <a:lnSpc>
                <a:spcPct val="100000"/>
              </a:lnSpc>
              <a:spcBef>
                <a:spcPts val="0"/>
              </a:spcBef>
              <a:spcAft>
                <a:spcPts val="0"/>
              </a:spcAft>
              <a:buClr>
                <a:srgbClr val="434343"/>
              </a:buClr>
              <a:buSzPts val="1200"/>
              <a:buAutoNum type="arabicPeriod"/>
              <a:defRPr sz="1250">
                <a:solidFill>
                  <a:srgbClr val="434343"/>
                </a:solidFill>
              </a:defRPr>
            </a:lvl1pPr>
            <a:lvl2pPr indent="-304800" lvl="1" marL="914400" rtl="0">
              <a:lnSpc>
                <a:spcPct val="115000"/>
              </a:lnSpc>
              <a:spcBef>
                <a:spcPts val="0"/>
              </a:spcBef>
              <a:spcAft>
                <a:spcPts val="0"/>
              </a:spcAft>
              <a:buClr>
                <a:srgbClr val="434343"/>
              </a:buClr>
              <a:buSzPts val="1200"/>
              <a:buFont typeface="Roboto Condensed Light"/>
              <a:buAutoNum type="alphaLcPeriod"/>
              <a:defRPr>
                <a:solidFill>
                  <a:srgbClr val="434343"/>
                </a:solidFill>
              </a:defRPr>
            </a:lvl2pPr>
            <a:lvl3pPr indent="-304800" lvl="2" marL="1371600" rtl="0">
              <a:lnSpc>
                <a:spcPct val="115000"/>
              </a:lnSpc>
              <a:spcBef>
                <a:spcPts val="0"/>
              </a:spcBef>
              <a:spcAft>
                <a:spcPts val="0"/>
              </a:spcAft>
              <a:buClr>
                <a:srgbClr val="434343"/>
              </a:buClr>
              <a:buSzPts val="1200"/>
              <a:buFont typeface="Roboto Condensed Light"/>
              <a:buAutoNum type="romanLcPeriod"/>
              <a:defRPr>
                <a:solidFill>
                  <a:srgbClr val="434343"/>
                </a:solidFill>
              </a:defRPr>
            </a:lvl3pPr>
            <a:lvl4pPr indent="-304800" lvl="3" marL="1828800" rtl="0">
              <a:lnSpc>
                <a:spcPct val="115000"/>
              </a:lnSpc>
              <a:spcBef>
                <a:spcPts val="0"/>
              </a:spcBef>
              <a:spcAft>
                <a:spcPts val="0"/>
              </a:spcAft>
              <a:buClr>
                <a:srgbClr val="434343"/>
              </a:buClr>
              <a:buSzPts val="1200"/>
              <a:buFont typeface="Roboto Condensed Light"/>
              <a:buAutoNum type="arabicPeriod"/>
              <a:defRPr>
                <a:solidFill>
                  <a:srgbClr val="434343"/>
                </a:solidFill>
              </a:defRPr>
            </a:lvl4pPr>
            <a:lvl5pPr indent="-304800" lvl="4" marL="2286000" rtl="0">
              <a:lnSpc>
                <a:spcPct val="115000"/>
              </a:lnSpc>
              <a:spcBef>
                <a:spcPts val="0"/>
              </a:spcBef>
              <a:spcAft>
                <a:spcPts val="0"/>
              </a:spcAft>
              <a:buClr>
                <a:srgbClr val="434343"/>
              </a:buClr>
              <a:buSzPts val="1200"/>
              <a:buFont typeface="Roboto Condensed Light"/>
              <a:buAutoNum type="alphaLcPeriod"/>
              <a:defRPr>
                <a:solidFill>
                  <a:srgbClr val="434343"/>
                </a:solidFill>
              </a:defRPr>
            </a:lvl5pPr>
            <a:lvl6pPr indent="-304800" lvl="5" marL="2743200" rtl="0">
              <a:lnSpc>
                <a:spcPct val="115000"/>
              </a:lnSpc>
              <a:spcBef>
                <a:spcPts val="0"/>
              </a:spcBef>
              <a:spcAft>
                <a:spcPts val="0"/>
              </a:spcAft>
              <a:buClr>
                <a:srgbClr val="434343"/>
              </a:buClr>
              <a:buSzPts val="1200"/>
              <a:buFont typeface="Roboto Condensed Light"/>
              <a:buAutoNum type="romanLcPeriod"/>
              <a:defRPr>
                <a:solidFill>
                  <a:srgbClr val="434343"/>
                </a:solidFill>
              </a:defRPr>
            </a:lvl6pPr>
            <a:lvl7pPr indent="-304800" lvl="6" marL="3200400" rtl="0">
              <a:lnSpc>
                <a:spcPct val="115000"/>
              </a:lnSpc>
              <a:spcBef>
                <a:spcPts val="0"/>
              </a:spcBef>
              <a:spcAft>
                <a:spcPts val="0"/>
              </a:spcAft>
              <a:buClr>
                <a:srgbClr val="434343"/>
              </a:buClr>
              <a:buSzPts val="1200"/>
              <a:buFont typeface="Roboto Condensed Light"/>
              <a:buAutoNum type="arabicPeriod"/>
              <a:defRPr>
                <a:solidFill>
                  <a:srgbClr val="434343"/>
                </a:solidFill>
              </a:defRPr>
            </a:lvl7pPr>
            <a:lvl8pPr indent="-304800" lvl="7" marL="3657600" rtl="0">
              <a:lnSpc>
                <a:spcPct val="115000"/>
              </a:lnSpc>
              <a:spcBef>
                <a:spcPts val="0"/>
              </a:spcBef>
              <a:spcAft>
                <a:spcPts val="0"/>
              </a:spcAft>
              <a:buClr>
                <a:srgbClr val="434343"/>
              </a:buClr>
              <a:buSzPts val="1200"/>
              <a:buFont typeface="Roboto Condensed Light"/>
              <a:buAutoNum type="alphaLcPeriod"/>
              <a:defRPr>
                <a:solidFill>
                  <a:srgbClr val="434343"/>
                </a:solidFill>
              </a:defRPr>
            </a:lvl8pPr>
            <a:lvl9pPr indent="-304800" lvl="8" marL="4114800" rtl="0">
              <a:lnSpc>
                <a:spcPct val="115000"/>
              </a:lnSpc>
              <a:spcBef>
                <a:spcPts val="0"/>
              </a:spcBef>
              <a:spcAft>
                <a:spcPts val="0"/>
              </a:spcAft>
              <a:buClr>
                <a:srgbClr val="434343"/>
              </a:buClr>
              <a:buSzPts val="1200"/>
              <a:buFont typeface="Roboto Condensed Light"/>
              <a:buAutoNum type="romanLcPeriod"/>
              <a:defRPr>
                <a:solidFill>
                  <a:srgbClr val="434343"/>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5" name="Shape 25"/>
        <p:cNvGrpSpPr/>
        <p:nvPr/>
      </p:nvGrpSpPr>
      <p:grpSpPr>
        <a:xfrm>
          <a:off x="0" y="0"/>
          <a:ext cx="0" cy="0"/>
          <a:chOff x="0" y="0"/>
          <a:chExt cx="0" cy="0"/>
        </a:xfrm>
      </p:grpSpPr>
      <p:pic>
        <p:nvPicPr>
          <p:cNvPr id="26" name="Google Shape;26;p5"/>
          <p:cNvPicPr preferRelativeResize="0"/>
          <p:nvPr/>
        </p:nvPicPr>
        <p:blipFill rotWithShape="1">
          <a:blip r:embed="rId2">
            <a:alphaModFix amt="74000"/>
          </a:blip>
          <a:srcRect b="11606" l="0" r="0" t="0"/>
          <a:stretch/>
        </p:blipFill>
        <p:spPr>
          <a:xfrm>
            <a:off x="0" y="0"/>
            <a:ext cx="9182848" cy="5143499"/>
          </a:xfrm>
          <a:prstGeom prst="rect">
            <a:avLst/>
          </a:prstGeom>
          <a:noFill/>
          <a:ln>
            <a:noFill/>
          </a:ln>
        </p:spPr>
      </p:pic>
      <p:pic>
        <p:nvPicPr>
          <p:cNvPr id="27" name="Google Shape;27;p5"/>
          <p:cNvPicPr preferRelativeResize="0"/>
          <p:nvPr/>
        </p:nvPicPr>
        <p:blipFill rotWithShape="1">
          <a:blip r:embed="rId3">
            <a:alphaModFix/>
          </a:blip>
          <a:srcRect b="0" l="119" r="42854" t="0"/>
          <a:stretch/>
        </p:blipFill>
        <p:spPr>
          <a:xfrm>
            <a:off x="7917825" y="2562325"/>
            <a:ext cx="1265025" cy="1865975"/>
          </a:xfrm>
          <a:prstGeom prst="rect">
            <a:avLst/>
          </a:prstGeom>
          <a:noFill/>
          <a:ln>
            <a:noFill/>
          </a:ln>
        </p:spPr>
      </p:pic>
      <p:sp>
        <p:nvSpPr>
          <p:cNvPr id="28" name="Google Shape;28;p5"/>
          <p:cNvSpPr txBox="1"/>
          <p:nvPr>
            <p:ph idx="1" type="subTitle"/>
          </p:nvPr>
        </p:nvSpPr>
        <p:spPr>
          <a:xfrm>
            <a:off x="1532838" y="2508938"/>
            <a:ext cx="2569800" cy="4524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SzPts val="2500"/>
              <a:buFont typeface="Playfair Display"/>
              <a:buNone/>
              <a:defRPr b="1" sz="2500">
                <a:solidFill>
                  <a:schemeClr val="accent1"/>
                </a:solidFill>
                <a:latin typeface="Playfair Display"/>
                <a:ea typeface="Playfair Display"/>
                <a:cs typeface="Playfair Display"/>
                <a:sym typeface="Playfair Display"/>
              </a:defRPr>
            </a:lvl1pPr>
            <a:lvl2pPr lvl="1" algn="ctr">
              <a:lnSpc>
                <a:spcPct val="100000"/>
              </a:lnSpc>
              <a:spcBef>
                <a:spcPts val="0"/>
              </a:spcBef>
              <a:spcAft>
                <a:spcPts val="0"/>
              </a:spcAft>
              <a:buSzPts val="2500"/>
              <a:buFont typeface="Playfair Display"/>
              <a:buNone/>
              <a:defRPr b="1" sz="2500">
                <a:latin typeface="Playfair Display"/>
                <a:ea typeface="Playfair Display"/>
                <a:cs typeface="Playfair Display"/>
                <a:sym typeface="Playfair Display"/>
              </a:defRPr>
            </a:lvl2pPr>
            <a:lvl3pPr lvl="2" algn="ctr">
              <a:lnSpc>
                <a:spcPct val="100000"/>
              </a:lnSpc>
              <a:spcBef>
                <a:spcPts val="0"/>
              </a:spcBef>
              <a:spcAft>
                <a:spcPts val="0"/>
              </a:spcAft>
              <a:buSzPts val="2500"/>
              <a:buFont typeface="Playfair Display"/>
              <a:buNone/>
              <a:defRPr b="1" sz="2500">
                <a:latin typeface="Playfair Display"/>
                <a:ea typeface="Playfair Display"/>
                <a:cs typeface="Playfair Display"/>
                <a:sym typeface="Playfair Display"/>
              </a:defRPr>
            </a:lvl3pPr>
            <a:lvl4pPr lvl="3" algn="ctr">
              <a:lnSpc>
                <a:spcPct val="100000"/>
              </a:lnSpc>
              <a:spcBef>
                <a:spcPts val="0"/>
              </a:spcBef>
              <a:spcAft>
                <a:spcPts val="0"/>
              </a:spcAft>
              <a:buSzPts val="2500"/>
              <a:buFont typeface="Playfair Display"/>
              <a:buNone/>
              <a:defRPr b="1" sz="2500">
                <a:latin typeface="Playfair Display"/>
                <a:ea typeface="Playfair Display"/>
                <a:cs typeface="Playfair Display"/>
                <a:sym typeface="Playfair Display"/>
              </a:defRPr>
            </a:lvl4pPr>
            <a:lvl5pPr lvl="4" algn="ctr">
              <a:lnSpc>
                <a:spcPct val="100000"/>
              </a:lnSpc>
              <a:spcBef>
                <a:spcPts val="0"/>
              </a:spcBef>
              <a:spcAft>
                <a:spcPts val="0"/>
              </a:spcAft>
              <a:buSzPts val="2500"/>
              <a:buFont typeface="Playfair Display"/>
              <a:buNone/>
              <a:defRPr b="1" sz="2500">
                <a:latin typeface="Playfair Display"/>
                <a:ea typeface="Playfair Display"/>
                <a:cs typeface="Playfair Display"/>
                <a:sym typeface="Playfair Display"/>
              </a:defRPr>
            </a:lvl5pPr>
            <a:lvl6pPr lvl="5" algn="ctr">
              <a:lnSpc>
                <a:spcPct val="100000"/>
              </a:lnSpc>
              <a:spcBef>
                <a:spcPts val="0"/>
              </a:spcBef>
              <a:spcAft>
                <a:spcPts val="0"/>
              </a:spcAft>
              <a:buSzPts val="2500"/>
              <a:buFont typeface="Playfair Display"/>
              <a:buNone/>
              <a:defRPr b="1" sz="2500">
                <a:latin typeface="Playfair Display"/>
                <a:ea typeface="Playfair Display"/>
                <a:cs typeface="Playfair Display"/>
                <a:sym typeface="Playfair Display"/>
              </a:defRPr>
            </a:lvl6pPr>
            <a:lvl7pPr lvl="6" algn="ctr">
              <a:lnSpc>
                <a:spcPct val="100000"/>
              </a:lnSpc>
              <a:spcBef>
                <a:spcPts val="0"/>
              </a:spcBef>
              <a:spcAft>
                <a:spcPts val="0"/>
              </a:spcAft>
              <a:buSzPts val="2500"/>
              <a:buFont typeface="Playfair Display"/>
              <a:buNone/>
              <a:defRPr b="1" sz="2500">
                <a:latin typeface="Playfair Display"/>
                <a:ea typeface="Playfair Display"/>
                <a:cs typeface="Playfair Display"/>
                <a:sym typeface="Playfair Display"/>
              </a:defRPr>
            </a:lvl7pPr>
            <a:lvl8pPr lvl="7" algn="ctr">
              <a:lnSpc>
                <a:spcPct val="100000"/>
              </a:lnSpc>
              <a:spcBef>
                <a:spcPts val="0"/>
              </a:spcBef>
              <a:spcAft>
                <a:spcPts val="0"/>
              </a:spcAft>
              <a:buSzPts val="2500"/>
              <a:buFont typeface="Playfair Display"/>
              <a:buNone/>
              <a:defRPr b="1" sz="2500">
                <a:latin typeface="Playfair Display"/>
                <a:ea typeface="Playfair Display"/>
                <a:cs typeface="Playfair Display"/>
                <a:sym typeface="Playfair Display"/>
              </a:defRPr>
            </a:lvl8pPr>
            <a:lvl9pPr lvl="8" algn="ctr">
              <a:lnSpc>
                <a:spcPct val="100000"/>
              </a:lnSpc>
              <a:spcBef>
                <a:spcPts val="0"/>
              </a:spcBef>
              <a:spcAft>
                <a:spcPts val="0"/>
              </a:spcAft>
              <a:buSzPts val="2500"/>
              <a:buFont typeface="Playfair Display"/>
              <a:buNone/>
              <a:defRPr b="1" sz="2500">
                <a:latin typeface="Playfair Display"/>
                <a:ea typeface="Playfair Display"/>
                <a:cs typeface="Playfair Display"/>
                <a:sym typeface="Playfair Display"/>
              </a:defRPr>
            </a:lvl9pPr>
          </a:lstStyle>
          <a:p/>
        </p:txBody>
      </p:sp>
      <p:sp>
        <p:nvSpPr>
          <p:cNvPr id="29" name="Google Shape;29;p5"/>
          <p:cNvSpPr txBox="1"/>
          <p:nvPr>
            <p:ph idx="2" type="subTitle"/>
          </p:nvPr>
        </p:nvSpPr>
        <p:spPr>
          <a:xfrm>
            <a:off x="5205463" y="2508938"/>
            <a:ext cx="2541900" cy="452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500"/>
              <a:buFont typeface="Playfair Display"/>
              <a:buNone/>
              <a:defRPr b="1" sz="2500">
                <a:solidFill>
                  <a:schemeClr val="accent1"/>
                </a:solidFill>
                <a:latin typeface="Playfair Display"/>
                <a:ea typeface="Playfair Display"/>
                <a:cs typeface="Playfair Display"/>
                <a:sym typeface="Playfair Display"/>
              </a:defRPr>
            </a:lvl1pPr>
            <a:lvl2pPr lvl="1" rtl="0" algn="ctr">
              <a:lnSpc>
                <a:spcPct val="100000"/>
              </a:lnSpc>
              <a:spcBef>
                <a:spcPts val="0"/>
              </a:spcBef>
              <a:spcAft>
                <a:spcPts val="0"/>
              </a:spcAft>
              <a:buSzPts val="2500"/>
              <a:buFont typeface="Playfair Display"/>
              <a:buNone/>
              <a:defRPr b="1" sz="2500">
                <a:latin typeface="Playfair Display"/>
                <a:ea typeface="Playfair Display"/>
                <a:cs typeface="Playfair Display"/>
                <a:sym typeface="Playfair Display"/>
              </a:defRPr>
            </a:lvl2pPr>
            <a:lvl3pPr lvl="2" rtl="0" algn="ctr">
              <a:lnSpc>
                <a:spcPct val="100000"/>
              </a:lnSpc>
              <a:spcBef>
                <a:spcPts val="0"/>
              </a:spcBef>
              <a:spcAft>
                <a:spcPts val="0"/>
              </a:spcAft>
              <a:buSzPts val="2500"/>
              <a:buFont typeface="Playfair Display"/>
              <a:buNone/>
              <a:defRPr b="1" sz="2500">
                <a:latin typeface="Playfair Display"/>
                <a:ea typeface="Playfair Display"/>
                <a:cs typeface="Playfair Display"/>
                <a:sym typeface="Playfair Display"/>
              </a:defRPr>
            </a:lvl3pPr>
            <a:lvl4pPr lvl="3" rtl="0" algn="ctr">
              <a:lnSpc>
                <a:spcPct val="100000"/>
              </a:lnSpc>
              <a:spcBef>
                <a:spcPts val="0"/>
              </a:spcBef>
              <a:spcAft>
                <a:spcPts val="0"/>
              </a:spcAft>
              <a:buSzPts val="2500"/>
              <a:buFont typeface="Playfair Display"/>
              <a:buNone/>
              <a:defRPr b="1" sz="2500">
                <a:latin typeface="Playfair Display"/>
                <a:ea typeface="Playfair Display"/>
                <a:cs typeface="Playfair Display"/>
                <a:sym typeface="Playfair Display"/>
              </a:defRPr>
            </a:lvl4pPr>
            <a:lvl5pPr lvl="4" rtl="0" algn="ctr">
              <a:lnSpc>
                <a:spcPct val="100000"/>
              </a:lnSpc>
              <a:spcBef>
                <a:spcPts val="0"/>
              </a:spcBef>
              <a:spcAft>
                <a:spcPts val="0"/>
              </a:spcAft>
              <a:buSzPts val="2500"/>
              <a:buFont typeface="Playfair Display"/>
              <a:buNone/>
              <a:defRPr b="1" sz="2500">
                <a:latin typeface="Playfair Display"/>
                <a:ea typeface="Playfair Display"/>
                <a:cs typeface="Playfair Display"/>
                <a:sym typeface="Playfair Display"/>
              </a:defRPr>
            </a:lvl5pPr>
            <a:lvl6pPr lvl="5" rtl="0" algn="ctr">
              <a:lnSpc>
                <a:spcPct val="100000"/>
              </a:lnSpc>
              <a:spcBef>
                <a:spcPts val="0"/>
              </a:spcBef>
              <a:spcAft>
                <a:spcPts val="0"/>
              </a:spcAft>
              <a:buSzPts val="2500"/>
              <a:buFont typeface="Playfair Display"/>
              <a:buNone/>
              <a:defRPr b="1" sz="2500">
                <a:latin typeface="Playfair Display"/>
                <a:ea typeface="Playfair Display"/>
                <a:cs typeface="Playfair Display"/>
                <a:sym typeface="Playfair Display"/>
              </a:defRPr>
            </a:lvl6pPr>
            <a:lvl7pPr lvl="6" rtl="0" algn="ctr">
              <a:lnSpc>
                <a:spcPct val="100000"/>
              </a:lnSpc>
              <a:spcBef>
                <a:spcPts val="0"/>
              </a:spcBef>
              <a:spcAft>
                <a:spcPts val="0"/>
              </a:spcAft>
              <a:buSzPts val="2500"/>
              <a:buFont typeface="Playfair Display"/>
              <a:buNone/>
              <a:defRPr b="1" sz="2500">
                <a:latin typeface="Playfair Display"/>
                <a:ea typeface="Playfair Display"/>
                <a:cs typeface="Playfair Display"/>
                <a:sym typeface="Playfair Display"/>
              </a:defRPr>
            </a:lvl7pPr>
            <a:lvl8pPr lvl="7" rtl="0" algn="ctr">
              <a:lnSpc>
                <a:spcPct val="100000"/>
              </a:lnSpc>
              <a:spcBef>
                <a:spcPts val="0"/>
              </a:spcBef>
              <a:spcAft>
                <a:spcPts val="0"/>
              </a:spcAft>
              <a:buSzPts val="2500"/>
              <a:buFont typeface="Playfair Display"/>
              <a:buNone/>
              <a:defRPr b="1" sz="2500">
                <a:latin typeface="Playfair Display"/>
                <a:ea typeface="Playfair Display"/>
                <a:cs typeface="Playfair Display"/>
                <a:sym typeface="Playfair Display"/>
              </a:defRPr>
            </a:lvl8pPr>
            <a:lvl9pPr lvl="8" rtl="0" algn="ctr">
              <a:lnSpc>
                <a:spcPct val="100000"/>
              </a:lnSpc>
              <a:spcBef>
                <a:spcPts val="0"/>
              </a:spcBef>
              <a:spcAft>
                <a:spcPts val="0"/>
              </a:spcAft>
              <a:buSzPts val="2500"/>
              <a:buFont typeface="Playfair Display"/>
              <a:buNone/>
              <a:defRPr b="1" sz="2500">
                <a:latin typeface="Playfair Display"/>
                <a:ea typeface="Playfair Display"/>
                <a:cs typeface="Playfair Display"/>
                <a:sym typeface="Playfair Display"/>
              </a:defRPr>
            </a:lvl9pPr>
          </a:lstStyle>
          <a:p/>
        </p:txBody>
      </p:sp>
      <p:sp>
        <p:nvSpPr>
          <p:cNvPr id="30" name="Google Shape;30;p5"/>
          <p:cNvSpPr txBox="1"/>
          <p:nvPr>
            <p:ph idx="3" type="subTitle"/>
          </p:nvPr>
        </p:nvSpPr>
        <p:spPr>
          <a:xfrm>
            <a:off x="1532838" y="3097475"/>
            <a:ext cx="2569800" cy="1192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1" name="Google Shape;31;p5"/>
          <p:cNvSpPr txBox="1"/>
          <p:nvPr>
            <p:ph idx="4" type="subTitle"/>
          </p:nvPr>
        </p:nvSpPr>
        <p:spPr>
          <a:xfrm>
            <a:off x="5205463" y="3097475"/>
            <a:ext cx="2541900" cy="1192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2" name="Google Shape;32;p5"/>
          <p:cNvSpPr txBox="1"/>
          <p:nvPr>
            <p:ph type="title"/>
          </p:nvPr>
        </p:nvSpPr>
        <p:spPr>
          <a:xfrm>
            <a:off x="720000" y="335814"/>
            <a:ext cx="7704000" cy="8127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33" name="Google Shape;33;p5"/>
          <p:cNvPicPr preferRelativeResize="0"/>
          <p:nvPr/>
        </p:nvPicPr>
        <p:blipFill rotWithShape="1">
          <a:blip r:embed="rId3">
            <a:alphaModFix/>
          </a:blip>
          <a:srcRect b="0" l="25939" r="118" t="0"/>
          <a:stretch/>
        </p:blipFill>
        <p:spPr>
          <a:xfrm>
            <a:off x="-36250" y="2158400"/>
            <a:ext cx="1252900" cy="142535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4" name="Shape 34"/>
        <p:cNvGrpSpPr/>
        <p:nvPr/>
      </p:nvGrpSpPr>
      <p:grpSpPr>
        <a:xfrm>
          <a:off x="0" y="0"/>
          <a:ext cx="0" cy="0"/>
          <a:chOff x="0" y="0"/>
          <a:chExt cx="0" cy="0"/>
        </a:xfrm>
      </p:grpSpPr>
      <p:grpSp>
        <p:nvGrpSpPr>
          <p:cNvPr id="35" name="Google Shape;35;p6"/>
          <p:cNvGrpSpPr/>
          <p:nvPr/>
        </p:nvGrpSpPr>
        <p:grpSpPr>
          <a:xfrm flipH="1">
            <a:off x="0" y="0"/>
            <a:ext cx="9144001" cy="5143499"/>
            <a:chOff x="0" y="0"/>
            <a:chExt cx="9144001" cy="5143499"/>
          </a:xfrm>
        </p:grpSpPr>
        <p:pic>
          <p:nvPicPr>
            <p:cNvPr id="36" name="Google Shape;36;p6"/>
            <p:cNvPicPr preferRelativeResize="0"/>
            <p:nvPr/>
          </p:nvPicPr>
          <p:blipFill rotWithShape="1">
            <a:blip r:embed="rId2">
              <a:alphaModFix amt="90000"/>
            </a:blip>
            <a:srcRect b="3453" l="0" r="37099" t="37100"/>
            <a:stretch/>
          </p:blipFill>
          <p:spPr>
            <a:xfrm>
              <a:off x="0" y="0"/>
              <a:ext cx="9144001" cy="5143499"/>
            </a:xfrm>
            <a:prstGeom prst="rect">
              <a:avLst/>
            </a:prstGeom>
            <a:noFill/>
            <a:ln>
              <a:noFill/>
            </a:ln>
          </p:spPr>
        </p:pic>
        <p:pic>
          <p:nvPicPr>
            <p:cNvPr id="37" name="Google Shape;37;p6"/>
            <p:cNvPicPr preferRelativeResize="0"/>
            <p:nvPr/>
          </p:nvPicPr>
          <p:blipFill rotWithShape="1">
            <a:blip r:embed="rId3">
              <a:alphaModFix/>
            </a:blip>
            <a:srcRect b="2646" l="60738" r="17570" t="-676"/>
            <a:stretch/>
          </p:blipFill>
          <p:spPr>
            <a:xfrm flipH="1">
              <a:off x="0" y="1495475"/>
              <a:ext cx="1983476" cy="3640400"/>
            </a:xfrm>
            <a:prstGeom prst="rect">
              <a:avLst/>
            </a:prstGeom>
            <a:noFill/>
            <a:ln>
              <a:noFill/>
            </a:ln>
          </p:spPr>
        </p:pic>
        <p:pic>
          <p:nvPicPr>
            <p:cNvPr id="38" name="Google Shape;38;p6"/>
            <p:cNvPicPr preferRelativeResize="0"/>
            <p:nvPr/>
          </p:nvPicPr>
          <p:blipFill rotWithShape="1">
            <a:blip r:embed="rId4">
              <a:alphaModFix/>
            </a:blip>
            <a:srcRect b="0" l="38091" r="0" t="0"/>
            <a:stretch/>
          </p:blipFill>
          <p:spPr>
            <a:xfrm flipH="1">
              <a:off x="7992298" y="2010025"/>
              <a:ext cx="1151700" cy="1564925"/>
            </a:xfrm>
            <a:prstGeom prst="rect">
              <a:avLst/>
            </a:prstGeom>
            <a:noFill/>
            <a:ln>
              <a:noFill/>
            </a:ln>
          </p:spPr>
        </p:pic>
      </p:grpSp>
      <p:sp>
        <p:nvSpPr>
          <p:cNvPr id="39" name="Google Shape;39;p6"/>
          <p:cNvSpPr txBox="1"/>
          <p:nvPr>
            <p:ph type="title"/>
          </p:nvPr>
        </p:nvSpPr>
        <p:spPr>
          <a:xfrm>
            <a:off x="720000" y="445025"/>
            <a:ext cx="7704000" cy="5727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0" name="Shape 40"/>
        <p:cNvGrpSpPr/>
        <p:nvPr/>
      </p:nvGrpSpPr>
      <p:grpSpPr>
        <a:xfrm>
          <a:off x="0" y="0"/>
          <a:ext cx="0" cy="0"/>
          <a:chOff x="0" y="0"/>
          <a:chExt cx="0" cy="0"/>
        </a:xfrm>
      </p:grpSpPr>
      <p:pic>
        <p:nvPicPr>
          <p:cNvPr id="41" name="Google Shape;41;p7"/>
          <p:cNvPicPr preferRelativeResize="0"/>
          <p:nvPr/>
        </p:nvPicPr>
        <p:blipFill rotWithShape="1">
          <a:blip r:embed="rId2">
            <a:alphaModFix amt="72000"/>
          </a:blip>
          <a:srcRect b="25311" l="0" r="48725" t="23483"/>
          <a:stretch/>
        </p:blipFill>
        <p:spPr>
          <a:xfrm>
            <a:off x="0" y="0"/>
            <a:ext cx="9143999" cy="5143499"/>
          </a:xfrm>
          <a:prstGeom prst="rect">
            <a:avLst/>
          </a:prstGeom>
          <a:noFill/>
          <a:ln>
            <a:noFill/>
          </a:ln>
        </p:spPr>
      </p:pic>
      <p:sp>
        <p:nvSpPr>
          <p:cNvPr id="42" name="Google Shape;42;p7"/>
          <p:cNvSpPr txBox="1"/>
          <p:nvPr>
            <p:ph type="title"/>
          </p:nvPr>
        </p:nvSpPr>
        <p:spPr>
          <a:xfrm>
            <a:off x="720000" y="850701"/>
            <a:ext cx="3232800" cy="10815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43" name="Google Shape;43;p7"/>
          <p:cNvSpPr txBox="1"/>
          <p:nvPr>
            <p:ph idx="1" type="body"/>
          </p:nvPr>
        </p:nvSpPr>
        <p:spPr>
          <a:xfrm>
            <a:off x="726450" y="2049125"/>
            <a:ext cx="4015200" cy="21630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Clr>
                <a:srgbClr val="434343"/>
              </a:buClr>
              <a:buSzPts val="1400"/>
              <a:buChar char="●"/>
              <a:defRPr sz="1400">
                <a:solidFill>
                  <a:srgbClr val="434343"/>
                </a:solidFill>
              </a:defRPr>
            </a:lvl1pPr>
            <a:lvl2pPr indent="-317500" lvl="1" marL="914400" rtl="0">
              <a:lnSpc>
                <a:spcPct val="115000"/>
              </a:lnSpc>
              <a:spcBef>
                <a:spcPts val="0"/>
              </a:spcBef>
              <a:spcAft>
                <a:spcPts val="0"/>
              </a:spcAft>
              <a:buClr>
                <a:srgbClr val="434343"/>
              </a:buClr>
              <a:buSzPts val="1400"/>
              <a:buChar char="○"/>
              <a:defRPr>
                <a:solidFill>
                  <a:srgbClr val="434343"/>
                </a:solidFill>
              </a:defRPr>
            </a:lvl2pPr>
            <a:lvl3pPr indent="-317500" lvl="2" marL="1371600" rtl="0">
              <a:lnSpc>
                <a:spcPct val="115000"/>
              </a:lnSpc>
              <a:spcBef>
                <a:spcPts val="0"/>
              </a:spcBef>
              <a:spcAft>
                <a:spcPts val="0"/>
              </a:spcAft>
              <a:buClr>
                <a:srgbClr val="434343"/>
              </a:buClr>
              <a:buSzPts val="1400"/>
              <a:buChar char="■"/>
              <a:defRPr>
                <a:solidFill>
                  <a:srgbClr val="434343"/>
                </a:solidFill>
              </a:defRPr>
            </a:lvl3pPr>
            <a:lvl4pPr indent="-317500" lvl="3" marL="1828800" rtl="0">
              <a:lnSpc>
                <a:spcPct val="115000"/>
              </a:lnSpc>
              <a:spcBef>
                <a:spcPts val="0"/>
              </a:spcBef>
              <a:spcAft>
                <a:spcPts val="0"/>
              </a:spcAft>
              <a:buClr>
                <a:srgbClr val="434343"/>
              </a:buClr>
              <a:buSzPts val="1400"/>
              <a:buChar char="●"/>
              <a:defRPr>
                <a:solidFill>
                  <a:srgbClr val="434343"/>
                </a:solidFill>
              </a:defRPr>
            </a:lvl4pPr>
            <a:lvl5pPr indent="-317500" lvl="4" marL="2286000" rtl="0">
              <a:lnSpc>
                <a:spcPct val="115000"/>
              </a:lnSpc>
              <a:spcBef>
                <a:spcPts val="0"/>
              </a:spcBef>
              <a:spcAft>
                <a:spcPts val="0"/>
              </a:spcAft>
              <a:buClr>
                <a:srgbClr val="434343"/>
              </a:buClr>
              <a:buSzPts val="1400"/>
              <a:buChar char="○"/>
              <a:defRPr>
                <a:solidFill>
                  <a:srgbClr val="434343"/>
                </a:solidFill>
              </a:defRPr>
            </a:lvl5pPr>
            <a:lvl6pPr indent="-317500" lvl="5" marL="2743200" rtl="0">
              <a:lnSpc>
                <a:spcPct val="115000"/>
              </a:lnSpc>
              <a:spcBef>
                <a:spcPts val="0"/>
              </a:spcBef>
              <a:spcAft>
                <a:spcPts val="0"/>
              </a:spcAft>
              <a:buClr>
                <a:srgbClr val="434343"/>
              </a:buClr>
              <a:buSzPts val="1400"/>
              <a:buChar char="■"/>
              <a:defRPr>
                <a:solidFill>
                  <a:srgbClr val="434343"/>
                </a:solidFill>
              </a:defRPr>
            </a:lvl6pPr>
            <a:lvl7pPr indent="-317500" lvl="6" marL="3200400" rtl="0">
              <a:lnSpc>
                <a:spcPct val="115000"/>
              </a:lnSpc>
              <a:spcBef>
                <a:spcPts val="0"/>
              </a:spcBef>
              <a:spcAft>
                <a:spcPts val="0"/>
              </a:spcAft>
              <a:buClr>
                <a:srgbClr val="434343"/>
              </a:buClr>
              <a:buSzPts val="1400"/>
              <a:buChar char="●"/>
              <a:defRPr>
                <a:solidFill>
                  <a:srgbClr val="434343"/>
                </a:solidFill>
              </a:defRPr>
            </a:lvl7pPr>
            <a:lvl8pPr indent="-317500" lvl="7" marL="3657600" rtl="0">
              <a:lnSpc>
                <a:spcPct val="115000"/>
              </a:lnSpc>
              <a:spcBef>
                <a:spcPts val="0"/>
              </a:spcBef>
              <a:spcAft>
                <a:spcPts val="0"/>
              </a:spcAft>
              <a:buClr>
                <a:srgbClr val="434343"/>
              </a:buClr>
              <a:buSzPts val="1400"/>
              <a:buChar char="○"/>
              <a:defRPr>
                <a:solidFill>
                  <a:srgbClr val="434343"/>
                </a:solidFill>
              </a:defRPr>
            </a:lvl8pPr>
            <a:lvl9pPr indent="-317500" lvl="8" marL="4114800" rtl="0">
              <a:lnSpc>
                <a:spcPct val="115000"/>
              </a:lnSpc>
              <a:spcBef>
                <a:spcPts val="0"/>
              </a:spcBef>
              <a:spcAft>
                <a:spcPts val="0"/>
              </a:spcAft>
              <a:buClr>
                <a:srgbClr val="434343"/>
              </a:buClr>
              <a:buSzPts val="1400"/>
              <a:buChar char="■"/>
              <a:defRPr>
                <a:solidFill>
                  <a:srgbClr val="434343"/>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4" name="Shape 44"/>
        <p:cNvGrpSpPr/>
        <p:nvPr/>
      </p:nvGrpSpPr>
      <p:grpSpPr>
        <a:xfrm>
          <a:off x="0" y="0"/>
          <a:ext cx="0" cy="0"/>
          <a:chOff x="0" y="0"/>
          <a:chExt cx="0" cy="0"/>
        </a:xfrm>
      </p:grpSpPr>
      <p:pic>
        <p:nvPicPr>
          <p:cNvPr id="45" name="Google Shape;45;p8"/>
          <p:cNvPicPr preferRelativeResize="0"/>
          <p:nvPr/>
        </p:nvPicPr>
        <p:blipFill rotWithShape="1">
          <a:blip r:embed="rId2">
            <a:alphaModFix/>
          </a:blip>
          <a:srcRect b="14953" l="19954" r="14941" t="19946"/>
          <a:stretch/>
        </p:blipFill>
        <p:spPr>
          <a:xfrm>
            <a:off x="0" y="0"/>
            <a:ext cx="9144003" cy="5143501"/>
          </a:xfrm>
          <a:prstGeom prst="rect">
            <a:avLst/>
          </a:prstGeom>
          <a:noFill/>
          <a:ln>
            <a:noFill/>
          </a:ln>
        </p:spPr>
      </p:pic>
      <p:sp>
        <p:nvSpPr>
          <p:cNvPr id="46" name="Google Shape;46;p8"/>
          <p:cNvSpPr txBox="1"/>
          <p:nvPr>
            <p:ph type="title"/>
          </p:nvPr>
        </p:nvSpPr>
        <p:spPr>
          <a:xfrm>
            <a:off x="1754350" y="1307100"/>
            <a:ext cx="5635200" cy="2529300"/>
          </a:xfrm>
          <a:prstGeom prst="rect">
            <a:avLst/>
          </a:prstGeom>
          <a:ln>
            <a:noFill/>
          </a:ln>
        </p:spPr>
        <p:txBody>
          <a:bodyPr anchorCtr="0" anchor="ctr" bIns="91425" lIns="91425" spcFirstLastPara="1" rIns="91425" wrap="square" tIns="91425">
            <a:noAutofit/>
          </a:bodyPr>
          <a:lstStyle>
            <a:lvl1pPr lvl="0" algn="ctr">
              <a:spcBef>
                <a:spcPts val="0"/>
              </a:spcBef>
              <a:spcAft>
                <a:spcPts val="0"/>
              </a:spcAft>
              <a:buSzPts val="6000"/>
              <a:buNone/>
              <a:defRPr sz="9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7" name="Shape 47"/>
        <p:cNvGrpSpPr/>
        <p:nvPr/>
      </p:nvGrpSpPr>
      <p:grpSpPr>
        <a:xfrm>
          <a:off x="0" y="0"/>
          <a:ext cx="0" cy="0"/>
          <a:chOff x="0" y="0"/>
          <a:chExt cx="0" cy="0"/>
        </a:xfrm>
      </p:grpSpPr>
      <p:grpSp>
        <p:nvGrpSpPr>
          <p:cNvPr id="48" name="Google Shape;48;p9"/>
          <p:cNvGrpSpPr/>
          <p:nvPr/>
        </p:nvGrpSpPr>
        <p:grpSpPr>
          <a:xfrm>
            <a:off x="0" y="0"/>
            <a:ext cx="9144001" cy="5143500"/>
            <a:chOff x="0" y="0"/>
            <a:chExt cx="9144001" cy="5143500"/>
          </a:xfrm>
        </p:grpSpPr>
        <p:pic>
          <p:nvPicPr>
            <p:cNvPr id="49" name="Google Shape;49;p9"/>
            <p:cNvPicPr preferRelativeResize="0"/>
            <p:nvPr/>
          </p:nvPicPr>
          <p:blipFill rotWithShape="1">
            <a:blip r:embed="rId2">
              <a:alphaModFix amt="90000"/>
            </a:blip>
            <a:srcRect b="3453" l="0" r="37099" t="37100"/>
            <a:stretch/>
          </p:blipFill>
          <p:spPr>
            <a:xfrm>
              <a:off x="0" y="0"/>
              <a:ext cx="9144001" cy="5143499"/>
            </a:xfrm>
            <a:prstGeom prst="rect">
              <a:avLst/>
            </a:prstGeom>
            <a:noFill/>
            <a:ln>
              <a:noFill/>
            </a:ln>
          </p:spPr>
        </p:pic>
        <p:pic>
          <p:nvPicPr>
            <p:cNvPr id="50" name="Google Shape;50;p9"/>
            <p:cNvPicPr preferRelativeResize="0"/>
            <p:nvPr/>
          </p:nvPicPr>
          <p:blipFill rotWithShape="1">
            <a:blip r:embed="rId3">
              <a:alphaModFix/>
            </a:blip>
            <a:srcRect b="4707" l="60738" r="0" t="0"/>
            <a:stretch/>
          </p:blipFill>
          <p:spPr>
            <a:xfrm>
              <a:off x="5553900" y="1604650"/>
              <a:ext cx="3590098" cy="3538850"/>
            </a:xfrm>
            <a:prstGeom prst="rect">
              <a:avLst/>
            </a:prstGeom>
            <a:noFill/>
            <a:ln>
              <a:noFill/>
            </a:ln>
          </p:spPr>
        </p:pic>
        <p:pic>
          <p:nvPicPr>
            <p:cNvPr id="51" name="Google Shape;51;p9"/>
            <p:cNvPicPr preferRelativeResize="0"/>
            <p:nvPr/>
          </p:nvPicPr>
          <p:blipFill rotWithShape="1">
            <a:blip r:embed="rId4">
              <a:alphaModFix/>
            </a:blip>
            <a:srcRect b="0" l="38091" r="0" t="0"/>
            <a:stretch/>
          </p:blipFill>
          <p:spPr>
            <a:xfrm>
              <a:off x="0" y="996600"/>
              <a:ext cx="1151700" cy="1564925"/>
            </a:xfrm>
            <a:prstGeom prst="rect">
              <a:avLst/>
            </a:prstGeom>
            <a:noFill/>
            <a:ln>
              <a:noFill/>
            </a:ln>
          </p:spPr>
        </p:pic>
      </p:grpSp>
      <p:sp>
        <p:nvSpPr>
          <p:cNvPr id="52" name="Google Shape;52;p9"/>
          <p:cNvSpPr txBox="1"/>
          <p:nvPr>
            <p:ph type="title"/>
          </p:nvPr>
        </p:nvSpPr>
        <p:spPr>
          <a:xfrm>
            <a:off x="1151700" y="1905472"/>
            <a:ext cx="4402200" cy="695100"/>
          </a:xfrm>
          <a:prstGeom prst="rect">
            <a:avLst/>
          </a:prstGeom>
          <a:ln>
            <a:noFill/>
          </a:ln>
        </p:spPr>
        <p:txBody>
          <a:bodyPr anchorCtr="0" anchor="ctr" bIns="91425" lIns="91425" spcFirstLastPara="1" rIns="91425" wrap="square" tIns="91425">
            <a:noAutofit/>
          </a:bodyPr>
          <a:lstStyle>
            <a:lvl1pPr lvl="0" rtl="0">
              <a:spcBef>
                <a:spcPts val="0"/>
              </a:spcBef>
              <a:spcAft>
                <a:spcPts val="0"/>
              </a:spcAft>
              <a:buSzPts val="3600"/>
              <a:buNone/>
              <a:defRPr sz="45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53" name="Google Shape;53;p9"/>
          <p:cNvSpPr txBox="1"/>
          <p:nvPr>
            <p:ph idx="1" type="subTitle"/>
          </p:nvPr>
        </p:nvSpPr>
        <p:spPr>
          <a:xfrm>
            <a:off x="1151700" y="2829200"/>
            <a:ext cx="4818300" cy="135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6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4" name="Shape 54"/>
        <p:cNvGrpSpPr/>
        <p:nvPr/>
      </p:nvGrpSpPr>
      <p:grpSpPr>
        <a:xfrm>
          <a:off x="0" y="0"/>
          <a:ext cx="0" cy="0"/>
          <a:chOff x="0" y="0"/>
          <a:chExt cx="0" cy="0"/>
        </a:xfrm>
      </p:grpSpPr>
      <p:sp>
        <p:nvSpPr>
          <p:cNvPr id="55" name="Google Shape;55;p10"/>
          <p:cNvSpPr txBox="1"/>
          <p:nvPr>
            <p:ph type="title"/>
          </p:nvPr>
        </p:nvSpPr>
        <p:spPr>
          <a:xfrm>
            <a:off x="4237075" y="1000925"/>
            <a:ext cx="4193700" cy="766200"/>
          </a:xfrm>
          <a:prstGeom prst="rect">
            <a:avLst/>
          </a:prstGeom>
          <a:ln>
            <a:noFill/>
          </a:ln>
        </p:spPr>
        <p:txBody>
          <a:bodyPr anchorCtr="0" anchor="ctr" bIns="91425" lIns="91425" spcFirstLastPara="1" rIns="91425" wrap="square" tIns="91425">
            <a:noAutofit/>
          </a:bodyPr>
          <a:lstStyle>
            <a:lvl1pPr lvl="0" rtl="0" algn="r">
              <a:spcBef>
                <a:spcPts val="0"/>
              </a:spcBef>
              <a:spcAft>
                <a:spcPts val="0"/>
              </a:spcAft>
              <a:buSzPts val="3000"/>
              <a:buNone/>
              <a:defRPr/>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p:txBody>
      </p:sp>
      <p:pic>
        <p:nvPicPr>
          <p:cNvPr id="56" name="Google Shape;56;p10"/>
          <p:cNvPicPr preferRelativeResize="0"/>
          <p:nvPr/>
        </p:nvPicPr>
        <p:blipFill>
          <a:blip r:embed="rId2">
            <a:alphaModFix/>
          </a:blip>
          <a:stretch>
            <a:fillRect/>
          </a:stretch>
        </p:blipFill>
        <p:spPr>
          <a:xfrm>
            <a:off x="152400" y="0"/>
            <a:ext cx="3929685" cy="51435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5"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no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13225" y="445025"/>
            <a:ext cx="77175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3000"/>
              <a:buFont typeface="Playfair Display"/>
              <a:buNone/>
              <a:defRPr b="1" sz="3000">
                <a:solidFill>
                  <a:schemeClr val="dk1"/>
                </a:solidFill>
                <a:latin typeface="Playfair Display"/>
                <a:ea typeface="Playfair Display"/>
                <a:cs typeface="Playfair Display"/>
                <a:sym typeface="Playfair Display"/>
              </a:defRPr>
            </a:lvl1pPr>
            <a:lvl2pPr lvl="1" rtl="0">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2pPr>
            <a:lvl3pPr lvl="2" rtl="0">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3pPr>
            <a:lvl4pPr lvl="3" rtl="0">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4pPr>
            <a:lvl5pPr lvl="4" rtl="0">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5pPr>
            <a:lvl6pPr lvl="5" rtl="0">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6pPr>
            <a:lvl7pPr lvl="6" rtl="0">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7pPr>
            <a:lvl8pPr lvl="7" rtl="0">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8pPr>
            <a:lvl9pPr lvl="8" rtl="0">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9pPr>
          </a:lstStyle>
          <a:p/>
        </p:txBody>
      </p:sp>
      <p:sp>
        <p:nvSpPr>
          <p:cNvPr id="7" name="Google Shape;7;p1"/>
          <p:cNvSpPr txBox="1"/>
          <p:nvPr>
            <p:ph idx="1" type="body"/>
          </p:nvPr>
        </p:nvSpPr>
        <p:spPr>
          <a:xfrm>
            <a:off x="713225" y="1152475"/>
            <a:ext cx="7717500" cy="3416400"/>
          </a:xfrm>
          <a:prstGeom prst="rect">
            <a:avLst/>
          </a:prstGeom>
          <a:noFill/>
          <a:ln>
            <a:noFill/>
          </a:ln>
        </p:spPr>
        <p:txBody>
          <a:bodyPr anchorCtr="0" anchor="t" bIns="91425" lIns="91425" spcFirstLastPara="1" rIns="91425" wrap="square" tIns="91425">
            <a:noAutofit/>
          </a:bodyPr>
          <a:lstStyle>
            <a:lvl1pPr indent="-317500" lvl="0" marL="457200">
              <a:lnSpc>
                <a:spcPct val="115000"/>
              </a:lnSpc>
              <a:spcBef>
                <a:spcPts val="0"/>
              </a:spcBef>
              <a:spcAft>
                <a:spcPts val="0"/>
              </a:spcAft>
              <a:buClr>
                <a:schemeClr val="dk2"/>
              </a:buClr>
              <a:buSzPts val="1400"/>
              <a:buFont typeface="Raleway"/>
              <a:buChar char="●"/>
              <a:defRPr>
                <a:solidFill>
                  <a:schemeClr val="dk2"/>
                </a:solidFill>
                <a:latin typeface="Raleway"/>
                <a:ea typeface="Raleway"/>
                <a:cs typeface="Raleway"/>
                <a:sym typeface="Raleway"/>
              </a:defRPr>
            </a:lvl1pPr>
            <a:lvl2pPr indent="-317500" lvl="1" marL="91440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2pPr>
            <a:lvl3pPr indent="-317500" lvl="2" marL="137160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3pPr>
            <a:lvl4pPr indent="-317500" lvl="3" marL="182880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4pPr>
            <a:lvl5pPr indent="-317500" lvl="4" marL="228600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5pPr>
            <a:lvl6pPr indent="-317500" lvl="5" marL="274320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6pPr>
            <a:lvl7pPr indent="-317500" lvl="6" marL="320040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7pPr>
            <a:lvl8pPr indent="-317500" lvl="7" marL="365760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8pPr>
            <a:lvl9pPr indent="-317500" lvl="8" marL="4114800">
              <a:lnSpc>
                <a:spcPct val="115000"/>
              </a:lnSpc>
              <a:spcBef>
                <a:spcPts val="1600"/>
              </a:spcBef>
              <a:spcAft>
                <a:spcPts val="1600"/>
              </a:spcAft>
              <a:buClr>
                <a:schemeClr val="dk2"/>
              </a:buClr>
              <a:buSzPts val="1400"/>
              <a:buFont typeface="Raleway"/>
              <a:buChar char="■"/>
              <a:defRPr>
                <a:solidFill>
                  <a:schemeClr val="dk2"/>
                </a:solidFill>
                <a:latin typeface="Raleway"/>
                <a:ea typeface="Raleway"/>
                <a:cs typeface="Raleway"/>
                <a:sym typeface="Raleway"/>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2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2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4.xml"/><Relationship Id="rId3"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 Id="rId3"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6.xml"/><Relationship Id="rId3"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2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 Id="rId3" Type="http://schemas.openxmlformats.org/officeDocument/2006/relationships/image" Target="../media/image29.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1.xml"/><Relationship Id="rId3" Type="http://schemas.openxmlformats.org/officeDocument/2006/relationships/hyperlink" Target="https://drive.google.com/file/d/1WgRK-NF-I0rDT2jmQIxGgX8hM-L_gNDX/view" TargetMode="External"/><Relationship Id="rId4" Type="http://schemas.openxmlformats.org/officeDocument/2006/relationships/image" Target="../media/image31.png"/><Relationship Id="rId5" Type="http://schemas.openxmlformats.org/officeDocument/2006/relationships/image" Target="../media/image3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2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2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3.png"/><Relationship Id="rId4" Type="http://schemas.openxmlformats.org/officeDocument/2006/relationships/image" Target="../media/image25.png"/><Relationship Id="rId5" Type="http://schemas.openxmlformats.org/officeDocument/2006/relationships/image" Target="../media/image10.png"/><Relationship Id="rId6" Type="http://schemas.openxmlformats.org/officeDocument/2006/relationships/image" Target="../media/image20.png"/><Relationship Id="rId7" Type="http://schemas.openxmlformats.org/officeDocument/2006/relationships/image" Target="../media/image18.png"/><Relationship Id="rId8"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27.jpg"/><Relationship Id="rId4" Type="http://schemas.openxmlformats.org/officeDocument/2006/relationships/image" Target="../media/image19.png"/><Relationship Id="rId5"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pic>
        <p:nvPicPr>
          <p:cNvPr id="186" name="Google Shape;186;p26"/>
          <p:cNvPicPr preferRelativeResize="0"/>
          <p:nvPr/>
        </p:nvPicPr>
        <p:blipFill rotWithShape="1">
          <a:blip r:embed="rId3">
            <a:alphaModFix/>
          </a:blip>
          <a:srcRect b="6040" l="40286" r="9134" t="8518"/>
          <a:stretch/>
        </p:blipFill>
        <p:spPr>
          <a:xfrm>
            <a:off x="4054075" y="0"/>
            <a:ext cx="5089926" cy="5143499"/>
          </a:xfrm>
          <a:prstGeom prst="rect">
            <a:avLst/>
          </a:prstGeom>
          <a:noFill/>
          <a:ln>
            <a:noFill/>
          </a:ln>
        </p:spPr>
      </p:pic>
      <p:sp>
        <p:nvSpPr>
          <p:cNvPr id="187" name="Google Shape;187;p26"/>
          <p:cNvSpPr txBox="1"/>
          <p:nvPr>
            <p:ph type="ctrTitle"/>
          </p:nvPr>
        </p:nvSpPr>
        <p:spPr>
          <a:xfrm>
            <a:off x="709562" y="618050"/>
            <a:ext cx="5788500" cy="2470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Executive </a:t>
            </a:r>
            <a:endParaRPr/>
          </a:p>
          <a:p>
            <a:pPr indent="0" lvl="0" marL="0" rtl="0" algn="l">
              <a:spcBef>
                <a:spcPts val="0"/>
              </a:spcBef>
              <a:spcAft>
                <a:spcPts val="0"/>
              </a:spcAft>
              <a:buNone/>
            </a:pPr>
            <a:r>
              <a:rPr lang="en"/>
              <a:t>Director</a:t>
            </a:r>
            <a:r>
              <a:rPr b="1" lang="en"/>
              <a:t> </a:t>
            </a:r>
            <a:endParaRPr b="1"/>
          </a:p>
          <a:p>
            <a:pPr indent="0" lvl="0" marL="0" rtl="0" algn="l">
              <a:spcBef>
                <a:spcPts val="0"/>
              </a:spcBef>
              <a:spcAft>
                <a:spcPts val="0"/>
              </a:spcAft>
              <a:buNone/>
            </a:pPr>
            <a:r>
              <a:rPr b="0" lang="en"/>
              <a:t>Report</a:t>
            </a:r>
            <a:r>
              <a:rPr lang="en"/>
              <a:t> </a:t>
            </a:r>
            <a:endParaRPr>
              <a:solidFill>
                <a:schemeClr val="accent1"/>
              </a:solidFill>
            </a:endParaRPr>
          </a:p>
        </p:txBody>
      </p:sp>
      <p:sp>
        <p:nvSpPr>
          <p:cNvPr id="188" name="Google Shape;188;p26"/>
          <p:cNvSpPr txBox="1"/>
          <p:nvPr>
            <p:ph idx="1" type="subTitle"/>
          </p:nvPr>
        </p:nvSpPr>
        <p:spPr>
          <a:xfrm>
            <a:off x="641812" y="3088250"/>
            <a:ext cx="2810100" cy="74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300"/>
              <a:t>December 2022</a:t>
            </a:r>
            <a:endParaRPr b="1" sz="2300"/>
          </a:p>
        </p:txBody>
      </p:sp>
      <p:cxnSp>
        <p:nvCxnSpPr>
          <p:cNvPr id="189" name="Google Shape;189;p26"/>
          <p:cNvCxnSpPr/>
          <p:nvPr/>
        </p:nvCxnSpPr>
        <p:spPr>
          <a:xfrm>
            <a:off x="796462" y="2997300"/>
            <a:ext cx="3411900" cy="0"/>
          </a:xfrm>
          <a:prstGeom prst="straightConnector1">
            <a:avLst/>
          </a:prstGeom>
          <a:noFill/>
          <a:ln cap="flat" cmpd="sng" w="9525">
            <a:solidFill>
              <a:srgbClr val="15325B"/>
            </a:solidFill>
            <a:prstDash val="solid"/>
            <a:round/>
            <a:headEnd len="med" w="med" type="none"/>
            <a:tailEnd len="med" w="med" type="none"/>
          </a:ln>
        </p:spPr>
      </p:cxnSp>
      <p:pic>
        <p:nvPicPr>
          <p:cNvPr id="190" name="Google Shape;190;p26"/>
          <p:cNvPicPr preferRelativeResize="0"/>
          <p:nvPr/>
        </p:nvPicPr>
        <p:blipFill rotWithShape="1">
          <a:blip r:embed="rId4">
            <a:alphaModFix/>
          </a:blip>
          <a:srcRect b="0" l="0" r="0" t="0"/>
          <a:stretch/>
        </p:blipFill>
        <p:spPr>
          <a:xfrm>
            <a:off x="163249" y="4143725"/>
            <a:ext cx="1212573" cy="8911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0" name="Shape 270"/>
        <p:cNvGrpSpPr/>
        <p:nvPr/>
      </p:nvGrpSpPr>
      <p:grpSpPr>
        <a:xfrm>
          <a:off x="0" y="0"/>
          <a:ext cx="0" cy="0"/>
          <a:chOff x="0" y="0"/>
          <a:chExt cx="0" cy="0"/>
        </a:xfrm>
      </p:grpSpPr>
      <p:sp>
        <p:nvSpPr>
          <p:cNvPr id="271" name="Google Shape;271;p35"/>
          <p:cNvSpPr txBox="1"/>
          <p:nvPr>
            <p:ph type="title"/>
          </p:nvPr>
        </p:nvSpPr>
        <p:spPr>
          <a:xfrm>
            <a:off x="4237075" y="1000925"/>
            <a:ext cx="4193700" cy="7662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sz="4000"/>
              <a:t>News</a:t>
            </a:r>
            <a:endParaRPr sz="4000"/>
          </a:p>
        </p:txBody>
      </p:sp>
      <p:cxnSp>
        <p:nvCxnSpPr>
          <p:cNvPr id="272" name="Google Shape;272;p35"/>
          <p:cNvCxnSpPr/>
          <p:nvPr/>
        </p:nvCxnSpPr>
        <p:spPr>
          <a:xfrm>
            <a:off x="5371350" y="1958897"/>
            <a:ext cx="3059400" cy="0"/>
          </a:xfrm>
          <a:prstGeom prst="straightConnector1">
            <a:avLst/>
          </a:prstGeom>
          <a:noFill/>
          <a:ln cap="flat" cmpd="sng" w="9525">
            <a:solidFill>
              <a:schemeClr val="dk1"/>
            </a:solidFill>
            <a:prstDash val="solid"/>
            <a:round/>
            <a:headEnd len="med" w="med" type="none"/>
            <a:tailEnd len="med" w="med" type="non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36"/>
          <p:cNvSpPr txBox="1"/>
          <p:nvPr>
            <p:ph type="title"/>
          </p:nvPr>
        </p:nvSpPr>
        <p:spPr>
          <a:xfrm>
            <a:off x="2152350" y="2327950"/>
            <a:ext cx="6591600" cy="8418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0" lang="en" sz="2000">
                <a:latin typeface="Raleway"/>
                <a:ea typeface="Raleway"/>
                <a:cs typeface="Raleway"/>
                <a:sym typeface="Raleway"/>
              </a:rPr>
              <a:t>Due to our increased number of high school students, we have added another counselor to better serve our families. Welcome Rachel!</a:t>
            </a:r>
            <a:endParaRPr b="0" sz="2000">
              <a:latin typeface="Raleway"/>
              <a:ea typeface="Raleway"/>
              <a:cs typeface="Raleway"/>
              <a:sym typeface="Raleway"/>
            </a:endParaRPr>
          </a:p>
        </p:txBody>
      </p:sp>
      <p:sp>
        <p:nvSpPr>
          <p:cNvPr id="278" name="Google Shape;278;p36"/>
          <p:cNvSpPr txBox="1"/>
          <p:nvPr>
            <p:ph idx="2" type="title"/>
          </p:nvPr>
        </p:nvSpPr>
        <p:spPr>
          <a:xfrm>
            <a:off x="2152350" y="1322475"/>
            <a:ext cx="6775200" cy="841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900"/>
              <a:t>New High School Counselor</a:t>
            </a:r>
            <a:endParaRPr sz="3900"/>
          </a:p>
        </p:txBody>
      </p:sp>
      <p:cxnSp>
        <p:nvCxnSpPr>
          <p:cNvPr id="279" name="Google Shape;279;p36"/>
          <p:cNvCxnSpPr/>
          <p:nvPr/>
        </p:nvCxnSpPr>
        <p:spPr>
          <a:xfrm>
            <a:off x="2271738" y="3333425"/>
            <a:ext cx="4600500" cy="0"/>
          </a:xfrm>
          <a:prstGeom prst="straightConnector1">
            <a:avLst/>
          </a:prstGeom>
          <a:noFill/>
          <a:ln cap="flat" cmpd="sng" w="9525">
            <a:solidFill>
              <a:schemeClr val="dk1"/>
            </a:solidFill>
            <a:prstDash val="solid"/>
            <a:round/>
            <a:headEnd len="med" w="med" type="none"/>
            <a:tailEnd len="med" w="med" type="non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37"/>
          <p:cNvSpPr txBox="1"/>
          <p:nvPr>
            <p:ph type="title"/>
          </p:nvPr>
        </p:nvSpPr>
        <p:spPr>
          <a:xfrm>
            <a:off x="2244150" y="2450400"/>
            <a:ext cx="6591600" cy="8418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0" lang="en" sz="2000">
                <a:solidFill>
                  <a:srgbClr val="000000"/>
                </a:solidFill>
                <a:latin typeface="Raleway"/>
                <a:ea typeface="Raleway"/>
                <a:cs typeface="Raleway"/>
                <a:sym typeface="Raleway"/>
              </a:rPr>
              <a:t>Our new SST specialist has hit the ground running. In the short time she has been with us she has scheduled over 40 SSTs to support our struggling students. Welcome Stephanie!</a:t>
            </a:r>
            <a:endParaRPr b="0" sz="2000">
              <a:latin typeface="Raleway"/>
              <a:ea typeface="Raleway"/>
              <a:cs typeface="Raleway"/>
              <a:sym typeface="Raleway"/>
            </a:endParaRPr>
          </a:p>
        </p:txBody>
      </p:sp>
      <p:sp>
        <p:nvSpPr>
          <p:cNvPr id="285" name="Google Shape;285;p37"/>
          <p:cNvSpPr txBox="1"/>
          <p:nvPr>
            <p:ph idx="2" type="title"/>
          </p:nvPr>
        </p:nvSpPr>
        <p:spPr>
          <a:xfrm>
            <a:off x="2152350" y="1322475"/>
            <a:ext cx="6775200" cy="841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900"/>
              <a:t>New SST Specialist</a:t>
            </a:r>
            <a:endParaRPr sz="3900"/>
          </a:p>
        </p:txBody>
      </p:sp>
      <p:cxnSp>
        <p:nvCxnSpPr>
          <p:cNvPr id="286" name="Google Shape;286;p37"/>
          <p:cNvCxnSpPr/>
          <p:nvPr/>
        </p:nvCxnSpPr>
        <p:spPr>
          <a:xfrm>
            <a:off x="2345213" y="3566100"/>
            <a:ext cx="4600500" cy="0"/>
          </a:xfrm>
          <a:prstGeom prst="straightConnector1">
            <a:avLst/>
          </a:prstGeom>
          <a:noFill/>
          <a:ln cap="flat" cmpd="sng" w="9525">
            <a:solidFill>
              <a:schemeClr val="dk1"/>
            </a:solidFill>
            <a:prstDash val="solid"/>
            <a:round/>
            <a:headEnd len="med" w="med" type="none"/>
            <a:tailEnd len="med" w="med" type="non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38"/>
          <p:cNvSpPr txBox="1"/>
          <p:nvPr>
            <p:ph type="title"/>
          </p:nvPr>
        </p:nvSpPr>
        <p:spPr>
          <a:xfrm>
            <a:off x="720000" y="445025"/>
            <a:ext cx="7704000" cy="572700"/>
          </a:xfrm>
          <a:prstGeom prst="rect">
            <a:avLst/>
          </a:prstGeom>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t>January Professional Development</a:t>
            </a:r>
            <a:endParaRPr b="1"/>
          </a:p>
        </p:txBody>
      </p:sp>
      <p:pic>
        <p:nvPicPr>
          <p:cNvPr id="292" name="Google Shape;292;p38"/>
          <p:cNvPicPr preferRelativeResize="0"/>
          <p:nvPr/>
        </p:nvPicPr>
        <p:blipFill>
          <a:blip r:embed="rId3">
            <a:alphaModFix/>
          </a:blip>
          <a:stretch>
            <a:fillRect/>
          </a:stretch>
        </p:blipFill>
        <p:spPr>
          <a:xfrm>
            <a:off x="3092688" y="1092438"/>
            <a:ext cx="2958625" cy="2958625"/>
          </a:xfrm>
          <a:prstGeom prst="rect">
            <a:avLst/>
          </a:prstGeom>
          <a:noFill/>
          <a:ln>
            <a:noFill/>
          </a:ln>
        </p:spPr>
      </p:pic>
      <p:sp>
        <p:nvSpPr>
          <p:cNvPr id="293" name="Google Shape;293;p38"/>
          <p:cNvSpPr txBox="1"/>
          <p:nvPr/>
        </p:nvSpPr>
        <p:spPr>
          <a:xfrm>
            <a:off x="1835250" y="4387425"/>
            <a:ext cx="54735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aleway"/>
                <a:ea typeface="Raleway"/>
                <a:cs typeface="Raleway"/>
                <a:sym typeface="Raleway"/>
              </a:rPr>
              <a:t>Guest Speaker &amp; Teachers Teaching Teachers!</a:t>
            </a:r>
            <a:endParaRPr>
              <a:latin typeface="Raleway"/>
              <a:ea typeface="Raleway"/>
              <a:cs typeface="Raleway"/>
              <a:sym typeface="Raleway"/>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pic>
        <p:nvPicPr>
          <p:cNvPr id="298" name="Google Shape;298;p39"/>
          <p:cNvPicPr preferRelativeResize="0"/>
          <p:nvPr/>
        </p:nvPicPr>
        <p:blipFill>
          <a:blip r:embed="rId3">
            <a:alphaModFix amt="78000"/>
          </a:blip>
          <a:stretch>
            <a:fillRect/>
          </a:stretch>
        </p:blipFill>
        <p:spPr>
          <a:xfrm>
            <a:off x="6513150" y="999399"/>
            <a:ext cx="875700" cy="865958"/>
          </a:xfrm>
          <a:prstGeom prst="rect">
            <a:avLst/>
          </a:prstGeom>
          <a:noFill/>
          <a:ln>
            <a:noFill/>
          </a:ln>
        </p:spPr>
      </p:pic>
      <p:pic>
        <p:nvPicPr>
          <p:cNvPr id="299" name="Google Shape;299;p39"/>
          <p:cNvPicPr preferRelativeResize="0"/>
          <p:nvPr/>
        </p:nvPicPr>
        <p:blipFill>
          <a:blip r:embed="rId3">
            <a:alphaModFix amt="78000"/>
          </a:blip>
          <a:stretch>
            <a:fillRect/>
          </a:stretch>
        </p:blipFill>
        <p:spPr>
          <a:xfrm>
            <a:off x="4134150" y="999399"/>
            <a:ext cx="875700" cy="865958"/>
          </a:xfrm>
          <a:prstGeom prst="rect">
            <a:avLst/>
          </a:prstGeom>
          <a:noFill/>
          <a:ln>
            <a:noFill/>
          </a:ln>
        </p:spPr>
      </p:pic>
      <p:pic>
        <p:nvPicPr>
          <p:cNvPr id="300" name="Google Shape;300;p39"/>
          <p:cNvPicPr preferRelativeResize="0"/>
          <p:nvPr/>
        </p:nvPicPr>
        <p:blipFill>
          <a:blip r:embed="rId3">
            <a:alphaModFix amt="78000"/>
          </a:blip>
          <a:stretch>
            <a:fillRect/>
          </a:stretch>
        </p:blipFill>
        <p:spPr>
          <a:xfrm>
            <a:off x="1755150" y="999399"/>
            <a:ext cx="875700" cy="865958"/>
          </a:xfrm>
          <a:prstGeom prst="rect">
            <a:avLst/>
          </a:prstGeom>
          <a:noFill/>
          <a:ln>
            <a:noFill/>
          </a:ln>
        </p:spPr>
      </p:pic>
      <p:sp>
        <p:nvSpPr>
          <p:cNvPr id="301" name="Google Shape;301;p39"/>
          <p:cNvSpPr txBox="1"/>
          <p:nvPr>
            <p:ph idx="6" type="title"/>
          </p:nvPr>
        </p:nvSpPr>
        <p:spPr>
          <a:xfrm>
            <a:off x="720000" y="445025"/>
            <a:ext cx="77040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Diversity, Inclusion &amp; Growth</a:t>
            </a:r>
            <a:endParaRPr/>
          </a:p>
        </p:txBody>
      </p:sp>
      <p:sp>
        <p:nvSpPr>
          <p:cNvPr id="302" name="Google Shape;302;p39"/>
          <p:cNvSpPr txBox="1"/>
          <p:nvPr>
            <p:ph type="title"/>
          </p:nvPr>
        </p:nvSpPr>
        <p:spPr>
          <a:xfrm>
            <a:off x="1024800" y="2123881"/>
            <a:ext cx="2336400" cy="384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Book Club</a:t>
            </a:r>
            <a:endParaRPr/>
          </a:p>
        </p:txBody>
      </p:sp>
      <p:sp>
        <p:nvSpPr>
          <p:cNvPr id="303" name="Google Shape;303;p39"/>
          <p:cNvSpPr txBox="1"/>
          <p:nvPr>
            <p:ph idx="1" type="subTitle"/>
          </p:nvPr>
        </p:nvSpPr>
        <p:spPr>
          <a:xfrm>
            <a:off x="1067400" y="2587481"/>
            <a:ext cx="2336400" cy="77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000000"/>
                </a:solidFill>
              </a:rPr>
              <a:t>6 week staff book club- “A Place to Belong” by Amber O’Neal Johnston</a:t>
            </a:r>
            <a:endParaRPr sz="1100">
              <a:solidFill>
                <a:srgbClr val="000000"/>
              </a:solidFill>
            </a:endParaRPr>
          </a:p>
          <a:p>
            <a:pPr indent="0" lvl="0" marL="0" rtl="0" algn="l">
              <a:spcBef>
                <a:spcPts val="0"/>
              </a:spcBef>
              <a:spcAft>
                <a:spcPts val="0"/>
              </a:spcAft>
              <a:buNone/>
            </a:pPr>
            <a:r>
              <a:rPr lang="en" sz="1100">
                <a:solidFill>
                  <a:srgbClr val="000000"/>
                </a:solidFill>
              </a:rPr>
              <a:t>15 staff members attend regularly</a:t>
            </a:r>
            <a:endParaRPr/>
          </a:p>
        </p:txBody>
      </p:sp>
      <p:sp>
        <p:nvSpPr>
          <p:cNvPr id="304" name="Google Shape;304;p39"/>
          <p:cNvSpPr txBox="1"/>
          <p:nvPr>
            <p:ph idx="2" type="title"/>
          </p:nvPr>
        </p:nvSpPr>
        <p:spPr>
          <a:xfrm>
            <a:off x="3213288" y="2080975"/>
            <a:ext cx="2717400" cy="384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Coffee &amp; Conversations</a:t>
            </a:r>
            <a:endParaRPr/>
          </a:p>
        </p:txBody>
      </p:sp>
      <p:sp>
        <p:nvSpPr>
          <p:cNvPr id="305" name="Google Shape;305;p39"/>
          <p:cNvSpPr txBox="1"/>
          <p:nvPr>
            <p:ph idx="3" type="subTitle"/>
          </p:nvPr>
        </p:nvSpPr>
        <p:spPr>
          <a:xfrm>
            <a:off x="3403800" y="2628581"/>
            <a:ext cx="2336400" cy="77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000000"/>
                </a:solidFill>
              </a:rPr>
              <a:t>Virtual Coffee &amp; Conversation for parents on how to create a diverse and inclusive home library.</a:t>
            </a:r>
            <a:endParaRPr sz="1100">
              <a:solidFill>
                <a:srgbClr val="000000"/>
              </a:solidFill>
            </a:endParaRPr>
          </a:p>
          <a:p>
            <a:pPr indent="0" lvl="0" marL="0" rtl="0" algn="l">
              <a:spcBef>
                <a:spcPts val="0"/>
              </a:spcBef>
              <a:spcAft>
                <a:spcPts val="0"/>
              </a:spcAft>
              <a:buNone/>
            </a:pPr>
            <a:r>
              <a:rPr lang="en" sz="1100">
                <a:solidFill>
                  <a:srgbClr val="000000"/>
                </a:solidFill>
              </a:rPr>
              <a:t>Slidedeck will be available on the DIG Homeschool Helper page. </a:t>
            </a:r>
            <a:endParaRPr sz="1100">
              <a:solidFill>
                <a:srgbClr val="000000"/>
              </a:solidFill>
            </a:endParaRPr>
          </a:p>
          <a:p>
            <a:pPr indent="0" lvl="0" marL="0" rtl="0" algn="l">
              <a:spcBef>
                <a:spcPts val="0"/>
              </a:spcBef>
              <a:spcAft>
                <a:spcPts val="0"/>
              </a:spcAft>
              <a:buNone/>
            </a:pPr>
            <a:r>
              <a:rPr lang="en" sz="1100">
                <a:solidFill>
                  <a:srgbClr val="000000"/>
                </a:solidFill>
              </a:rPr>
              <a:t>Resources for Universal Human Rights Month (December) on the DIG Homeschool Helper page</a:t>
            </a:r>
            <a:endParaRPr/>
          </a:p>
        </p:txBody>
      </p:sp>
      <p:sp>
        <p:nvSpPr>
          <p:cNvPr id="306" name="Google Shape;306;p39"/>
          <p:cNvSpPr txBox="1"/>
          <p:nvPr>
            <p:ph idx="4" type="title"/>
          </p:nvPr>
        </p:nvSpPr>
        <p:spPr>
          <a:xfrm>
            <a:off x="5782800" y="2080981"/>
            <a:ext cx="2336400" cy="384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Event</a:t>
            </a:r>
            <a:endParaRPr/>
          </a:p>
        </p:txBody>
      </p:sp>
      <p:sp>
        <p:nvSpPr>
          <p:cNvPr id="307" name="Google Shape;307;p39"/>
          <p:cNvSpPr txBox="1"/>
          <p:nvPr>
            <p:ph idx="5" type="subTitle"/>
          </p:nvPr>
        </p:nvSpPr>
        <p:spPr>
          <a:xfrm>
            <a:off x="5740200" y="2542775"/>
            <a:ext cx="3130500" cy="865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000000"/>
                </a:solidFill>
              </a:rPr>
              <a:t>Native American Heritage month- Lauren Garcia, provided a school wide zoom event about how Indegnious People are still present today and the positive impact they are having on the environment with their sustainable practices. </a:t>
            </a:r>
            <a:endParaRPr sz="1100">
              <a:solidFill>
                <a:srgbClr val="000000"/>
              </a:solidFill>
            </a:endParaRPr>
          </a:p>
          <a:p>
            <a:pPr indent="0" lvl="0" marL="0" rtl="0" algn="l">
              <a:spcBef>
                <a:spcPts val="0"/>
              </a:spcBef>
              <a:spcAft>
                <a:spcPts val="0"/>
              </a:spcAft>
              <a:buNone/>
            </a:pPr>
            <a:r>
              <a:rPr lang="en" sz="1100">
                <a:solidFill>
                  <a:srgbClr val="000000"/>
                </a:solidFill>
              </a:rPr>
              <a:t>50 students, parents, and staff were in attendance.</a:t>
            </a:r>
            <a:endParaRPr sz="1100"/>
          </a:p>
        </p:txBody>
      </p:sp>
      <p:cxnSp>
        <p:nvCxnSpPr>
          <p:cNvPr id="308" name="Google Shape;308;p39"/>
          <p:cNvCxnSpPr/>
          <p:nvPr/>
        </p:nvCxnSpPr>
        <p:spPr>
          <a:xfrm>
            <a:off x="1348500" y="2465570"/>
            <a:ext cx="1689000" cy="0"/>
          </a:xfrm>
          <a:prstGeom prst="straightConnector1">
            <a:avLst/>
          </a:prstGeom>
          <a:noFill/>
          <a:ln cap="flat" cmpd="sng" w="9525">
            <a:solidFill>
              <a:schemeClr val="dk1"/>
            </a:solidFill>
            <a:prstDash val="solid"/>
            <a:round/>
            <a:headEnd len="med" w="med" type="none"/>
            <a:tailEnd len="med" w="med" type="none"/>
          </a:ln>
        </p:spPr>
      </p:cxnSp>
      <p:cxnSp>
        <p:nvCxnSpPr>
          <p:cNvPr id="309" name="Google Shape;309;p39"/>
          <p:cNvCxnSpPr/>
          <p:nvPr/>
        </p:nvCxnSpPr>
        <p:spPr>
          <a:xfrm>
            <a:off x="3727500" y="2571745"/>
            <a:ext cx="1689000" cy="0"/>
          </a:xfrm>
          <a:prstGeom prst="straightConnector1">
            <a:avLst/>
          </a:prstGeom>
          <a:noFill/>
          <a:ln cap="flat" cmpd="sng" w="9525">
            <a:solidFill>
              <a:schemeClr val="dk1"/>
            </a:solidFill>
            <a:prstDash val="solid"/>
            <a:round/>
            <a:headEnd len="med" w="med" type="none"/>
            <a:tailEnd len="med" w="med" type="none"/>
          </a:ln>
        </p:spPr>
      </p:cxnSp>
      <p:cxnSp>
        <p:nvCxnSpPr>
          <p:cNvPr id="310" name="Google Shape;310;p39"/>
          <p:cNvCxnSpPr/>
          <p:nvPr/>
        </p:nvCxnSpPr>
        <p:spPr>
          <a:xfrm>
            <a:off x="6106500" y="2465570"/>
            <a:ext cx="1689000" cy="0"/>
          </a:xfrm>
          <a:prstGeom prst="straightConnector1">
            <a:avLst/>
          </a:prstGeom>
          <a:noFill/>
          <a:ln cap="flat" cmpd="sng" w="9525">
            <a:solidFill>
              <a:schemeClr val="dk1"/>
            </a:solidFill>
            <a:prstDash val="solid"/>
            <a:round/>
            <a:headEnd len="med" w="med" type="none"/>
            <a:tailEnd len="med" w="med" type="none"/>
          </a:ln>
        </p:spPr>
      </p:cxnSp>
      <p:grpSp>
        <p:nvGrpSpPr>
          <p:cNvPr id="311" name="Google Shape;311;p39"/>
          <p:cNvGrpSpPr/>
          <p:nvPr/>
        </p:nvGrpSpPr>
        <p:grpSpPr>
          <a:xfrm>
            <a:off x="1961905" y="1235781"/>
            <a:ext cx="394840" cy="393194"/>
            <a:chOff x="-20571700" y="4066875"/>
            <a:chExt cx="304825" cy="304825"/>
          </a:xfrm>
        </p:grpSpPr>
        <p:sp>
          <p:nvSpPr>
            <p:cNvPr id="312" name="Google Shape;312;p39"/>
            <p:cNvSpPr/>
            <p:nvPr/>
          </p:nvSpPr>
          <p:spPr>
            <a:xfrm>
              <a:off x="-20385825" y="4211025"/>
              <a:ext cx="118950" cy="160675"/>
            </a:xfrm>
            <a:custGeom>
              <a:rect b="b" l="l" r="r" t="t"/>
              <a:pathLst>
                <a:path extrusionOk="0" h="6427" w="4758">
                  <a:moveTo>
                    <a:pt x="757" y="0"/>
                  </a:moveTo>
                  <a:cubicBezTo>
                    <a:pt x="473" y="0"/>
                    <a:pt x="221" y="63"/>
                    <a:pt x="1" y="189"/>
                  </a:cubicBezTo>
                  <a:lnTo>
                    <a:pt x="2836" y="6427"/>
                  </a:lnTo>
                  <a:lnTo>
                    <a:pt x="4380" y="6427"/>
                  </a:lnTo>
                  <a:cubicBezTo>
                    <a:pt x="4474" y="6427"/>
                    <a:pt x="4600" y="6332"/>
                    <a:pt x="4695" y="6269"/>
                  </a:cubicBezTo>
                  <a:cubicBezTo>
                    <a:pt x="4758" y="6143"/>
                    <a:pt x="4758" y="6017"/>
                    <a:pt x="4695" y="5891"/>
                  </a:cubicBezTo>
                  <a:lnTo>
                    <a:pt x="2111" y="819"/>
                  </a:lnTo>
                  <a:cubicBezTo>
                    <a:pt x="1891" y="315"/>
                    <a:pt x="1387" y="0"/>
                    <a:pt x="75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39"/>
            <p:cNvSpPr/>
            <p:nvPr/>
          </p:nvSpPr>
          <p:spPr>
            <a:xfrm>
              <a:off x="-20412600" y="4084875"/>
              <a:ext cx="109500" cy="89925"/>
            </a:xfrm>
            <a:custGeom>
              <a:rect b="b" l="l" r="r" t="t"/>
              <a:pathLst>
                <a:path extrusionOk="0" h="3597" w="4380">
                  <a:moveTo>
                    <a:pt x="2203" y="0"/>
                  </a:moveTo>
                  <a:cubicBezTo>
                    <a:pt x="2118" y="0"/>
                    <a:pt x="2029" y="10"/>
                    <a:pt x="1922" y="37"/>
                  </a:cubicBezTo>
                  <a:cubicBezTo>
                    <a:pt x="1261" y="194"/>
                    <a:pt x="788" y="824"/>
                    <a:pt x="788" y="1486"/>
                  </a:cubicBezTo>
                  <a:cubicBezTo>
                    <a:pt x="284" y="1707"/>
                    <a:pt x="0" y="2211"/>
                    <a:pt x="126" y="2715"/>
                  </a:cubicBezTo>
                  <a:cubicBezTo>
                    <a:pt x="252" y="3219"/>
                    <a:pt x="694" y="3597"/>
                    <a:pt x="1198" y="3597"/>
                  </a:cubicBezTo>
                  <a:lnTo>
                    <a:pt x="3308" y="3597"/>
                  </a:lnTo>
                  <a:cubicBezTo>
                    <a:pt x="3876" y="3597"/>
                    <a:pt x="4380" y="3124"/>
                    <a:pt x="4380" y="2526"/>
                  </a:cubicBezTo>
                  <a:cubicBezTo>
                    <a:pt x="4380" y="2179"/>
                    <a:pt x="4222" y="1801"/>
                    <a:pt x="3813" y="1580"/>
                  </a:cubicBezTo>
                  <a:cubicBezTo>
                    <a:pt x="3718" y="1549"/>
                    <a:pt x="3655" y="1423"/>
                    <a:pt x="3624" y="1297"/>
                  </a:cubicBezTo>
                  <a:cubicBezTo>
                    <a:pt x="3561" y="635"/>
                    <a:pt x="3119" y="194"/>
                    <a:pt x="2552" y="37"/>
                  </a:cubicBezTo>
                  <a:cubicBezTo>
                    <a:pt x="2425" y="19"/>
                    <a:pt x="2319" y="0"/>
                    <a:pt x="22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39"/>
            <p:cNvSpPr/>
            <p:nvPr/>
          </p:nvSpPr>
          <p:spPr>
            <a:xfrm>
              <a:off x="-20332275" y="4066875"/>
              <a:ext cx="64625" cy="80375"/>
            </a:xfrm>
            <a:custGeom>
              <a:rect b="b" l="l" r="r" t="t"/>
              <a:pathLst>
                <a:path extrusionOk="0" h="3215" w="2585">
                  <a:moveTo>
                    <a:pt x="820" y="1"/>
                  </a:moveTo>
                  <a:cubicBezTo>
                    <a:pt x="505" y="1"/>
                    <a:pt x="221" y="95"/>
                    <a:pt x="1" y="253"/>
                  </a:cubicBezTo>
                  <a:cubicBezTo>
                    <a:pt x="253" y="379"/>
                    <a:pt x="505" y="568"/>
                    <a:pt x="726" y="851"/>
                  </a:cubicBezTo>
                  <a:cubicBezTo>
                    <a:pt x="915" y="1103"/>
                    <a:pt x="1072" y="1418"/>
                    <a:pt x="1135" y="1733"/>
                  </a:cubicBezTo>
                  <a:cubicBezTo>
                    <a:pt x="1356" y="1891"/>
                    <a:pt x="1608" y="2174"/>
                    <a:pt x="1702" y="2490"/>
                  </a:cubicBezTo>
                  <a:cubicBezTo>
                    <a:pt x="1797" y="2679"/>
                    <a:pt x="1860" y="2962"/>
                    <a:pt x="1860" y="3214"/>
                  </a:cubicBezTo>
                  <a:cubicBezTo>
                    <a:pt x="2301" y="2899"/>
                    <a:pt x="2584" y="2363"/>
                    <a:pt x="2584" y="1796"/>
                  </a:cubicBezTo>
                  <a:cubicBezTo>
                    <a:pt x="2584" y="788"/>
                    <a:pt x="1797" y="1"/>
                    <a:pt x="82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39"/>
            <p:cNvSpPr/>
            <p:nvPr/>
          </p:nvSpPr>
          <p:spPr>
            <a:xfrm>
              <a:off x="-20553575" y="4103900"/>
              <a:ext cx="107925" cy="89025"/>
            </a:xfrm>
            <a:custGeom>
              <a:rect b="b" l="l" r="r" t="t"/>
              <a:pathLst>
                <a:path extrusionOk="0" h="3561" w="4317">
                  <a:moveTo>
                    <a:pt x="2174" y="0"/>
                  </a:moveTo>
                  <a:cubicBezTo>
                    <a:pt x="1386" y="0"/>
                    <a:pt x="756" y="630"/>
                    <a:pt x="756" y="1418"/>
                  </a:cubicBezTo>
                  <a:lnTo>
                    <a:pt x="756" y="1481"/>
                  </a:lnTo>
                  <a:cubicBezTo>
                    <a:pt x="284" y="1639"/>
                    <a:pt x="63" y="2048"/>
                    <a:pt x="63" y="2458"/>
                  </a:cubicBezTo>
                  <a:cubicBezTo>
                    <a:pt x="0" y="3088"/>
                    <a:pt x="473" y="3560"/>
                    <a:pt x="1071" y="3560"/>
                  </a:cubicBezTo>
                  <a:lnTo>
                    <a:pt x="3214" y="3560"/>
                  </a:lnTo>
                  <a:cubicBezTo>
                    <a:pt x="3686" y="3560"/>
                    <a:pt x="4159" y="3214"/>
                    <a:pt x="4253" y="2710"/>
                  </a:cubicBezTo>
                  <a:cubicBezTo>
                    <a:pt x="4253" y="2615"/>
                    <a:pt x="4316" y="2552"/>
                    <a:pt x="4316" y="2521"/>
                  </a:cubicBezTo>
                  <a:cubicBezTo>
                    <a:pt x="4316" y="2080"/>
                    <a:pt x="4033" y="1670"/>
                    <a:pt x="3592" y="1481"/>
                  </a:cubicBezTo>
                  <a:cubicBezTo>
                    <a:pt x="3592" y="1135"/>
                    <a:pt x="3529" y="819"/>
                    <a:pt x="3308" y="536"/>
                  </a:cubicBezTo>
                  <a:cubicBezTo>
                    <a:pt x="3056" y="189"/>
                    <a:pt x="2646" y="0"/>
                    <a:pt x="217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39"/>
            <p:cNvSpPr/>
            <p:nvPr/>
          </p:nvSpPr>
          <p:spPr>
            <a:xfrm>
              <a:off x="-20515000" y="4168475"/>
              <a:ext cx="119750" cy="91400"/>
            </a:xfrm>
            <a:custGeom>
              <a:rect b="b" l="l" r="r" t="t"/>
              <a:pathLst>
                <a:path extrusionOk="0" h="3656" w="4790">
                  <a:moveTo>
                    <a:pt x="3435" y="1"/>
                  </a:moveTo>
                  <a:cubicBezTo>
                    <a:pt x="3435" y="316"/>
                    <a:pt x="3372" y="599"/>
                    <a:pt x="3151" y="914"/>
                  </a:cubicBezTo>
                  <a:cubicBezTo>
                    <a:pt x="2773" y="1450"/>
                    <a:pt x="2206" y="1702"/>
                    <a:pt x="1671" y="1702"/>
                  </a:cubicBezTo>
                  <a:lnTo>
                    <a:pt x="473" y="1702"/>
                  </a:lnTo>
                  <a:lnTo>
                    <a:pt x="1" y="2710"/>
                  </a:lnTo>
                  <a:lnTo>
                    <a:pt x="946" y="3655"/>
                  </a:lnTo>
                  <a:lnTo>
                    <a:pt x="2143" y="2490"/>
                  </a:lnTo>
                  <a:cubicBezTo>
                    <a:pt x="2222" y="2411"/>
                    <a:pt x="2309" y="2371"/>
                    <a:pt x="2395" y="2371"/>
                  </a:cubicBezTo>
                  <a:cubicBezTo>
                    <a:pt x="2482" y="2371"/>
                    <a:pt x="2568" y="2411"/>
                    <a:pt x="2647" y="2490"/>
                  </a:cubicBezTo>
                  <a:lnTo>
                    <a:pt x="3844" y="3655"/>
                  </a:lnTo>
                  <a:lnTo>
                    <a:pt x="4790" y="2710"/>
                  </a:lnTo>
                  <a:lnTo>
                    <a:pt x="3718" y="410"/>
                  </a:lnTo>
                  <a:cubicBezTo>
                    <a:pt x="3624" y="253"/>
                    <a:pt x="3561" y="127"/>
                    <a:pt x="343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39"/>
            <p:cNvSpPr/>
            <p:nvPr/>
          </p:nvSpPr>
          <p:spPr>
            <a:xfrm>
              <a:off x="-20571700" y="4250400"/>
              <a:ext cx="233950" cy="120525"/>
            </a:xfrm>
            <a:custGeom>
              <a:rect b="b" l="l" r="r" t="t"/>
              <a:pathLst>
                <a:path extrusionOk="0" h="4821" w="9358">
                  <a:moveTo>
                    <a:pt x="4695" y="0"/>
                  </a:moveTo>
                  <a:lnTo>
                    <a:pt x="3497" y="1166"/>
                  </a:lnTo>
                  <a:cubicBezTo>
                    <a:pt x="3419" y="1245"/>
                    <a:pt x="3332" y="1284"/>
                    <a:pt x="3245" y="1284"/>
                  </a:cubicBezTo>
                  <a:cubicBezTo>
                    <a:pt x="3159" y="1284"/>
                    <a:pt x="3072" y="1245"/>
                    <a:pt x="2993" y="1166"/>
                  </a:cubicBezTo>
                  <a:lnTo>
                    <a:pt x="1954" y="158"/>
                  </a:lnTo>
                  <a:lnTo>
                    <a:pt x="32" y="4316"/>
                  </a:lnTo>
                  <a:cubicBezTo>
                    <a:pt x="0" y="4442"/>
                    <a:pt x="0" y="4568"/>
                    <a:pt x="63" y="4694"/>
                  </a:cubicBezTo>
                  <a:cubicBezTo>
                    <a:pt x="158" y="4789"/>
                    <a:pt x="252" y="4820"/>
                    <a:pt x="379" y="4820"/>
                  </a:cubicBezTo>
                  <a:lnTo>
                    <a:pt x="8979" y="4820"/>
                  </a:lnTo>
                  <a:cubicBezTo>
                    <a:pt x="9105" y="4820"/>
                    <a:pt x="9200" y="4757"/>
                    <a:pt x="9294" y="4694"/>
                  </a:cubicBezTo>
                  <a:cubicBezTo>
                    <a:pt x="9357" y="4568"/>
                    <a:pt x="9357" y="4442"/>
                    <a:pt x="9326" y="4316"/>
                  </a:cubicBezTo>
                  <a:lnTo>
                    <a:pt x="7341" y="158"/>
                  </a:lnTo>
                  <a:lnTo>
                    <a:pt x="6333" y="1166"/>
                  </a:lnTo>
                  <a:cubicBezTo>
                    <a:pt x="6270" y="1260"/>
                    <a:pt x="6175" y="1292"/>
                    <a:pt x="6112" y="1292"/>
                  </a:cubicBezTo>
                  <a:cubicBezTo>
                    <a:pt x="6018" y="1292"/>
                    <a:pt x="5892" y="1260"/>
                    <a:pt x="5860" y="1166"/>
                  </a:cubicBezTo>
                  <a:lnTo>
                    <a:pt x="469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8" name="Google Shape;318;p39"/>
          <p:cNvGrpSpPr/>
          <p:nvPr/>
        </p:nvGrpSpPr>
        <p:grpSpPr>
          <a:xfrm>
            <a:off x="4371520" y="1236281"/>
            <a:ext cx="400960" cy="392194"/>
            <a:chOff x="-20199150" y="3317850"/>
            <a:chExt cx="309550" cy="304050"/>
          </a:xfrm>
        </p:grpSpPr>
        <p:sp>
          <p:nvSpPr>
            <p:cNvPr id="319" name="Google Shape;319;p39"/>
            <p:cNvSpPr/>
            <p:nvPr/>
          </p:nvSpPr>
          <p:spPr>
            <a:xfrm>
              <a:off x="-20161350" y="3507675"/>
              <a:ext cx="68550" cy="43325"/>
            </a:xfrm>
            <a:custGeom>
              <a:rect b="b" l="l" r="r" t="t"/>
              <a:pathLst>
                <a:path extrusionOk="0" h="1733" w="2742">
                  <a:moveTo>
                    <a:pt x="2647" y="0"/>
                  </a:moveTo>
                  <a:cubicBezTo>
                    <a:pt x="2174" y="158"/>
                    <a:pt x="1639" y="284"/>
                    <a:pt x="1072" y="284"/>
                  </a:cubicBezTo>
                  <a:cubicBezTo>
                    <a:pt x="788" y="284"/>
                    <a:pt x="505" y="252"/>
                    <a:pt x="221" y="221"/>
                  </a:cubicBezTo>
                  <a:cubicBezTo>
                    <a:pt x="64" y="567"/>
                    <a:pt x="1" y="945"/>
                    <a:pt x="1" y="1386"/>
                  </a:cubicBezTo>
                  <a:cubicBezTo>
                    <a:pt x="1" y="1575"/>
                    <a:pt x="158" y="1733"/>
                    <a:pt x="347" y="1733"/>
                  </a:cubicBezTo>
                  <a:cubicBezTo>
                    <a:pt x="1292" y="1733"/>
                    <a:pt x="2174" y="1292"/>
                    <a:pt x="2741" y="630"/>
                  </a:cubicBezTo>
                  <a:cubicBezTo>
                    <a:pt x="2710" y="441"/>
                    <a:pt x="2678" y="189"/>
                    <a:pt x="264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39"/>
            <p:cNvSpPr/>
            <p:nvPr/>
          </p:nvSpPr>
          <p:spPr>
            <a:xfrm>
              <a:off x="-20161350" y="3389525"/>
              <a:ext cx="68550" cy="43350"/>
            </a:xfrm>
            <a:custGeom>
              <a:rect b="b" l="l" r="r" t="t"/>
              <a:pathLst>
                <a:path extrusionOk="0" h="1734" w="2742">
                  <a:moveTo>
                    <a:pt x="347" y="1"/>
                  </a:moveTo>
                  <a:cubicBezTo>
                    <a:pt x="158" y="1"/>
                    <a:pt x="1" y="158"/>
                    <a:pt x="1" y="379"/>
                  </a:cubicBezTo>
                  <a:cubicBezTo>
                    <a:pt x="1" y="757"/>
                    <a:pt x="64" y="1166"/>
                    <a:pt x="221" y="1544"/>
                  </a:cubicBezTo>
                  <a:cubicBezTo>
                    <a:pt x="505" y="1513"/>
                    <a:pt x="788" y="1481"/>
                    <a:pt x="1072" y="1481"/>
                  </a:cubicBezTo>
                  <a:cubicBezTo>
                    <a:pt x="1639" y="1481"/>
                    <a:pt x="2174" y="1576"/>
                    <a:pt x="2647" y="1733"/>
                  </a:cubicBezTo>
                  <a:cubicBezTo>
                    <a:pt x="2678" y="1544"/>
                    <a:pt x="2741" y="1292"/>
                    <a:pt x="2741" y="1103"/>
                  </a:cubicBezTo>
                  <a:cubicBezTo>
                    <a:pt x="2174" y="442"/>
                    <a:pt x="1292" y="1"/>
                    <a:pt x="34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39"/>
            <p:cNvSpPr/>
            <p:nvPr/>
          </p:nvSpPr>
          <p:spPr>
            <a:xfrm>
              <a:off x="-20199150" y="3443075"/>
              <a:ext cx="97675" cy="53225"/>
            </a:xfrm>
            <a:custGeom>
              <a:rect b="b" l="l" r="r" t="t"/>
              <a:pathLst>
                <a:path extrusionOk="0" h="2129" w="3907">
                  <a:moveTo>
                    <a:pt x="2584" y="1"/>
                  </a:moveTo>
                  <a:cubicBezTo>
                    <a:pt x="1260" y="1"/>
                    <a:pt x="252" y="725"/>
                    <a:pt x="221" y="788"/>
                  </a:cubicBezTo>
                  <a:cubicBezTo>
                    <a:pt x="0" y="914"/>
                    <a:pt x="0" y="1230"/>
                    <a:pt x="221" y="1324"/>
                  </a:cubicBezTo>
                  <a:cubicBezTo>
                    <a:pt x="252" y="1387"/>
                    <a:pt x="1260" y="2112"/>
                    <a:pt x="2584" y="2112"/>
                  </a:cubicBezTo>
                  <a:cubicBezTo>
                    <a:pt x="2669" y="2123"/>
                    <a:pt x="2754" y="2128"/>
                    <a:pt x="2839" y="2128"/>
                  </a:cubicBezTo>
                  <a:cubicBezTo>
                    <a:pt x="3224" y="2128"/>
                    <a:pt x="3597" y="2020"/>
                    <a:pt x="3907" y="1891"/>
                  </a:cubicBezTo>
                  <a:cubicBezTo>
                    <a:pt x="3844" y="1639"/>
                    <a:pt x="3718" y="1450"/>
                    <a:pt x="3592" y="1230"/>
                  </a:cubicBezTo>
                  <a:cubicBezTo>
                    <a:pt x="3560" y="1103"/>
                    <a:pt x="3560" y="1009"/>
                    <a:pt x="3592" y="914"/>
                  </a:cubicBezTo>
                  <a:cubicBezTo>
                    <a:pt x="3718" y="662"/>
                    <a:pt x="3844" y="473"/>
                    <a:pt x="3907" y="221"/>
                  </a:cubicBezTo>
                  <a:cubicBezTo>
                    <a:pt x="3529" y="127"/>
                    <a:pt x="3088" y="1"/>
                    <a:pt x="258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39"/>
            <p:cNvSpPr/>
            <p:nvPr/>
          </p:nvSpPr>
          <p:spPr>
            <a:xfrm>
              <a:off x="-20091250" y="3479325"/>
              <a:ext cx="92175" cy="142575"/>
            </a:xfrm>
            <a:custGeom>
              <a:rect b="b" l="l" r="r" t="t"/>
              <a:pathLst>
                <a:path extrusionOk="0" h="5703" w="3687">
                  <a:moveTo>
                    <a:pt x="190" y="0"/>
                  </a:moveTo>
                  <a:cubicBezTo>
                    <a:pt x="946" y="1638"/>
                    <a:pt x="883" y="3592"/>
                    <a:pt x="95" y="5198"/>
                  </a:cubicBezTo>
                  <a:cubicBezTo>
                    <a:pt x="0" y="5450"/>
                    <a:pt x="158" y="5702"/>
                    <a:pt x="442" y="5702"/>
                  </a:cubicBezTo>
                  <a:lnTo>
                    <a:pt x="3245" y="5702"/>
                  </a:lnTo>
                  <a:cubicBezTo>
                    <a:pt x="3529" y="5702"/>
                    <a:pt x="3687" y="5450"/>
                    <a:pt x="3592" y="5198"/>
                  </a:cubicBezTo>
                  <a:cubicBezTo>
                    <a:pt x="2741" y="3592"/>
                    <a:pt x="2741" y="1607"/>
                    <a:pt x="349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39"/>
            <p:cNvSpPr/>
            <p:nvPr/>
          </p:nvSpPr>
          <p:spPr>
            <a:xfrm>
              <a:off x="-20090475" y="3317850"/>
              <a:ext cx="91400" cy="142575"/>
            </a:xfrm>
            <a:custGeom>
              <a:rect b="b" l="l" r="r" t="t"/>
              <a:pathLst>
                <a:path extrusionOk="0" h="5703" w="3656">
                  <a:moveTo>
                    <a:pt x="411" y="1"/>
                  </a:moveTo>
                  <a:cubicBezTo>
                    <a:pt x="285" y="1"/>
                    <a:pt x="159" y="95"/>
                    <a:pt x="64" y="158"/>
                  </a:cubicBezTo>
                  <a:cubicBezTo>
                    <a:pt x="1" y="284"/>
                    <a:pt x="1" y="410"/>
                    <a:pt x="64" y="505"/>
                  </a:cubicBezTo>
                  <a:cubicBezTo>
                    <a:pt x="915" y="2143"/>
                    <a:pt x="915" y="4096"/>
                    <a:pt x="159" y="5703"/>
                  </a:cubicBezTo>
                  <a:lnTo>
                    <a:pt x="3467" y="5703"/>
                  </a:lnTo>
                  <a:cubicBezTo>
                    <a:pt x="2710" y="4065"/>
                    <a:pt x="2710" y="2143"/>
                    <a:pt x="3530" y="505"/>
                  </a:cubicBezTo>
                  <a:cubicBezTo>
                    <a:pt x="3656" y="284"/>
                    <a:pt x="3467" y="1"/>
                    <a:pt x="321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39"/>
            <p:cNvSpPr/>
            <p:nvPr/>
          </p:nvSpPr>
          <p:spPr>
            <a:xfrm>
              <a:off x="-19984925" y="3389525"/>
              <a:ext cx="94550" cy="107925"/>
            </a:xfrm>
            <a:custGeom>
              <a:rect b="b" l="l" r="r" t="t"/>
              <a:pathLst>
                <a:path extrusionOk="0" h="4317" w="3782">
                  <a:moveTo>
                    <a:pt x="473" y="1"/>
                  </a:moveTo>
                  <a:cubicBezTo>
                    <a:pt x="190" y="1"/>
                    <a:pt x="1" y="316"/>
                    <a:pt x="158" y="568"/>
                  </a:cubicBezTo>
                  <a:cubicBezTo>
                    <a:pt x="946" y="1702"/>
                    <a:pt x="946" y="3119"/>
                    <a:pt x="253" y="4317"/>
                  </a:cubicBezTo>
                  <a:lnTo>
                    <a:pt x="3529" y="4317"/>
                  </a:lnTo>
                  <a:cubicBezTo>
                    <a:pt x="2868" y="3151"/>
                    <a:pt x="2868" y="1702"/>
                    <a:pt x="3624" y="568"/>
                  </a:cubicBezTo>
                  <a:cubicBezTo>
                    <a:pt x="3781" y="316"/>
                    <a:pt x="3624" y="1"/>
                    <a:pt x="330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39"/>
            <p:cNvSpPr/>
            <p:nvPr/>
          </p:nvSpPr>
          <p:spPr>
            <a:xfrm>
              <a:off x="-19984125" y="3514750"/>
              <a:ext cx="94525" cy="107150"/>
            </a:xfrm>
            <a:custGeom>
              <a:rect b="b" l="l" r="r" t="t"/>
              <a:pathLst>
                <a:path extrusionOk="0" h="4286" w="3781">
                  <a:moveTo>
                    <a:pt x="221" y="1"/>
                  </a:moveTo>
                  <a:cubicBezTo>
                    <a:pt x="914" y="1135"/>
                    <a:pt x="914" y="2647"/>
                    <a:pt x="158" y="3750"/>
                  </a:cubicBezTo>
                  <a:cubicBezTo>
                    <a:pt x="0" y="3970"/>
                    <a:pt x="158" y="4285"/>
                    <a:pt x="473" y="4285"/>
                  </a:cubicBezTo>
                  <a:lnTo>
                    <a:pt x="3308" y="4285"/>
                  </a:lnTo>
                  <a:cubicBezTo>
                    <a:pt x="3592" y="4285"/>
                    <a:pt x="3781" y="3970"/>
                    <a:pt x="3623" y="3750"/>
                  </a:cubicBezTo>
                  <a:cubicBezTo>
                    <a:pt x="2836" y="2584"/>
                    <a:pt x="2804" y="1135"/>
                    <a:pt x="349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6" name="Google Shape;326;p39"/>
          <p:cNvGrpSpPr/>
          <p:nvPr/>
        </p:nvGrpSpPr>
        <p:grpSpPr>
          <a:xfrm>
            <a:off x="6787242" y="1236410"/>
            <a:ext cx="327517" cy="391936"/>
            <a:chOff x="-16018450" y="4058400"/>
            <a:chExt cx="252850" cy="303850"/>
          </a:xfrm>
        </p:grpSpPr>
        <p:sp>
          <p:nvSpPr>
            <p:cNvPr id="327" name="Google Shape;327;p39"/>
            <p:cNvSpPr/>
            <p:nvPr/>
          </p:nvSpPr>
          <p:spPr>
            <a:xfrm>
              <a:off x="-15927875" y="4129900"/>
              <a:ext cx="88250" cy="89025"/>
            </a:xfrm>
            <a:custGeom>
              <a:rect b="b" l="l" r="r" t="t"/>
              <a:pathLst>
                <a:path extrusionOk="0" h="3561" w="3530">
                  <a:moveTo>
                    <a:pt x="1765" y="0"/>
                  </a:moveTo>
                  <a:cubicBezTo>
                    <a:pt x="788" y="0"/>
                    <a:pt x="1" y="788"/>
                    <a:pt x="1" y="1764"/>
                  </a:cubicBezTo>
                  <a:cubicBezTo>
                    <a:pt x="1" y="2772"/>
                    <a:pt x="788" y="3560"/>
                    <a:pt x="1765" y="3560"/>
                  </a:cubicBezTo>
                  <a:cubicBezTo>
                    <a:pt x="2742" y="3560"/>
                    <a:pt x="3529" y="2772"/>
                    <a:pt x="3529" y="1764"/>
                  </a:cubicBezTo>
                  <a:cubicBezTo>
                    <a:pt x="3529" y="788"/>
                    <a:pt x="2742" y="0"/>
                    <a:pt x="176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39"/>
            <p:cNvSpPr/>
            <p:nvPr/>
          </p:nvSpPr>
          <p:spPr>
            <a:xfrm>
              <a:off x="-16002700" y="4058400"/>
              <a:ext cx="237100" cy="233575"/>
            </a:xfrm>
            <a:custGeom>
              <a:rect b="b" l="l" r="r" t="t"/>
              <a:pathLst>
                <a:path extrusionOk="0" h="9343" w="9484">
                  <a:moveTo>
                    <a:pt x="4758" y="2167"/>
                  </a:moveTo>
                  <a:cubicBezTo>
                    <a:pt x="6144" y="2167"/>
                    <a:pt x="7247" y="3270"/>
                    <a:pt x="7247" y="4656"/>
                  </a:cubicBezTo>
                  <a:cubicBezTo>
                    <a:pt x="7247" y="6010"/>
                    <a:pt x="6144" y="7113"/>
                    <a:pt x="4758" y="7113"/>
                  </a:cubicBezTo>
                  <a:cubicBezTo>
                    <a:pt x="3372" y="7113"/>
                    <a:pt x="2269" y="6010"/>
                    <a:pt x="2269" y="4656"/>
                  </a:cubicBezTo>
                  <a:cubicBezTo>
                    <a:pt x="2269" y="3270"/>
                    <a:pt x="3372" y="2167"/>
                    <a:pt x="4758" y="2167"/>
                  </a:cubicBezTo>
                  <a:close/>
                  <a:moveTo>
                    <a:pt x="4742" y="1"/>
                  </a:moveTo>
                  <a:cubicBezTo>
                    <a:pt x="4648" y="1"/>
                    <a:pt x="4553" y="40"/>
                    <a:pt x="4474" y="119"/>
                  </a:cubicBezTo>
                  <a:cubicBezTo>
                    <a:pt x="4159" y="434"/>
                    <a:pt x="3939" y="781"/>
                    <a:pt x="3813" y="1222"/>
                  </a:cubicBezTo>
                  <a:cubicBezTo>
                    <a:pt x="3498" y="938"/>
                    <a:pt x="3120" y="686"/>
                    <a:pt x="2679" y="623"/>
                  </a:cubicBezTo>
                  <a:cubicBezTo>
                    <a:pt x="2655" y="619"/>
                    <a:pt x="2630" y="617"/>
                    <a:pt x="2606" y="617"/>
                  </a:cubicBezTo>
                  <a:cubicBezTo>
                    <a:pt x="2437" y="617"/>
                    <a:pt x="2265" y="710"/>
                    <a:pt x="2238" y="875"/>
                  </a:cubicBezTo>
                  <a:cubicBezTo>
                    <a:pt x="2112" y="1285"/>
                    <a:pt x="2112" y="1726"/>
                    <a:pt x="2206" y="2135"/>
                  </a:cubicBezTo>
                  <a:cubicBezTo>
                    <a:pt x="2001" y="2092"/>
                    <a:pt x="1797" y="2068"/>
                    <a:pt x="1595" y="2068"/>
                  </a:cubicBezTo>
                  <a:cubicBezTo>
                    <a:pt x="1362" y="2068"/>
                    <a:pt x="1134" y="2099"/>
                    <a:pt x="914" y="2167"/>
                  </a:cubicBezTo>
                  <a:cubicBezTo>
                    <a:pt x="694" y="2198"/>
                    <a:pt x="599" y="2387"/>
                    <a:pt x="662" y="2608"/>
                  </a:cubicBezTo>
                  <a:cubicBezTo>
                    <a:pt x="788" y="3018"/>
                    <a:pt x="977" y="3396"/>
                    <a:pt x="1261" y="3742"/>
                  </a:cubicBezTo>
                  <a:cubicBezTo>
                    <a:pt x="851" y="3868"/>
                    <a:pt x="473" y="4089"/>
                    <a:pt x="158" y="4404"/>
                  </a:cubicBezTo>
                  <a:cubicBezTo>
                    <a:pt x="1" y="4561"/>
                    <a:pt x="1" y="4750"/>
                    <a:pt x="158" y="4908"/>
                  </a:cubicBezTo>
                  <a:cubicBezTo>
                    <a:pt x="473" y="5223"/>
                    <a:pt x="820" y="5475"/>
                    <a:pt x="1261" y="5601"/>
                  </a:cubicBezTo>
                  <a:cubicBezTo>
                    <a:pt x="977" y="5916"/>
                    <a:pt x="757" y="6294"/>
                    <a:pt x="662" y="6735"/>
                  </a:cubicBezTo>
                  <a:cubicBezTo>
                    <a:pt x="631" y="6924"/>
                    <a:pt x="757" y="7113"/>
                    <a:pt x="914" y="7176"/>
                  </a:cubicBezTo>
                  <a:cubicBezTo>
                    <a:pt x="1140" y="7228"/>
                    <a:pt x="1375" y="7252"/>
                    <a:pt x="1614" y="7252"/>
                  </a:cubicBezTo>
                  <a:cubicBezTo>
                    <a:pt x="1810" y="7252"/>
                    <a:pt x="2008" y="7236"/>
                    <a:pt x="2206" y="7208"/>
                  </a:cubicBezTo>
                  <a:lnTo>
                    <a:pt x="2206" y="7208"/>
                  </a:lnTo>
                  <a:cubicBezTo>
                    <a:pt x="2112" y="7649"/>
                    <a:pt x="2112" y="8058"/>
                    <a:pt x="2238" y="8468"/>
                  </a:cubicBezTo>
                  <a:cubicBezTo>
                    <a:pt x="2262" y="8613"/>
                    <a:pt x="2397" y="8721"/>
                    <a:pt x="2544" y="8721"/>
                  </a:cubicBezTo>
                  <a:cubicBezTo>
                    <a:pt x="2589" y="8721"/>
                    <a:pt x="2634" y="8711"/>
                    <a:pt x="2679" y="8688"/>
                  </a:cubicBezTo>
                  <a:cubicBezTo>
                    <a:pt x="3120" y="8594"/>
                    <a:pt x="3466" y="8373"/>
                    <a:pt x="3813" y="8121"/>
                  </a:cubicBezTo>
                  <a:cubicBezTo>
                    <a:pt x="3939" y="8499"/>
                    <a:pt x="4159" y="8909"/>
                    <a:pt x="4474" y="9224"/>
                  </a:cubicBezTo>
                  <a:cubicBezTo>
                    <a:pt x="4553" y="9303"/>
                    <a:pt x="4648" y="9342"/>
                    <a:pt x="4742" y="9342"/>
                  </a:cubicBezTo>
                  <a:cubicBezTo>
                    <a:pt x="4837" y="9342"/>
                    <a:pt x="4931" y="9303"/>
                    <a:pt x="5010" y="9224"/>
                  </a:cubicBezTo>
                  <a:cubicBezTo>
                    <a:pt x="5325" y="8909"/>
                    <a:pt x="5546" y="8531"/>
                    <a:pt x="5672" y="8121"/>
                  </a:cubicBezTo>
                  <a:cubicBezTo>
                    <a:pt x="5987" y="8342"/>
                    <a:pt x="6365" y="8594"/>
                    <a:pt x="6806" y="8688"/>
                  </a:cubicBezTo>
                  <a:cubicBezTo>
                    <a:pt x="6840" y="8700"/>
                    <a:pt x="6875" y="8705"/>
                    <a:pt x="6910" y="8705"/>
                  </a:cubicBezTo>
                  <a:cubicBezTo>
                    <a:pt x="7068" y="8705"/>
                    <a:pt x="7221" y="8597"/>
                    <a:pt x="7247" y="8468"/>
                  </a:cubicBezTo>
                  <a:cubicBezTo>
                    <a:pt x="7373" y="8027"/>
                    <a:pt x="7373" y="7586"/>
                    <a:pt x="7278" y="7208"/>
                  </a:cubicBezTo>
                  <a:lnTo>
                    <a:pt x="7278" y="7208"/>
                  </a:lnTo>
                  <a:cubicBezTo>
                    <a:pt x="7477" y="7236"/>
                    <a:pt x="7675" y="7252"/>
                    <a:pt x="7870" y="7252"/>
                  </a:cubicBezTo>
                  <a:cubicBezTo>
                    <a:pt x="8110" y="7252"/>
                    <a:pt x="8345" y="7228"/>
                    <a:pt x="8570" y="7176"/>
                  </a:cubicBezTo>
                  <a:cubicBezTo>
                    <a:pt x="8791" y="7113"/>
                    <a:pt x="8885" y="6924"/>
                    <a:pt x="8822" y="6735"/>
                  </a:cubicBezTo>
                  <a:cubicBezTo>
                    <a:pt x="8696" y="6294"/>
                    <a:pt x="8507" y="5947"/>
                    <a:pt x="8224" y="5601"/>
                  </a:cubicBezTo>
                  <a:cubicBezTo>
                    <a:pt x="8633" y="5475"/>
                    <a:pt x="9011" y="5223"/>
                    <a:pt x="9326" y="4908"/>
                  </a:cubicBezTo>
                  <a:cubicBezTo>
                    <a:pt x="9484" y="4750"/>
                    <a:pt x="9484" y="4561"/>
                    <a:pt x="9326" y="4404"/>
                  </a:cubicBezTo>
                  <a:cubicBezTo>
                    <a:pt x="9011" y="4089"/>
                    <a:pt x="8665" y="3868"/>
                    <a:pt x="8224" y="3742"/>
                  </a:cubicBezTo>
                  <a:cubicBezTo>
                    <a:pt x="8507" y="3427"/>
                    <a:pt x="8728" y="3018"/>
                    <a:pt x="8822" y="2608"/>
                  </a:cubicBezTo>
                  <a:cubicBezTo>
                    <a:pt x="8854" y="2387"/>
                    <a:pt x="8728" y="2198"/>
                    <a:pt x="8570" y="2167"/>
                  </a:cubicBezTo>
                  <a:cubicBezTo>
                    <a:pt x="8351" y="2099"/>
                    <a:pt x="8122" y="2068"/>
                    <a:pt x="7889" y="2068"/>
                  </a:cubicBezTo>
                  <a:cubicBezTo>
                    <a:pt x="7688" y="2068"/>
                    <a:pt x="7483" y="2092"/>
                    <a:pt x="7278" y="2135"/>
                  </a:cubicBezTo>
                  <a:cubicBezTo>
                    <a:pt x="7373" y="1694"/>
                    <a:pt x="7373" y="1253"/>
                    <a:pt x="7247" y="875"/>
                  </a:cubicBezTo>
                  <a:cubicBezTo>
                    <a:pt x="7223" y="705"/>
                    <a:pt x="7086" y="591"/>
                    <a:pt x="6938" y="591"/>
                  </a:cubicBezTo>
                  <a:cubicBezTo>
                    <a:pt x="6894" y="591"/>
                    <a:pt x="6849" y="602"/>
                    <a:pt x="6806" y="623"/>
                  </a:cubicBezTo>
                  <a:cubicBezTo>
                    <a:pt x="6365" y="749"/>
                    <a:pt x="6018" y="938"/>
                    <a:pt x="5672" y="1222"/>
                  </a:cubicBezTo>
                  <a:cubicBezTo>
                    <a:pt x="5546" y="812"/>
                    <a:pt x="5325" y="434"/>
                    <a:pt x="5010" y="119"/>
                  </a:cubicBezTo>
                  <a:cubicBezTo>
                    <a:pt x="4931" y="40"/>
                    <a:pt x="4837" y="1"/>
                    <a:pt x="47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39"/>
            <p:cNvSpPr/>
            <p:nvPr/>
          </p:nvSpPr>
          <p:spPr>
            <a:xfrm>
              <a:off x="-16018450" y="4253550"/>
              <a:ext cx="129200" cy="108700"/>
            </a:xfrm>
            <a:custGeom>
              <a:rect b="b" l="l" r="r" t="t"/>
              <a:pathLst>
                <a:path extrusionOk="0" h="4348" w="5168">
                  <a:moveTo>
                    <a:pt x="1009" y="0"/>
                  </a:moveTo>
                  <a:cubicBezTo>
                    <a:pt x="410" y="693"/>
                    <a:pt x="1" y="1607"/>
                    <a:pt x="1" y="2615"/>
                  </a:cubicBezTo>
                  <a:lnTo>
                    <a:pt x="1" y="4001"/>
                  </a:lnTo>
                  <a:lnTo>
                    <a:pt x="32" y="4001"/>
                  </a:lnTo>
                  <a:cubicBezTo>
                    <a:pt x="32" y="4190"/>
                    <a:pt x="190" y="4348"/>
                    <a:pt x="410" y="4348"/>
                  </a:cubicBezTo>
                  <a:lnTo>
                    <a:pt x="1796" y="4348"/>
                  </a:lnTo>
                  <a:cubicBezTo>
                    <a:pt x="3214" y="4348"/>
                    <a:pt x="4443" y="3560"/>
                    <a:pt x="5167" y="2426"/>
                  </a:cubicBezTo>
                  <a:cubicBezTo>
                    <a:pt x="4915" y="2237"/>
                    <a:pt x="4411" y="1733"/>
                    <a:pt x="4159" y="1355"/>
                  </a:cubicBezTo>
                  <a:cubicBezTo>
                    <a:pt x="3750" y="1576"/>
                    <a:pt x="3309" y="1670"/>
                    <a:pt x="2836" y="1796"/>
                  </a:cubicBezTo>
                  <a:cubicBezTo>
                    <a:pt x="2805" y="1801"/>
                    <a:pt x="2774" y="1804"/>
                    <a:pt x="2743" y="1804"/>
                  </a:cubicBezTo>
                  <a:cubicBezTo>
                    <a:pt x="2580" y="1804"/>
                    <a:pt x="2421" y="1734"/>
                    <a:pt x="2395" y="1576"/>
                  </a:cubicBezTo>
                  <a:cubicBezTo>
                    <a:pt x="2269" y="1040"/>
                    <a:pt x="2111" y="662"/>
                    <a:pt x="2080" y="189"/>
                  </a:cubicBezTo>
                  <a:cubicBezTo>
                    <a:pt x="1702" y="158"/>
                    <a:pt x="1418" y="63"/>
                    <a:pt x="10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39"/>
            <p:cNvSpPr/>
            <p:nvPr/>
          </p:nvSpPr>
          <p:spPr>
            <a:xfrm>
              <a:off x="-15876675" y="4254325"/>
              <a:ext cx="107925" cy="90600"/>
            </a:xfrm>
            <a:custGeom>
              <a:rect b="b" l="l" r="r" t="t"/>
              <a:pathLst>
                <a:path extrusionOk="0" h="3624" w="4317">
                  <a:moveTo>
                    <a:pt x="3750" y="1"/>
                  </a:moveTo>
                  <a:cubicBezTo>
                    <a:pt x="3466" y="64"/>
                    <a:pt x="3277" y="127"/>
                    <a:pt x="2993" y="127"/>
                  </a:cubicBezTo>
                  <a:cubicBezTo>
                    <a:pt x="2962" y="599"/>
                    <a:pt x="2836" y="977"/>
                    <a:pt x="2678" y="1482"/>
                  </a:cubicBezTo>
                  <a:cubicBezTo>
                    <a:pt x="2653" y="1657"/>
                    <a:pt x="2509" y="1753"/>
                    <a:pt x="2355" y="1753"/>
                  </a:cubicBezTo>
                  <a:cubicBezTo>
                    <a:pt x="2316" y="1753"/>
                    <a:pt x="2276" y="1746"/>
                    <a:pt x="2237" y="1734"/>
                  </a:cubicBezTo>
                  <a:cubicBezTo>
                    <a:pt x="1733" y="1608"/>
                    <a:pt x="1292" y="1482"/>
                    <a:pt x="914" y="1292"/>
                  </a:cubicBezTo>
                  <a:cubicBezTo>
                    <a:pt x="631" y="1702"/>
                    <a:pt x="347" y="1923"/>
                    <a:pt x="1" y="2269"/>
                  </a:cubicBezTo>
                  <a:cubicBezTo>
                    <a:pt x="599" y="3057"/>
                    <a:pt x="1481" y="3592"/>
                    <a:pt x="2552" y="3592"/>
                  </a:cubicBezTo>
                  <a:lnTo>
                    <a:pt x="3970" y="3592"/>
                  </a:lnTo>
                  <a:lnTo>
                    <a:pt x="3970" y="3624"/>
                  </a:lnTo>
                  <a:cubicBezTo>
                    <a:pt x="4159" y="3624"/>
                    <a:pt x="4317" y="3466"/>
                    <a:pt x="4317" y="3277"/>
                  </a:cubicBezTo>
                  <a:lnTo>
                    <a:pt x="4317" y="1860"/>
                  </a:lnTo>
                  <a:cubicBezTo>
                    <a:pt x="4317" y="1166"/>
                    <a:pt x="4096" y="536"/>
                    <a:pt x="375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pic>
        <p:nvPicPr>
          <p:cNvPr id="335" name="Google Shape;335;p40"/>
          <p:cNvPicPr preferRelativeResize="0"/>
          <p:nvPr/>
        </p:nvPicPr>
        <p:blipFill>
          <a:blip r:embed="rId3">
            <a:alphaModFix/>
          </a:blip>
          <a:stretch>
            <a:fillRect/>
          </a:stretch>
        </p:blipFill>
        <p:spPr>
          <a:xfrm>
            <a:off x="1100150" y="603325"/>
            <a:ext cx="3936851" cy="3936851"/>
          </a:xfrm>
          <a:prstGeom prst="rect">
            <a:avLst/>
          </a:prstGeom>
          <a:noFill/>
          <a:ln>
            <a:noFill/>
          </a:ln>
        </p:spPr>
      </p:pic>
      <p:sp>
        <p:nvSpPr>
          <p:cNvPr id="336" name="Google Shape;336;p40"/>
          <p:cNvSpPr txBox="1"/>
          <p:nvPr/>
        </p:nvSpPr>
        <p:spPr>
          <a:xfrm>
            <a:off x="5356475" y="1180350"/>
            <a:ext cx="3524700" cy="1391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chemeClr val="dk2"/>
                </a:solidFill>
                <a:latin typeface="Raleway"/>
                <a:ea typeface="Raleway"/>
                <a:cs typeface="Raleway"/>
                <a:sym typeface="Raleway"/>
              </a:rPr>
              <a:t>Congratulations to Anna C. for earning academic honors from the College Board's Nation Recognition Program! She earned excellent scores on multiple AP tests last year.</a:t>
            </a:r>
            <a:endParaRPr>
              <a:solidFill>
                <a:schemeClr val="dk2"/>
              </a:solidFill>
              <a:latin typeface="Raleway"/>
              <a:ea typeface="Raleway"/>
              <a:cs typeface="Raleway"/>
              <a:sym typeface="Raleway"/>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pic>
        <p:nvPicPr>
          <p:cNvPr id="341" name="Google Shape;341;p41"/>
          <p:cNvPicPr preferRelativeResize="0"/>
          <p:nvPr/>
        </p:nvPicPr>
        <p:blipFill>
          <a:blip r:embed="rId3">
            <a:alphaModFix/>
          </a:blip>
          <a:stretch>
            <a:fillRect/>
          </a:stretch>
        </p:blipFill>
        <p:spPr>
          <a:xfrm>
            <a:off x="1004325" y="152400"/>
            <a:ext cx="4838700" cy="4838700"/>
          </a:xfrm>
          <a:prstGeom prst="rect">
            <a:avLst/>
          </a:prstGeom>
          <a:noFill/>
          <a:ln>
            <a:noFill/>
          </a:ln>
        </p:spPr>
      </p:pic>
      <p:sp>
        <p:nvSpPr>
          <p:cNvPr id="342" name="Google Shape;342;p41"/>
          <p:cNvSpPr txBox="1"/>
          <p:nvPr/>
        </p:nvSpPr>
        <p:spPr>
          <a:xfrm>
            <a:off x="6165800" y="894525"/>
            <a:ext cx="2747400" cy="3126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chemeClr val="dk2"/>
                </a:solidFill>
                <a:latin typeface="Raleway"/>
                <a:ea typeface="Raleway"/>
                <a:cs typeface="Raleway"/>
                <a:sym typeface="Raleway"/>
              </a:rPr>
              <a:t>Meet </a:t>
            </a:r>
            <a:r>
              <a:rPr b="1" i="1" lang="en">
                <a:solidFill>
                  <a:schemeClr val="dk2"/>
                </a:solidFill>
                <a:latin typeface="Raleway"/>
                <a:ea typeface="Raleway"/>
                <a:cs typeface="Raleway"/>
                <a:sym typeface="Raleway"/>
              </a:rPr>
              <a:t>Alyssa</a:t>
            </a:r>
            <a:r>
              <a:rPr lang="en">
                <a:solidFill>
                  <a:schemeClr val="dk2"/>
                </a:solidFill>
                <a:latin typeface="Raleway"/>
                <a:ea typeface="Raleway"/>
                <a:cs typeface="Raleway"/>
                <a:sym typeface="Raleway"/>
              </a:rPr>
              <a:t>, an 11th grade student who is an amazing artist! She has her work in a Gallery/Store in Auburn, has sold several pieces, and also showed her Artwork during the Placer Artists Tour in Auburn on November 11th-13th at The Ragged Glory Trading Company. Thanks for sharing your gifts and hard work with us, Alyssa!</a:t>
            </a:r>
            <a:endParaRPr>
              <a:solidFill>
                <a:schemeClr val="dk2"/>
              </a:solidFill>
              <a:latin typeface="Raleway"/>
              <a:ea typeface="Raleway"/>
              <a:cs typeface="Raleway"/>
              <a:sym typeface="Raleway"/>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46" name="Shape 346"/>
        <p:cNvGrpSpPr/>
        <p:nvPr/>
      </p:nvGrpSpPr>
      <p:grpSpPr>
        <a:xfrm>
          <a:off x="0" y="0"/>
          <a:ext cx="0" cy="0"/>
          <a:chOff x="0" y="0"/>
          <a:chExt cx="0" cy="0"/>
        </a:xfrm>
      </p:grpSpPr>
      <p:sp>
        <p:nvSpPr>
          <p:cNvPr id="347" name="Google Shape;347;p42"/>
          <p:cNvSpPr txBox="1"/>
          <p:nvPr>
            <p:ph type="title"/>
          </p:nvPr>
        </p:nvSpPr>
        <p:spPr>
          <a:xfrm>
            <a:off x="4237075" y="1000925"/>
            <a:ext cx="4193700" cy="7662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sz="4000"/>
              <a:t>Achievement</a:t>
            </a:r>
            <a:endParaRPr sz="4000"/>
          </a:p>
        </p:txBody>
      </p:sp>
      <p:cxnSp>
        <p:nvCxnSpPr>
          <p:cNvPr id="348" name="Google Shape;348;p42"/>
          <p:cNvCxnSpPr/>
          <p:nvPr/>
        </p:nvCxnSpPr>
        <p:spPr>
          <a:xfrm>
            <a:off x="5224400" y="1958897"/>
            <a:ext cx="3059400" cy="0"/>
          </a:xfrm>
          <a:prstGeom prst="straightConnector1">
            <a:avLst/>
          </a:prstGeom>
          <a:noFill/>
          <a:ln cap="flat" cmpd="sng" w="9525">
            <a:solidFill>
              <a:schemeClr val="dk1"/>
            </a:solidFill>
            <a:prstDash val="solid"/>
            <a:round/>
            <a:headEnd len="med" w="med" type="none"/>
            <a:tailEnd len="med" w="med" type="non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43"/>
          <p:cNvSpPr txBox="1"/>
          <p:nvPr>
            <p:ph idx="3" type="subTitle"/>
          </p:nvPr>
        </p:nvSpPr>
        <p:spPr>
          <a:xfrm>
            <a:off x="1216500" y="3011550"/>
            <a:ext cx="6711000" cy="1813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000000"/>
                </a:solidFill>
                <a:latin typeface="Raleway Medium"/>
                <a:ea typeface="Raleway Medium"/>
                <a:cs typeface="Raleway Medium"/>
                <a:sym typeface="Raleway Medium"/>
              </a:rPr>
              <a:t>Our amazing intervention teachers are providing </a:t>
            </a:r>
            <a:endParaRPr sz="1800">
              <a:solidFill>
                <a:srgbClr val="000000"/>
              </a:solidFill>
              <a:latin typeface="Raleway Medium"/>
              <a:ea typeface="Raleway Medium"/>
              <a:cs typeface="Raleway Medium"/>
              <a:sym typeface="Raleway Medium"/>
            </a:endParaRPr>
          </a:p>
          <a:p>
            <a:pPr indent="0" lvl="0" marL="0" rtl="0" algn="ctr">
              <a:spcBef>
                <a:spcPts val="0"/>
              </a:spcBef>
              <a:spcAft>
                <a:spcPts val="0"/>
              </a:spcAft>
              <a:buNone/>
            </a:pPr>
            <a:r>
              <a:rPr lang="en" sz="1800">
                <a:solidFill>
                  <a:srgbClr val="000000"/>
                </a:solidFill>
                <a:latin typeface="Raleway Medium"/>
                <a:ea typeface="Raleway Medium"/>
                <a:cs typeface="Raleway Medium"/>
                <a:sym typeface="Raleway Medium"/>
              </a:rPr>
              <a:t>Tier 1, 2, and 3 live instructional support to many students </a:t>
            </a:r>
            <a:endParaRPr sz="1800">
              <a:solidFill>
                <a:srgbClr val="000000"/>
              </a:solidFill>
              <a:latin typeface="Raleway Medium"/>
              <a:ea typeface="Raleway Medium"/>
              <a:cs typeface="Raleway Medium"/>
              <a:sym typeface="Raleway Medium"/>
            </a:endParaRPr>
          </a:p>
          <a:p>
            <a:pPr indent="0" lvl="0" marL="0" rtl="0" algn="ctr">
              <a:spcBef>
                <a:spcPts val="0"/>
              </a:spcBef>
              <a:spcAft>
                <a:spcPts val="0"/>
              </a:spcAft>
              <a:buNone/>
            </a:pPr>
            <a:r>
              <a:t/>
            </a:r>
            <a:endParaRPr sz="1800">
              <a:solidFill>
                <a:srgbClr val="000000"/>
              </a:solidFill>
              <a:latin typeface="Raleway Medium"/>
              <a:ea typeface="Raleway Medium"/>
              <a:cs typeface="Raleway Medium"/>
              <a:sym typeface="Raleway Medium"/>
            </a:endParaRPr>
          </a:p>
          <a:p>
            <a:pPr indent="0" lvl="0" marL="0" rtl="0" algn="ctr">
              <a:spcBef>
                <a:spcPts val="0"/>
              </a:spcBef>
              <a:spcAft>
                <a:spcPts val="0"/>
              </a:spcAft>
              <a:buNone/>
            </a:pPr>
            <a:r>
              <a:rPr lang="en" sz="1800">
                <a:solidFill>
                  <a:srgbClr val="000000"/>
                </a:solidFill>
                <a:latin typeface="Raleway Medium"/>
                <a:ea typeface="Raleway Medium"/>
                <a:cs typeface="Raleway Medium"/>
                <a:sym typeface="Raleway Medium"/>
              </a:rPr>
              <a:t>Over 150 seats filled during the school year thus far</a:t>
            </a:r>
            <a:endParaRPr sz="2100">
              <a:latin typeface="Raleway Medium"/>
              <a:ea typeface="Raleway Medium"/>
              <a:cs typeface="Raleway Medium"/>
              <a:sym typeface="Raleway Medium"/>
            </a:endParaRPr>
          </a:p>
        </p:txBody>
      </p:sp>
      <p:sp>
        <p:nvSpPr>
          <p:cNvPr id="354" name="Google Shape;354;p43"/>
          <p:cNvSpPr txBox="1"/>
          <p:nvPr>
            <p:ph idx="1" type="subTitle"/>
          </p:nvPr>
        </p:nvSpPr>
        <p:spPr>
          <a:xfrm>
            <a:off x="3287088" y="2533401"/>
            <a:ext cx="2569800" cy="452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Classes</a:t>
            </a:r>
            <a:endParaRPr/>
          </a:p>
        </p:txBody>
      </p:sp>
      <p:cxnSp>
        <p:nvCxnSpPr>
          <p:cNvPr id="355" name="Google Shape;355;p43"/>
          <p:cNvCxnSpPr/>
          <p:nvPr/>
        </p:nvCxnSpPr>
        <p:spPr>
          <a:xfrm>
            <a:off x="3888138" y="2571748"/>
            <a:ext cx="1367700" cy="0"/>
          </a:xfrm>
          <a:prstGeom prst="straightConnector1">
            <a:avLst/>
          </a:prstGeom>
          <a:noFill/>
          <a:ln cap="flat" cmpd="sng" w="9525">
            <a:solidFill>
              <a:schemeClr val="dk1"/>
            </a:solidFill>
            <a:prstDash val="solid"/>
            <a:round/>
            <a:headEnd len="med" w="med" type="none"/>
            <a:tailEnd len="med" w="med" type="none"/>
          </a:ln>
        </p:spPr>
      </p:cxnSp>
      <p:pic>
        <p:nvPicPr>
          <p:cNvPr id="356" name="Google Shape;356;p43"/>
          <p:cNvPicPr preferRelativeResize="0"/>
          <p:nvPr/>
        </p:nvPicPr>
        <p:blipFill rotWithShape="1">
          <a:blip r:embed="rId3">
            <a:alphaModFix/>
          </a:blip>
          <a:srcRect b="22360" l="17636" r="18182" t="22155"/>
          <a:stretch/>
        </p:blipFill>
        <p:spPr>
          <a:xfrm>
            <a:off x="3287100" y="53150"/>
            <a:ext cx="2569800" cy="222164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pic>
        <p:nvPicPr>
          <p:cNvPr id="361" name="Google Shape;361;p44"/>
          <p:cNvPicPr preferRelativeResize="0"/>
          <p:nvPr/>
        </p:nvPicPr>
        <p:blipFill>
          <a:blip r:embed="rId3">
            <a:alphaModFix amt="78000"/>
          </a:blip>
          <a:stretch>
            <a:fillRect/>
          </a:stretch>
        </p:blipFill>
        <p:spPr>
          <a:xfrm>
            <a:off x="4134150" y="833962"/>
            <a:ext cx="875700" cy="865958"/>
          </a:xfrm>
          <a:prstGeom prst="rect">
            <a:avLst/>
          </a:prstGeom>
          <a:noFill/>
          <a:ln>
            <a:noFill/>
          </a:ln>
        </p:spPr>
      </p:pic>
      <p:sp>
        <p:nvSpPr>
          <p:cNvPr id="362" name="Google Shape;362;p44"/>
          <p:cNvSpPr txBox="1"/>
          <p:nvPr>
            <p:ph type="title"/>
          </p:nvPr>
        </p:nvSpPr>
        <p:spPr>
          <a:xfrm>
            <a:off x="720000" y="168189"/>
            <a:ext cx="7704000" cy="81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Student Support</a:t>
            </a:r>
            <a:endParaRPr/>
          </a:p>
        </p:txBody>
      </p:sp>
      <p:sp>
        <p:nvSpPr>
          <p:cNvPr id="363" name="Google Shape;363;p44"/>
          <p:cNvSpPr txBox="1"/>
          <p:nvPr>
            <p:ph idx="4" type="subTitle"/>
          </p:nvPr>
        </p:nvSpPr>
        <p:spPr>
          <a:xfrm>
            <a:off x="1136700" y="2460675"/>
            <a:ext cx="6870600" cy="2290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500">
                <a:solidFill>
                  <a:srgbClr val="000000"/>
                </a:solidFill>
                <a:latin typeface="Raleway Medium"/>
                <a:ea typeface="Raleway Medium"/>
                <a:cs typeface="Raleway Medium"/>
                <a:sym typeface="Raleway Medium"/>
              </a:rPr>
              <a:t>“The homework/things to practice and the space to allow him to practice with a teacher and not just mom saying it.” </a:t>
            </a:r>
            <a:endParaRPr sz="1500">
              <a:solidFill>
                <a:srgbClr val="000000"/>
              </a:solidFill>
              <a:latin typeface="Raleway Medium"/>
              <a:ea typeface="Raleway Medium"/>
              <a:cs typeface="Raleway Medium"/>
              <a:sym typeface="Raleway Medium"/>
            </a:endParaRPr>
          </a:p>
          <a:p>
            <a:pPr indent="0" lvl="0" marL="0" rtl="0" algn="ctr">
              <a:spcBef>
                <a:spcPts val="0"/>
              </a:spcBef>
              <a:spcAft>
                <a:spcPts val="0"/>
              </a:spcAft>
              <a:buNone/>
            </a:pPr>
            <a:r>
              <a:t/>
            </a:r>
            <a:endParaRPr sz="600">
              <a:solidFill>
                <a:srgbClr val="000000"/>
              </a:solidFill>
              <a:latin typeface="Raleway Medium"/>
              <a:ea typeface="Raleway Medium"/>
              <a:cs typeface="Raleway Medium"/>
              <a:sym typeface="Raleway Medium"/>
            </a:endParaRPr>
          </a:p>
          <a:p>
            <a:pPr indent="0" lvl="0" marL="0" rtl="0" algn="ctr">
              <a:spcBef>
                <a:spcPts val="0"/>
              </a:spcBef>
              <a:spcAft>
                <a:spcPts val="0"/>
              </a:spcAft>
              <a:buNone/>
            </a:pPr>
            <a:r>
              <a:rPr lang="en" sz="1500">
                <a:solidFill>
                  <a:srgbClr val="000000"/>
                </a:solidFill>
                <a:latin typeface="Raleway Medium"/>
                <a:ea typeface="Raleway Medium"/>
                <a:cs typeface="Raleway Medium"/>
                <a:sym typeface="Raleway Medium"/>
              </a:rPr>
              <a:t>“Communication from the instructor and the amount of knowledge that was shared” </a:t>
            </a:r>
            <a:endParaRPr sz="1500">
              <a:solidFill>
                <a:srgbClr val="000000"/>
              </a:solidFill>
              <a:latin typeface="Raleway Medium"/>
              <a:ea typeface="Raleway Medium"/>
              <a:cs typeface="Raleway Medium"/>
              <a:sym typeface="Raleway Medium"/>
            </a:endParaRPr>
          </a:p>
          <a:p>
            <a:pPr indent="0" lvl="0" marL="0" rtl="0" algn="ctr">
              <a:spcBef>
                <a:spcPts val="0"/>
              </a:spcBef>
              <a:spcAft>
                <a:spcPts val="0"/>
              </a:spcAft>
              <a:buNone/>
            </a:pPr>
            <a:r>
              <a:t/>
            </a:r>
            <a:endParaRPr sz="600">
              <a:solidFill>
                <a:srgbClr val="000000"/>
              </a:solidFill>
              <a:latin typeface="Raleway Medium"/>
              <a:ea typeface="Raleway Medium"/>
              <a:cs typeface="Raleway Medium"/>
              <a:sym typeface="Raleway Medium"/>
            </a:endParaRPr>
          </a:p>
          <a:p>
            <a:pPr indent="0" lvl="0" marL="0" rtl="0" algn="ctr">
              <a:spcBef>
                <a:spcPts val="0"/>
              </a:spcBef>
              <a:spcAft>
                <a:spcPts val="0"/>
              </a:spcAft>
              <a:buNone/>
            </a:pPr>
            <a:r>
              <a:rPr lang="en" sz="1500">
                <a:solidFill>
                  <a:srgbClr val="000000"/>
                </a:solidFill>
                <a:latin typeface="Raleway Medium"/>
                <a:ea typeface="Raleway Medium"/>
                <a:cs typeface="Raleway Medium"/>
                <a:sym typeface="Raleway Medium"/>
              </a:rPr>
              <a:t>“They were very engaging. [My student] very much enjoyed the class” </a:t>
            </a:r>
            <a:endParaRPr sz="1500">
              <a:solidFill>
                <a:srgbClr val="000000"/>
              </a:solidFill>
              <a:latin typeface="Raleway Medium"/>
              <a:ea typeface="Raleway Medium"/>
              <a:cs typeface="Raleway Medium"/>
              <a:sym typeface="Raleway Medium"/>
            </a:endParaRPr>
          </a:p>
          <a:p>
            <a:pPr indent="0" lvl="0" marL="0" rtl="0" algn="ctr">
              <a:spcBef>
                <a:spcPts val="0"/>
              </a:spcBef>
              <a:spcAft>
                <a:spcPts val="0"/>
              </a:spcAft>
              <a:buNone/>
            </a:pPr>
            <a:r>
              <a:t/>
            </a:r>
            <a:endParaRPr sz="600">
              <a:solidFill>
                <a:srgbClr val="000000"/>
              </a:solidFill>
              <a:latin typeface="Raleway Medium"/>
              <a:ea typeface="Raleway Medium"/>
              <a:cs typeface="Raleway Medium"/>
              <a:sym typeface="Raleway Medium"/>
            </a:endParaRPr>
          </a:p>
          <a:p>
            <a:pPr indent="0" lvl="0" marL="0" rtl="0" algn="ctr">
              <a:spcBef>
                <a:spcPts val="0"/>
              </a:spcBef>
              <a:spcAft>
                <a:spcPts val="0"/>
              </a:spcAft>
              <a:buNone/>
            </a:pPr>
            <a:r>
              <a:rPr lang="en" sz="1500">
                <a:solidFill>
                  <a:srgbClr val="000000"/>
                </a:solidFill>
                <a:latin typeface="Raleway Medium"/>
                <a:ea typeface="Raleway Medium"/>
                <a:cs typeface="Raleway Medium"/>
                <a:sym typeface="Raleway Medium"/>
              </a:rPr>
              <a:t>“Teacher and layout of instruction and reputation” </a:t>
            </a:r>
            <a:endParaRPr sz="1500">
              <a:solidFill>
                <a:srgbClr val="000000"/>
              </a:solidFill>
              <a:latin typeface="Raleway Medium"/>
              <a:ea typeface="Raleway Medium"/>
              <a:cs typeface="Raleway Medium"/>
              <a:sym typeface="Raleway Medium"/>
            </a:endParaRPr>
          </a:p>
          <a:p>
            <a:pPr indent="0" lvl="0" marL="0" rtl="0" algn="ctr">
              <a:spcBef>
                <a:spcPts val="0"/>
              </a:spcBef>
              <a:spcAft>
                <a:spcPts val="0"/>
              </a:spcAft>
              <a:buNone/>
            </a:pPr>
            <a:r>
              <a:t/>
            </a:r>
            <a:endParaRPr sz="600">
              <a:solidFill>
                <a:srgbClr val="000000"/>
              </a:solidFill>
              <a:latin typeface="Raleway Medium"/>
              <a:ea typeface="Raleway Medium"/>
              <a:cs typeface="Raleway Medium"/>
              <a:sym typeface="Raleway Medium"/>
            </a:endParaRPr>
          </a:p>
          <a:p>
            <a:pPr indent="0" lvl="0" marL="0" rtl="0" algn="ctr">
              <a:spcBef>
                <a:spcPts val="0"/>
              </a:spcBef>
              <a:spcAft>
                <a:spcPts val="0"/>
              </a:spcAft>
              <a:buNone/>
            </a:pPr>
            <a:r>
              <a:rPr lang="en" sz="1500">
                <a:solidFill>
                  <a:srgbClr val="000000"/>
                </a:solidFill>
                <a:latin typeface="Raleway Medium"/>
                <a:ea typeface="Raleway Medium"/>
                <a:cs typeface="Raleway Medium"/>
                <a:sym typeface="Raleway Medium"/>
              </a:rPr>
              <a:t>“I think the overall structure was great and included good review and games to retain concepts learned” </a:t>
            </a:r>
            <a:endParaRPr sz="1800">
              <a:latin typeface="Raleway Medium"/>
              <a:ea typeface="Raleway Medium"/>
              <a:cs typeface="Raleway Medium"/>
              <a:sym typeface="Raleway Medium"/>
            </a:endParaRPr>
          </a:p>
          <a:p>
            <a:pPr indent="0" lvl="0" marL="0" rtl="0" algn="ctr">
              <a:spcBef>
                <a:spcPts val="0"/>
              </a:spcBef>
              <a:spcAft>
                <a:spcPts val="0"/>
              </a:spcAft>
              <a:buNone/>
            </a:pPr>
            <a:r>
              <a:t/>
            </a:r>
            <a:endParaRPr/>
          </a:p>
        </p:txBody>
      </p:sp>
      <p:sp>
        <p:nvSpPr>
          <p:cNvPr id="364" name="Google Shape;364;p44"/>
          <p:cNvSpPr txBox="1"/>
          <p:nvPr>
            <p:ph idx="2" type="subTitle"/>
          </p:nvPr>
        </p:nvSpPr>
        <p:spPr>
          <a:xfrm>
            <a:off x="2851792" y="1782388"/>
            <a:ext cx="3440400" cy="452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What Parents Like</a:t>
            </a:r>
            <a:endParaRPr/>
          </a:p>
        </p:txBody>
      </p:sp>
      <p:cxnSp>
        <p:nvCxnSpPr>
          <p:cNvPr id="365" name="Google Shape;365;p44"/>
          <p:cNvCxnSpPr/>
          <p:nvPr/>
        </p:nvCxnSpPr>
        <p:spPr>
          <a:xfrm>
            <a:off x="3888138" y="2234798"/>
            <a:ext cx="1367700" cy="0"/>
          </a:xfrm>
          <a:prstGeom prst="straightConnector1">
            <a:avLst/>
          </a:prstGeom>
          <a:noFill/>
          <a:ln cap="flat" cmpd="sng" w="9525">
            <a:solidFill>
              <a:schemeClr val="dk1"/>
            </a:solidFill>
            <a:prstDash val="solid"/>
            <a:round/>
            <a:headEnd len="med" w="med" type="none"/>
            <a:tailEnd len="med" w="med" type="none"/>
          </a:ln>
        </p:spPr>
      </p:cxnSp>
      <p:grpSp>
        <p:nvGrpSpPr>
          <p:cNvPr id="366" name="Google Shape;366;p44"/>
          <p:cNvGrpSpPr/>
          <p:nvPr/>
        </p:nvGrpSpPr>
        <p:grpSpPr>
          <a:xfrm>
            <a:off x="4377542" y="1071685"/>
            <a:ext cx="388915" cy="390510"/>
            <a:chOff x="2872600" y="2632150"/>
            <a:chExt cx="289350" cy="288775"/>
          </a:xfrm>
        </p:grpSpPr>
        <p:sp>
          <p:nvSpPr>
            <p:cNvPr id="367" name="Google Shape;367;p44"/>
            <p:cNvSpPr/>
            <p:nvPr/>
          </p:nvSpPr>
          <p:spPr>
            <a:xfrm>
              <a:off x="2979750" y="2659525"/>
              <a:ext cx="101825" cy="68500"/>
            </a:xfrm>
            <a:custGeom>
              <a:rect b="b" l="l" r="r" t="t"/>
              <a:pathLst>
                <a:path extrusionOk="0" h="2740" w="4073">
                  <a:moveTo>
                    <a:pt x="1572" y="1"/>
                  </a:moveTo>
                  <a:lnTo>
                    <a:pt x="1" y="2739"/>
                  </a:lnTo>
                  <a:lnTo>
                    <a:pt x="715" y="2739"/>
                  </a:lnTo>
                  <a:lnTo>
                    <a:pt x="501" y="2573"/>
                  </a:lnTo>
                  <a:cubicBezTo>
                    <a:pt x="382" y="2454"/>
                    <a:pt x="382" y="2263"/>
                    <a:pt x="501" y="2144"/>
                  </a:cubicBezTo>
                  <a:cubicBezTo>
                    <a:pt x="560" y="2084"/>
                    <a:pt x="638" y="2055"/>
                    <a:pt x="715" y="2055"/>
                  </a:cubicBezTo>
                  <a:cubicBezTo>
                    <a:pt x="793" y="2055"/>
                    <a:pt x="870" y="2084"/>
                    <a:pt x="929" y="2144"/>
                  </a:cubicBezTo>
                  <a:lnTo>
                    <a:pt x="1263" y="2477"/>
                  </a:lnTo>
                  <a:lnTo>
                    <a:pt x="1572" y="2144"/>
                  </a:lnTo>
                  <a:cubicBezTo>
                    <a:pt x="1632" y="2084"/>
                    <a:pt x="1709" y="2055"/>
                    <a:pt x="1787" y="2055"/>
                  </a:cubicBezTo>
                  <a:cubicBezTo>
                    <a:pt x="1864" y="2055"/>
                    <a:pt x="1942" y="2084"/>
                    <a:pt x="2001" y="2144"/>
                  </a:cubicBezTo>
                  <a:cubicBezTo>
                    <a:pt x="2120" y="2263"/>
                    <a:pt x="2120" y="2454"/>
                    <a:pt x="2001" y="2573"/>
                  </a:cubicBezTo>
                  <a:lnTo>
                    <a:pt x="1811" y="2739"/>
                  </a:lnTo>
                  <a:lnTo>
                    <a:pt x="4073" y="2739"/>
                  </a:lnTo>
                  <a:lnTo>
                    <a:pt x="2835" y="977"/>
                  </a:lnTo>
                  <a:lnTo>
                    <a:pt x="2501" y="1287"/>
                  </a:lnTo>
                  <a:cubicBezTo>
                    <a:pt x="2484" y="1304"/>
                    <a:pt x="2444" y="1320"/>
                    <a:pt x="2405" y="1320"/>
                  </a:cubicBezTo>
                  <a:cubicBezTo>
                    <a:pt x="2388" y="1320"/>
                    <a:pt x="2372" y="1317"/>
                    <a:pt x="2358" y="1311"/>
                  </a:cubicBezTo>
                  <a:cubicBezTo>
                    <a:pt x="2287" y="1311"/>
                    <a:pt x="2263" y="1287"/>
                    <a:pt x="2239" y="1215"/>
                  </a:cubicBezTo>
                  <a:lnTo>
                    <a:pt x="157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44"/>
            <p:cNvSpPr/>
            <p:nvPr/>
          </p:nvSpPr>
          <p:spPr>
            <a:xfrm>
              <a:off x="2872600" y="2632150"/>
              <a:ext cx="231025" cy="288775"/>
            </a:xfrm>
            <a:custGeom>
              <a:rect b="b" l="l" r="r" t="t"/>
              <a:pathLst>
                <a:path extrusionOk="0" h="11551" w="9241">
                  <a:moveTo>
                    <a:pt x="2953" y="1834"/>
                  </a:moveTo>
                  <a:cubicBezTo>
                    <a:pt x="3048" y="1882"/>
                    <a:pt x="3072" y="1929"/>
                    <a:pt x="3072" y="2024"/>
                  </a:cubicBezTo>
                  <a:lnTo>
                    <a:pt x="3072" y="2406"/>
                  </a:lnTo>
                  <a:cubicBezTo>
                    <a:pt x="3072" y="2525"/>
                    <a:pt x="2977" y="2596"/>
                    <a:pt x="2882" y="2596"/>
                  </a:cubicBezTo>
                  <a:cubicBezTo>
                    <a:pt x="2763" y="2596"/>
                    <a:pt x="2715" y="2501"/>
                    <a:pt x="2715" y="2406"/>
                  </a:cubicBezTo>
                  <a:lnTo>
                    <a:pt x="2715" y="2239"/>
                  </a:lnTo>
                  <a:lnTo>
                    <a:pt x="2524" y="2239"/>
                  </a:lnTo>
                  <a:cubicBezTo>
                    <a:pt x="2405" y="2239"/>
                    <a:pt x="2358" y="2144"/>
                    <a:pt x="2358" y="2048"/>
                  </a:cubicBezTo>
                  <a:cubicBezTo>
                    <a:pt x="2286" y="1929"/>
                    <a:pt x="2382" y="1834"/>
                    <a:pt x="2501" y="1834"/>
                  </a:cubicBezTo>
                  <a:close/>
                  <a:moveTo>
                    <a:pt x="1381" y="1834"/>
                  </a:moveTo>
                  <a:cubicBezTo>
                    <a:pt x="1500" y="1834"/>
                    <a:pt x="1548" y="1929"/>
                    <a:pt x="1548" y="2024"/>
                  </a:cubicBezTo>
                  <a:cubicBezTo>
                    <a:pt x="1548" y="2144"/>
                    <a:pt x="1453" y="2191"/>
                    <a:pt x="1381" y="2191"/>
                  </a:cubicBezTo>
                  <a:lnTo>
                    <a:pt x="1191" y="2191"/>
                  </a:lnTo>
                  <a:lnTo>
                    <a:pt x="1191" y="2429"/>
                  </a:lnTo>
                  <a:cubicBezTo>
                    <a:pt x="1191" y="2548"/>
                    <a:pt x="1096" y="2644"/>
                    <a:pt x="1024" y="2644"/>
                  </a:cubicBezTo>
                  <a:cubicBezTo>
                    <a:pt x="905" y="2644"/>
                    <a:pt x="834" y="2548"/>
                    <a:pt x="834" y="2429"/>
                  </a:cubicBezTo>
                  <a:lnTo>
                    <a:pt x="810" y="2048"/>
                  </a:lnTo>
                  <a:cubicBezTo>
                    <a:pt x="810" y="1929"/>
                    <a:pt x="905" y="1834"/>
                    <a:pt x="976" y="1834"/>
                  </a:cubicBezTo>
                  <a:close/>
                  <a:moveTo>
                    <a:pt x="976" y="3001"/>
                  </a:moveTo>
                  <a:cubicBezTo>
                    <a:pt x="1096" y="3001"/>
                    <a:pt x="1167" y="3096"/>
                    <a:pt x="1167" y="3191"/>
                  </a:cubicBezTo>
                  <a:lnTo>
                    <a:pt x="1167" y="3930"/>
                  </a:lnTo>
                  <a:cubicBezTo>
                    <a:pt x="1167" y="4049"/>
                    <a:pt x="1072" y="4096"/>
                    <a:pt x="976" y="4096"/>
                  </a:cubicBezTo>
                  <a:cubicBezTo>
                    <a:pt x="857" y="4096"/>
                    <a:pt x="810" y="4001"/>
                    <a:pt x="810" y="3930"/>
                  </a:cubicBezTo>
                  <a:lnTo>
                    <a:pt x="810" y="3191"/>
                  </a:lnTo>
                  <a:cubicBezTo>
                    <a:pt x="810" y="3072"/>
                    <a:pt x="905" y="3001"/>
                    <a:pt x="976" y="3001"/>
                  </a:cubicBezTo>
                  <a:close/>
                  <a:moveTo>
                    <a:pt x="2834" y="3191"/>
                  </a:moveTo>
                  <a:cubicBezTo>
                    <a:pt x="2929" y="3191"/>
                    <a:pt x="3001" y="3263"/>
                    <a:pt x="3001" y="3358"/>
                  </a:cubicBezTo>
                  <a:lnTo>
                    <a:pt x="3001" y="4311"/>
                  </a:lnTo>
                  <a:cubicBezTo>
                    <a:pt x="3001" y="4430"/>
                    <a:pt x="2929" y="4501"/>
                    <a:pt x="2834" y="4501"/>
                  </a:cubicBezTo>
                  <a:cubicBezTo>
                    <a:pt x="2824" y="4504"/>
                    <a:pt x="2814" y="4505"/>
                    <a:pt x="2804" y="4505"/>
                  </a:cubicBezTo>
                  <a:cubicBezTo>
                    <a:pt x="2720" y="4505"/>
                    <a:pt x="2644" y="4417"/>
                    <a:pt x="2644" y="4311"/>
                  </a:cubicBezTo>
                  <a:lnTo>
                    <a:pt x="2644" y="3358"/>
                  </a:lnTo>
                  <a:cubicBezTo>
                    <a:pt x="2644" y="3239"/>
                    <a:pt x="2739" y="3191"/>
                    <a:pt x="2834" y="3191"/>
                  </a:cubicBezTo>
                  <a:close/>
                  <a:moveTo>
                    <a:pt x="5858" y="596"/>
                  </a:moveTo>
                  <a:cubicBezTo>
                    <a:pt x="5930" y="596"/>
                    <a:pt x="5978" y="619"/>
                    <a:pt x="6025" y="691"/>
                  </a:cubicBezTo>
                  <a:lnTo>
                    <a:pt x="6740" y="2001"/>
                  </a:lnTo>
                  <a:lnTo>
                    <a:pt x="7025" y="1715"/>
                  </a:lnTo>
                  <a:cubicBezTo>
                    <a:pt x="7042" y="1698"/>
                    <a:pt x="7083" y="1681"/>
                    <a:pt x="7114" y="1681"/>
                  </a:cubicBezTo>
                  <a:cubicBezTo>
                    <a:pt x="7126" y="1681"/>
                    <a:pt x="7137" y="1684"/>
                    <a:pt x="7144" y="1691"/>
                  </a:cubicBezTo>
                  <a:cubicBezTo>
                    <a:pt x="7192" y="1691"/>
                    <a:pt x="7240" y="1715"/>
                    <a:pt x="7264" y="1763"/>
                  </a:cubicBezTo>
                  <a:lnTo>
                    <a:pt x="8788" y="3882"/>
                  </a:lnTo>
                  <a:cubicBezTo>
                    <a:pt x="8811" y="3930"/>
                    <a:pt x="8835" y="3953"/>
                    <a:pt x="8835" y="4001"/>
                  </a:cubicBezTo>
                  <a:cubicBezTo>
                    <a:pt x="8835" y="4096"/>
                    <a:pt x="8788" y="4192"/>
                    <a:pt x="8669" y="4192"/>
                  </a:cubicBezTo>
                  <a:lnTo>
                    <a:pt x="6168" y="4192"/>
                  </a:lnTo>
                  <a:lnTo>
                    <a:pt x="6287" y="4311"/>
                  </a:lnTo>
                  <a:cubicBezTo>
                    <a:pt x="6406" y="4430"/>
                    <a:pt x="6406" y="4596"/>
                    <a:pt x="6287" y="4739"/>
                  </a:cubicBezTo>
                  <a:cubicBezTo>
                    <a:pt x="6216" y="4787"/>
                    <a:pt x="6168" y="4811"/>
                    <a:pt x="6073" y="4811"/>
                  </a:cubicBezTo>
                  <a:cubicBezTo>
                    <a:pt x="6001" y="4811"/>
                    <a:pt x="5930" y="4787"/>
                    <a:pt x="5858" y="4716"/>
                  </a:cubicBezTo>
                  <a:lnTo>
                    <a:pt x="5525" y="4406"/>
                  </a:lnTo>
                  <a:lnTo>
                    <a:pt x="5215" y="4716"/>
                  </a:lnTo>
                  <a:cubicBezTo>
                    <a:pt x="5144" y="4787"/>
                    <a:pt x="5096" y="4811"/>
                    <a:pt x="5001" y="4811"/>
                  </a:cubicBezTo>
                  <a:cubicBezTo>
                    <a:pt x="4930" y="4811"/>
                    <a:pt x="4858" y="4787"/>
                    <a:pt x="4787" y="4716"/>
                  </a:cubicBezTo>
                  <a:cubicBezTo>
                    <a:pt x="4668" y="4596"/>
                    <a:pt x="4668" y="4430"/>
                    <a:pt x="4787" y="4311"/>
                  </a:cubicBezTo>
                  <a:lnTo>
                    <a:pt x="4906" y="4192"/>
                  </a:lnTo>
                  <a:lnTo>
                    <a:pt x="3953" y="4192"/>
                  </a:lnTo>
                  <a:cubicBezTo>
                    <a:pt x="3906" y="4192"/>
                    <a:pt x="3834" y="4168"/>
                    <a:pt x="3810" y="4096"/>
                  </a:cubicBezTo>
                  <a:cubicBezTo>
                    <a:pt x="3810" y="4025"/>
                    <a:pt x="3810" y="3953"/>
                    <a:pt x="3834" y="3930"/>
                  </a:cubicBezTo>
                  <a:lnTo>
                    <a:pt x="5716" y="691"/>
                  </a:lnTo>
                  <a:cubicBezTo>
                    <a:pt x="5739" y="619"/>
                    <a:pt x="5811" y="596"/>
                    <a:pt x="5858" y="596"/>
                  </a:cubicBezTo>
                  <a:close/>
                  <a:moveTo>
                    <a:pt x="976" y="4525"/>
                  </a:moveTo>
                  <a:cubicBezTo>
                    <a:pt x="1096" y="4525"/>
                    <a:pt x="1167" y="4620"/>
                    <a:pt x="1167" y="4692"/>
                  </a:cubicBezTo>
                  <a:lnTo>
                    <a:pt x="1167" y="5454"/>
                  </a:lnTo>
                  <a:cubicBezTo>
                    <a:pt x="1167" y="5549"/>
                    <a:pt x="1072" y="5620"/>
                    <a:pt x="976" y="5620"/>
                  </a:cubicBezTo>
                  <a:cubicBezTo>
                    <a:pt x="857" y="5620"/>
                    <a:pt x="810" y="5525"/>
                    <a:pt x="810" y="5454"/>
                  </a:cubicBezTo>
                  <a:lnTo>
                    <a:pt x="810" y="4692"/>
                  </a:lnTo>
                  <a:cubicBezTo>
                    <a:pt x="810" y="4573"/>
                    <a:pt x="905" y="4525"/>
                    <a:pt x="976" y="4525"/>
                  </a:cubicBezTo>
                  <a:close/>
                  <a:moveTo>
                    <a:pt x="5549" y="5001"/>
                  </a:moveTo>
                  <a:cubicBezTo>
                    <a:pt x="5620" y="5001"/>
                    <a:pt x="5739" y="5097"/>
                    <a:pt x="5739" y="5168"/>
                  </a:cubicBezTo>
                  <a:lnTo>
                    <a:pt x="5787" y="5644"/>
                  </a:lnTo>
                  <a:cubicBezTo>
                    <a:pt x="5787" y="5716"/>
                    <a:pt x="5739" y="5740"/>
                    <a:pt x="5716" y="5811"/>
                  </a:cubicBezTo>
                  <a:cubicBezTo>
                    <a:pt x="5668" y="5835"/>
                    <a:pt x="5597" y="5835"/>
                    <a:pt x="5573" y="5835"/>
                  </a:cubicBezTo>
                  <a:lnTo>
                    <a:pt x="5192" y="5835"/>
                  </a:lnTo>
                  <a:cubicBezTo>
                    <a:pt x="5073" y="5835"/>
                    <a:pt x="5001" y="5740"/>
                    <a:pt x="5001" y="5644"/>
                  </a:cubicBezTo>
                  <a:cubicBezTo>
                    <a:pt x="5001" y="5525"/>
                    <a:pt x="5096" y="5478"/>
                    <a:pt x="5192" y="5478"/>
                  </a:cubicBezTo>
                  <a:lnTo>
                    <a:pt x="5358" y="5478"/>
                  </a:lnTo>
                  <a:lnTo>
                    <a:pt x="5358" y="5192"/>
                  </a:lnTo>
                  <a:cubicBezTo>
                    <a:pt x="5358" y="5097"/>
                    <a:pt x="5454" y="5001"/>
                    <a:pt x="5549" y="5001"/>
                  </a:cubicBezTo>
                  <a:close/>
                  <a:moveTo>
                    <a:pt x="2810" y="5097"/>
                  </a:moveTo>
                  <a:cubicBezTo>
                    <a:pt x="2929" y="5097"/>
                    <a:pt x="2977" y="5168"/>
                    <a:pt x="2977" y="5263"/>
                  </a:cubicBezTo>
                  <a:lnTo>
                    <a:pt x="2977" y="5406"/>
                  </a:lnTo>
                  <a:lnTo>
                    <a:pt x="3215" y="5478"/>
                  </a:lnTo>
                  <a:cubicBezTo>
                    <a:pt x="3310" y="5478"/>
                    <a:pt x="3406" y="5573"/>
                    <a:pt x="3406" y="5644"/>
                  </a:cubicBezTo>
                  <a:cubicBezTo>
                    <a:pt x="3406" y="5740"/>
                    <a:pt x="3310" y="5835"/>
                    <a:pt x="3215" y="5835"/>
                  </a:cubicBezTo>
                  <a:lnTo>
                    <a:pt x="2834" y="5859"/>
                  </a:lnTo>
                  <a:cubicBezTo>
                    <a:pt x="2763" y="5859"/>
                    <a:pt x="2739" y="5835"/>
                    <a:pt x="2691" y="5811"/>
                  </a:cubicBezTo>
                  <a:cubicBezTo>
                    <a:pt x="2644" y="5763"/>
                    <a:pt x="2620" y="5716"/>
                    <a:pt x="2620" y="5644"/>
                  </a:cubicBezTo>
                  <a:lnTo>
                    <a:pt x="2620" y="5263"/>
                  </a:lnTo>
                  <a:cubicBezTo>
                    <a:pt x="2620" y="5144"/>
                    <a:pt x="2715" y="5097"/>
                    <a:pt x="2810" y="5097"/>
                  </a:cubicBezTo>
                  <a:close/>
                  <a:moveTo>
                    <a:pt x="4525" y="5501"/>
                  </a:moveTo>
                  <a:cubicBezTo>
                    <a:pt x="4644" y="5501"/>
                    <a:pt x="4715" y="5597"/>
                    <a:pt x="4715" y="5692"/>
                  </a:cubicBezTo>
                  <a:cubicBezTo>
                    <a:pt x="4715" y="5787"/>
                    <a:pt x="4620" y="5859"/>
                    <a:pt x="4525" y="5859"/>
                  </a:cubicBezTo>
                  <a:lnTo>
                    <a:pt x="3882" y="5859"/>
                  </a:lnTo>
                  <a:cubicBezTo>
                    <a:pt x="3763" y="5859"/>
                    <a:pt x="3691" y="5763"/>
                    <a:pt x="3691" y="5692"/>
                  </a:cubicBezTo>
                  <a:cubicBezTo>
                    <a:pt x="3691" y="5573"/>
                    <a:pt x="3787" y="5501"/>
                    <a:pt x="3882" y="5501"/>
                  </a:cubicBezTo>
                  <a:close/>
                  <a:moveTo>
                    <a:pt x="976" y="6049"/>
                  </a:moveTo>
                  <a:cubicBezTo>
                    <a:pt x="1096" y="6049"/>
                    <a:pt x="1167" y="6121"/>
                    <a:pt x="1167" y="6216"/>
                  </a:cubicBezTo>
                  <a:lnTo>
                    <a:pt x="1167" y="6954"/>
                  </a:lnTo>
                  <a:cubicBezTo>
                    <a:pt x="1167" y="7073"/>
                    <a:pt x="1072" y="7145"/>
                    <a:pt x="976" y="7145"/>
                  </a:cubicBezTo>
                  <a:cubicBezTo>
                    <a:pt x="857" y="7145"/>
                    <a:pt x="810" y="7049"/>
                    <a:pt x="810" y="6954"/>
                  </a:cubicBezTo>
                  <a:lnTo>
                    <a:pt x="810" y="6216"/>
                  </a:lnTo>
                  <a:cubicBezTo>
                    <a:pt x="810" y="6097"/>
                    <a:pt x="905" y="6049"/>
                    <a:pt x="976" y="6049"/>
                  </a:cubicBezTo>
                  <a:close/>
                  <a:moveTo>
                    <a:pt x="976" y="7549"/>
                  </a:moveTo>
                  <a:cubicBezTo>
                    <a:pt x="1096" y="7549"/>
                    <a:pt x="1167" y="7645"/>
                    <a:pt x="1167" y="7740"/>
                  </a:cubicBezTo>
                  <a:lnTo>
                    <a:pt x="1167" y="7907"/>
                  </a:lnTo>
                  <a:lnTo>
                    <a:pt x="1334" y="7907"/>
                  </a:lnTo>
                  <a:cubicBezTo>
                    <a:pt x="1453" y="7907"/>
                    <a:pt x="1548" y="8002"/>
                    <a:pt x="1524" y="8121"/>
                  </a:cubicBezTo>
                  <a:cubicBezTo>
                    <a:pt x="1524" y="8216"/>
                    <a:pt x="1429" y="8311"/>
                    <a:pt x="1310" y="8311"/>
                  </a:cubicBezTo>
                  <a:lnTo>
                    <a:pt x="929" y="8311"/>
                  </a:lnTo>
                  <a:cubicBezTo>
                    <a:pt x="905" y="8311"/>
                    <a:pt x="810" y="8216"/>
                    <a:pt x="810" y="8121"/>
                  </a:cubicBezTo>
                  <a:lnTo>
                    <a:pt x="810" y="7740"/>
                  </a:lnTo>
                  <a:cubicBezTo>
                    <a:pt x="810" y="7621"/>
                    <a:pt x="905" y="7549"/>
                    <a:pt x="976" y="7549"/>
                  </a:cubicBezTo>
                  <a:close/>
                  <a:moveTo>
                    <a:pt x="3191" y="7907"/>
                  </a:moveTo>
                  <a:cubicBezTo>
                    <a:pt x="3310" y="7907"/>
                    <a:pt x="3406" y="8002"/>
                    <a:pt x="3406" y="8097"/>
                  </a:cubicBezTo>
                  <a:cubicBezTo>
                    <a:pt x="3406" y="8216"/>
                    <a:pt x="3310" y="8311"/>
                    <a:pt x="3215" y="8311"/>
                  </a:cubicBezTo>
                  <a:lnTo>
                    <a:pt x="2310" y="8311"/>
                  </a:lnTo>
                  <a:cubicBezTo>
                    <a:pt x="2215" y="8311"/>
                    <a:pt x="2143" y="8216"/>
                    <a:pt x="2143" y="8121"/>
                  </a:cubicBezTo>
                  <a:cubicBezTo>
                    <a:pt x="2120" y="8002"/>
                    <a:pt x="2167" y="7907"/>
                    <a:pt x="2286" y="7907"/>
                  </a:cubicBezTo>
                  <a:close/>
                  <a:moveTo>
                    <a:pt x="5001" y="7930"/>
                  </a:moveTo>
                  <a:cubicBezTo>
                    <a:pt x="5120" y="7930"/>
                    <a:pt x="5192" y="8026"/>
                    <a:pt x="5192" y="8121"/>
                  </a:cubicBezTo>
                  <a:cubicBezTo>
                    <a:pt x="5192" y="8240"/>
                    <a:pt x="5096" y="8311"/>
                    <a:pt x="5001" y="8311"/>
                  </a:cubicBezTo>
                  <a:lnTo>
                    <a:pt x="4120" y="8311"/>
                  </a:lnTo>
                  <a:cubicBezTo>
                    <a:pt x="4025" y="8311"/>
                    <a:pt x="3929" y="8216"/>
                    <a:pt x="3929" y="8121"/>
                  </a:cubicBezTo>
                  <a:cubicBezTo>
                    <a:pt x="3929" y="8002"/>
                    <a:pt x="4025" y="7930"/>
                    <a:pt x="4120" y="7930"/>
                  </a:cubicBezTo>
                  <a:close/>
                  <a:moveTo>
                    <a:pt x="6311" y="7954"/>
                  </a:moveTo>
                  <a:cubicBezTo>
                    <a:pt x="6406" y="7954"/>
                    <a:pt x="6501" y="8026"/>
                    <a:pt x="6501" y="8121"/>
                  </a:cubicBezTo>
                  <a:lnTo>
                    <a:pt x="6501" y="8502"/>
                  </a:lnTo>
                  <a:cubicBezTo>
                    <a:pt x="6501" y="8609"/>
                    <a:pt x="6406" y="8696"/>
                    <a:pt x="6266" y="8696"/>
                  </a:cubicBezTo>
                  <a:cubicBezTo>
                    <a:pt x="6250" y="8696"/>
                    <a:pt x="6233" y="8695"/>
                    <a:pt x="6216" y="8693"/>
                  </a:cubicBezTo>
                  <a:cubicBezTo>
                    <a:pt x="6144" y="8669"/>
                    <a:pt x="6097" y="8597"/>
                    <a:pt x="6097" y="8502"/>
                  </a:cubicBezTo>
                  <a:lnTo>
                    <a:pt x="6097" y="8335"/>
                  </a:lnTo>
                  <a:lnTo>
                    <a:pt x="5930" y="8335"/>
                  </a:lnTo>
                  <a:cubicBezTo>
                    <a:pt x="5835" y="8335"/>
                    <a:pt x="5787" y="8264"/>
                    <a:pt x="5739" y="8216"/>
                  </a:cubicBezTo>
                  <a:cubicBezTo>
                    <a:pt x="5716" y="8097"/>
                    <a:pt x="5811" y="7954"/>
                    <a:pt x="5930" y="7954"/>
                  </a:cubicBezTo>
                  <a:close/>
                  <a:moveTo>
                    <a:pt x="3596" y="9717"/>
                  </a:moveTo>
                  <a:cubicBezTo>
                    <a:pt x="3715" y="9717"/>
                    <a:pt x="3787" y="9812"/>
                    <a:pt x="3787" y="9907"/>
                  </a:cubicBezTo>
                  <a:cubicBezTo>
                    <a:pt x="3810" y="10026"/>
                    <a:pt x="3715" y="10121"/>
                    <a:pt x="3596" y="10121"/>
                  </a:cubicBezTo>
                  <a:lnTo>
                    <a:pt x="2858" y="10121"/>
                  </a:lnTo>
                  <a:cubicBezTo>
                    <a:pt x="2739" y="10121"/>
                    <a:pt x="2644" y="10026"/>
                    <a:pt x="2644" y="9931"/>
                  </a:cubicBezTo>
                  <a:cubicBezTo>
                    <a:pt x="2644" y="9812"/>
                    <a:pt x="2739" y="9717"/>
                    <a:pt x="2834" y="9717"/>
                  </a:cubicBezTo>
                  <a:close/>
                  <a:moveTo>
                    <a:pt x="5144" y="9764"/>
                  </a:moveTo>
                  <a:cubicBezTo>
                    <a:pt x="5263" y="9764"/>
                    <a:pt x="5335" y="9836"/>
                    <a:pt x="5335" y="9931"/>
                  </a:cubicBezTo>
                  <a:cubicBezTo>
                    <a:pt x="5358" y="10026"/>
                    <a:pt x="5263" y="10121"/>
                    <a:pt x="5144" y="10121"/>
                  </a:cubicBezTo>
                  <a:lnTo>
                    <a:pt x="4382" y="10121"/>
                  </a:lnTo>
                  <a:cubicBezTo>
                    <a:pt x="4263" y="10121"/>
                    <a:pt x="4191" y="10026"/>
                    <a:pt x="4191" y="9931"/>
                  </a:cubicBezTo>
                  <a:cubicBezTo>
                    <a:pt x="4191" y="9812"/>
                    <a:pt x="4287" y="9764"/>
                    <a:pt x="4382" y="9764"/>
                  </a:cubicBezTo>
                  <a:close/>
                  <a:moveTo>
                    <a:pt x="6254" y="9356"/>
                  </a:moveTo>
                  <a:cubicBezTo>
                    <a:pt x="6363" y="9356"/>
                    <a:pt x="6478" y="9443"/>
                    <a:pt x="6478" y="9550"/>
                  </a:cubicBezTo>
                  <a:lnTo>
                    <a:pt x="6478" y="9931"/>
                  </a:lnTo>
                  <a:cubicBezTo>
                    <a:pt x="6501" y="10026"/>
                    <a:pt x="6430" y="10121"/>
                    <a:pt x="6311" y="10121"/>
                  </a:cubicBezTo>
                  <a:lnTo>
                    <a:pt x="5930" y="10121"/>
                  </a:lnTo>
                  <a:cubicBezTo>
                    <a:pt x="5835" y="10121"/>
                    <a:pt x="5787" y="10050"/>
                    <a:pt x="5739" y="10002"/>
                  </a:cubicBezTo>
                  <a:cubicBezTo>
                    <a:pt x="5716" y="9883"/>
                    <a:pt x="5811" y="9740"/>
                    <a:pt x="5930" y="9740"/>
                  </a:cubicBezTo>
                  <a:lnTo>
                    <a:pt x="6097" y="9740"/>
                  </a:lnTo>
                  <a:lnTo>
                    <a:pt x="6097" y="9550"/>
                  </a:lnTo>
                  <a:cubicBezTo>
                    <a:pt x="6097" y="9455"/>
                    <a:pt x="6168" y="9407"/>
                    <a:pt x="6216" y="9359"/>
                  </a:cubicBezTo>
                  <a:cubicBezTo>
                    <a:pt x="6228" y="9357"/>
                    <a:pt x="6241" y="9356"/>
                    <a:pt x="6254" y="9356"/>
                  </a:cubicBezTo>
                  <a:close/>
                  <a:moveTo>
                    <a:pt x="1691" y="9264"/>
                  </a:moveTo>
                  <a:cubicBezTo>
                    <a:pt x="2096" y="9264"/>
                    <a:pt x="2382" y="9550"/>
                    <a:pt x="2382" y="9931"/>
                  </a:cubicBezTo>
                  <a:cubicBezTo>
                    <a:pt x="2382" y="10288"/>
                    <a:pt x="2048" y="10621"/>
                    <a:pt x="1691" y="10621"/>
                  </a:cubicBezTo>
                  <a:cubicBezTo>
                    <a:pt x="1310" y="10621"/>
                    <a:pt x="1024" y="10336"/>
                    <a:pt x="1024" y="9931"/>
                  </a:cubicBezTo>
                  <a:cubicBezTo>
                    <a:pt x="1024" y="9550"/>
                    <a:pt x="1310" y="9264"/>
                    <a:pt x="1691" y="9264"/>
                  </a:cubicBezTo>
                  <a:close/>
                  <a:moveTo>
                    <a:pt x="619" y="0"/>
                  </a:moveTo>
                  <a:cubicBezTo>
                    <a:pt x="262" y="0"/>
                    <a:pt x="0" y="262"/>
                    <a:pt x="0" y="619"/>
                  </a:cubicBezTo>
                  <a:lnTo>
                    <a:pt x="0" y="10907"/>
                  </a:lnTo>
                  <a:cubicBezTo>
                    <a:pt x="0" y="11264"/>
                    <a:pt x="262" y="11550"/>
                    <a:pt x="619" y="11550"/>
                  </a:cubicBezTo>
                  <a:lnTo>
                    <a:pt x="8597" y="11550"/>
                  </a:lnTo>
                  <a:cubicBezTo>
                    <a:pt x="8954" y="11550"/>
                    <a:pt x="9240" y="11288"/>
                    <a:pt x="9240" y="10907"/>
                  </a:cubicBezTo>
                  <a:lnTo>
                    <a:pt x="9240" y="10288"/>
                  </a:lnTo>
                  <a:cubicBezTo>
                    <a:pt x="7859" y="10240"/>
                    <a:pt x="6787" y="9097"/>
                    <a:pt x="6787" y="7740"/>
                  </a:cubicBezTo>
                  <a:cubicBezTo>
                    <a:pt x="6787" y="6740"/>
                    <a:pt x="7335" y="5882"/>
                    <a:pt x="8168" y="5454"/>
                  </a:cubicBezTo>
                  <a:cubicBezTo>
                    <a:pt x="8097" y="5335"/>
                    <a:pt x="8073" y="5192"/>
                    <a:pt x="8073" y="5049"/>
                  </a:cubicBezTo>
                  <a:cubicBezTo>
                    <a:pt x="8097" y="4739"/>
                    <a:pt x="8407" y="4477"/>
                    <a:pt x="8716" y="4477"/>
                  </a:cubicBezTo>
                  <a:lnTo>
                    <a:pt x="9240" y="4477"/>
                  </a:lnTo>
                  <a:lnTo>
                    <a:pt x="9240" y="619"/>
                  </a:lnTo>
                  <a:cubicBezTo>
                    <a:pt x="9240" y="262"/>
                    <a:pt x="8954" y="0"/>
                    <a:pt x="859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44"/>
            <p:cNvSpPr/>
            <p:nvPr/>
          </p:nvSpPr>
          <p:spPr>
            <a:xfrm>
              <a:off x="3051200" y="2753600"/>
              <a:ext cx="110750" cy="126825"/>
            </a:xfrm>
            <a:custGeom>
              <a:rect b="b" l="l" r="r" t="t"/>
              <a:pathLst>
                <a:path extrusionOk="0" h="5073" w="4430">
                  <a:moveTo>
                    <a:pt x="2239" y="1001"/>
                  </a:moveTo>
                  <a:cubicBezTo>
                    <a:pt x="3287" y="1001"/>
                    <a:pt x="4120" y="1834"/>
                    <a:pt x="4120" y="2882"/>
                  </a:cubicBezTo>
                  <a:cubicBezTo>
                    <a:pt x="4120" y="3882"/>
                    <a:pt x="3239" y="4763"/>
                    <a:pt x="2239" y="4763"/>
                  </a:cubicBezTo>
                  <a:cubicBezTo>
                    <a:pt x="1191" y="4763"/>
                    <a:pt x="358" y="3906"/>
                    <a:pt x="358" y="2882"/>
                  </a:cubicBezTo>
                  <a:cubicBezTo>
                    <a:pt x="358" y="1834"/>
                    <a:pt x="1191" y="1001"/>
                    <a:pt x="2239" y="1001"/>
                  </a:cubicBezTo>
                  <a:close/>
                  <a:moveTo>
                    <a:pt x="1572" y="0"/>
                  </a:moveTo>
                  <a:cubicBezTo>
                    <a:pt x="1429" y="0"/>
                    <a:pt x="1310" y="119"/>
                    <a:pt x="1310" y="262"/>
                  </a:cubicBezTo>
                  <a:cubicBezTo>
                    <a:pt x="1310" y="405"/>
                    <a:pt x="1429" y="524"/>
                    <a:pt x="1572" y="524"/>
                  </a:cubicBezTo>
                  <a:lnTo>
                    <a:pt x="1572" y="762"/>
                  </a:lnTo>
                  <a:cubicBezTo>
                    <a:pt x="691" y="1024"/>
                    <a:pt x="0" y="1858"/>
                    <a:pt x="0" y="2882"/>
                  </a:cubicBezTo>
                  <a:cubicBezTo>
                    <a:pt x="0" y="4096"/>
                    <a:pt x="977" y="5073"/>
                    <a:pt x="2215" y="5073"/>
                  </a:cubicBezTo>
                  <a:cubicBezTo>
                    <a:pt x="3430" y="5073"/>
                    <a:pt x="4406" y="4096"/>
                    <a:pt x="4406" y="2882"/>
                  </a:cubicBezTo>
                  <a:cubicBezTo>
                    <a:pt x="4430" y="1858"/>
                    <a:pt x="3787" y="1024"/>
                    <a:pt x="2858" y="762"/>
                  </a:cubicBezTo>
                  <a:lnTo>
                    <a:pt x="2858" y="524"/>
                  </a:lnTo>
                  <a:cubicBezTo>
                    <a:pt x="3001" y="524"/>
                    <a:pt x="3120" y="405"/>
                    <a:pt x="3120" y="262"/>
                  </a:cubicBezTo>
                  <a:cubicBezTo>
                    <a:pt x="3120" y="119"/>
                    <a:pt x="3001" y="0"/>
                    <a:pt x="285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44"/>
            <p:cNvSpPr/>
            <p:nvPr/>
          </p:nvSpPr>
          <p:spPr>
            <a:xfrm>
              <a:off x="3064900" y="2782175"/>
              <a:ext cx="84550" cy="85150"/>
            </a:xfrm>
            <a:custGeom>
              <a:rect b="b" l="l" r="r" t="t"/>
              <a:pathLst>
                <a:path extrusionOk="0" h="3406" w="3382">
                  <a:moveTo>
                    <a:pt x="1668" y="661"/>
                  </a:moveTo>
                  <a:cubicBezTo>
                    <a:pt x="1745" y="661"/>
                    <a:pt x="1810" y="707"/>
                    <a:pt x="1810" y="786"/>
                  </a:cubicBezTo>
                  <a:lnTo>
                    <a:pt x="1810" y="1477"/>
                  </a:lnTo>
                  <a:lnTo>
                    <a:pt x="2072" y="1191"/>
                  </a:lnTo>
                  <a:cubicBezTo>
                    <a:pt x="2084" y="1179"/>
                    <a:pt x="2108" y="1173"/>
                    <a:pt x="2132" y="1173"/>
                  </a:cubicBezTo>
                  <a:cubicBezTo>
                    <a:pt x="2155" y="1173"/>
                    <a:pt x="2179" y="1179"/>
                    <a:pt x="2191" y="1191"/>
                  </a:cubicBezTo>
                  <a:cubicBezTo>
                    <a:pt x="2215" y="1239"/>
                    <a:pt x="2215" y="1286"/>
                    <a:pt x="2191" y="1310"/>
                  </a:cubicBezTo>
                  <a:lnTo>
                    <a:pt x="1929" y="1572"/>
                  </a:lnTo>
                  <a:lnTo>
                    <a:pt x="2620" y="1572"/>
                  </a:lnTo>
                  <a:cubicBezTo>
                    <a:pt x="2667" y="1572"/>
                    <a:pt x="2691" y="1620"/>
                    <a:pt x="2739" y="1644"/>
                  </a:cubicBezTo>
                  <a:cubicBezTo>
                    <a:pt x="2763" y="1763"/>
                    <a:pt x="2691" y="1834"/>
                    <a:pt x="2620" y="1834"/>
                  </a:cubicBezTo>
                  <a:lnTo>
                    <a:pt x="1929" y="1834"/>
                  </a:lnTo>
                  <a:lnTo>
                    <a:pt x="2191" y="2096"/>
                  </a:lnTo>
                  <a:cubicBezTo>
                    <a:pt x="2215" y="2120"/>
                    <a:pt x="2215" y="2168"/>
                    <a:pt x="2191" y="2215"/>
                  </a:cubicBezTo>
                  <a:cubicBezTo>
                    <a:pt x="2167" y="2239"/>
                    <a:pt x="2167" y="2239"/>
                    <a:pt x="2143" y="2239"/>
                  </a:cubicBezTo>
                  <a:cubicBezTo>
                    <a:pt x="2096" y="2239"/>
                    <a:pt x="2072" y="2239"/>
                    <a:pt x="2072" y="2215"/>
                  </a:cubicBezTo>
                  <a:lnTo>
                    <a:pt x="1810" y="1929"/>
                  </a:lnTo>
                  <a:lnTo>
                    <a:pt x="1810" y="2620"/>
                  </a:lnTo>
                  <a:cubicBezTo>
                    <a:pt x="1810" y="2692"/>
                    <a:pt x="1786" y="2715"/>
                    <a:pt x="1715" y="2739"/>
                  </a:cubicBezTo>
                  <a:cubicBezTo>
                    <a:pt x="1698" y="2743"/>
                    <a:pt x="1684" y="2745"/>
                    <a:pt x="1670" y="2745"/>
                  </a:cubicBezTo>
                  <a:cubicBezTo>
                    <a:pt x="1605" y="2745"/>
                    <a:pt x="1572" y="2699"/>
                    <a:pt x="1572" y="2620"/>
                  </a:cubicBezTo>
                  <a:lnTo>
                    <a:pt x="1572" y="1929"/>
                  </a:lnTo>
                  <a:lnTo>
                    <a:pt x="1310" y="2215"/>
                  </a:lnTo>
                  <a:cubicBezTo>
                    <a:pt x="1262" y="2239"/>
                    <a:pt x="1262" y="2239"/>
                    <a:pt x="1239" y="2239"/>
                  </a:cubicBezTo>
                  <a:cubicBezTo>
                    <a:pt x="1215" y="2239"/>
                    <a:pt x="1191" y="2239"/>
                    <a:pt x="1191" y="2215"/>
                  </a:cubicBezTo>
                  <a:cubicBezTo>
                    <a:pt x="1143" y="2168"/>
                    <a:pt x="1143" y="2120"/>
                    <a:pt x="1191" y="2096"/>
                  </a:cubicBezTo>
                  <a:lnTo>
                    <a:pt x="1453" y="1834"/>
                  </a:lnTo>
                  <a:lnTo>
                    <a:pt x="762" y="1834"/>
                  </a:lnTo>
                  <a:cubicBezTo>
                    <a:pt x="667" y="1834"/>
                    <a:pt x="619" y="1739"/>
                    <a:pt x="643" y="1644"/>
                  </a:cubicBezTo>
                  <a:cubicBezTo>
                    <a:pt x="667" y="1620"/>
                    <a:pt x="715" y="1572"/>
                    <a:pt x="762" y="1572"/>
                  </a:cubicBezTo>
                  <a:lnTo>
                    <a:pt x="1453" y="1572"/>
                  </a:lnTo>
                  <a:lnTo>
                    <a:pt x="1191" y="1310"/>
                  </a:lnTo>
                  <a:cubicBezTo>
                    <a:pt x="1143" y="1286"/>
                    <a:pt x="1143" y="1239"/>
                    <a:pt x="1191" y="1191"/>
                  </a:cubicBezTo>
                  <a:cubicBezTo>
                    <a:pt x="1203" y="1179"/>
                    <a:pt x="1221" y="1173"/>
                    <a:pt x="1242" y="1173"/>
                  </a:cubicBezTo>
                  <a:cubicBezTo>
                    <a:pt x="1262" y="1173"/>
                    <a:pt x="1286" y="1179"/>
                    <a:pt x="1310" y="1191"/>
                  </a:cubicBezTo>
                  <a:lnTo>
                    <a:pt x="1572" y="1477"/>
                  </a:lnTo>
                  <a:lnTo>
                    <a:pt x="1572" y="786"/>
                  </a:lnTo>
                  <a:cubicBezTo>
                    <a:pt x="1572" y="715"/>
                    <a:pt x="1596" y="691"/>
                    <a:pt x="1620" y="667"/>
                  </a:cubicBezTo>
                  <a:cubicBezTo>
                    <a:pt x="1636" y="663"/>
                    <a:pt x="1652" y="661"/>
                    <a:pt x="1668" y="661"/>
                  </a:cubicBezTo>
                  <a:close/>
                  <a:moveTo>
                    <a:pt x="1691" y="0"/>
                  </a:moveTo>
                  <a:cubicBezTo>
                    <a:pt x="738" y="0"/>
                    <a:pt x="0" y="786"/>
                    <a:pt x="0" y="1715"/>
                  </a:cubicBezTo>
                  <a:cubicBezTo>
                    <a:pt x="0" y="2668"/>
                    <a:pt x="762" y="3406"/>
                    <a:pt x="1691" y="3406"/>
                  </a:cubicBezTo>
                  <a:cubicBezTo>
                    <a:pt x="2644" y="3406"/>
                    <a:pt x="3382" y="2620"/>
                    <a:pt x="3382" y="1715"/>
                  </a:cubicBezTo>
                  <a:cubicBezTo>
                    <a:pt x="3382" y="786"/>
                    <a:pt x="2620" y="0"/>
                    <a:pt x="169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27"/>
          <p:cNvSpPr txBox="1"/>
          <p:nvPr>
            <p:ph idx="8" type="title"/>
          </p:nvPr>
        </p:nvSpPr>
        <p:spPr>
          <a:xfrm>
            <a:off x="720000" y="445025"/>
            <a:ext cx="77040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Table of contents</a:t>
            </a:r>
            <a:endParaRPr/>
          </a:p>
        </p:txBody>
      </p:sp>
      <p:sp>
        <p:nvSpPr>
          <p:cNvPr id="196" name="Google Shape;196;p27"/>
          <p:cNvSpPr txBox="1"/>
          <p:nvPr>
            <p:ph type="title"/>
          </p:nvPr>
        </p:nvSpPr>
        <p:spPr>
          <a:xfrm>
            <a:off x="1382200" y="1693162"/>
            <a:ext cx="2874300" cy="527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Enrollment</a:t>
            </a:r>
            <a:endParaRPr/>
          </a:p>
        </p:txBody>
      </p:sp>
      <p:sp>
        <p:nvSpPr>
          <p:cNvPr id="197" name="Google Shape;197;p27"/>
          <p:cNvSpPr txBox="1"/>
          <p:nvPr>
            <p:ph idx="1" type="subTitle"/>
          </p:nvPr>
        </p:nvSpPr>
        <p:spPr>
          <a:xfrm>
            <a:off x="1382200" y="2304900"/>
            <a:ext cx="2874300" cy="484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You can describe the topic of the section here</a:t>
            </a:r>
            <a:endParaRPr/>
          </a:p>
        </p:txBody>
      </p:sp>
      <p:sp>
        <p:nvSpPr>
          <p:cNvPr id="198" name="Google Shape;198;p27"/>
          <p:cNvSpPr txBox="1"/>
          <p:nvPr>
            <p:ph idx="2" type="title"/>
          </p:nvPr>
        </p:nvSpPr>
        <p:spPr>
          <a:xfrm>
            <a:off x="4874750" y="1693162"/>
            <a:ext cx="2874300" cy="527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Enrichment</a:t>
            </a:r>
            <a:endParaRPr/>
          </a:p>
        </p:txBody>
      </p:sp>
      <p:sp>
        <p:nvSpPr>
          <p:cNvPr id="199" name="Google Shape;199;p27"/>
          <p:cNvSpPr txBox="1"/>
          <p:nvPr>
            <p:ph idx="3" type="subTitle"/>
          </p:nvPr>
        </p:nvSpPr>
        <p:spPr>
          <a:xfrm>
            <a:off x="4874750" y="2304900"/>
            <a:ext cx="2874300" cy="484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You can describe the topic of the section here</a:t>
            </a:r>
            <a:endParaRPr/>
          </a:p>
        </p:txBody>
      </p:sp>
      <p:sp>
        <p:nvSpPr>
          <p:cNvPr id="200" name="Google Shape;200;p27"/>
          <p:cNvSpPr txBox="1"/>
          <p:nvPr>
            <p:ph idx="4" type="title"/>
          </p:nvPr>
        </p:nvSpPr>
        <p:spPr>
          <a:xfrm>
            <a:off x="1382200" y="3367609"/>
            <a:ext cx="2874300" cy="527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News</a:t>
            </a:r>
            <a:endParaRPr/>
          </a:p>
        </p:txBody>
      </p:sp>
      <p:sp>
        <p:nvSpPr>
          <p:cNvPr id="201" name="Google Shape;201;p27"/>
          <p:cNvSpPr txBox="1"/>
          <p:nvPr>
            <p:ph idx="5" type="subTitle"/>
          </p:nvPr>
        </p:nvSpPr>
        <p:spPr>
          <a:xfrm>
            <a:off x="1382200" y="3983047"/>
            <a:ext cx="2874300" cy="484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You can describe the topic of the section here</a:t>
            </a:r>
            <a:endParaRPr/>
          </a:p>
        </p:txBody>
      </p:sp>
      <p:sp>
        <p:nvSpPr>
          <p:cNvPr id="202" name="Google Shape;202;p27"/>
          <p:cNvSpPr txBox="1"/>
          <p:nvPr>
            <p:ph idx="6" type="title"/>
          </p:nvPr>
        </p:nvSpPr>
        <p:spPr>
          <a:xfrm>
            <a:off x="4884950" y="3367609"/>
            <a:ext cx="2853900" cy="527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Achievement</a:t>
            </a:r>
            <a:endParaRPr/>
          </a:p>
        </p:txBody>
      </p:sp>
      <p:sp>
        <p:nvSpPr>
          <p:cNvPr id="203" name="Google Shape;203;p27"/>
          <p:cNvSpPr txBox="1"/>
          <p:nvPr>
            <p:ph idx="7" type="subTitle"/>
          </p:nvPr>
        </p:nvSpPr>
        <p:spPr>
          <a:xfrm>
            <a:off x="4874750" y="3983047"/>
            <a:ext cx="2874300" cy="484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You can describe the topic of the section here</a:t>
            </a:r>
            <a:endParaRPr/>
          </a:p>
        </p:txBody>
      </p:sp>
      <p:sp>
        <p:nvSpPr>
          <p:cNvPr id="204" name="Google Shape;204;p27"/>
          <p:cNvSpPr txBox="1"/>
          <p:nvPr>
            <p:ph idx="9" type="title"/>
          </p:nvPr>
        </p:nvSpPr>
        <p:spPr>
          <a:xfrm>
            <a:off x="2423200" y="1256604"/>
            <a:ext cx="792300" cy="447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01</a:t>
            </a:r>
            <a:endParaRPr/>
          </a:p>
        </p:txBody>
      </p:sp>
      <p:sp>
        <p:nvSpPr>
          <p:cNvPr id="205" name="Google Shape;205;p27"/>
          <p:cNvSpPr txBox="1"/>
          <p:nvPr>
            <p:ph idx="13" type="title"/>
          </p:nvPr>
        </p:nvSpPr>
        <p:spPr>
          <a:xfrm>
            <a:off x="2423200" y="2944275"/>
            <a:ext cx="792300" cy="447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03</a:t>
            </a:r>
            <a:endParaRPr/>
          </a:p>
        </p:txBody>
      </p:sp>
      <p:sp>
        <p:nvSpPr>
          <p:cNvPr id="206" name="Google Shape;206;p27"/>
          <p:cNvSpPr txBox="1"/>
          <p:nvPr>
            <p:ph idx="14" type="title"/>
          </p:nvPr>
        </p:nvSpPr>
        <p:spPr>
          <a:xfrm>
            <a:off x="5915750" y="1256604"/>
            <a:ext cx="792300" cy="447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02</a:t>
            </a:r>
            <a:endParaRPr/>
          </a:p>
        </p:txBody>
      </p:sp>
      <p:sp>
        <p:nvSpPr>
          <p:cNvPr id="207" name="Google Shape;207;p27"/>
          <p:cNvSpPr txBox="1"/>
          <p:nvPr>
            <p:ph idx="15" type="title"/>
          </p:nvPr>
        </p:nvSpPr>
        <p:spPr>
          <a:xfrm>
            <a:off x="5915750" y="2933626"/>
            <a:ext cx="792300" cy="447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04</a:t>
            </a:r>
            <a:endParaRPr/>
          </a:p>
        </p:txBody>
      </p:sp>
      <p:cxnSp>
        <p:nvCxnSpPr>
          <p:cNvPr id="208" name="Google Shape;208;p27"/>
          <p:cNvCxnSpPr/>
          <p:nvPr/>
        </p:nvCxnSpPr>
        <p:spPr>
          <a:xfrm>
            <a:off x="2176450" y="2227150"/>
            <a:ext cx="1285800" cy="0"/>
          </a:xfrm>
          <a:prstGeom prst="straightConnector1">
            <a:avLst/>
          </a:prstGeom>
          <a:noFill/>
          <a:ln cap="flat" cmpd="sng" w="9525">
            <a:solidFill>
              <a:schemeClr val="dk1"/>
            </a:solidFill>
            <a:prstDash val="solid"/>
            <a:round/>
            <a:headEnd len="med" w="med" type="none"/>
            <a:tailEnd len="med" w="med" type="none"/>
          </a:ln>
        </p:spPr>
      </p:cxnSp>
      <p:cxnSp>
        <p:nvCxnSpPr>
          <p:cNvPr id="209" name="Google Shape;209;p27"/>
          <p:cNvCxnSpPr/>
          <p:nvPr/>
        </p:nvCxnSpPr>
        <p:spPr>
          <a:xfrm>
            <a:off x="5669000" y="2220850"/>
            <a:ext cx="1285800" cy="0"/>
          </a:xfrm>
          <a:prstGeom prst="straightConnector1">
            <a:avLst/>
          </a:prstGeom>
          <a:noFill/>
          <a:ln cap="flat" cmpd="sng" w="9525">
            <a:solidFill>
              <a:schemeClr val="dk1"/>
            </a:solidFill>
            <a:prstDash val="solid"/>
            <a:round/>
            <a:headEnd len="med" w="med" type="none"/>
            <a:tailEnd len="med" w="med" type="none"/>
          </a:ln>
        </p:spPr>
      </p:cxnSp>
      <p:cxnSp>
        <p:nvCxnSpPr>
          <p:cNvPr id="210" name="Google Shape;210;p27"/>
          <p:cNvCxnSpPr/>
          <p:nvPr/>
        </p:nvCxnSpPr>
        <p:spPr>
          <a:xfrm>
            <a:off x="2111775" y="3912250"/>
            <a:ext cx="1285800" cy="0"/>
          </a:xfrm>
          <a:prstGeom prst="straightConnector1">
            <a:avLst/>
          </a:prstGeom>
          <a:noFill/>
          <a:ln cap="flat" cmpd="sng" w="9525">
            <a:solidFill>
              <a:schemeClr val="dk1"/>
            </a:solidFill>
            <a:prstDash val="solid"/>
            <a:round/>
            <a:headEnd len="med" w="med" type="none"/>
            <a:tailEnd len="med" w="med" type="none"/>
          </a:ln>
        </p:spPr>
      </p:cxnSp>
      <p:cxnSp>
        <p:nvCxnSpPr>
          <p:cNvPr id="211" name="Google Shape;211;p27"/>
          <p:cNvCxnSpPr/>
          <p:nvPr/>
        </p:nvCxnSpPr>
        <p:spPr>
          <a:xfrm>
            <a:off x="5604325" y="3905950"/>
            <a:ext cx="1285800" cy="0"/>
          </a:xfrm>
          <a:prstGeom prst="straightConnector1">
            <a:avLst/>
          </a:prstGeom>
          <a:noFill/>
          <a:ln cap="flat" cmpd="sng" w="9525">
            <a:solidFill>
              <a:schemeClr val="dk1"/>
            </a:solidFill>
            <a:prstDash val="solid"/>
            <a:round/>
            <a:headEnd len="med" w="med" type="none"/>
            <a:tailEnd len="med" w="med" type="none"/>
          </a:ln>
        </p:spPr>
      </p:cxn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pic>
        <p:nvPicPr>
          <p:cNvPr id="375" name="Google Shape;375;p45"/>
          <p:cNvPicPr preferRelativeResize="0"/>
          <p:nvPr/>
        </p:nvPicPr>
        <p:blipFill>
          <a:blip r:embed="rId3">
            <a:alphaModFix/>
          </a:blip>
          <a:stretch>
            <a:fillRect/>
          </a:stretch>
        </p:blipFill>
        <p:spPr>
          <a:xfrm>
            <a:off x="6164075" y="344050"/>
            <a:ext cx="2855701" cy="2855701"/>
          </a:xfrm>
          <a:prstGeom prst="rect">
            <a:avLst/>
          </a:prstGeom>
          <a:noFill/>
          <a:ln>
            <a:noFill/>
          </a:ln>
        </p:spPr>
      </p:pic>
      <p:pic>
        <p:nvPicPr>
          <p:cNvPr id="376" name="Google Shape;376;p45"/>
          <p:cNvPicPr preferRelativeResize="0"/>
          <p:nvPr/>
        </p:nvPicPr>
        <p:blipFill>
          <a:blip r:embed="rId4">
            <a:alphaModFix/>
          </a:blip>
          <a:stretch>
            <a:fillRect/>
          </a:stretch>
        </p:blipFill>
        <p:spPr>
          <a:xfrm>
            <a:off x="0" y="0"/>
            <a:ext cx="5901851" cy="4638685"/>
          </a:xfrm>
          <a:prstGeom prst="rect">
            <a:avLst/>
          </a:prstGeom>
          <a:noFill/>
          <a:ln>
            <a:noFill/>
          </a:ln>
        </p:spPr>
      </p:pic>
      <p:sp>
        <p:nvSpPr>
          <p:cNvPr id="377" name="Google Shape;377;p45"/>
          <p:cNvSpPr txBox="1"/>
          <p:nvPr/>
        </p:nvSpPr>
        <p:spPr>
          <a:xfrm>
            <a:off x="85200" y="4674950"/>
            <a:ext cx="5643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Raleway"/>
                <a:ea typeface="Raleway"/>
                <a:cs typeface="Raleway"/>
                <a:sym typeface="Raleway"/>
              </a:rPr>
              <a:t>Assessment Resource Site for Parents Available!</a:t>
            </a:r>
            <a:endParaRPr>
              <a:latin typeface="Raleway"/>
              <a:ea typeface="Raleway"/>
              <a:cs typeface="Raleway"/>
              <a:sym typeface="Raleway"/>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46"/>
          <p:cNvSpPr txBox="1"/>
          <p:nvPr>
            <p:ph idx="8" type="title"/>
          </p:nvPr>
        </p:nvSpPr>
        <p:spPr>
          <a:xfrm>
            <a:off x="-801100" y="223625"/>
            <a:ext cx="78795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800"/>
              <a:t>Adventure Academy</a:t>
            </a:r>
            <a:endParaRPr sz="3800"/>
          </a:p>
        </p:txBody>
      </p:sp>
      <p:sp>
        <p:nvSpPr>
          <p:cNvPr id="383" name="Google Shape;383;p46"/>
          <p:cNvSpPr txBox="1"/>
          <p:nvPr/>
        </p:nvSpPr>
        <p:spPr>
          <a:xfrm>
            <a:off x="1022300" y="1522825"/>
            <a:ext cx="4898700" cy="338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latin typeface="Open Sans"/>
                <a:ea typeface="Open Sans"/>
                <a:cs typeface="Open Sans"/>
                <a:sym typeface="Open Sans"/>
              </a:rPr>
              <a:t>Digital Newsroom class</a:t>
            </a:r>
            <a:r>
              <a:rPr lang="en" sz="1600">
                <a:latin typeface="Open Sans"/>
                <a:ea typeface="Open Sans"/>
                <a:cs typeface="Open Sans"/>
                <a:sym typeface="Open Sans"/>
              </a:rPr>
              <a:t> started our first-ever SGCA Student Newspaper! Click </a:t>
            </a:r>
            <a:r>
              <a:rPr lang="en" sz="1600" u="sng">
                <a:solidFill>
                  <a:srgbClr val="1155CC"/>
                </a:solidFill>
                <a:latin typeface="Open Sans"/>
                <a:ea typeface="Open Sans"/>
                <a:cs typeface="Open Sans"/>
                <a:sym typeface="Open Sans"/>
                <a:hlinkClick r:id="rId3">
                  <a:extLst>
                    <a:ext uri="{A12FA001-AC4F-418D-AE19-62706E023703}">
                      <ahyp:hlinkClr val="tx"/>
                    </a:ext>
                  </a:extLst>
                </a:hlinkClick>
              </a:rPr>
              <a:t>here</a:t>
            </a:r>
            <a:r>
              <a:rPr lang="en" sz="1600">
                <a:latin typeface="Open Sans"/>
                <a:ea typeface="Open Sans"/>
                <a:cs typeface="Open Sans"/>
                <a:sym typeface="Open Sans"/>
              </a:rPr>
              <a:t> to enjoy reading articles for students, by students!  </a:t>
            </a:r>
            <a:endParaRPr sz="1600">
              <a:latin typeface="Open Sans"/>
              <a:ea typeface="Open Sans"/>
              <a:cs typeface="Open Sans"/>
              <a:sym typeface="Open Sans"/>
            </a:endParaRPr>
          </a:p>
          <a:p>
            <a:pPr indent="0" lvl="0" marL="0" rtl="0" algn="l">
              <a:spcBef>
                <a:spcPts val="0"/>
              </a:spcBef>
              <a:spcAft>
                <a:spcPts val="0"/>
              </a:spcAft>
              <a:buNone/>
            </a:pPr>
            <a:r>
              <a:t/>
            </a:r>
            <a:endParaRPr sz="1600">
              <a:latin typeface="Open Sans"/>
              <a:ea typeface="Open Sans"/>
              <a:cs typeface="Open Sans"/>
              <a:sym typeface="Open Sans"/>
            </a:endParaRPr>
          </a:p>
          <a:p>
            <a:pPr indent="0" lvl="0" marL="0" rtl="0" algn="l">
              <a:spcBef>
                <a:spcPts val="0"/>
              </a:spcBef>
              <a:spcAft>
                <a:spcPts val="0"/>
              </a:spcAft>
              <a:buNone/>
            </a:pPr>
            <a:r>
              <a:rPr b="1" lang="en" sz="1600">
                <a:latin typeface="Open Sans"/>
                <a:ea typeface="Open Sans"/>
                <a:cs typeface="Open Sans"/>
                <a:sym typeface="Open Sans"/>
              </a:rPr>
              <a:t>You Can Be an Author</a:t>
            </a:r>
            <a:r>
              <a:rPr lang="en" sz="1600">
                <a:latin typeface="Open Sans"/>
                <a:ea typeface="Open Sans"/>
                <a:cs typeface="Open Sans"/>
                <a:sym typeface="Open Sans"/>
              </a:rPr>
              <a:t> class wrote and published a book that parents were able to purchase.  This book will also be available for viewing in the new year.  </a:t>
            </a:r>
            <a:endParaRPr sz="1600">
              <a:latin typeface="Open Sans"/>
              <a:ea typeface="Open Sans"/>
              <a:cs typeface="Open Sans"/>
              <a:sym typeface="Open Sans"/>
            </a:endParaRPr>
          </a:p>
          <a:p>
            <a:pPr indent="0" lvl="0" marL="0" rtl="0" algn="l">
              <a:spcBef>
                <a:spcPts val="0"/>
              </a:spcBef>
              <a:spcAft>
                <a:spcPts val="0"/>
              </a:spcAft>
              <a:buNone/>
            </a:pPr>
            <a:r>
              <a:t/>
            </a:r>
            <a:endParaRPr sz="1600">
              <a:latin typeface="Open Sans"/>
              <a:ea typeface="Open Sans"/>
              <a:cs typeface="Open Sans"/>
              <a:sym typeface="Open Sans"/>
            </a:endParaRPr>
          </a:p>
          <a:p>
            <a:pPr indent="0" lvl="0" marL="0" rtl="0" algn="l">
              <a:spcBef>
                <a:spcPts val="0"/>
              </a:spcBef>
              <a:spcAft>
                <a:spcPts val="0"/>
              </a:spcAft>
              <a:buNone/>
            </a:pPr>
            <a:r>
              <a:rPr lang="en" sz="1600">
                <a:latin typeface="Open Sans"/>
                <a:ea typeface="Open Sans"/>
                <a:cs typeface="Open Sans"/>
                <a:sym typeface="Open Sans"/>
              </a:rPr>
              <a:t>We hosted several ADVA field trips to enhance our classes.  Our Session 2 field trips included Sac Underground, Sierra College Natural History Museum and Planetarium and Sprouts.</a:t>
            </a:r>
            <a:endParaRPr sz="1900">
              <a:latin typeface="Raleway"/>
              <a:ea typeface="Raleway"/>
              <a:cs typeface="Raleway"/>
              <a:sym typeface="Raleway"/>
            </a:endParaRPr>
          </a:p>
        </p:txBody>
      </p:sp>
      <p:pic>
        <p:nvPicPr>
          <p:cNvPr id="384" name="Google Shape;384;p46"/>
          <p:cNvPicPr preferRelativeResize="0"/>
          <p:nvPr/>
        </p:nvPicPr>
        <p:blipFill>
          <a:blip r:embed="rId4">
            <a:alphaModFix/>
          </a:blip>
          <a:stretch>
            <a:fillRect/>
          </a:stretch>
        </p:blipFill>
        <p:spPr>
          <a:xfrm>
            <a:off x="5911125" y="566845"/>
            <a:ext cx="3265077" cy="2273905"/>
          </a:xfrm>
          <a:prstGeom prst="rect">
            <a:avLst/>
          </a:prstGeom>
          <a:noFill/>
          <a:ln>
            <a:noFill/>
          </a:ln>
        </p:spPr>
      </p:pic>
      <p:pic>
        <p:nvPicPr>
          <p:cNvPr id="385" name="Google Shape;385;p46"/>
          <p:cNvPicPr preferRelativeResize="0"/>
          <p:nvPr/>
        </p:nvPicPr>
        <p:blipFill>
          <a:blip r:embed="rId5">
            <a:alphaModFix/>
          </a:blip>
          <a:stretch>
            <a:fillRect/>
          </a:stretch>
        </p:blipFill>
        <p:spPr>
          <a:xfrm>
            <a:off x="5921008" y="2840750"/>
            <a:ext cx="3265055" cy="226015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47"/>
          <p:cNvSpPr txBox="1"/>
          <p:nvPr>
            <p:ph type="title"/>
          </p:nvPr>
        </p:nvSpPr>
        <p:spPr>
          <a:xfrm>
            <a:off x="1754400" y="1307100"/>
            <a:ext cx="5635200" cy="2529300"/>
          </a:xfrm>
          <a:prstGeom prst="rect">
            <a:avLst/>
          </a:prstGeom>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en"/>
              <a:t>Thank</a:t>
            </a:r>
            <a:r>
              <a:rPr b="1" lang="en"/>
              <a:t> </a:t>
            </a:r>
            <a:r>
              <a:rPr lang="en"/>
              <a:t>You</a:t>
            </a:r>
            <a:endParaRPr b="1"/>
          </a:p>
        </p:txBody>
      </p:sp>
      <p:cxnSp>
        <p:nvCxnSpPr>
          <p:cNvPr id="391" name="Google Shape;391;p47"/>
          <p:cNvCxnSpPr/>
          <p:nvPr/>
        </p:nvCxnSpPr>
        <p:spPr>
          <a:xfrm flipH="1" rot="10800000">
            <a:off x="1938000" y="2556203"/>
            <a:ext cx="5268000" cy="2100"/>
          </a:xfrm>
          <a:prstGeom prst="straightConnector1">
            <a:avLst/>
          </a:prstGeom>
          <a:noFill/>
          <a:ln cap="flat" cmpd="sng" w="9525">
            <a:solidFill>
              <a:schemeClr val="dk1"/>
            </a:solidFill>
            <a:prstDash val="solid"/>
            <a:round/>
            <a:headEnd len="med" w="med" type="none"/>
            <a:tailEnd len="med" w="med" type="none"/>
          </a:ln>
        </p:spPr>
      </p:cxnSp>
      <p:sp>
        <p:nvSpPr>
          <p:cNvPr id="392" name="Google Shape;392;p47"/>
          <p:cNvSpPr txBox="1"/>
          <p:nvPr/>
        </p:nvSpPr>
        <p:spPr>
          <a:xfrm>
            <a:off x="1783650" y="4280925"/>
            <a:ext cx="55767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500">
                <a:latin typeface="Raleway"/>
                <a:ea typeface="Raleway"/>
                <a:cs typeface="Raleway"/>
                <a:sym typeface="Raleway"/>
              </a:rPr>
              <a:t>Your </a:t>
            </a:r>
            <a:r>
              <a:rPr lang="en" sz="1500">
                <a:latin typeface="Raleway"/>
                <a:ea typeface="Raleway"/>
                <a:cs typeface="Raleway"/>
                <a:sym typeface="Raleway"/>
              </a:rPr>
              <a:t>commitment</a:t>
            </a:r>
            <a:r>
              <a:rPr lang="en" sz="1500">
                <a:latin typeface="Raleway"/>
                <a:ea typeface="Raleway"/>
                <a:cs typeface="Raleway"/>
                <a:sym typeface="Raleway"/>
              </a:rPr>
              <a:t> and dedication to our school is greatly </a:t>
            </a:r>
            <a:r>
              <a:rPr lang="en" sz="1500">
                <a:latin typeface="Raleway"/>
                <a:ea typeface="Raleway"/>
                <a:cs typeface="Raleway"/>
                <a:sym typeface="Raleway"/>
              </a:rPr>
              <a:t>appreciated</a:t>
            </a:r>
            <a:r>
              <a:rPr lang="en" sz="1500">
                <a:latin typeface="Raleway"/>
                <a:ea typeface="Raleway"/>
                <a:cs typeface="Raleway"/>
                <a:sym typeface="Raleway"/>
              </a:rPr>
              <a:t>.</a:t>
            </a:r>
            <a:r>
              <a:rPr lang="en">
                <a:latin typeface="Raleway"/>
                <a:ea typeface="Raleway"/>
                <a:cs typeface="Raleway"/>
                <a:sym typeface="Raleway"/>
              </a:rPr>
              <a:t> </a:t>
            </a:r>
            <a:endParaRPr>
              <a:latin typeface="Raleway"/>
              <a:ea typeface="Raleway"/>
              <a:cs typeface="Raleway"/>
              <a:sym typeface="Raleway"/>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5" name="Shape 215"/>
        <p:cNvGrpSpPr/>
        <p:nvPr/>
      </p:nvGrpSpPr>
      <p:grpSpPr>
        <a:xfrm>
          <a:off x="0" y="0"/>
          <a:ext cx="0" cy="0"/>
          <a:chOff x="0" y="0"/>
          <a:chExt cx="0" cy="0"/>
        </a:xfrm>
      </p:grpSpPr>
      <p:sp>
        <p:nvSpPr>
          <p:cNvPr id="216" name="Google Shape;216;p28"/>
          <p:cNvSpPr txBox="1"/>
          <p:nvPr>
            <p:ph type="title"/>
          </p:nvPr>
        </p:nvSpPr>
        <p:spPr>
          <a:xfrm>
            <a:off x="4237075" y="1000925"/>
            <a:ext cx="4193700" cy="7662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sz="4000"/>
              <a:t>Enrollment</a:t>
            </a:r>
            <a:endParaRPr sz="4000"/>
          </a:p>
        </p:txBody>
      </p:sp>
      <p:cxnSp>
        <p:nvCxnSpPr>
          <p:cNvPr id="217" name="Google Shape;217;p28"/>
          <p:cNvCxnSpPr/>
          <p:nvPr/>
        </p:nvCxnSpPr>
        <p:spPr>
          <a:xfrm>
            <a:off x="5371350" y="1958897"/>
            <a:ext cx="3059400" cy="0"/>
          </a:xfrm>
          <a:prstGeom prst="straightConnector1">
            <a:avLst/>
          </a:prstGeom>
          <a:noFill/>
          <a:ln cap="flat" cmpd="sng" w="9525">
            <a:solidFill>
              <a:schemeClr val="dk1"/>
            </a:solidFill>
            <a:prstDash val="solid"/>
            <a:round/>
            <a:headEnd len="med" w="med" type="none"/>
            <a:tailEnd len="med" w="med" type="non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pic>
        <p:nvPicPr>
          <p:cNvPr id="222" name="Google Shape;222;p29"/>
          <p:cNvPicPr preferRelativeResize="0"/>
          <p:nvPr/>
        </p:nvPicPr>
        <p:blipFill>
          <a:blip r:embed="rId3">
            <a:alphaModFix/>
          </a:blip>
          <a:stretch>
            <a:fillRect/>
          </a:stretch>
        </p:blipFill>
        <p:spPr>
          <a:xfrm>
            <a:off x="583000" y="403163"/>
            <a:ext cx="7977999" cy="43371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6" name="Shape 226"/>
        <p:cNvGrpSpPr/>
        <p:nvPr/>
      </p:nvGrpSpPr>
      <p:grpSpPr>
        <a:xfrm>
          <a:off x="0" y="0"/>
          <a:ext cx="0" cy="0"/>
          <a:chOff x="0" y="0"/>
          <a:chExt cx="0" cy="0"/>
        </a:xfrm>
      </p:grpSpPr>
      <p:sp>
        <p:nvSpPr>
          <p:cNvPr id="227" name="Google Shape;227;p30"/>
          <p:cNvSpPr txBox="1"/>
          <p:nvPr>
            <p:ph type="title"/>
          </p:nvPr>
        </p:nvSpPr>
        <p:spPr>
          <a:xfrm>
            <a:off x="4237075" y="1000925"/>
            <a:ext cx="4193700" cy="7662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sz="4000"/>
              <a:t>Enrichment</a:t>
            </a:r>
            <a:endParaRPr sz="4000"/>
          </a:p>
        </p:txBody>
      </p:sp>
      <p:cxnSp>
        <p:nvCxnSpPr>
          <p:cNvPr id="228" name="Google Shape;228;p30"/>
          <p:cNvCxnSpPr/>
          <p:nvPr/>
        </p:nvCxnSpPr>
        <p:spPr>
          <a:xfrm>
            <a:off x="5371350" y="1958897"/>
            <a:ext cx="3059400" cy="0"/>
          </a:xfrm>
          <a:prstGeom prst="straightConnector1">
            <a:avLst/>
          </a:prstGeom>
          <a:noFill/>
          <a:ln cap="flat" cmpd="sng" w="9525">
            <a:solidFill>
              <a:schemeClr val="dk1"/>
            </a:solidFill>
            <a:prstDash val="solid"/>
            <a:round/>
            <a:headEnd len="med" w="med" type="none"/>
            <a:tailEnd len="med" w="med" type="none"/>
          </a:ln>
        </p:spPr>
      </p:cxn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31"/>
          <p:cNvSpPr txBox="1"/>
          <p:nvPr/>
        </p:nvSpPr>
        <p:spPr>
          <a:xfrm>
            <a:off x="1694250" y="1442150"/>
            <a:ext cx="5755500" cy="321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500">
                <a:solidFill>
                  <a:schemeClr val="dk2"/>
                </a:solidFill>
                <a:latin typeface="ABeeZee"/>
                <a:ea typeface="ABeeZee"/>
                <a:cs typeface="ABeeZee"/>
                <a:sym typeface="ABeeZee"/>
              </a:rPr>
              <a:t>December 1 Funds Drop</a:t>
            </a:r>
            <a:endParaRPr b="1" sz="1500">
              <a:solidFill>
                <a:schemeClr val="dk2"/>
              </a:solidFill>
              <a:latin typeface="ABeeZee"/>
              <a:ea typeface="ABeeZee"/>
              <a:cs typeface="ABeeZee"/>
              <a:sym typeface="ABeeZee"/>
            </a:endParaRPr>
          </a:p>
          <a:p>
            <a:pPr indent="0" lvl="0" marL="0" rtl="0" algn="ctr">
              <a:spcBef>
                <a:spcPts val="0"/>
              </a:spcBef>
              <a:spcAft>
                <a:spcPts val="0"/>
              </a:spcAft>
              <a:buNone/>
            </a:pPr>
            <a:r>
              <a:t/>
            </a:r>
            <a:endParaRPr sz="1300">
              <a:solidFill>
                <a:schemeClr val="dk2"/>
              </a:solidFill>
              <a:latin typeface="ABeeZee"/>
              <a:ea typeface="ABeeZee"/>
              <a:cs typeface="ABeeZee"/>
              <a:sym typeface="ABeeZee"/>
            </a:endParaRPr>
          </a:p>
          <a:p>
            <a:pPr indent="0" lvl="0" marL="0" rtl="0" algn="ctr">
              <a:spcBef>
                <a:spcPts val="0"/>
              </a:spcBef>
              <a:spcAft>
                <a:spcPts val="0"/>
              </a:spcAft>
              <a:buNone/>
            </a:pPr>
            <a:r>
              <a:rPr lang="en" sz="1300">
                <a:solidFill>
                  <a:schemeClr val="dk2"/>
                </a:solidFill>
                <a:latin typeface="ABeeZee"/>
                <a:ea typeface="ABeeZee"/>
                <a:cs typeface="ABeeZee"/>
                <a:sym typeface="ABeeZee"/>
              </a:rPr>
              <a:t>Orders have been on a 3 day turn around</a:t>
            </a:r>
            <a:endParaRPr sz="1300">
              <a:solidFill>
                <a:schemeClr val="dk2"/>
              </a:solidFill>
              <a:latin typeface="ABeeZee"/>
              <a:ea typeface="ABeeZee"/>
              <a:cs typeface="ABeeZee"/>
              <a:sym typeface="ABeeZee"/>
            </a:endParaRPr>
          </a:p>
          <a:p>
            <a:pPr indent="0" lvl="0" marL="0" rtl="0" algn="ctr">
              <a:spcBef>
                <a:spcPts val="0"/>
              </a:spcBef>
              <a:spcAft>
                <a:spcPts val="0"/>
              </a:spcAft>
              <a:buNone/>
            </a:pPr>
            <a:r>
              <a:t/>
            </a:r>
            <a:endParaRPr sz="1300">
              <a:solidFill>
                <a:schemeClr val="dk2"/>
              </a:solidFill>
              <a:latin typeface="ABeeZee"/>
              <a:ea typeface="ABeeZee"/>
              <a:cs typeface="ABeeZee"/>
              <a:sym typeface="ABeeZee"/>
            </a:endParaRPr>
          </a:p>
          <a:p>
            <a:pPr indent="0" lvl="0" marL="0" rtl="0" algn="ctr">
              <a:lnSpc>
                <a:spcPct val="115000"/>
              </a:lnSpc>
              <a:spcBef>
                <a:spcPts val="0"/>
              </a:spcBef>
              <a:spcAft>
                <a:spcPts val="0"/>
              </a:spcAft>
              <a:buNone/>
            </a:pPr>
            <a:r>
              <a:rPr b="1" lang="en" sz="1500">
                <a:solidFill>
                  <a:schemeClr val="dk2"/>
                </a:solidFill>
                <a:latin typeface="ABeeZee"/>
                <a:ea typeface="ABeeZee"/>
                <a:cs typeface="ABeeZee"/>
                <a:sym typeface="ABeeZee"/>
              </a:rPr>
              <a:t>Amazon Punchout</a:t>
            </a:r>
            <a:endParaRPr b="1" sz="1500">
              <a:solidFill>
                <a:schemeClr val="dk2"/>
              </a:solidFill>
              <a:latin typeface="ABeeZee"/>
              <a:ea typeface="ABeeZee"/>
              <a:cs typeface="ABeeZee"/>
              <a:sym typeface="ABeeZee"/>
            </a:endParaRPr>
          </a:p>
          <a:p>
            <a:pPr indent="0" lvl="0" marL="0" rtl="0" algn="ctr">
              <a:lnSpc>
                <a:spcPct val="115000"/>
              </a:lnSpc>
              <a:spcBef>
                <a:spcPts val="0"/>
              </a:spcBef>
              <a:spcAft>
                <a:spcPts val="0"/>
              </a:spcAft>
              <a:buNone/>
            </a:pPr>
            <a:r>
              <a:rPr lang="en" sz="1300">
                <a:solidFill>
                  <a:schemeClr val="dk2"/>
                </a:solidFill>
                <a:latin typeface="ABeeZee"/>
                <a:ea typeface="ABeeZee"/>
                <a:cs typeface="ABeeZee"/>
                <a:sym typeface="ABeeZee"/>
              </a:rPr>
              <a:t>Sequoia Grove staff will be off for Winter Break and no orders will be processed during that time.</a:t>
            </a:r>
            <a:endParaRPr sz="1300">
              <a:solidFill>
                <a:schemeClr val="dk2"/>
              </a:solidFill>
              <a:latin typeface="ABeeZee"/>
              <a:ea typeface="ABeeZee"/>
              <a:cs typeface="ABeeZee"/>
              <a:sym typeface="ABeeZee"/>
            </a:endParaRPr>
          </a:p>
          <a:p>
            <a:pPr indent="0" lvl="0" marL="0" rtl="0" algn="ctr">
              <a:lnSpc>
                <a:spcPct val="115000"/>
              </a:lnSpc>
              <a:spcBef>
                <a:spcPts val="0"/>
              </a:spcBef>
              <a:spcAft>
                <a:spcPts val="0"/>
              </a:spcAft>
              <a:buNone/>
            </a:pPr>
            <a:r>
              <a:rPr lang="en" sz="1300">
                <a:solidFill>
                  <a:schemeClr val="dk2"/>
                </a:solidFill>
                <a:latin typeface="ABeeZee"/>
                <a:ea typeface="ABeeZee"/>
                <a:cs typeface="ABeeZee"/>
                <a:sym typeface="ABeeZee"/>
              </a:rPr>
              <a:t>Amazon Punchout will not be available starting December 19th through the Winter Break</a:t>
            </a:r>
            <a:endParaRPr sz="1300">
              <a:solidFill>
                <a:schemeClr val="dk2"/>
              </a:solidFill>
              <a:latin typeface="ABeeZee"/>
              <a:ea typeface="ABeeZee"/>
              <a:cs typeface="ABeeZee"/>
              <a:sym typeface="ABeeZee"/>
            </a:endParaRPr>
          </a:p>
          <a:p>
            <a:pPr indent="0" lvl="0" marL="0" rtl="0" algn="ctr">
              <a:lnSpc>
                <a:spcPct val="115000"/>
              </a:lnSpc>
              <a:spcBef>
                <a:spcPts val="0"/>
              </a:spcBef>
              <a:spcAft>
                <a:spcPts val="0"/>
              </a:spcAft>
              <a:buNone/>
            </a:pPr>
            <a:r>
              <a:t/>
            </a:r>
            <a:endParaRPr sz="1300">
              <a:solidFill>
                <a:schemeClr val="dk2"/>
              </a:solidFill>
              <a:latin typeface="ABeeZee"/>
              <a:ea typeface="ABeeZee"/>
              <a:cs typeface="ABeeZee"/>
              <a:sym typeface="ABeeZee"/>
            </a:endParaRPr>
          </a:p>
          <a:p>
            <a:pPr indent="0" lvl="0" marL="0" rtl="0" algn="ctr">
              <a:spcBef>
                <a:spcPts val="0"/>
              </a:spcBef>
              <a:spcAft>
                <a:spcPts val="0"/>
              </a:spcAft>
              <a:buNone/>
            </a:pPr>
            <a:r>
              <a:rPr b="1" lang="en" sz="1500">
                <a:solidFill>
                  <a:schemeClr val="dk2"/>
                </a:solidFill>
                <a:latin typeface="ABeeZee"/>
                <a:ea typeface="ABeeZee"/>
                <a:cs typeface="ABeeZee"/>
                <a:sym typeface="ABeeZee"/>
              </a:rPr>
              <a:t>Coming Next Year: </a:t>
            </a:r>
            <a:r>
              <a:rPr b="1" lang="en">
                <a:solidFill>
                  <a:schemeClr val="dk2"/>
                </a:solidFill>
                <a:latin typeface="ABeeZee"/>
                <a:ea typeface="ABeeZee"/>
                <a:cs typeface="ABeeZee"/>
                <a:sym typeface="ABeeZee"/>
              </a:rPr>
              <a:t>New Punchout Vendors!</a:t>
            </a:r>
            <a:endParaRPr b="1">
              <a:solidFill>
                <a:schemeClr val="dk2"/>
              </a:solidFill>
              <a:latin typeface="ABeeZee"/>
              <a:ea typeface="ABeeZee"/>
              <a:cs typeface="ABeeZee"/>
              <a:sym typeface="ABeeZee"/>
            </a:endParaRPr>
          </a:p>
          <a:p>
            <a:pPr indent="0" lvl="0" marL="0" rtl="0" algn="ctr">
              <a:spcBef>
                <a:spcPts val="0"/>
              </a:spcBef>
              <a:spcAft>
                <a:spcPts val="0"/>
              </a:spcAft>
              <a:buNone/>
            </a:pPr>
            <a:r>
              <a:t/>
            </a:r>
            <a:endParaRPr>
              <a:solidFill>
                <a:schemeClr val="dk2"/>
              </a:solidFill>
              <a:latin typeface="ABeeZee"/>
              <a:ea typeface="ABeeZee"/>
              <a:cs typeface="ABeeZee"/>
              <a:sym typeface="ABeeZee"/>
            </a:endParaRPr>
          </a:p>
          <a:p>
            <a:pPr indent="0" lvl="0" marL="0" rtl="0" algn="ctr">
              <a:spcBef>
                <a:spcPts val="0"/>
              </a:spcBef>
              <a:spcAft>
                <a:spcPts val="0"/>
              </a:spcAft>
              <a:buNone/>
            </a:pPr>
            <a:r>
              <a:rPr lang="en">
                <a:solidFill>
                  <a:schemeClr val="dk2"/>
                </a:solidFill>
                <a:latin typeface="ABeeZee"/>
                <a:ea typeface="ABeeZee"/>
                <a:cs typeface="ABeeZee"/>
                <a:sym typeface="ABeeZee"/>
              </a:rPr>
              <a:t>BookShark</a:t>
            </a:r>
            <a:endParaRPr>
              <a:solidFill>
                <a:schemeClr val="dk2"/>
              </a:solidFill>
              <a:latin typeface="ABeeZee"/>
              <a:ea typeface="ABeeZee"/>
              <a:cs typeface="ABeeZee"/>
              <a:sym typeface="ABeeZee"/>
            </a:endParaRPr>
          </a:p>
          <a:p>
            <a:pPr indent="0" lvl="0" marL="0" rtl="0" algn="ctr">
              <a:spcBef>
                <a:spcPts val="0"/>
              </a:spcBef>
              <a:spcAft>
                <a:spcPts val="0"/>
              </a:spcAft>
              <a:buNone/>
            </a:pPr>
            <a:r>
              <a:rPr lang="en">
                <a:solidFill>
                  <a:schemeClr val="dk2"/>
                </a:solidFill>
                <a:latin typeface="ABeeZee"/>
                <a:ea typeface="ABeeZee"/>
                <a:cs typeface="ABeeZee"/>
                <a:sym typeface="ABeeZee"/>
              </a:rPr>
              <a:t>Office Depot</a:t>
            </a:r>
            <a:endParaRPr>
              <a:solidFill>
                <a:schemeClr val="dk2"/>
              </a:solidFill>
              <a:latin typeface="ABeeZee"/>
              <a:ea typeface="ABeeZee"/>
              <a:cs typeface="ABeeZee"/>
              <a:sym typeface="ABeeZee"/>
            </a:endParaRPr>
          </a:p>
          <a:p>
            <a:pPr indent="0" lvl="0" marL="0" rtl="0" algn="ctr">
              <a:spcBef>
                <a:spcPts val="0"/>
              </a:spcBef>
              <a:spcAft>
                <a:spcPts val="0"/>
              </a:spcAft>
              <a:buNone/>
            </a:pPr>
            <a:r>
              <a:rPr lang="en">
                <a:solidFill>
                  <a:schemeClr val="dk2"/>
                </a:solidFill>
                <a:latin typeface="ABeeZee"/>
                <a:ea typeface="ABeeZee"/>
                <a:cs typeface="ABeeZee"/>
                <a:sym typeface="ABeeZee"/>
              </a:rPr>
              <a:t>Staples</a:t>
            </a:r>
            <a:endParaRPr sz="1300">
              <a:solidFill>
                <a:schemeClr val="dk2"/>
              </a:solidFill>
              <a:latin typeface="ABeeZee"/>
              <a:ea typeface="ABeeZee"/>
              <a:cs typeface="ABeeZee"/>
              <a:sym typeface="ABeeZee"/>
            </a:endParaRPr>
          </a:p>
        </p:txBody>
      </p:sp>
      <p:sp>
        <p:nvSpPr>
          <p:cNvPr id="234" name="Google Shape;234;p31"/>
          <p:cNvSpPr txBox="1"/>
          <p:nvPr>
            <p:ph type="title"/>
          </p:nvPr>
        </p:nvSpPr>
        <p:spPr>
          <a:xfrm>
            <a:off x="632250" y="441150"/>
            <a:ext cx="78795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800"/>
              <a:t>Ordering</a:t>
            </a:r>
            <a:endParaRPr sz="3800"/>
          </a:p>
        </p:txBody>
      </p:sp>
      <p:pic>
        <p:nvPicPr>
          <p:cNvPr id="235" name="Google Shape;235;p31"/>
          <p:cNvPicPr preferRelativeResize="0"/>
          <p:nvPr/>
        </p:nvPicPr>
        <p:blipFill rotWithShape="1">
          <a:blip r:embed="rId3">
            <a:alphaModFix/>
          </a:blip>
          <a:srcRect b="21205" l="19291" r="19426" t="16353"/>
          <a:stretch/>
        </p:blipFill>
        <p:spPr>
          <a:xfrm>
            <a:off x="0" y="3190550"/>
            <a:ext cx="1916825" cy="19529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32"/>
          <p:cNvSpPr txBox="1"/>
          <p:nvPr>
            <p:ph type="title"/>
          </p:nvPr>
        </p:nvSpPr>
        <p:spPr>
          <a:xfrm>
            <a:off x="632250" y="321600"/>
            <a:ext cx="78795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800"/>
              <a:t>Community Partners</a:t>
            </a:r>
            <a:endParaRPr sz="3800"/>
          </a:p>
        </p:txBody>
      </p:sp>
      <p:pic>
        <p:nvPicPr>
          <p:cNvPr id="241" name="Google Shape;241;p32"/>
          <p:cNvPicPr preferRelativeResize="0"/>
          <p:nvPr/>
        </p:nvPicPr>
        <p:blipFill>
          <a:blip r:embed="rId3">
            <a:alphaModFix/>
          </a:blip>
          <a:stretch>
            <a:fillRect/>
          </a:stretch>
        </p:blipFill>
        <p:spPr>
          <a:xfrm>
            <a:off x="2929150" y="1211749"/>
            <a:ext cx="3285700" cy="3285676"/>
          </a:xfrm>
          <a:prstGeom prst="rect">
            <a:avLst/>
          </a:prstGeom>
          <a:noFill/>
          <a:ln>
            <a:noFill/>
          </a:ln>
        </p:spPr>
      </p:pic>
      <p:sp>
        <p:nvSpPr>
          <p:cNvPr id="242" name="Google Shape;242;p32"/>
          <p:cNvSpPr txBox="1"/>
          <p:nvPr/>
        </p:nvSpPr>
        <p:spPr>
          <a:xfrm>
            <a:off x="120600" y="2960450"/>
            <a:ext cx="27015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Raleway"/>
                <a:ea typeface="Raleway"/>
                <a:cs typeface="Raleway"/>
                <a:sym typeface="Raleway"/>
              </a:rPr>
              <a:t>CSO Community Partner team is working on ways to increase support for our valued </a:t>
            </a:r>
            <a:r>
              <a:rPr lang="en">
                <a:latin typeface="Raleway"/>
                <a:ea typeface="Raleway"/>
                <a:cs typeface="Raleway"/>
                <a:sym typeface="Raleway"/>
              </a:rPr>
              <a:t>community</a:t>
            </a:r>
            <a:r>
              <a:rPr lang="en">
                <a:latin typeface="Raleway"/>
                <a:ea typeface="Raleway"/>
                <a:cs typeface="Raleway"/>
                <a:sym typeface="Raleway"/>
              </a:rPr>
              <a:t> partners!</a:t>
            </a:r>
            <a:endParaRPr>
              <a:latin typeface="Raleway"/>
              <a:ea typeface="Raleway"/>
              <a:cs typeface="Raleway"/>
              <a:sym typeface="Raleway"/>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33"/>
          <p:cNvSpPr txBox="1"/>
          <p:nvPr>
            <p:ph type="title"/>
          </p:nvPr>
        </p:nvSpPr>
        <p:spPr>
          <a:xfrm>
            <a:off x="334475" y="137226"/>
            <a:ext cx="3232800" cy="1081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Lending Library </a:t>
            </a:r>
            <a:endParaRPr/>
          </a:p>
        </p:txBody>
      </p:sp>
      <p:sp>
        <p:nvSpPr>
          <p:cNvPr id="248" name="Google Shape;248;p33"/>
          <p:cNvSpPr txBox="1"/>
          <p:nvPr>
            <p:ph idx="1" type="body"/>
          </p:nvPr>
        </p:nvSpPr>
        <p:spPr>
          <a:xfrm>
            <a:off x="334475" y="752525"/>
            <a:ext cx="2850900" cy="1081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chemeClr val="dk2"/>
                </a:solidFill>
                <a:latin typeface="Raleway Medium"/>
                <a:ea typeface="Raleway Medium"/>
                <a:cs typeface="Raleway Medium"/>
                <a:sym typeface="Raleway Medium"/>
              </a:rPr>
              <a:t>Many </a:t>
            </a:r>
            <a:r>
              <a:rPr lang="en" sz="1200">
                <a:solidFill>
                  <a:schemeClr val="dk2"/>
                </a:solidFill>
                <a:latin typeface="Raleway Medium"/>
                <a:ea typeface="Raleway Medium"/>
                <a:cs typeface="Raleway Medium"/>
                <a:sym typeface="Raleway Medium"/>
              </a:rPr>
              <a:t>families using the facility to check out amazing resources and library items</a:t>
            </a:r>
            <a:endParaRPr sz="1200">
              <a:solidFill>
                <a:schemeClr val="dk2"/>
              </a:solidFill>
              <a:latin typeface="Raleway Medium"/>
              <a:ea typeface="Raleway Medium"/>
              <a:cs typeface="Raleway Medium"/>
              <a:sym typeface="Raleway Medium"/>
            </a:endParaRPr>
          </a:p>
          <a:p>
            <a:pPr indent="0" lvl="0" marL="0" rtl="0" algn="l">
              <a:spcBef>
                <a:spcPts val="1600"/>
              </a:spcBef>
              <a:spcAft>
                <a:spcPts val="0"/>
              </a:spcAft>
              <a:buNone/>
            </a:pPr>
            <a:r>
              <a:rPr lang="en" sz="1200">
                <a:solidFill>
                  <a:schemeClr val="dk2"/>
                </a:solidFill>
                <a:latin typeface="Raleway Medium"/>
                <a:ea typeface="Raleway Medium"/>
                <a:cs typeface="Raleway Medium"/>
                <a:sym typeface="Raleway Medium"/>
              </a:rPr>
              <a:t>         Lots of fun events!</a:t>
            </a:r>
            <a:endParaRPr sz="1200">
              <a:solidFill>
                <a:schemeClr val="dk2"/>
              </a:solidFill>
              <a:latin typeface="Raleway Medium"/>
              <a:ea typeface="Raleway Medium"/>
              <a:cs typeface="Raleway Medium"/>
              <a:sym typeface="Raleway Medium"/>
            </a:endParaRPr>
          </a:p>
          <a:p>
            <a:pPr indent="0" lvl="0" marL="0" rtl="0" algn="l">
              <a:spcBef>
                <a:spcPts val="1600"/>
              </a:spcBef>
              <a:spcAft>
                <a:spcPts val="0"/>
              </a:spcAft>
              <a:buNone/>
            </a:pPr>
            <a:r>
              <a:t/>
            </a:r>
            <a:endParaRPr sz="1100">
              <a:solidFill>
                <a:srgbClr val="222222"/>
              </a:solidFill>
              <a:highlight>
                <a:srgbClr val="FFFFFF"/>
              </a:highlight>
              <a:latin typeface="Arial"/>
              <a:ea typeface="Arial"/>
              <a:cs typeface="Arial"/>
              <a:sym typeface="Arial"/>
            </a:endParaRPr>
          </a:p>
          <a:p>
            <a:pPr indent="0" lvl="0" marL="0" rtl="0" algn="l">
              <a:spcBef>
                <a:spcPts val="1600"/>
              </a:spcBef>
              <a:spcAft>
                <a:spcPts val="1600"/>
              </a:spcAft>
              <a:buNone/>
            </a:pPr>
            <a:r>
              <a:t/>
            </a:r>
            <a:endParaRPr>
              <a:solidFill>
                <a:schemeClr val="dk2"/>
              </a:solidFill>
            </a:endParaRPr>
          </a:p>
        </p:txBody>
      </p:sp>
      <p:cxnSp>
        <p:nvCxnSpPr>
          <p:cNvPr id="249" name="Google Shape;249;p33"/>
          <p:cNvCxnSpPr/>
          <p:nvPr/>
        </p:nvCxnSpPr>
        <p:spPr>
          <a:xfrm>
            <a:off x="479075" y="752525"/>
            <a:ext cx="1728900" cy="0"/>
          </a:xfrm>
          <a:prstGeom prst="straightConnector1">
            <a:avLst/>
          </a:prstGeom>
          <a:noFill/>
          <a:ln cap="flat" cmpd="sng" w="9525">
            <a:solidFill>
              <a:schemeClr val="dk1"/>
            </a:solidFill>
            <a:prstDash val="solid"/>
            <a:round/>
            <a:headEnd len="med" w="med" type="none"/>
            <a:tailEnd len="med" w="med" type="none"/>
          </a:ln>
        </p:spPr>
      </p:cxnSp>
      <p:pic>
        <p:nvPicPr>
          <p:cNvPr id="250" name="Google Shape;250;p33"/>
          <p:cNvPicPr preferRelativeResize="0"/>
          <p:nvPr/>
        </p:nvPicPr>
        <p:blipFill>
          <a:blip r:embed="rId3">
            <a:alphaModFix/>
          </a:blip>
          <a:stretch>
            <a:fillRect/>
          </a:stretch>
        </p:blipFill>
        <p:spPr>
          <a:xfrm>
            <a:off x="5458200" y="0"/>
            <a:ext cx="3685800" cy="2764350"/>
          </a:xfrm>
          <a:prstGeom prst="rect">
            <a:avLst/>
          </a:prstGeom>
          <a:noFill/>
          <a:ln>
            <a:noFill/>
          </a:ln>
        </p:spPr>
      </p:pic>
      <p:pic>
        <p:nvPicPr>
          <p:cNvPr id="251" name="Google Shape;251;p33"/>
          <p:cNvPicPr preferRelativeResize="0"/>
          <p:nvPr/>
        </p:nvPicPr>
        <p:blipFill>
          <a:blip r:embed="rId4">
            <a:alphaModFix/>
          </a:blip>
          <a:stretch>
            <a:fillRect/>
          </a:stretch>
        </p:blipFill>
        <p:spPr>
          <a:xfrm>
            <a:off x="7145525" y="2478875"/>
            <a:ext cx="1998475" cy="2664625"/>
          </a:xfrm>
          <a:prstGeom prst="rect">
            <a:avLst/>
          </a:prstGeom>
          <a:noFill/>
          <a:ln>
            <a:noFill/>
          </a:ln>
        </p:spPr>
      </p:pic>
      <p:pic>
        <p:nvPicPr>
          <p:cNvPr id="252" name="Google Shape;252;p33"/>
          <p:cNvPicPr preferRelativeResize="0"/>
          <p:nvPr/>
        </p:nvPicPr>
        <p:blipFill>
          <a:blip r:embed="rId5">
            <a:alphaModFix/>
          </a:blip>
          <a:stretch>
            <a:fillRect/>
          </a:stretch>
        </p:blipFill>
        <p:spPr>
          <a:xfrm>
            <a:off x="5180650" y="2478875"/>
            <a:ext cx="1946625" cy="2595511"/>
          </a:xfrm>
          <a:prstGeom prst="rect">
            <a:avLst/>
          </a:prstGeom>
          <a:noFill/>
          <a:ln>
            <a:noFill/>
          </a:ln>
        </p:spPr>
      </p:pic>
      <p:pic>
        <p:nvPicPr>
          <p:cNvPr id="253" name="Google Shape;253;p33"/>
          <p:cNvPicPr preferRelativeResize="0"/>
          <p:nvPr/>
        </p:nvPicPr>
        <p:blipFill>
          <a:blip r:embed="rId6">
            <a:alphaModFix/>
          </a:blip>
          <a:stretch>
            <a:fillRect/>
          </a:stretch>
        </p:blipFill>
        <p:spPr>
          <a:xfrm>
            <a:off x="3404200" y="684800"/>
            <a:ext cx="2200751" cy="2200751"/>
          </a:xfrm>
          <a:prstGeom prst="rect">
            <a:avLst/>
          </a:prstGeom>
          <a:noFill/>
          <a:ln>
            <a:noFill/>
          </a:ln>
        </p:spPr>
      </p:pic>
      <p:pic>
        <p:nvPicPr>
          <p:cNvPr id="254" name="Google Shape;254;p33"/>
          <p:cNvPicPr preferRelativeResize="0"/>
          <p:nvPr/>
        </p:nvPicPr>
        <p:blipFill>
          <a:blip r:embed="rId7">
            <a:alphaModFix/>
          </a:blip>
          <a:stretch>
            <a:fillRect/>
          </a:stretch>
        </p:blipFill>
        <p:spPr>
          <a:xfrm>
            <a:off x="479072" y="1834025"/>
            <a:ext cx="1946624" cy="1946649"/>
          </a:xfrm>
          <a:prstGeom prst="rect">
            <a:avLst/>
          </a:prstGeom>
          <a:noFill/>
          <a:ln>
            <a:noFill/>
          </a:ln>
        </p:spPr>
      </p:pic>
      <p:pic>
        <p:nvPicPr>
          <p:cNvPr id="255" name="Google Shape;255;p33"/>
          <p:cNvPicPr preferRelativeResize="0"/>
          <p:nvPr/>
        </p:nvPicPr>
        <p:blipFill>
          <a:blip r:embed="rId8">
            <a:alphaModFix/>
          </a:blip>
          <a:stretch>
            <a:fillRect/>
          </a:stretch>
        </p:blipFill>
        <p:spPr>
          <a:xfrm>
            <a:off x="2425711" y="2478875"/>
            <a:ext cx="1998475" cy="1998475"/>
          </a:xfrm>
          <a:prstGeom prst="rect">
            <a:avLst/>
          </a:prstGeom>
          <a:noFill/>
          <a:ln>
            <a:noFill/>
          </a:ln>
        </p:spPr>
      </p:pic>
      <p:sp>
        <p:nvSpPr>
          <p:cNvPr id="256" name="Google Shape;256;p33"/>
          <p:cNvSpPr txBox="1"/>
          <p:nvPr/>
        </p:nvSpPr>
        <p:spPr>
          <a:xfrm>
            <a:off x="243125" y="3876250"/>
            <a:ext cx="22008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600"/>
              </a:spcAft>
              <a:buNone/>
            </a:pPr>
            <a:r>
              <a:rPr lang="en" sz="1200">
                <a:solidFill>
                  <a:schemeClr val="dk2"/>
                </a:solidFill>
                <a:latin typeface="Raleway"/>
                <a:ea typeface="Raleway"/>
                <a:cs typeface="Raleway"/>
                <a:sym typeface="Raleway"/>
              </a:rPr>
              <a:t>Mobile lending library park days in Fair Oaks, Roseville, Rocklin, Elk Grove, Auburn, Folsom, Sutter Creek, Placerville, EDH, Amador</a:t>
            </a:r>
            <a:endParaRPr sz="1200">
              <a:solidFill>
                <a:schemeClr val="dk2"/>
              </a:solidFill>
              <a:latin typeface="Raleway"/>
              <a:ea typeface="Raleway"/>
              <a:cs typeface="Raleway"/>
              <a:sym typeface="Raleway"/>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34"/>
          <p:cNvSpPr txBox="1"/>
          <p:nvPr>
            <p:ph type="title"/>
          </p:nvPr>
        </p:nvSpPr>
        <p:spPr>
          <a:xfrm>
            <a:off x="726450" y="499276"/>
            <a:ext cx="3232800" cy="1081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Lending Library </a:t>
            </a:r>
            <a:endParaRPr/>
          </a:p>
        </p:txBody>
      </p:sp>
      <p:sp>
        <p:nvSpPr>
          <p:cNvPr id="262" name="Google Shape;262;p34"/>
          <p:cNvSpPr txBox="1"/>
          <p:nvPr>
            <p:ph idx="1" type="body"/>
          </p:nvPr>
        </p:nvSpPr>
        <p:spPr>
          <a:xfrm>
            <a:off x="502825" y="1219497"/>
            <a:ext cx="4353300" cy="1636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rPr>
              <a:t>Mobile lending library park days in Fair Oaks, Roseville, Rocklin, Elk Grove, Auburn, Folsom, Sutter Creek, Placerville, EDH, Amador</a:t>
            </a:r>
            <a:endParaRPr sz="1600">
              <a:solidFill>
                <a:schemeClr val="dk2"/>
              </a:solidFill>
            </a:endParaRPr>
          </a:p>
          <a:p>
            <a:pPr indent="0" lvl="0" marL="0" rtl="0" algn="l">
              <a:spcBef>
                <a:spcPts val="1600"/>
              </a:spcBef>
              <a:spcAft>
                <a:spcPts val="0"/>
              </a:spcAft>
              <a:buNone/>
            </a:pPr>
            <a:r>
              <a:rPr lang="en">
                <a:solidFill>
                  <a:schemeClr val="dk2"/>
                </a:solidFill>
              </a:rPr>
              <a:t>Library Park days will start including crafts and activities in January</a:t>
            </a:r>
            <a:endParaRPr>
              <a:solidFill>
                <a:schemeClr val="dk2"/>
              </a:solidFill>
            </a:endParaRPr>
          </a:p>
          <a:p>
            <a:pPr indent="0" lvl="0" marL="0" rtl="0" algn="l">
              <a:spcBef>
                <a:spcPts val="1600"/>
              </a:spcBef>
              <a:spcAft>
                <a:spcPts val="0"/>
              </a:spcAft>
              <a:buNone/>
            </a:pPr>
            <a:r>
              <a:rPr lang="en">
                <a:solidFill>
                  <a:schemeClr val="dk2"/>
                </a:solidFill>
              </a:rPr>
              <a:t>Now two vans with fresh wraps!</a:t>
            </a:r>
            <a:endParaRPr>
              <a:solidFill>
                <a:schemeClr val="dk2"/>
              </a:solidFill>
            </a:endParaRPr>
          </a:p>
          <a:p>
            <a:pPr indent="0" lvl="0" marL="0" rtl="0" algn="l">
              <a:spcBef>
                <a:spcPts val="1600"/>
              </a:spcBef>
              <a:spcAft>
                <a:spcPts val="1600"/>
              </a:spcAft>
              <a:buNone/>
            </a:pPr>
            <a:r>
              <a:t/>
            </a:r>
            <a:endParaRPr>
              <a:solidFill>
                <a:schemeClr val="dk2"/>
              </a:solidFill>
            </a:endParaRPr>
          </a:p>
        </p:txBody>
      </p:sp>
      <p:pic>
        <p:nvPicPr>
          <p:cNvPr id="263" name="Google Shape;263;p34"/>
          <p:cNvPicPr preferRelativeResize="0"/>
          <p:nvPr/>
        </p:nvPicPr>
        <p:blipFill rotWithShape="1">
          <a:blip r:embed="rId3">
            <a:alphaModFix/>
          </a:blip>
          <a:srcRect b="0" l="27471" r="14584" t="21703"/>
          <a:stretch/>
        </p:blipFill>
        <p:spPr>
          <a:xfrm>
            <a:off x="5070475" y="1049300"/>
            <a:ext cx="3360300" cy="3331800"/>
          </a:xfrm>
          <a:prstGeom prst="ellipse">
            <a:avLst/>
          </a:prstGeom>
          <a:noFill/>
          <a:ln>
            <a:noFill/>
          </a:ln>
          <a:effectLst>
            <a:outerShdw blurRad="342900" rotWithShape="0" algn="bl" dist="19050">
              <a:srgbClr val="CCE4F7"/>
            </a:outerShdw>
          </a:effectLst>
        </p:spPr>
      </p:pic>
      <p:cxnSp>
        <p:nvCxnSpPr>
          <p:cNvPr id="264" name="Google Shape;264;p34"/>
          <p:cNvCxnSpPr/>
          <p:nvPr/>
        </p:nvCxnSpPr>
        <p:spPr>
          <a:xfrm>
            <a:off x="844675" y="1114125"/>
            <a:ext cx="1728900" cy="0"/>
          </a:xfrm>
          <a:prstGeom prst="straightConnector1">
            <a:avLst/>
          </a:prstGeom>
          <a:noFill/>
          <a:ln cap="flat" cmpd="sng" w="9525">
            <a:solidFill>
              <a:schemeClr val="dk1"/>
            </a:solidFill>
            <a:prstDash val="solid"/>
            <a:round/>
            <a:headEnd len="med" w="med" type="none"/>
            <a:tailEnd len="med" w="med" type="none"/>
          </a:ln>
        </p:spPr>
      </p:cxnSp>
      <p:pic>
        <p:nvPicPr>
          <p:cNvPr id="265" name="Google Shape;265;p34"/>
          <p:cNvPicPr preferRelativeResize="0"/>
          <p:nvPr/>
        </p:nvPicPr>
        <p:blipFill>
          <a:blip r:embed="rId4">
            <a:alphaModFix/>
          </a:blip>
          <a:stretch>
            <a:fillRect/>
          </a:stretch>
        </p:blipFill>
        <p:spPr>
          <a:xfrm>
            <a:off x="7946925" y="4254725"/>
            <a:ext cx="1132324" cy="825476"/>
          </a:xfrm>
          <a:prstGeom prst="rect">
            <a:avLst/>
          </a:prstGeom>
          <a:noFill/>
          <a:ln>
            <a:noFill/>
          </a:ln>
        </p:spPr>
      </p:pic>
      <p:pic>
        <p:nvPicPr>
          <p:cNvPr id="266" name="Google Shape;266;p34"/>
          <p:cNvPicPr preferRelativeResize="0"/>
          <p:nvPr/>
        </p:nvPicPr>
        <p:blipFill>
          <a:blip r:embed="rId5">
            <a:alphaModFix/>
          </a:blip>
          <a:stretch>
            <a:fillRect/>
          </a:stretch>
        </p:blipFill>
        <p:spPr>
          <a:xfrm>
            <a:off x="396325" y="3056253"/>
            <a:ext cx="4353301" cy="195631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nowy Mountains Minitheme by Slidesgo">
  <a:themeElements>
    <a:clrScheme name="Simple Light">
      <a:dk1>
        <a:srgbClr val="001C25"/>
      </a:dk1>
      <a:lt1>
        <a:srgbClr val="FFFFFF"/>
      </a:lt1>
      <a:dk2>
        <a:srgbClr val="4D4D4D"/>
      </a:dk2>
      <a:lt2>
        <a:srgbClr val="7A7A7A"/>
      </a:lt2>
      <a:accent1>
        <a:srgbClr val="263D63"/>
      </a:accent1>
      <a:accent2>
        <a:srgbClr val="FFFFFF"/>
      </a:accent2>
      <a:accent3>
        <a:srgbClr val="FFFFFF"/>
      </a:accent3>
      <a:accent4>
        <a:srgbClr val="FFFFFF"/>
      </a:accent4>
      <a:accent5>
        <a:srgbClr val="FFFFFF"/>
      </a:accent5>
      <a:accent6>
        <a:srgbClr val="FFFFFF"/>
      </a:accent6>
      <a:hlink>
        <a:srgbClr val="001C2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