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Lst>
  <p:sldSz cy="5143500" cx="9144000"/>
  <p:notesSz cx="6858000" cy="9144000"/>
  <p:embeddedFontLst>
    <p:embeddedFont>
      <p:font typeface="Roboto"/>
      <p:regular r:id="rId100"/>
      <p:bold r:id="rId101"/>
      <p:italic r:id="rId102"/>
      <p:boldItalic r:id="rId103"/>
    </p:embeddedFont>
    <p:embeddedFont>
      <p:font typeface="Nunito Sans Light"/>
      <p:regular r:id="rId104"/>
      <p:bold r:id="rId105"/>
      <p:italic r:id="rId106"/>
      <p:boldItalic r:id="rId107"/>
    </p:embeddedFont>
    <p:embeddedFont>
      <p:font typeface="Assistant Light"/>
      <p:regular r:id="rId108"/>
      <p:bold r:id="rId109"/>
    </p:embeddedFont>
    <p:embeddedFont>
      <p:font typeface="Fira Sans Extra Condensed Medium"/>
      <p:regular r:id="rId110"/>
      <p:bold r:id="rId111"/>
      <p:italic r:id="rId112"/>
      <p:boldItalic r:id="rId113"/>
    </p:embeddedFont>
    <p:embeddedFont>
      <p:font typeface="Assistant"/>
      <p:regular r:id="rId114"/>
      <p:bold r:id="rId115"/>
    </p:embeddedFont>
    <p:embeddedFont>
      <p:font typeface="Alata"/>
      <p:regular r:id="rId116"/>
    </p:embeddedFont>
    <p:embeddedFont>
      <p:font typeface="Pontano Sans"/>
      <p:regular r:id="rId117"/>
    </p:embeddedFont>
    <p:embeddedFont>
      <p:font typeface="Nunito Sans ExtraBold"/>
      <p:bold r:id="rId118"/>
      <p:boldItalic r:id="rId119"/>
    </p:embeddedFont>
    <p:embeddedFont>
      <p:font typeface="Chivo"/>
      <p:regular r:id="rId120"/>
      <p:bold r:id="rId121"/>
      <p:italic r:id="rId122"/>
      <p:boldItalic r:id="rId123"/>
    </p:embeddedFont>
    <p:embeddedFont>
      <p:font typeface="Nunito Sans"/>
      <p:regular r:id="rId124"/>
      <p:bold r:id="rId125"/>
      <p:italic r:id="rId126"/>
      <p:boldItalic r:id="rId1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760">
          <p15:clr>
            <a:srgbClr val="9AA0A6"/>
          </p15:clr>
        </p15:guide>
        <p15:guide id="2" pos="421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DE3CB11-EF86-493B-9DE0-4B90C608025D}">
  <a:tblStyle styleId="{5DE3CB11-EF86-493B-9DE0-4B90C608025D}"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0"/>
        <p:guide pos="4215"/>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NunitoSansLight-boldItalic.fntdata"/><Relationship Id="rId106" Type="http://schemas.openxmlformats.org/officeDocument/2006/relationships/font" Target="fonts/NunitoSansLight-italic.fntdata"/><Relationship Id="rId105" Type="http://schemas.openxmlformats.org/officeDocument/2006/relationships/font" Target="fonts/NunitoSansLight-bold.fntdata"/><Relationship Id="rId104" Type="http://schemas.openxmlformats.org/officeDocument/2006/relationships/font" Target="fonts/NunitoSansLight-regular.fntdata"/><Relationship Id="rId109" Type="http://schemas.openxmlformats.org/officeDocument/2006/relationships/font" Target="fonts/AssistantLight-bold.fntdata"/><Relationship Id="rId108" Type="http://schemas.openxmlformats.org/officeDocument/2006/relationships/font" Target="fonts/AssistantLight-regular.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Roboto-boldItalic.fntdata"/><Relationship Id="rId102" Type="http://schemas.openxmlformats.org/officeDocument/2006/relationships/font" Target="fonts/Roboto-italic.fntdata"/><Relationship Id="rId101" Type="http://schemas.openxmlformats.org/officeDocument/2006/relationships/font" Target="fonts/Roboto-bold.fntdata"/><Relationship Id="rId100" Type="http://schemas.openxmlformats.org/officeDocument/2006/relationships/font" Target="fonts/Roboto-regular.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7" Type="http://schemas.openxmlformats.org/officeDocument/2006/relationships/font" Target="fonts/NunitoSans-boldItalic.fntdata"/><Relationship Id="rId126" Type="http://schemas.openxmlformats.org/officeDocument/2006/relationships/font" Target="fonts/NunitoSans-italic.fntdata"/><Relationship Id="rId26" Type="http://schemas.openxmlformats.org/officeDocument/2006/relationships/slide" Target="slides/slide20.xml"/><Relationship Id="rId121" Type="http://schemas.openxmlformats.org/officeDocument/2006/relationships/font" Target="fonts/Chivo-bold.fntdata"/><Relationship Id="rId25" Type="http://schemas.openxmlformats.org/officeDocument/2006/relationships/slide" Target="slides/slide19.xml"/><Relationship Id="rId120" Type="http://schemas.openxmlformats.org/officeDocument/2006/relationships/font" Target="fonts/Chivo-regular.fntdata"/><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font" Target="fonts/NunitoSans-bold.fntdata"/><Relationship Id="rId29" Type="http://schemas.openxmlformats.org/officeDocument/2006/relationships/slide" Target="slides/slide23.xml"/><Relationship Id="rId124" Type="http://schemas.openxmlformats.org/officeDocument/2006/relationships/font" Target="fonts/NunitoSans-regular.fntdata"/><Relationship Id="rId123" Type="http://schemas.openxmlformats.org/officeDocument/2006/relationships/font" Target="fonts/Chivo-boldItalic.fntdata"/><Relationship Id="rId122" Type="http://schemas.openxmlformats.org/officeDocument/2006/relationships/font" Target="fonts/Chivo-italic.fntdata"/><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font" Target="fonts/NunitoSansExtraBold-bold.fntdata"/><Relationship Id="rId117" Type="http://schemas.openxmlformats.org/officeDocument/2006/relationships/font" Target="fonts/PontanoSans-regular.fntdata"/><Relationship Id="rId116" Type="http://schemas.openxmlformats.org/officeDocument/2006/relationships/font" Target="fonts/Alata-regular.fntdata"/><Relationship Id="rId115" Type="http://schemas.openxmlformats.org/officeDocument/2006/relationships/font" Target="fonts/Assistant-bold.fntdata"/><Relationship Id="rId119" Type="http://schemas.openxmlformats.org/officeDocument/2006/relationships/font" Target="fonts/NunitoSansExtraBold-boldItalic.fntdata"/><Relationship Id="rId15" Type="http://schemas.openxmlformats.org/officeDocument/2006/relationships/slide" Target="slides/slide9.xml"/><Relationship Id="rId110" Type="http://schemas.openxmlformats.org/officeDocument/2006/relationships/font" Target="fonts/FiraSansExtraCondensedMedium-regular.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Assistant-regular.fntdata"/><Relationship Id="rId18" Type="http://schemas.openxmlformats.org/officeDocument/2006/relationships/slide" Target="slides/slide12.xml"/><Relationship Id="rId113" Type="http://schemas.openxmlformats.org/officeDocument/2006/relationships/font" Target="fonts/FiraSansExtraCondensedMedium-boldItalic.fntdata"/><Relationship Id="rId112" Type="http://schemas.openxmlformats.org/officeDocument/2006/relationships/font" Target="fonts/FiraSansExtraCondensedMedium-italic.fntdata"/><Relationship Id="rId111" Type="http://schemas.openxmlformats.org/officeDocument/2006/relationships/font" Target="fonts/FiraSansExtraCondensedMedium-bold.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6821c55f7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6821c55f7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6821c55f7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6821c55f7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6821c55f7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6821c55f7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6821c55f7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6821c55f7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6821c55f7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6821c55f7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6821c55f7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6821c55f7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6821c55f7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6821c55f7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6821c55f7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6821c55f7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6821c55f79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6821c55f7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6821c55f7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6821c55f7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5e4b937d3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e4b937d3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READY PLACE AGENDA ITEMS HERE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6821c55f7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6821c55f7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6821c55f79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6821c55f7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6821c55f7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6821c55f7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6821c55f7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6821c55f7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6821c55f7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6821c55f7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6821c55f7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6821c55f7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6821c55f7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6821c55f7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6821c55f7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6821c55f7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6821c55f79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6821c55f79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6821c55f79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6821c55f79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5ef6e01a56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ef6e01a56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6821c55f79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6821c55f7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6821c55f79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6821c55f79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6821c55f79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6821c55f79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6821c55f79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6821c55f79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6821c55f79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6821c55f79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6821c55f79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6821c55f79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6821c55f79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6821c55f79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6821c55f79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6821c55f79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6821c55f79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6821c55f79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6821c55f79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6821c55f79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5ef6e01a56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ef6e01a56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chemeClr val="dk1"/>
                </a:solidFill>
                <a:highlight>
                  <a:srgbClr val="FFFFFF"/>
                </a:highlight>
                <a:latin typeface="Roboto"/>
                <a:ea typeface="Roboto"/>
                <a:cs typeface="Roboto"/>
                <a:sym typeface="Roboto"/>
              </a:rPr>
              <a:t> Jenell discuss how communicate with authorizing district, relationship, etc.</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6821c55f79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6821c55f79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6821c55f79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6821c55f79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6821c55f79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6821c55f79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6821c55f79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6821c55f79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6821c55f79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6821c55f79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6821c55f79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6821c55f79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6821c55f79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6821c55f79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6821c55f79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6821c55f79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6821c55f79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6821c55f79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6821c55f79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6821c55f79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58d3b44f08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8d3b44f0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6821c55f79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6821c55f79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6821c55f79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6821c55f79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58d3b44f08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58d3b44f08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JIM</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6871822d7e_3_0: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16871822d7e_3_0: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6871822d7e_3_7: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16871822d7e_3_7: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6871822d7e_3_1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16871822d7e_3_1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6871822d7e_3_2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16871822d7e_3_2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6871822d7e_3_3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16871822d7e_3_3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16871822d7e_3_47: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16871822d7e_3_47: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6871822d7e_3_62: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16871822d7e_3_62: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58d3b44f08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58d3b44f08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6871822d7e_3_82: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16871822d7e_3_82: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6871822d7e_3_97: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16871822d7e_3_97: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6871822d7e_3_104: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16871822d7e_3_104: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6871822d7e_3_12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16871822d7e_3_12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6871822d7e_3_134: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16871822d7e_3_134: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6871822d7e_3_16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16871822d7e_3_16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16871822d7e_3_172: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16871822d7e_3_172: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6871822d7e_3_18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g16871822d7e_3_18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16871822d7e_3_192: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16871822d7e_3_192: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16871822d7e_3_204: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g16871822d7e_3_204: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6821c55f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6821c55f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16871822d7e_3_216: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g16871822d7e_3_216: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6871822d7e_3_22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g16871822d7e_3_22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6871822d7e_3_229: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g16871822d7e_3_229: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6871822d7e_3_237: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g16871822d7e_3_237: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16871822d7e_3_24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g16871822d7e_3_24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16871822d7e_3_253: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g16871822d7e_3_253: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16871822d7e_3_26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g16871822d7e_3_26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58d3b44f0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58d3b44f0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latin typeface="Alata"/>
              <a:ea typeface="Alata"/>
              <a:cs typeface="Alata"/>
              <a:sym typeface="Alata"/>
            </a:endParaRPr>
          </a:p>
          <a:p>
            <a:pPr indent="0" lvl="0" marL="0" rtl="0" algn="l">
              <a:spcBef>
                <a:spcPts val="0"/>
              </a:spcBef>
              <a:spcAft>
                <a:spcPts val="0"/>
              </a:spcAft>
              <a:buNone/>
            </a:pPr>
            <a:r>
              <a:rPr lang="en"/>
              <a:t>Bryanna</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58d3b44f08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58d3b44f08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Clr>
                <a:schemeClr val="dk1"/>
              </a:buClr>
              <a:buSzPts val="1100"/>
              <a:buFont typeface="Arial"/>
              <a:buNone/>
            </a:pPr>
            <a:r>
              <a:rPr lang="en">
                <a:solidFill>
                  <a:schemeClr val="dk1"/>
                </a:solidFill>
                <a:latin typeface="Chivo"/>
                <a:ea typeface="Chivo"/>
                <a:cs typeface="Chivo"/>
                <a:sym typeface="Chivo"/>
              </a:rPr>
              <a:t>Nonprofit board members have two basic responsibilities—support and governance—each requiring different skills and expertise. In the role of "supporter" board members bring contacts to the organization and act as ambassadors to the community. Equally important, the "governance" role involves protection of the public interest, being a fiduciary, selecting the executive director and assessing his/ her performance, ensuring compliance with legal and tax requirements, and evaluating the School’s work.</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5ef6e01a5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5ef6e01a5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Bryanna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6821c55f7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6821c55f7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1653f37ebb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1653f37ebb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Bryanna </a:t>
            </a:r>
            <a:r>
              <a:rPr lang="en" sz="1300">
                <a:solidFill>
                  <a:schemeClr val="dk1"/>
                </a:solidFill>
                <a:latin typeface="Chivo"/>
                <a:ea typeface="Chivo"/>
                <a:cs typeface="Chivo"/>
                <a:sym typeface="Chivo"/>
              </a:rPr>
              <a:t>Examples include the Internal Revenue Code, tax and financial requirements, state-specific statutes for fairs and/or nonprofit corporations, withholding obligations, and applicable state and federal registration requirements.</a:t>
            </a:r>
            <a:endParaRPr sz="1700">
              <a:solidFill>
                <a:schemeClr val="dk1"/>
              </a:solidFill>
              <a:latin typeface="Chivo"/>
              <a:ea typeface="Chivo"/>
              <a:cs typeface="Chivo"/>
              <a:sym typeface="Chivo"/>
            </a:endParaRPr>
          </a:p>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1653f37ebb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1653f37ebb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Bryanna</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1653f37eb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1653f37eb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Board Norms</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58d3b44f0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58d3b44f0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that board member receive a copy of both prior to board meeting.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Darcy</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5e4b937d39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5e4b937d39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58d3b44f08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58d3b44f08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Darcy</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161a7d5b4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161a7d5b4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15eeec540d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15eeec540d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161a7d5b4b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161a7d5b4b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annual goal–setting exercise is only as beneficial as the goals are sound and well written. The SMART system is a set of five criteria that boards can use to ensure each goal is clear and actionable. An explanation of each follows: Specific Goals should be clear and precise. Questions to answer: What is the goal? Why does it exist? Who is responsible for achieving it? When is this goal to be met? Which specific tasks are needed to accomplish the outcome? Measurable Goals should specify criteria for evaluating accomplishment. Questions to answer: How much? How many? How you will know it has been accomplished? Attainable Goals should be realistic, achievable, challenging, and aggressive. Relevant Goals should be aligned with the school’s real needs and priorities. Time-Bound Goals should specify the time frame in which they are to be achieved. Question to answer: When? Above all else, remember to keep it simple. Goals are only helpful if they are useable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6821c55f7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6821c55f7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15eeec540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15eeec540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darcy</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58d3b44f0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58d3b44f0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5ef6e01a56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5ef6e01a56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AB 181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58d3b44f08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58d3b44f08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1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p:nvPr/>
        </p:nvSpPr>
        <p:spPr>
          <a:xfrm>
            <a:off x="5089700" y="-20175"/>
            <a:ext cx="4094650" cy="5190575"/>
          </a:xfrm>
          <a:custGeom>
            <a:rect b="b" l="l" r="r" t="t"/>
            <a:pathLst>
              <a:path extrusionOk="0" h="207623" w="163786">
                <a:moveTo>
                  <a:pt x="0" y="0"/>
                </a:moveTo>
                <a:lnTo>
                  <a:pt x="26895" y="207623"/>
                </a:lnTo>
                <a:lnTo>
                  <a:pt x="163786" y="207623"/>
                </a:lnTo>
                <a:lnTo>
                  <a:pt x="163786" y="538"/>
                </a:lnTo>
                <a:close/>
              </a:path>
            </a:pathLst>
          </a:custGeom>
          <a:solidFill>
            <a:schemeClr val="dk1"/>
          </a:solidFill>
          <a:ln>
            <a:noFill/>
          </a:ln>
        </p:spPr>
      </p:sp>
      <p:sp>
        <p:nvSpPr>
          <p:cNvPr id="10" name="Google Shape;10;p2"/>
          <p:cNvSpPr txBox="1"/>
          <p:nvPr>
            <p:ph type="ctrTitle"/>
          </p:nvPr>
        </p:nvSpPr>
        <p:spPr>
          <a:xfrm>
            <a:off x="4863802" y="1290175"/>
            <a:ext cx="3639600" cy="17823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3000"/>
              <a:buFont typeface="Nunito Sans ExtraBold"/>
              <a:buNone/>
              <a:defRPr sz="3000">
                <a:solidFill>
                  <a:schemeClr val="lt1"/>
                </a:solidFill>
                <a:latin typeface="Nunito Sans ExtraBold"/>
                <a:ea typeface="Nunito Sans ExtraBold"/>
                <a:cs typeface="Nunito Sans ExtraBold"/>
                <a:sym typeface="Nunito Sans ExtraBold"/>
              </a:defRPr>
            </a:lvl1pPr>
            <a:lvl2pPr lvl="1" rtl="0" algn="r">
              <a:spcBef>
                <a:spcPts val="0"/>
              </a:spcBef>
              <a:spcAft>
                <a:spcPts val="0"/>
              </a:spcAft>
              <a:buClr>
                <a:schemeClr val="lt1"/>
              </a:buClr>
              <a:buSzPts val="3000"/>
              <a:buNone/>
              <a:defRPr sz="3000">
                <a:solidFill>
                  <a:schemeClr val="lt1"/>
                </a:solidFill>
              </a:defRPr>
            </a:lvl2pPr>
            <a:lvl3pPr lvl="2" rtl="0" algn="r">
              <a:spcBef>
                <a:spcPts val="0"/>
              </a:spcBef>
              <a:spcAft>
                <a:spcPts val="0"/>
              </a:spcAft>
              <a:buClr>
                <a:schemeClr val="lt1"/>
              </a:buClr>
              <a:buSzPts val="3000"/>
              <a:buNone/>
              <a:defRPr sz="3000">
                <a:solidFill>
                  <a:schemeClr val="lt1"/>
                </a:solidFill>
              </a:defRPr>
            </a:lvl3pPr>
            <a:lvl4pPr lvl="3" rtl="0" algn="r">
              <a:spcBef>
                <a:spcPts val="0"/>
              </a:spcBef>
              <a:spcAft>
                <a:spcPts val="0"/>
              </a:spcAft>
              <a:buClr>
                <a:schemeClr val="lt1"/>
              </a:buClr>
              <a:buSzPts val="3000"/>
              <a:buNone/>
              <a:defRPr sz="3000">
                <a:solidFill>
                  <a:schemeClr val="lt1"/>
                </a:solidFill>
              </a:defRPr>
            </a:lvl4pPr>
            <a:lvl5pPr lvl="4" rtl="0" algn="r">
              <a:spcBef>
                <a:spcPts val="0"/>
              </a:spcBef>
              <a:spcAft>
                <a:spcPts val="0"/>
              </a:spcAft>
              <a:buClr>
                <a:schemeClr val="lt1"/>
              </a:buClr>
              <a:buSzPts val="3000"/>
              <a:buNone/>
              <a:defRPr sz="3000">
                <a:solidFill>
                  <a:schemeClr val="lt1"/>
                </a:solidFill>
              </a:defRPr>
            </a:lvl5pPr>
            <a:lvl6pPr lvl="5" rtl="0" algn="r">
              <a:spcBef>
                <a:spcPts val="0"/>
              </a:spcBef>
              <a:spcAft>
                <a:spcPts val="0"/>
              </a:spcAft>
              <a:buClr>
                <a:schemeClr val="lt1"/>
              </a:buClr>
              <a:buSzPts val="3000"/>
              <a:buNone/>
              <a:defRPr sz="3000">
                <a:solidFill>
                  <a:schemeClr val="lt1"/>
                </a:solidFill>
              </a:defRPr>
            </a:lvl6pPr>
            <a:lvl7pPr lvl="6" rtl="0" algn="r">
              <a:spcBef>
                <a:spcPts val="0"/>
              </a:spcBef>
              <a:spcAft>
                <a:spcPts val="0"/>
              </a:spcAft>
              <a:buClr>
                <a:schemeClr val="lt1"/>
              </a:buClr>
              <a:buSzPts val="3000"/>
              <a:buNone/>
              <a:defRPr sz="3000">
                <a:solidFill>
                  <a:schemeClr val="lt1"/>
                </a:solidFill>
              </a:defRPr>
            </a:lvl7pPr>
            <a:lvl8pPr lvl="7" rtl="0" algn="r">
              <a:spcBef>
                <a:spcPts val="0"/>
              </a:spcBef>
              <a:spcAft>
                <a:spcPts val="0"/>
              </a:spcAft>
              <a:buClr>
                <a:schemeClr val="lt1"/>
              </a:buClr>
              <a:buSzPts val="3000"/>
              <a:buNone/>
              <a:defRPr sz="3000">
                <a:solidFill>
                  <a:schemeClr val="lt1"/>
                </a:solidFill>
              </a:defRPr>
            </a:lvl8pPr>
            <a:lvl9pPr lvl="8" rtl="0" algn="r">
              <a:spcBef>
                <a:spcPts val="0"/>
              </a:spcBef>
              <a:spcAft>
                <a:spcPts val="0"/>
              </a:spcAft>
              <a:buClr>
                <a:schemeClr val="lt1"/>
              </a:buClr>
              <a:buSzPts val="3000"/>
              <a:buNone/>
              <a:defRPr sz="3000">
                <a:solidFill>
                  <a:schemeClr val="lt1"/>
                </a:solidFill>
              </a:defRPr>
            </a:lvl9pPr>
          </a:lstStyle>
          <a:p/>
        </p:txBody>
      </p:sp>
      <p:sp>
        <p:nvSpPr>
          <p:cNvPr id="11" name="Google Shape;11;p2"/>
          <p:cNvSpPr txBox="1"/>
          <p:nvPr>
            <p:ph idx="1" type="subTitle"/>
          </p:nvPr>
        </p:nvSpPr>
        <p:spPr>
          <a:xfrm>
            <a:off x="4151302" y="2757622"/>
            <a:ext cx="4352100" cy="7170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Clr>
                <a:schemeClr val="lt1"/>
              </a:buClr>
              <a:buSzPts val="1200"/>
              <a:buFont typeface="Pontano Sans"/>
              <a:buNone/>
              <a:defRPr>
                <a:solidFill>
                  <a:schemeClr val="lt1"/>
                </a:solidFill>
                <a:latin typeface="Pontano Sans"/>
                <a:ea typeface="Pontano Sans"/>
                <a:cs typeface="Pontano Sans"/>
                <a:sym typeface="Pontano Sans"/>
              </a:defRPr>
            </a:lvl1pPr>
            <a:lvl2pPr lvl="1"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2pPr>
            <a:lvl3pPr lvl="2"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3pPr>
            <a:lvl4pPr lvl="3"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4pPr>
            <a:lvl5pPr lvl="4"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5pPr>
            <a:lvl6pPr lvl="5"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6pPr>
            <a:lvl7pPr lvl="6"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7pPr>
            <a:lvl8pPr lvl="7"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8pPr>
            <a:lvl9pPr lvl="8"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9pPr>
          </a:lstStyle>
          <a:p/>
        </p:txBody>
      </p:sp>
    </p:spTree>
  </p:cSld>
  <p:clrMapOvr>
    <a:masterClrMapping/>
  </p:clrMapOvr>
  <p:extLst>
    <p:ext uri="{DCECCB84-F9BA-43D5-87BE-67443E8EF086}">
      <p15:sldGuideLst>
        <p15:guide id="1" pos="2551">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
  <p:cSld name="CUSTOM_15_1_1_2_1">
    <p:spTree>
      <p:nvGrpSpPr>
        <p:cNvPr id="82" name="Shape 82"/>
        <p:cNvGrpSpPr/>
        <p:nvPr/>
      </p:nvGrpSpPr>
      <p:grpSpPr>
        <a:xfrm>
          <a:off x="0" y="0"/>
          <a:ext cx="0" cy="0"/>
          <a:chOff x="0" y="0"/>
          <a:chExt cx="0" cy="0"/>
        </a:xfrm>
      </p:grpSpPr>
      <p:sp>
        <p:nvSpPr>
          <p:cNvPr id="83" name="Google Shape;83;p11"/>
          <p:cNvSpPr txBox="1"/>
          <p:nvPr>
            <p:ph type="ctrTitle"/>
          </p:nvPr>
        </p:nvSpPr>
        <p:spPr>
          <a:xfrm>
            <a:off x="610871" y="405336"/>
            <a:ext cx="1737300" cy="946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CUSTOM_15_1_1_2">
    <p:spTree>
      <p:nvGrpSpPr>
        <p:cNvPr id="84" name="Shape 84"/>
        <p:cNvGrpSpPr/>
        <p:nvPr/>
      </p:nvGrpSpPr>
      <p:grpSpPr>
        <a:xfrm>
          <a:off x="0" y="0"/>
          <a:ext cx="0" cy="0"/>
          <a:chOff x="0" y="0"/>
          <a:chExt cx="0" cy="0"/>
        </a:xfrm>
      </p:grpSpPr>
      <p:sp>
        <p:nvSpPr>
          <p:cNvPr id="85" name="Google Shape;85;p12"/>
          <p:cNvSpPr txBox="1"/>
          <p:nvPr>
            <p:ph type="ctrTitle"/>
          </p:nvPr>
        </p:nvSpPr>
        <p:spPr>
          <a:xfrm>
            <a:off x="6793000" y="405336"/>
            <a:ext cx="1737300" cy="946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CUSTOM_15">
    <p:spTree>
      <p:nvGrpSpPr>
        <p:cNvPr id="86" name="Shape 86"/>
        <p:cNvGrpSpPr/>
        <p:nvPr/>
      </p:nvGrpSpPr>
      <p:grpSpPr>
        <a:xfrm>
          <a:off x="0" y="0"/>
          <a:ext cx="0" cy="0"/>
          <a:chOff x="0" y="0"/>
          <a:chExt cx="0" cy="0"/>
        </a:xfrm>
      </p:grpSpPr>
      <p:sp>
        <p:nvSpPr>
          <p:cNvPr id="87" name="Google Shape;87;p13"/>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2">
    <p:spTree>
      <p:nvGrpSpPr>
        <p:cNvPr id="88" name="Shape 88"/>
        <p:cNvGrpSpPr/>
        <p:nvPr/>
      </p:nvGrpSpPr>
      <p:grpSpPr>
        <a:xfrm>
          <a:off x="0" y="0"/>
          <a:ext cx="0" cy="0"/>
          <a:chOff x="0" y="0"/>
          <a:chExt cx="0" cy="0"/>
        </a:xfrm>
      </p:grpSpPr>
      <p:sp>
        <p:nvSpPr>
          <p:cNvPr id="89" name="Google Shape;89;p14"/>
          <p:cNvSpPr/>
          <p:nvPr/>
        </p:nvSpPr>
        <p:spPr>
          <a:xfrm flipH="1">
            <a:off x="4308501" y="-410756"/>
            <a:ext cx="6000900" cy="5714700"/>
          </a:xfrm>
          <a:prstGeom prst="hexagon">
            <a:avLst>
              <a:gd fmla="val 25000" name="adj"/>
              <a:gd fmla="val 115470"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flipH="1">
            <a:off x="7518426" y="-410756"/>
            <a:ext cx="6000900" cy="5714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txBox="1"/>
          <p:nvPr>
            <p:ph type="ctrTitle"/>
          </p:nvPr>
        </p:nvSpPr>
        <p:spPr>
          <a:xfrm flipH="1">
            <a:off x="5526018" y="1652050"/>
            <a:ext cx="1731600" cy="647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dk1"/>
              </a:buClr>
              <a:buSzPts val="1800"/>
              <a:buFont typeface="Nunito Sans ExtraBold"/>
              <a:buNone/>
              <a:defRPr b="0" sz="1800">
                <a:solidFill>
                  <a:schemeClr val="dk1"/>
                </a:solidFill>
                <a:latin typeface="Nunito Sans ExtraBold"/>
                <a:ea typeface="Nunito Sans ExtraBold"/>
                <a:cs typeface="Nunito Sans ExtraBold"/>
                <a:sym typeface="Nunito Sans ExtraBold"/>
              </a:defRPr>
            </a:lvl1pPr>
            <a:lvl2pPr lvl="1"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2pPr>
            <a:lvl3pPr lvl="2"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3pPr>
            <a:lvl4pPr lvl="3"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4pPr>
            <a:lvl5pPr lvl="4"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5pPr>
            <a:lvl6pPr lvl="5"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6pPr>
            <a:lvl7pPr lvl="6"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7pPr>
            <a:lvl8pPr lvl="7"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8pPr>
            <a:lvl9pPr lvl="8"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9pPr>
          </a:lstStyle>
          <a:p/>
        </p:txBody>
      </p:sp>
      <p:sp>
        <p:nvSpPr>
          <p:cNvPr id="92" name="Google Shape;92;p14"/>
          <p:cNvSpPr txBox="1"/>
          <p:nvPr>
            <p:ph idx="2" type="ctrTitle"/>
          </p:nvPr>
        </p:nvSpPr>
        <p:spPr>
          <a:xfrm>
            <a:off x="3999944" y="2355535"/>
            <a:ext cx="3281400" cy="803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100"/>
              <a:buFont typeface="Assistant Light"/>
              <a:buNone/>
              <a:defRPr b="0" sz="1100">
                <a:latin typeface="Assistant Light"/>
                <a:ea typeface="Assistant Light"/>
                <a:cs typeface="Assistant Light"/>
                <a:sym typeface="Assistant Light"/>
              </a:defRPr>
            </a:lvl1pPr>
            <a:lvl2pPr lvl="1" rtl="0" algn="r">
              <a:spcBef>
                <a:spcPts val="0"/>
              </a:spcBef>
              <a:spcAft>
                <a:spcPts val="0"/>
              </a:spcAft>
              <a:buSzPts val="1100"/>
              <a:buFont typeface="Assistant Light"/>
              <a:buNone/>
              <a:defRPr b="0" sz="1100">
                <a:latin typeface="Assistant Light"/>
                <a:ea typeface="Assistant Light"/>
                <a:cs typeface="Assistant Light"/>
                <a:sym typeface="Assistant Light"/>
              </a:defRPr>
            </a:lvl2pPr>
            <a:lvl3pPr lvl="2" rtl="0" algn="r">
              <a:spcBef>
                <a:spcPts val="0"/>
              </a:spcBef>
              <a:spcAft>
                <a:spcPts val="0"/>
              </a:spcAft>
              <a:buSzPts val="1100"/>
              <a:buFont typeface="Assistant Light"/>
              <a:buNone/>
              <a:defRPr b="0" sz="1100">
                <a:latin typeface="Assistant Light"/>
                <a:ea typeface="Assistant Light"/>
                <a:cs typeface="Assistant Light"/>
                <a:sym typeface="Assistant Light"/>
              </a:defRPr>
            </a:lvl3pPr>
            <a:lvl4pPr lvl="3" rtl="0" algn="r">
              <a:spcBef>
                <a:spcPts val="0"/>
              </a:spcBef>
              <a:spcAft>
                <a:spcPts val="0"/>
              </a:spcAft>
              <a:buSzPts val="1100"/>
              <a:buFont typeface="Assistant Light"/>
              <a:buNone/>
              <a:defRPr b="0" sz="1100">
                <a:latin typeface="Assistant Light"/>
                <a:ea typeface="Assistant Light"/>
                <a:cs typeface="Assistant Light"/>
                <a:sym typeface="Assistant Light"/>
              </a:defRPr>
            </a:lvl4pPr>
            <a:lvl5pPr lvl="4" rtl="0" algn="r">
              <a:spcBef>
                <a:spcPts val="0"/>
              </a:spcBef>
              <a:spcAft>
                <a:spcPts val="0"/>
              </a:spcAft>
              <a:buSzPts val="1100"/>
              <a:buFont typeface="Assistant Light"/>
              <a:buNone/>
              <a:defRPr b="0" sz="1100">
                <a:latin typeface="Assistant Light"/>
                <a:ea typeface="Assistant Light"/>
                <a:cs typeface="Assistant Light"/>
                <a:sym typeface="Assistant Light"/>
              </a:defRPr>
            </a:lvl5pPr>
            <a:lvl6pPr lvl="5" rtl="0" algn="r">
              <a:spcBef>
                <a:spcPts val="0"/>
              </a:spcBef>
              <a:spcAft>
                <a:spcPts val="0"/>
              </a:spcAft>
              <a:buSzPts val="1100"/>
              <a:buFont typeface="Assistant Light"/>
              <a:buNone/>
              <a:defRPr b="0" sz="1100">
                <a:latin typeface="Assistant Light"/>
                <a:ea typeface="Assistant Light"/>
                <a:cs typeface="Assistant Light"/>
                <a:sym typeface="Assistant Light"/>
              </a:defRPr>
            </a:lvl6pPr>
            <a:lvl7pPr lvl="6" rtl="0" algn="r">
              <a:spcBef>
                <a:spcPts val="0"/>
              </a:spcBef>
              <a:spcAft>
                <a:spcPts val="0"/>
              </a:spcAft>
              <a:buSzPts val="1100"/>
              <a:buFont typeface="Assistant Light"/>
              <a:buNone/>
              <a:defRPr b="0" sz="1100">
                <a:latin typeface="Assistant Light"/>
                <a:ea typeface="Assistant Light"/>
                <a:cs typeface="Assistant Light"/>
                <a:sym typeface="Assistant Light"/>
              </a:defRPr>
            </a:lvl7pPr>
            <a:lvl8pPr lvl="7" rtl="0" algn="r">
              <a:spcBef>
                <a:spcPts val="0"/>
              </a:spcBef>
              <a:spcAft>
                <a:spcPts val="0"/>
              </a:spcAft>
              <a:buSzPts val="1100"/>
              <a:buFont typeface="Assistant Light"/>
              <a:buNone/>
              <a:defRPr b="0" sz="1100">
                <a:latin typeface="Assistant Light"/>
                <a:ea typeface="Assistant Light"/>
                <a:cs typeface="Assistant Light"/>
                <a:sym typeface="Assistant Light"/>
              </a:defRPr>
            </a:lvl8pPr>
            <a:lvl9pPr lvl="8" rtl="0" algn="r">
              <a:spcBef>
                <a:spcPts val="0"/>
              </a:spcBef>
              <a:spcAft>
                <a:spcPts val="0"/>
              </a:spcAft>
              <a:buSzPts val="1100"/>
              <a:buFont typeface="Assistant Light"/>
              <a:buNone/>
              <a:defRPr b="0" sz="1100">
                <a:latin typeface="Assistant Light"/>
                <a:ea typeface="Assistant Light"/>
                <a:cs typeface="Assistant Light"/>
                <a:sym typeface="Assistant Ligh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14">
    <p:spTree>
      <p:nvGrpSpPr>
        <p:cNvPr id="93" name="Shape 93"/>
        <p:cNvGrpSpPr/>
        <p:nvPr/>
      </p:nvGrpSpPr>
      <p:grpSpPr>
        <a:xfrm>
          <a:off x="0" y="0"/>
          <a:ext cx="0" cy="0"/>
          <a:chOff x="0" y="0"/>
          <a:chExt cx="0" cy="0"/>
        </a:xfrm>
      </p:grpSpPr>
      <p:sp>
        <p:nvSpPr>
          <p:cNvPr id="94" name="Google Shape;94;p15"/>
          <p:cNvSpPr/>
          <p:nvPr/>
        </p:nvSpPr>
        <p:spPr>
          <a:xfrm>
            <a:off x="-64300" y="1073700"/>
            <a:ext cx="9251875" cy="4108375"/>
          </a:xfrm>
          <a:custGeom>
            <a:rect b="b" l="l" r="r" t="t"/>
            <a:pathLst>
              <a:path extrusionOk="0" h="164335" w="370075">
                <a:moveTo>
                  <a:pt x="2058" y="32147"/>
                </a:moveTo>
                <a:lnTo>
                  <a:pt x="186709" y="0"/>
                </a:lnTo>
                <a:lnTo>
                  <a:pt x="370075" y="32147"/>
                </a:lnTo>
                <a:lnTo>
                  <a:pt x="370075" y="164335"/>
                </a:lnTo>
                <a:lnTo>
                  <a:pt x="0" y="164335"/>
                </a:lnTo>
                <a:close/>
              </a:path>
            </a:pathLst>
          </a:custGeom>
          <a:solidFill>
            <a:schemeClr val="dk1"/>
          </a:solidFill>
          <a:ln>
            <a:noFill/>
          </a:ln>
        </p:spPr>
      </p:sp>
      <p:sp>
        <p:nvSpPr>
          <p:cNvPr id="95" name="Google Shape;95;p15"/>
          <p:cNvSpPr txBox="1"/>
          <p:nvPr>
            <p:ph idx="1" type="body"/>
          </p:nvPr>
        </p:nvSpPr>
        <p:spPr>
          <a:xfrm>
            <a:off x="2780100" y="2134800"/>
            <a:ext cx="3583800" cy="14760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Clr>
                <a:schemeClr val="lt1"/>
              </a:buClr>
              <a:buSzPts val="1100"/>
              <a:buChar char="●"/>
              <a:defRPr sz="1100">
                <a:solidFill>
                  <a:schemeClr val="lt1"/>
                </a:solidFill>
              </a:defRPr>
            </a:lvl1pPr>
            <a:lvl2pPr indent="-298450" lvl="1" marL="914400" rtl="0">
              <a:spcBef>
                <a:spcPts val="1600"/>
              </a:spcBef>
              <a:spcAft>
                <a:spcPts val="0"/>
              </a:spcAft>
              <a:buClr>
                <a:schemeClr val="lt1"/>
              </a:buClr>
              <a:buSzPts val="1100"/>
              <a:buChar char="○"/>
              <a:defRPr sz="1100">
                <a:solidFill>
                  <a:schemeClr val="lt1"/>
                </a:solidFill>
              </a:defRPr>
            </a:lvl2pPr>
            <a:lvl3pPr indent="-298450" lvl="2" marL="1371600" rtl="0">
              <a:spcBef>
                <a:spcPts val="1600"/>
              </a:spcBef>
              <a:spcAft>
                <a:spcPts val="0"/>
              </a:spcAft>
              <a:buClr>
                <a:schemeClr val="lt1"/>
              </a:buClr>
              <a:buSzPts val="1100"/>
              <a:buChar char="■"/>
              <a:defRPr sz="1100">
                <a:solidFill>
                  <a:schemeClr val="lt1"/>
                </a:solidFill>
              </a:defRPr>
            </a:lvl3pPr>
            <a:lvl4pPr indent="-298450" lvl="3" marL="1828800" rtl="0">
              <a:spcBef>
                <a:spcPts val="1600"/>
              </a:spcBef>
              <a:spcAft>
                <a:spcPts val="0"/>
              </a:spcAft>
              <a:buClr>
                <a:schemeClr val="lt1"/>
              </a:buClr>
              <a:buSzPts val="1100"/>
              <a:buChar char="●"/>
              <a:defRPr sz="1100">
                <a:solidFill>
                  <a:schemeClr val="lt1"/>
                </a:solidFill>
              </a:defRPr>
            </a:lvl4pPr>
            <a:lvl5pPr indent="-298450" lvl="4" marL="2286000" rtl="0">
              <a:spcBef>
                <a:spcPts val="1600"/>
              </a:spcBef>
              <a:spcAft>
                <a:spcPts val="0"/>
              </a:spcAft>
              <a:buClr>
                <a:schemeClr val="lt1"/>
              </a:buClr>
              <a:buSzPts val="1100"/>
              <a:buChar char="○"/>
              <a:defRPr sz="1100">
                <a:solidFill>
                  <a:schemeClr val="lt1"/>
                </a:solidFill>
              </a:defRPr>
            </a:lvl5pPr>
            <a:lvl6pPr indent="-298450" lvl="5" marL="2743200" rtl="0">
              <a:spcBef>
                <a:spcPts val="1600"/>
              </a:spcBef>
              <a:spcAft>
                <a:spcPts val="0"/>
              </a:spcAft>
              <a:buClr>
                <a:schemeClr val="lt1"/>
              </a:buClr>
              <a:buSzPts val="1100"/>
              <a:buChar char="■"/>
              <a:defRPr sz="1100">
                <a:solidFill>
                  <a:schemeClr val="lt1"/>
                </a:solidFill>
              </a:defRPr>
            </a:lvl6pPr>
            <a:lvl7pPr indent="-298450" lvl="6" marL="3200400" rtl="0">
              <a:spcBef>
                <a:spcPts val="1600"/>
              </a:spcBef>
              <a:spcAft>
                <a:spcPts val="0"/>
              </a:spcAft>
              <a:buClr>
                <a:schemeClr val="lt1"/>
              </a:buClr>
              <a:buSzPts val="1100"/>
              <a:buChar char="●"/>
              <a:defRPr sz="1100">
                <a:solidFill>
                  <a:schemeClr val="lt1"/>
                </a:solidFill>
              </a:defRPr>
            </a:lvl7pPr>
            <a:lvl8pPr indent="-298450" lvl="7" marL="3657600" rtl="0">
              <a:spcBef>
                <a:spcPts val="1600"/>
              </a:spcBef>
              <a:spcAft>
                <a:spcPts val="0"/>
              </a:spcAft>
              <a:buClr>
                <a:schemeClr val="lt1"/>
              </a:buClr>
              <a:buSzPts val="1100"/>
              <a:buChar char="○"/>
              <a:defRPr sz="1100">
                <a:solidFill>
                  <a:schemeClr val="lt1"/>
                </a:solidFill>
              </a:defRPr>
            </a:lvl8pPr>
            <a:lvl9pPr indent="-298450" lvl="8" marL="4114800" rtl="0">
              <a:spcBef>
                <a:spcPts val="1600"/>
              </a:spcBef>
              <a:spcAft>
                <a:spcPts val="1600"/>
              </a:spcAft>
              <a:buClr>
                <a:schemeClr val="lt1"/>
              </a:buClr>
              <a:buSzPts val="1100"/>
              <a:buChar char="■"/>
              <a:defRPr sz="1100">
                <a:solidFill>
                  <a:schemeClr val="lt1"/>
                </a:solidFill>
              </a:defRPr>
            </a:lvl9pPr>
          </a:lstStyle>
          <a:p/>
        </p:txBody>
      </p:sp>
      <p:sp>
        <p:nvSpPr>
          <p:cNvPr id="96" name="Google Shape;96;p15"/>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14_1">
    <p:spTree>
      <p:nvGrpSpPr>
        <p:cNvPr id="97" name="Shape 97"/>
        <p:cNvGrpSpPr/>
        <p:nvPr/>
      </p:nvGrpSpPr>
      <p:grpSpPr>
        <a:xfrm>
          <a:off x="0" y="0"/>
          <a:ext cx="0" cy="0"/>
          <a:chOff x="0" y="0"/>
          <a:chExt cx="0" cy="0"/>
        </a:xfrm>
      </p:grpSpPr>
      <p:grpSp>
        <p:nvGrpSpPr>
          <p:cNvPr id="98" name="Google Shape;98;p16"/>
          <p:cNvGrpSpPr/>
          <p:nvPr/>
        </p:nvGrpSpPr>
        <p:grpSpPr>
          <a:xfrm>
            <a:off x="-6586" y="-192875"/>
            <a:ext cx="9174175" cy="1384272"/>
            <a:chOff x="0" y="-40481"/>
            <a:chExt cx="9144000" cy="1384272"/>
          </a:xfrm>
        </p:grpSpPr>
        <p:sp>
          <p:nvSpPr>
            <p:cNvPr id="99" name="Google Shape;99;p16"/>
            <p:cNvSpPr/>
            <p:nvPr/>
          </p:nvSpPr>
          <p:spPr>
            <a:xfrm rot="10800000">
              <a:off x="1200" y="799890"/>
              <a:ext cx="9142800" cy="543900"/>
            </a:xfrm>
            <a:prstGeom prst="triangle">
              <a:avLst>
                <a:gd fmla="val 50000"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0" y="-40481"/>
              <a:ext cx="9144000" cy="856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16"/>
          <p:cNvSpPr txBox="1"/>
          <p:nvPr>
            <p:ph idx="1" type="body"/>
          </p:nvPr>
        </p:nvSpPr>
        <p:spPr>
          <a:xfrm>
            <a:off x="720000" y="1183700"/>
            <a:ext cx="3771600" cy="1476000"/>
          </a:xfrm>
          <a:prstGeom prst="rect">
            <a:avLst/>
          </a:prstGeom>
        </p:spPr>
        <p:txBody>
          <a:bodyPr anchorCtr="0" anchor="t" bIns="91425" lIns="91425" spcFirstLastPara="1" rIns="91425" wrap="square" tIns="91425">
            <a:noAutofit/>
          </a:bodyPr>
          <a:lstStyle>
            <a:lvl1pPr indent="-285750" lvl="0" marL="457200" rtl="0">
              <a:spcBef>
                <a:spcPts val="0"/>
              </a:spcBef>
              <a:spcAft>
                <a:spcPts val="0"/>
              </a:spcAft>
              <a:buClr>
                <a:srgbClr val="000000"/>
              </a:buClr>
              <a:buSzPts val="900"/>
              <a:buChar char="●"/>
              <a:defRPr sz="900">
                <a:solidFill>
                  <a:srgbClr val="000000"/>
                </a:solidFill>
              </a:defRPr>
            </a:lvl1pPr>
            <a:lvl2pPr indent="-285750" lvl="1" marL="914400" rtl="0">
              <a:spcBef>
                <a:spcPts val="1600"/>
              </a:spcBef>
              <a:spcAft>
                <a:spcPts val="0"/>
              </a:spcAft>
              <a:buClr>
                <a:srgbClr val="000000"/>
              </a:buClr>
              <a:buSzPts val="900"/>
              <a:buChar char="○"/>
              <a:defRPr sz="900">
                <a:solidFill>
                  <a:srgbClr val="000000"/>
                </a:solidFill>
              </a:defRPr>
            </a:lvl2pPr>
            <a:lvl3pPr indent="-285750" lvl="2" marL="1371600" rtl="0">
              <a:spcBef>
                <a:spcPts val="1600"/>
              </a:spcBef>
              <a:spcAft>
                <a:spcPts val="0"/>
              </a:spcAft>
              <a:buClr>
                <a:srgbClr val="000000"/>
              </a:buClr>
              <a:buSzPts val="900"/>
              <a:buChar char="■"/>
              <a:defRPr sz="900">
                <a:solidFill>
                  <a:srgbClr val="000000"/>
                </a:solidFill>
              </a:defRPr>
            </a:lvl3pPr>
            <a:lvl4pPr indent="-285750" lvl="3" marL="1828800" rtl="0">
              <a:spcBef>
                <a:spcPts val="1600"/>
              </a:spcBef>
              <a:spcAft>
                <a:spcPts val="0"/>
              </a:spcAft>
              <a:buClr>
                <a:srgbClr val="000000"/>
              </a:buClr>
              <a:buSzPts val="900"/>
              <a:buChar char="●"/>
              <a:defRPr sz="900">
                <a:solidFill>
                  <a:srgbClr val="000000"/>
                </a:solidFill>
              </a:defRPr>
            </a:lvl4pPr>
            <a:lvl5pPr indent="-285750" lvl="4" marL="2286000" rtl="0">
              <a:spcBef>
                <a:spcPts val="1600"/>
              </a:spcBef>
              <a:spcAft>
                <a:spcPts val="0"/>
              </a:spcAft>
              <a:buClr>
                <a:srgbClr val="000000"/>
              </a:buClr>
              <a:buSzPts val="900"/>
              <a:buChar char="○"/>
              <a:defRPr sz="900">
                <a:solidFill>
                  <a:srgbClr val="000000"/>
                </a:solidFill>
              </a:defRPr>
            </a:lvl5pPr>
            <a:lvl6pPr indent="-285750" lvl="5" marL="2743200" rtl="0">
              <a:spcBef>
                <a:spcPts val="1600"/>
              </a:spcBef>
              <a:spcAft>
                <a:spcPts val="0"/>
              </a:spcAft>
              <a:buClr>
                <a:srgbClr val="000000"/>
              </a:buClr>
              <a:buSzPts val="900"/>
              <a:buChar char="■"/>
              <a:defRPr sz="900">
                <a:solidFill>
                  <a:srgbClr val="000000"/>
                </a:solidFill>
              </a:defRPr>
            </a:lvl6pPr>
            <a:lvl7pPr indent="-285750" lvl="6" marL="3200400" rtl="0">
              <a:spcBef>
                <a:spcPts val="1600"/>
              </a:spcBef>
              <a:spcAft>
                <a:spcPts val="0"/>
              </a:spcAft>
              <a:buClr>
                <a:srgbClr val="000000"/>
              </a:buClr>
              <a:buSzPts val="900"/>
              <a:buChar char="●"/>
              <a:defRPr sz="900">
                <a:solidFill>
                  <a:srgbClr val="000000"/>
                </a:solidFill>
              </a:defRPr>
            </a:lvl7pPr>
            <a:lvl8pPr indent="-285750" lvl="7" marL="3657600" rtl="0">
              <a:spcBef>
                <a:spcPts val="1600"/>
              </a:spcBef>
              <a:spcAft>
                <a:spcPts val="0"/>
              </a:spcAft>
              <a:buClr>
                <a:srgbClr val="000000"/>
              </a:buClr>
              <a:buSzPts val="900"/>
              <a:buChar char="○"/>
              <a:defRPr sz="900">
                <a:solidFill>
                  <a:srgbClr val="000000"/>
                </a:solidFill>
              </a:defRPr>
            </a:lvl8pPr>
            <a:lvl9pPr indent="-285750" lvl="8" marL="4114800" rtl="0">
              <a:spcBef>
                <a:spcPts val="1600"/>
              </a:spcBef>
              <a:spcAft>
                <a:spcPts val="1600"/>
              </a:spcAft>
              <a:buClr>
                <a:srgbClr val="000000"/>
              </a:buClr>
              <a:buSzPts val="900"/>
              <a:buChar char="■"/>
              <a:defRPr sz="900">
                <a:solidFill>
                  <a:srgbClr val="000000"/>
                </a:solidFill>
              </a:defRPr>
            </a:lvl9pPr>
          </a:lstStyle>
          <a:p/>
        </p:txBody>
      </p:sp>
      <p:sp>
        <p:nvSpPr>
          <p:cNvPr id="102" name="Google Shape;102;p16"/>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24">
    <p:bg>
      <p:bgPr>
        <a:noFill/>
      </p:bgPr>
    </p:bg>
    <p:spTree>
      <p:nvGrpSpPr>
        <p:cNvPr id="103" name="Shape 10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obj">
  <p:cSld name="OBJECT">
    <p:bg>
      <p:bgPr>
        <a:solidFill>
          <a:schemeClr val="lt1"/>
        </a:solidFill>
      </p:bgPr>
    </p:bg>
    <p:spTree>
      <p:nvGrpSpPr>
        <p:cNvPr id="104" name="Shape 104"/>
        <p:cNvGrpSpPr/>
        <p:nvPr/>
      </p:nvGrpSpPr>
      <p:grpSpPr>
        <a:xfrm>
          <a:off x="0" y="0"/>
          <a:ext cx="0" cy="0"/>
          <a:chOff x="0" y="0"/>
          <a:chExt cx="0" cy="0"/>
        </a:xfrm>
      </p:grpSpPr>
      <p:pic>
        <p:nvPicPr>
          <p:cNvPr id="105" name="Google Shape;105;p18"/>
          <p:cNvPicPr preferRelativeResize="0"/>
          <p:nvPr/>
        </p:nvPicPr>
        <p:blipFill rotWithShape="1">
          <a:blip r:embed="rId2">
            <a:alphaModFix/>
          </a:blip>
          <a:srcRect b="0" l="0" r="0" t="0"/>
          <a:stretch/>
        </p:blipFill>
        <p:spPr>
          <a:xfrm>
            <a:off x="6927" y="75640"/>
            <a:ext cx="6647216" cy="4992222"/>
          </a:xfrm>
          <a:prstGeom prst="rect">
            <a:avLst/>
          </a:prstGeom>
          <a:noFill/>
          <a:ln>
            <a:noFill/>
          </a:ln>
        </p:spPr>
      </p:pic>
      <p:sp>
        <p:nvSpPr>
          <p:cNvPr id="106" name="Google Shape;106;p18"/>
          <p:cNvSpPr txBox="1"/>
          <p:nvPr>
            <p:ph type="title"/>
          </p:nvPr>
        </p:nvSpPr>
        <p:spPr>
          <a:xfrm>
            <a:off x="459553" y="387030"/>
            <a:ext cx="7107300" cy="549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0" i="0" sz="3300">
                <a:solidFill>
                  <a:schemeClr val="dk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7" name="Google Shape;107;p18"/>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8" name="Google Shape;108;p18"/>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9" name="Google Shape;109;p18"/>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lvl1pPr indent="0" lvl="0" marL="63500" rtl="0">
              <a:lnSpc>
                <a:spcPct val="104500"/>
              </a:lnSpc>
              <a:spcBef>
                <a:spcPts val="0"/>
              </a:spcBef>
              <a:buNone/>
              <a:defRPr b="0" i="0" sz="800">
                <a:solidFill>
                  <a:srgbClr val="C3C3C3"/>
                </a:solidFill>
                <a:latin typeface="Calibri"/>
                <a:ea typeface="Calibri"/>
                <a:cs typeface="Calibri"/>
                <a:sym typeface="Calibri"/>
              </a:defRPr>
            </a:lvl1pPr>
            <a:lvl2pPr indent="0" lvl="1" marL="63500" rtl="0">
              <a:lnSpc>
                <a:spcPct val="104500"/>
              </a:lnSpc>
              <a:spcBef>
                <a:spcPts val="0"/>
              </a:spcBef>
              <a:buNone/>
              <a:defRPr b="0" i="0" sz="800">
                <a:solidFill>
                  <a:srgbClr val="C3C3C3"/>
                </a:solidFill>
                <a:latin typeface="Calibri"/>
                <a:ea typeface="Calibri"/>
                <a:cs typeface="Calibri"/>
                <a:sym typeface="Calibri"/>
              </a:defRPr>
            </a:lvl2pPr>
            <a:lvl3pPr indent="0" lvl="2" marL="63500" rtl="0">
              <a:lnSpc>
                <a:spcPct val="104500"/>
              </a:lnSpc>
              <a:spcBef>
                <a:spcPts val="0"/>
              </a:spcBef>
              <a:buNone/>
              <a:defRPr b="0" i="0" sz="800">
                <a:solidFill>
                  <a:srgbClr val="C3C3C3"/>
                </a:solidFill>
                <a:latin typeface="Calibri"/>
                <a:ea typeface="Calibri"/>
                <a:cs typeface="Calibri"/>
                <a:sym typeface="Calibri"/>
              </a:defRPr>
            </a:lvl3pPr>
            <a:lvl4pPr indent="0" lvl="3" marL="63500" rtl="0">
              <a:lnSpc>
                <a:spcPct val="104500"/>
              </a:lnSpc>
              <a:spcBef>
                <a:spcPts val="0"/>
              </a:spcBef>
              <a:buNone/>
              <a:defRPr b="0" i="0" sz="800">
                <a:solidFill>
                  <a:srgbClr val="C3C3C3"/>
                </a:solidFill>
                <a:latin typeface="Calibri"/>
                <a:ea typeface="Calibri"/>
                <a:cs typeface="Calibri"/>
                <a:sym typeface="Calibri"/>
              </a:defRPr>
            </a:lvl4pPr>
            <a:lvl5pPr indent="0" lvl="4" marL="63500" rtl="0">
              <a:lnSpc>
                <a:spcPct val="104500"/>
              </a:lnSpc>
              <a:spcBef>
                <a:spcPts val="0"/>
              </a:spcBef>
              <a:buNone/>
              <a:defRPr b="0" i="0" sz="800">
                <a:solidFill>
                  <a:srgbClr val="C3C3C3"/>
                </a:solidFill>
                <a:latin typeface="Calibri"/>
                <a:ea typeface="Calibri"/>
                <a:cs typeface="Calibri"/>
                <a:sym typeface="Calibri"/>
              </a:defRPr>
            </a:lvl5pPr>
            <a:lvl6pPr indent="0" lvl="5" marL="63500" rtl="0">
              <a:lnSpc>
                <a:spcPct val="104500"/>
              </a:lnSpc>
              <a:spcBef>
                <a:spcPts val="0"/>
              </a:spcBef>
              <a:buNone/>
              <a:defRPr b="0" i="0" sz="800">
                <a:solidFill>
                  <a:srgbClr val="C3C3C3"/>
                </a:solidFill>
                <a:latin typeface="Calibri"/>
                <a:ea typeface="Calibri"/>
                <a:cs typeface="Calibri"/>
                <a:sym typeface="Calibri"/>
              </a:defRPr>
            </a:lvl6pPr>
            <a:lvl7pPr indent="0" lvl="6" marL="63500" rtl="0">
              <a:lnSpc>
                <a:spcPct val="104500"/>
              </a:lnSpc>
              <a:spcBef>
                <a:spcPts val="0"/>
              </a:spcBef>
              <a:buNone/>
              <a:defRPr b="0" i="0" sz="800">
                <a:solidFill>
                  <a:srgbClr val="C3C3C3"/>
                </a:solidFill>
                <a:latin typeface="Calibri"/>
                <a:ea typeface="Calibri"/>
                <a:cs typeface="Calibri"/>
                <a:sym typeface="Calibri"/>
              </a:defRPr>
            </a:lvl7pPr>
            <a:lvl8pPr indent="0" lvl="7" marL="63500" rtl="0">
              <a:lnSpc>
                <a:spcPct val="104500"/>
              </a:lnSpc>
              <a:spcBef>
                <a:spcPts val="0"/>
              </a:spcBef>
              <a:buNone/>
              <a:defRPr b="0" i="0" sz="800">
                <a:solidFill>
                  <a:srgbClr val="C3C3C3"/>
                </a:solidFill>
                <a:latin typeface="Calibri"/>
                <a:ea typeface="Calibri"/>
                <a:cs typeface="Calibri"/>
                <a:sym typeface="Calibri"/>
              </a:defRPr>
            </a:lvl8pPr>
            <a:lvl9pPr indent="0" lvl="8" marL="63500" rtl="0">
              <a:lnSpc>
                <a:spcPct val="104500"/>
              </a:lnSpc>
              <a:spcBef>
                <a:spcPts val="0"/>
              </a:spcBef>
              <a:buNone/>
              <a:defRPr b="0" i="0" sz="800">
                <a:solidFill>
                  <a:srgbClr val="C3C3C3"/>
                </a:solidFill>
                <a:latin typeface="Calibri"/>
                <a:ea typeface="Calibri"/>
                <a:cs typeface="Calibri"/>
                <a:sym typeface="Calibri"/>
              </a:defRPr>
            </a:lvl9pPr>
          </a:lstStyle>
          <a:p>
            <a:pPr indent="0" lvl="0" marL="63500" rtl="0" algn="l">
              <a:spcBef>
                <a:spcPts val="0"/>
              </a:spcBef>
              <a:spcAft>
                <a:spcPts val="0"/>
              </a:spcAft>
              <a:buNone/>
            </a:pPr>
            <a:fld id="{00000000-1234-1234-1234-123412341234}" type="slidenum">
              <a:rPr lang="en"/>
              <a:t>‹#›</a:t>
            </a:fld>
            <a:endParaRPr sz="1200">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0" name="Shape 110"/>
        <p:cNvGrpSpPr/>
        <p:nvPr/>
      </p:nvGrpSpPr>
      <p:grpSpPr>
        <a:xfrm>
          <a:off x="0" y="0"/>
          <a:ext cx="0" cy="0"/>
          <a:chOff x="0" y="0"/>
          <a:chExt cx="0" cy="0"/>
        </a:xfrm>
      </p:grpSpPr>
      <p:sp>
        <p:nvSpPr>
          <p:cNvPr id="111" name="Google Shape;111;p19"/>
          <p:cNvSpPr txBox="1"/>
          <p:nvPr>
            <p:ph type="title"/>
          </p:nvPr>
        </p:nvSpPr>
        <p:spPr>
          <a:xfrm>
            <a:off x="459553" y="387030"/>
            <a:ext cx="7107300" cy="549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0" i="0" sz="3300">
                <a:solidFill>
                  <a:schemeClr val="dk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 name="Google Shape;112;p19"/>
          <p:cNvSpPr txBox="1"/>
          <p:nvPr>
            <p:ph idx="1" type="body"/>
          </p:nvPr>
        </p:nvSpPr>
        <p:spPr>
          <a:xfrm>
            <a:off x="1376059" y="1535297"/>
            <a:ext cx="6072300" cy="28728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200"/>
              <a:buNone/>
              <a:defRPr b="0" i="0">
                <a:solidFill>
                  <a:schemeClr val="dk1"/>
                </a:solidFill>
              </a:defRPr>
            </a:lvl1pPr>
            <a:lvl2pPr indent="-228600" lvl="1" marL="914400" rtl="0" algn="l">
              <a:spcBef>
                <a:spcPts val="1600"/>
              </a:spcBef>
              <a:spcAft>
                <a:spcPts val="0"/>
              </a:spcAft>
              <a:buSzPts val="1200"/>
              <a:buNone/>
              <a:defRPr/>
            </a:lvl2pPr>
            <a:lvl3pPr indent="-228600" lvl="2" marL="1371600" rtl="0" algn="l">
              <a:spcBef>
                <a:spcPts val="1600"/>
              </a:spcBef>
              <a:spcAft>
                <a:spcPts val="0"/>
              </a:spcAft>
              <a:buSzPts val="1200"/>
              <a:buNone/>
              <a:defRPr/>
            </a:lvl3pPr>
            <a:lvl4pPr indent="-228600" lvl="3" marL="1828800" rtl="0" algn="l">
              <a:spcBef>
                <a:spcPts val="1600"/>
              </a:spcBef>
              <a:spcAft>
                <a:spcPts val="0"/>
              </a:spcAft>
              <a:buSzPts val="1200"/>
              <a:buNone/>
              <a:defRPr/>
            </a:lvl4pPr>
            <a:lvl5pPr indent="-228600" lvl="4" marL="2286000" rtl="0" algn="l">
              <a:spcBef>
                <a:spcPts val="1600"/>
              </a:spcBef>
              <a:spcAft>
                <a:spcPts val="0"/>
              </a:spcAft>
              <a:buSzPts val="1200"/>
              <a:buNone/>
              <a:defRPr/>
            </a:lvl5pPr>
            <a:lvl6pPr indent="-228600" lvl="5" marL="2743200" rtl="0" algn="l">
              <a:spcBef>
                <a:spcPts val="1600"/>
              </a:spcBef>
              <a:spcAft>
                <a:spcPts val="0"/>
              </a:spcAft>
              <a:buSzPts val="1200"/>
              <a:buNone/>
              <a:defRPr/>
            </a:lvl6pPr>
            <a:lvl7pPr indent="-228600" lvl="6" marL="3200400" rtl="0" algn="l">
              <a:spcBef>
                <a:spcPts val="1600"/>
              </a:spcBef>
              <a:spcAft>
                <a:spcPts val="0"/>
              </a:spcAft>
              <a:buSzPts val="1200"/>
              <a:buNone/>
              <a:defRPr/>
            </a:lvl7pPr>
            <a:lvl8pPr indent="-228600" lvl="7" marL="3657600" rtl="0" algn="l">
              <a:spcBef>
                <a:spcPts val="1600"/>
              </a:spcBef>
              <a:spcAft>
                <a:spcPts val="0"/>
              </a:spcAft>
              <a:buSzPts val="1200"/>
              <a:buNone/>
              <a:defRPr/>
            </a:lvl8pPr>
            <a:lvl9pPr indent="-228600" lvl="8" marL="4114800" rtl="0" algn="l">
              <a:spcBef>
                <a:spcPts val="1600"/>
              </a:spcBef>
              <a:spcAft>
                <a:spcPts val="1600"/>
              </a:spcAft>
              <a:buSzPts val="1200"/>
              <a:buNone/>
              <a:defRPr/>
            </a:lvl9pPr>
          </a:lstStyle>
          <a:p/>
        </p:txBody>
      </p:sp>
      <p:sp>
        <p:nvSpPr>
          <p:cNvPr id="113" name="Google Shape;113;p19"/>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4" name="Google Shape;114;p19"/>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5" name="Google Shape;115;p19"/>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lvl1pPr indent="0" lvl="0" marL="63500" rtl="0">
              <a:lnSpc>
                <a:spcPct val="104500"/>
              </a:lnSpc>
              <a:spcBef>
                <a:spcPts val="0"/>
              </a:spcBef>
              <a:buNone/>
              <a:defRPr b="0" i="0" sz="800">
                <a:solidFill>
                  <a:srgbClr val="C3C3C3"/>
                </a:solidFill>
                <a:latin typeface="Calibri"/>
                <a:ea typeface="Calibri"/>
                <a:cs typeface="Calibri"/>
                <a:sym typeface="Calibri"/>
              </a:defRPr>
            </a:lvl1pPr>
            <a:lvl2pPr indent="0" lvl="1" marL="63500" rtl="0">
              <a:lnSpc>
                <a:spcPct val="104500"/>
              </a:lnSpc>
              <a:spcBef>
                <a:spcPts val="0"/>
              </a:spcBef>
              <a:buNone/>
              <a:defRPr b="0" i="0" sz="800">
                <a:solidFill>
                  <a:srgbClr val="C3C3C3"/>
                </a:solidFill>
                <a:latin typeface="Calibri"/>
                <a:ea typeface="Calibri"/>
                <a:cs typeface="Calibri"/>
                <a:sym typeface="Calibri"/>
              </a:defRPr>
            </a:lvl2pPr>
            <a:lvl3pPr indent="0" lvl="2" marL="63500" rtl="0">
              <a:lnSpc>
                <a:spcPct val="104500"/>
              </a:lnSpc>
              <a:spcBef>
                <a:spcPts val="0"/>
              </a:spcBef>
              <a:buNone/>
              <a:defRPr b="0" i="0" sz="800">
                <a:solidFill>
                  <a:srgbClr val="C3C3C3"/>
                </a:solidFill>
                <a:latin typeface="Calibri"/>
                <a:ea typeface="Calibri"/>
                <a:cs typeface="Calibri"/>
                <a:sym typeface="Calibri"/>
              </a:defRPr>
            </a:lvl3pPr>
            <a:lvl4pPr indent="0" lvl="3" marL="63500" rtl="0">
              <a:lnSpc>
                <a:spcPct val="104500"/>
              </a:lnSpc>
              <a:spcBef>
                <a:spcPts val="0"/>
              </a:spcBef>
              <a:buNone/>
              <a:defRPr b="0" i="0" sz="800">
                <a:solidFill>
                  <a:srgbClr val="C3C3C3"/>
                </a:solidFill>
                <a:latin typeface="Calibri"/>
                <a:ea typeface="Calibri"/>
                <a:cs typeface="Calibri"/>
                <a:sym typeface="Calibri"/>
              </a:defRPr>
            </a:lvl4pPr>
            <a:lvl5pPr indent="0" lvl="4" marL="63500" rtl="0">
              <a:lnSpc>
                <a:spcPct val="104500"/>
              </a:lnSpc>
              <a:spcBef>
                <a:spcPts val="0"/>
              </a:spcBef>
              <a:buNone/>
              <a:defRPr b="0" i="0" sz="800">
                <a:solidFill>
                  <a:srgbClr val="C3C3C3"/>
                </a:solidFill>
                <a:latin typeface="Calibri"/>
                <a:ea typeface="Calibri"/>
                <a:cs typeface="Calibri"/>
                <a:sym typeface="Calibri"/>
              </a:defRPr>
            </a:lvl5pPr>
            <a:lvl6pPr indent="0" lvl="5" marL="63500" rtl="0">
              <a:lnSpc>
                <a:spcPct val="104500"/>
              </a:lnSpc>
              <a:spcBef>
                <a:spcPts val="0"/>
              </a:spcBef>
              <a:buNone/>
              <a:defRPr b="0" i="0" sz="800">
                <a:solidFill>
                  <a:srgbClr val="C3C3C3"/>
                </a:solidFill>
                <a:latin typeface="Calibri"/>
                <a:ea typeface="Calibri"/>
                <a:cs typeface="Calibri"/>
                <a:sym typeface="Calibri"/>
              </a:defRPr>
            </a:lvl6pPr>
            <a:lvl7pPr indent="0" lvl="6" marL="63500" rtl="0">
              <a:lnSpc>
                <a:spcPct val="104500"/>
              </a:lnSpc>
              <a:spcBef>
                <a:spcPts val="0"/>
              </a:spcBef>
              <a:buNone/>
              <a:defRPr b="0" i="0" sz="800">
                <a:solidFill>
                  <a:srgbClr val="C3C3C3"/>
                </a:solidFill>
                <a:latin typeface="Calibri"/>
                <a:ea typeface="Calibri"/>
                <a:cs typeface="Calibri"/>
                <a:sym typeface="Calibri"/>
              </a:defRPr>
            </a:lvl7pPr>
            <a:lvl8pPr indent="0" lvl="7" marL="63500" rtl="0">
              <a:lnSpc>
                <a:spcPct val="104500"/>
              </a:lnSpc>
              <a:spcBef>
                <a:spcPts val="0"/>
              </a:spcBef>
              <a:buNone/>
              <a:defRPr b="0" i="0" sz="800">
                <a:solidFill>
                  <a:srgbClr val="C3C3C3"/>
                </a:solidFill>
                <a:latin typeface="Calibri"/>
                <a:ea typeface="Calibri"/>
                <a:cs typeface="Calibri"/>
                <a:sym typeface="Calibri"/>
              </a:defRPr>
            </a:lvl8pPr>
            <a:lvl9pPr indent="0" lvl="8" marL="63500" rtl="0">
              <a:lnSpc>
                <a:spcPct val="104500"/>
              </a:lnSpc>
              <a:spcBef>
                <a:spcPts val="0"/>
              </a:spcBef>
              <a:buNone/>
              <a:defRPr b="0" i="0" sz="800">
                <a:solidFill>
                  <a:srgbClr val="C3C3C3"/>
                </a:solidFill>
                <a:latin typeface="Calibri"/>
                <a:ea typeface="Calibri"/>
                <a:cs typeface="Calibri"/>
                <a:sym typeface="Calibri"/>
              </a:defRPr>
            </a:lvl9pPr>
          </a:lstStyle>
          <a:p>
            <a:pPr indent="0" lvl="0" marL="63500" rtl="0" algn="l">
              <a:spcBef>
                <a:spcPts val="0"/>
              </a:spcBef>
              <a:spcAft>
                <a:spcPts val="0"/>
              </a:spcAft>
              <a:buNone/>
            </a:pPr>
            <a:fld id="{00000000-1234-1234-1234-123412341234}" type="slidenum">
              <a:rPr lang="en"/>
              <a:t>‹#›</a:t>
            </a:fld>
            <a:endParaRPr sz="1200">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6" name="Shape 116"/>
        <p:cNvGrpSpPr/>
        <p:nvPr/>
      </p:nvGrpSpPr>
      <p:grpSpPr>
        <a:xfrm>
          <a:off x="0" y="0"/>
          <a:ext cx="0" cy="0"/>
          <a:chOff x="0" y="0"/>
          <a:chExt cx="0" cy="0"/>
        </a:xfrm>
      </p:grpSpPr>
      <p:sp>
        <p:nvSpPr>
          <p:cNvPr id="117" name="Google Shape;117;p20"/>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8" name="Google Shape;118;p20"/>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9" name="Google Shape;119;p20"/>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lvl1pPr indent="0" lvl="0" marL="63500" rtl="0">
              <a:lnSpc>
                <a:spcPct val="104500"/>
              </a:lnSpc>
              <a:spcBef>
                <a:spcPts val="0"/>
              </a:spcBef>
              <a:buNone/>
              <a:defRPr b="0" i="0" sz="800">
                <a:solidFill>
                  <a:srgbClr val="C3C3C3"/>
                </a:solidFill>
                <a:latin typeface="Calibri"/>
                <a:ea typeface="Calibri"/>
                <a:cs typeface="Calibri"/>
                <a:sym typeface="Calibri"/>
              </a:defRPr>
            </a:lvl1pPr>
            <a:lvl2pPr indent="0" lvl="1" marL="63500" rtl="0">
              <a:lnSpc>
                <a:spcPct val="104500"/>
              </a:lnSpc>
              <a:spcBef>
                <a:spcPts val="0"/>
              </a:spcBef>
              <a:buNone/>
              <a:defRPr b="0" i="0" sz="800">
                <a:solidFill>
                  <a:srgbClr val="C3C3C3"/>
                </a:solidFill>
                <a:latin typeface="Calibri"/>
                <a:ea typeface="Calibri"/>
                <a:cs typeface="Calibri"/>
                <a:sym typeface="Calibri"/>
              </a:defRPr>
            </a:lvl2pPr>
            <a:lvl3pPr indent="0" lvl="2" marL="63500" rtl="0">
              <a:lnSpc>
                <a:spcPct val="104500"/>
              </a:lnSpc>
              <a:spcBef>
                <a:spcPts val="0"/>
              </a:spcBef>
              <a:buNone/>
              <a:defRPr b="0" i="0" sz="800">
                <a:solidFill>
                  <a:srgbClr val="C3C3C3"/>
                </a:solidFill>
                <a:latin typeface="Calibri"/>
                <a:ea typeface="Calibri"/>
                <a:cs typeface="Calibri"/>
                <a:sym typeface="Calibri"/>
              </a:defRPr>
            </a:lvl3pPr>
            <a:lvl4pPr indent="0" lvl="3" marL="63500" rtl="0">
              <a:lnSpc>
                <a:spcPct val="104500"/>
              </a:lnSpc>
              <a:spcBef>
                <a:spcPts val="0"/>
              </a:spcBef>
              <a:buNone/>
              <a:defRPr b="0" i="0" sz="800">
                <a:solidFill>
                  <a:srgbClr val="C3C3C3"/>
                </a:solidFill>
                <a:latin typeface="Calibri"/>
                <a:ea typeface="Calibri"/>
                <a:cs typeface="Calibri"/>
                <a:sym typeface="Calibri"/>
              </a:defRPr>
            </a:lvl4pPr>
            <a:lvl5pPr indent="0" lvl="4" marL="63500" rtl="0">
              <a:lnSpc>
                <a:spcPct val="104500"/>
              </a:lnSpc>
              <a:spcBef>
                <a:spcPts val="0"/>
              </a:spcBef>
              <a:buNone/>
              <a:defRPr b="0" i="0" sz="800">
                <a:solidFill>
                  <a:srgbClr val="C3C3C3"/>
                </a:solidFill>
                <a:latin typeface="Calibri"/>
                <a:ea typeface="Calibri"/>
                <a:cs typeface="Calibri"/>
                <a:sym typeface="Calibri"/>
              </a:defRPr>
            </a:lvl5pPr>
            <a:lvl6pPr indent="0" lvl="5" marL="63500" rtl="0">
              <a:lnSpc>
                <a:spcPct val="104500"/>
              </a:lnSpc>
              <a:spcBef>
                <a:spcPts val="0"/>
              </a:spcBef>
              <a:buNone/>
              <a:defRPr b="0" i="0" sz="800">
                <a:solidFill>
                  <a:srgbClr val="C3C3C3"/>
                </a:solidFill>
                <a:latin typeface="Calibri"/>
                <a:ea typeface="Calibri"/>
                <a:cs typeface="Calibri"/>
                <a:sym typeface="Calibri"/>
              </a:defRPr>
            </a:lvl6pPr>
            <a:lvl7pPr indent="0" lvl="6" marL="63500" rtl="0">
              <a:lnSpc>
                <a:spcPct val="104500"/>
              </a:lnSpc>
              <a:spcBef>
                <a:spcPts val="0"/>
              </a:spcBef>
              <a:buNone/>
              <a:defRPr b="0" i="0" sz="800">
                <a:solidFill>
                  <a:srgbClr val="C3C3C3"/>
                </a:solidFill>
                <a:latin typeface="Calibri"/>
                <a:ea typeface="Calibri"/>
                <a:cs typeface="Calibri"/>
                <a:sym typeface="Calibri"/>
              </a:defRPr>
            </a:lvl7pPr>
            <a:lvl8pPr indent="0" lvl="7" marL="63500" rtl="0">
              <a:lnSpc>
                <a:spcPct val="104500"/>
              </a:lnSpc>
              <a:spcBef>
                <a:spcPts val="0"/>
              </a:spcBef>
              <a:buNone/>
              <a:defRPr b="0" i="0" sz="800">
                <a:solidFill>
                  <a:srgbClr val="C3C3C3"/>
                </a:solidFill>
                <a:latin typeface="Calibri"/>
                <a:ea typeface="Calibri"/>
                <a:cs typeface="Calibri"/>
                <a:sym typeface="Calibri"/>
              </a:defRPr>
            </a:lvl8pPr>
            <a:lvl9pPr indent="0" lvl="8" marL="63500" rtl="0">
              <a:lnSpc>
                <a:spcPct val="104500"/>
              </a:lnSpc>
              <a:spcBef>
                <a:spcPts val="0"/>
              </a:spcBef>
              <a:buNone/>
              <a:defRPr b="0" i="0" sz="800">
                <a:solidFill>
                  <a:srgbClr val="C3C3C3"/>
                </a:solidFill>
                <a:latin typeface="Calibri"/>
                <a:ea typeface="Calibri"/>
                <a:cs typeface="Calibri"/>
                <a:sym typeface="Calibri"/>
              </a:defRPr>
            </a:lvl9pPr>
          </a:lstStyle>
          <a:p>
            <a:pPr indent="0" lvl="0" marL="63500" rtl="0" algn="l">
              <a:spcBef>
                <a:spcPts val="0"/>
              </a:spcBef>
              <a:spcAft>
                <a:spcPts val="0"/>
              </a:spcAft>
              <a:buNone/>
            </a:pPr>
            <a:fld id="{00000000-1234-1234-1234-123412341234}" type="slidenum">
              <a:rPr lang="en"/>
              <a:t>‹#›</a:t>
            </a:fld>
            <a:endParaRPr sz="120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7">
    <p:spTree>
      <p:nvGrpSpPr>
        <p:cNvPr id="12" name="Shape 12"/>
        <p:cNvGrpSpPr/>
        <p:nvPr/>
      </p:nvGrpSpPr>
      <p:grpSpPr>
        <a:xfrm>
          <a:off x="0" y="0"/>
          <a:ext cx="0" cy="0"/>
          <a:chOff x="0" y="0"/>
          <a:chExt cx="0" cy="0"/>
        </a:xfrm>
      </p:grpSpPr>
      <p:sp>
        <p:nvSpPr>
          <p:cNvPr id="13" name="Google Shape;13;p3"/>
          <p:cNvSpPr/>
          <p:nvPr/>
        </p:nvSpPr>
        <p:spPr>
          <a:xfrm>
            <a:off x="2999400" y="3305175"/>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p:nvPr/>
        </p:nvSpPr>
        <p:spPr>
          <a:xfrm>
            <a:off x="5611575" y="3305175"/>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1690650" y="1925050"/>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a:off x="4312350" y="1925050"/>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6980125" y="1925050"/>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3"/>
          <p:cNvGrpSpPr/>
          <p:nvPr/>
        </p:nvGrpSpPr>
        <p:grpSpPr>
          <a:xfrm>
            <a:off x="-6586" y="-40475"/>
            <a:ext cx="9180576" cy="1384272"/>
            <a:chOff x="0" y="-40481"/>
            <a:chExt cx="9144000" cy="1384272"/>
          </a:xfrm>
        </p:grpSpPr>
        <p:sp>
          <p:nvSpPr>
            <p:cNvPr id="19" name="Google Shape;19;p3"/>
            <p:cNvSpPr/>
            <p:nvPr/>
          </p:nvSpPr>
          <p:spPr>
            <a:xfrm rot="10800000">
              <a:off x="1200" y="799890"/>
              <a:ext cx="9142800" cy="543900"/>
            </a:xfrm>
            <a:prstGeom prst="triangle">
              <a:avLst>
                <a:gd fmla="val 50000"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0" y="-40481"/>
              <a:ext cx="9144000" cy="856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idx="1" type="subTitle"/>
          </p:nvPr>
        </p:nvSpPr>
        <p:spPr>
          <a:xfrm>
            <a:off x="967738" y="267115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22" name="Google Shape;22;p3"/>
          <p:cNvSpPr txBox="1"/>
          <p:nvPr>
            <p:ph type="ctrTitle"/>
          </p:nvPr>
        </p:nvSpPr>
        <p:spPr>
          <a:xfrm>
            <a:off x="1152088" y="234055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23" name="Google Shape;23;p3"/>
          <p:cNvSpPr txBox="1"/>
          <p:nvPr>
            <p:ph idx="2" type="subTitle"/>
          </p:nvPr>
        </p:nvSpPr>
        <p:spPr>
          <a:xfrm>
            <a:off x="3589500" y="267115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24" name="Google Shape;24;p3"/>
          <p:cNvSpPr txBox="1"/>
          <p:nvPr>
            <p:ph idx="3" type="ctrTitle"/>
          </p:nvPr>
        </p:nvSpPr>
        <p:spPr>
          <a:xfrm>
            <a:off x="3773838" y="234055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25" name="Google Shape;25;p3"/>
          <p:cNvSpPr txBox="1"/>
          <p:nvPr>
            <p:ph idx="4" type="subTitle"/>
          </p:nvPr>
        </p:nvSpPr>
        <p:spPr>
          <a:xfrm>
            <a:off x="6264526" y="267115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26" name="Google Shape;26;p3"/>
          <p:cNvSpPr txBox="1"/>
          <p:nvPr>
            <p:ph idx="5" type="ctrTitle"/>
          </p:nvPr>
        </p:nvSpPr>
        <p:spPr>
          <a:xfrm>
            <a:off x="6448876" y="234055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27" name="Google Shape;27;p3"/>
          <p:cNvSpPr txBox="1"/>
          <p:nvPr>
            <p:ph idx="6" type="subTitle"/>
          </p:nvPr>
        </p:nvSpPr>
        <p:spPr>
          <a:xfrm>
            <a:off x="2271011" y="403110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28" name="Google Shape;28;p3"/>
          <p:cNvSpPr txBox="1"/>
          <p:nvPr>
            <p:ph idx="7" type="ctrTitle"/>
          </p:nvPr>
        </p:nvSpPr>
        <p:spPr>
          <a:xfrm>
            <a:off x="2455361" y="370050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29" name="Google Shape;29;p3"/>
          <p:cNvSpPr txBox="1"/>
          <p:nvPr>
            <p:ph idx="8" type="subTitle"/>
          </p:nvPr>
        </p:nvSpPr>
        <p:spPr>
          <a:xfrm>
            <a:off x="4892774" y="403110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30" name="Google Shape;30;p3"/>
          <p:cNvSpPr txBox="1"/>
          <p:nvPr>
            <p:ph idx="9" type="ctrTitle"/>
          </p:nvPr>
        </p:nvSpPr>
        <p:spPr>
          <a:xfrm>
            <a:off x="5077124" y="370050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31" name="Google Shape;31;p3"/>
          <p:cNvSpPr txBox="1"/>
          <p:nvPr>
            <p:ph idx="13" type="ctrTitle"/>
          </p:nvPr>
        </p:nvSpPr>
        <p:spPr>
          <a:xfrm>
            <a:off x="3080975" y="398750"/>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1pPr>
            <a:lvl2pPr lvl="1"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2pPr>
            <a:lvl3pPr lvl="2"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3pPr>
            <a:lvl4pPr lvl="3"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4pPr>
            <a:lvl5pPr lvl="4"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5pPr>
            <a:lvl6pPr lvl="5"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6pPr>
            <a:lvl7pPr lvl="6"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7pPr>
            <a:lvl8pPr lvl="7"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8pPr>
            <a:lvl9pPr lvl="8"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9pPr>
          </a:lstStyle>
          <a:p/>
        </p:txBody>
      </p:sp>
      <p:sp>
        <p:nvSpPr>
          <p:cNvPr id="32" name="Google Shape;32;p3"/>
          <p:cNvSpPr txBox="1"/>
          <p:nvPr>
            <p:ph hasCustomPrompt="1" idx="14" type="title"/>
          </p:nvPr>
        </p:nvSpPr>
        <p:spPr>
          <a:xfrm>
            <a:off x="1575838" y="2012475"/>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p:nvPr>
            <p:ph hasCustomPrompt="1" idx="15" type="title"/>
          </p:nvPr>
        </p:nvSpPr>
        <p:spPr>
          <a:xfrm>
            <a:off x="4197618" y="2012475"/>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3"/>
          <p:cNvSpPr txBox="1"/>
          <p:nvPr>
            <p:ph hasCustomPrompt="1" idx="16" type="title"/>
          </p:nvPr>
        </p:nvSpPr>
        <p:spPr>
          <a:xfrm>
            <a:off x="6872626" y="2012475"/>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5" name="Google Shape;35;p3"/>
          <p:cNvSpPr txBox="1"/>
          <p:nvPr>
            <p:ph hasCustomPrompt="1" idx="17" type="title"/>
          </p:nvPr>
        </p:nvSpPr>
        <p:spPr>
          <a:xfrm>
            <a:off x="2879111" y="3386650"/>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6" name="Google Shape;36;p3"/>
          <p:cNvSpPr txBox="1"/>
          <p:nvPr>
            <p:ph hasCustomPrompt="1" idx="18" type="title"/>
          </p:nvPr>
        </p:nvSpPr>
        <p:spPr>
          <a:xfrm>
            <a:off x="5500879" y="3386650"/>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120" name="Shape 120"/>
        <p:cNvGrpSpPr/>
        <p:nvPr/>
      </p:nvGrpSpPr>
      <p:grpSpPr>
        <a:xfrm>
          <a:off x="0" y="0"/>
          <a:ext cx="0" cy="0"/>
          <a:chOff x="0" y="0"/>
          <a:chExt cx="0" cy="0"/>
        </a:xfrm>
      </p:grpSpPr>
      <p:pic>
        <p:nvPicPr>
          <p:cNvPr id="121" name="Google Shape;121;p21"/>
          <p:cNvPicPr preferRelativeResize="0"/>
          <p:nvPr/>
        </p:nvPicPr>
        <p:blipFill rotWithShape="1">
          <a:blip r:embed="rId2">
            <a:alphaModFix/>
          </a:blip>
          <a:srcRect b="0" l="0" r="0" t="0"/>
          <a:stretch/>
        </p:blipFill>
        <p:spPr>
          <a:xfrm>
            <a:off x="6019800" y="75640"/>
            <a:ext cx="2274234" cy="4992222"/>
          </a:xfrm>
          <a:prstGeom prst="rect">
            <a:avLst/>
          </a:prstGeom>
          <a:noFill/>
          <a:ln>
            <a:noFill/>
          </a:ln>
        </p:spPr>
      </p:pic>
      <p:pic>
        <p:nvPicPr>
          <p:cNvPr id="122" name="Google Shape;122;p21"/>
          <p:cNvPicPr preferRelativeResize="0"/>
          <p:nvPr/>
        </p:nvPicPr>
        <p:blipFill rotWithShape="1">
          <a:blip r:embed="rId3">
            <a:alphaModFix/>
          </a:blip>
          <a:srcRect b="0" l="0" r="0" t="0"/>
          <a:stretch/>
        </p:blipFill>
        <p:spPr>
          <a:xfrm>
            <a:off x="133004" y="4449632"/>
            <a:ext cx="1331259" cy="345926"/>
          </a:xfrm>
          <a:prstGeom prst="rect">
            <a:avLst/>
          </a:prstGeom>
          <a:noFill/>
          <a:ln>
            <a:noFill/>
          </a:ln>
        </p:spPr>
      </p:pic>
      <p:sp>
        <p:nvSpPr>
          <p:cNvPr id="123" name="Google Shape;123;p21"/>
          <p:cNvSpPr/>
          <p:nvPr/>
        </p:nvSpPr>
        <p:spPr>
          <a:xfrm>
            <a:off x="550977" y="1735678"/>
            <a:ext cx="95345" cy="76986"/>
          </a:xfrm>
          <a:custGeom>
            <a:rect b="b" l="l" r="r" t="t"/>
            <a:pathLst>
              <a:path extrusionOk="0" h="116205" w="104775">
                <a:moveTo>
                  <a:pt x="0" y="115824"/>
                </a:moveTo>
                <a:lnTo>
                  <a:pt x="0" y="0"/>
                </a:lnTo>
                <a:lnTo>
                  <a:pt x="104203" y="57912"/>
                </a:lnTo>
                <a:lnTo>
                  <a:pt x="0" y="115824"/>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124" name="Google Shape;124;p21"/>
          <p:cNvSpPr txBox="1"/>
          <p:nvPr>
            <p:ph type="title"/>
          </p:nvPr>
        </p:nvSpPr>
        <p:spPr>
          <a:xfrm>
            <a:off x="459553" y="387030"/>
            <a:ext cx="7107300" cy="549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0" i="0" sz="3300">
                <a:solidFill>
                  <a:schemeClr val="dk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21"/>
          <p:cNvSpPr txBox="1"/>
          <p:nvPr>
            <p:ph idx="1" type="body"/>
          </p:nvPr>
        </p:nvSpPr>
        <p:spPr>
          <a:xfrm>
            <a:off x="457200" y="1183005"/>
            <a:ext cx="3977700" cy="33948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200"/>
              <a:buNone/>
              <a:defRPr/>
            </a:lvl1pPr>
            <a:lvl2pPr indent="-228600" lvl="1" marL="914400" rtl="0" algn="l">
              <a:spcBef>
                <a:spcPts val="1600"/>
              </a:spcBef>
              <a:spcAft>
                <a:spcPts val="0"/>
              </a:spcAft>
              <a:buSzPts val="1200"/>
              <a:buNone/>
              <a:defRPr/>
            </a:lvl2pPr>
            <a:lvl3pPr indent="-228600" lvl="2" marL="1371600" rtl="0" algn="l">
              <a:spcBef>
                <a:spcPts val="1600"/>
              </a:spcBef>
              <a:spcAft>
                <a:spcPts val="0"/>
              </a:spcAft>
              <a:buSzPts val="1200"/>
              <a:buNone/>
              <a:defRPr/>
            </a:lvl3pPr>
            <a:lvl4pPr indent="-228600" lvl="3" marL="1828800" rtl="0" algn="l">
              <a:spcBef>
                <a:spcPts val="1600"/>
              </a:spcBef>
              <a:spcAft>
                <a:spcPts val="0"/>
              </a:spcAft>
              <a:buSzPts val="1200"/>
              <a:buNone/>
              <a:defRPr/>
            </a:lvl4pPr>
            <a:lvl5pPr indent="-228600" lvl="4" marL="2286000" rtl="0" algn="l">
              <a:spcBef>
                <a:spcPts val="1600"/>
              </a:spcBef>
              <a:spcAft>
                <a:spcPts val="0"/>
              </a:spcAft>
              <a:buSzPts val="1200"/>
              <a:buNone/>
              <a:defRPr/>
            </a:lvl5pPr>
            <a:lvl6pPr indent="-228600" lvl="5" marL="2743200" rtl="0" algn="l">
              <a:spcBef>
                <a:spcPts val="1600"/>
              </a:spcBef>
              <a:spcAft>
                <a:spcPts val="0"/>
              </a:spcAft>
              <a:buSzPts val="1200"/>
              <a:buNone/>
              <a:defRPr/>
            </a:lvl6pPr>
            <a:lvl7pPr indent="-228600" lvl="6" marL="3200400" rtl="0" algn="l">
              <a:spcBef>
                <a:spcPts val="1600"/>
              </a:spcBef>
              <a:spcAft>
                <a:spcPts val="0"/>
              </a:spcAft>
              <a:buSzPts val="1200"/>
              <a:buNone/>
              <a:defRPr/>
            </a:lvl7pPr>
            <a:lvl8pPr indent="-228600" lvl="7" marL="3657600" rtl="0" algn="l">
              <a:spcBef>
                <a:spcPts val="1600"/>
              </a:spcBef>
              <a:spcAft>
                <a:spcPts val="0"/>
              </a:spcAft>
              <a:buSzPts val="1200"/>
              <a:buNone/>
              <a:defRPr/>
            </a:lvl8pPr>
            <a:lvl9pPr indent="-228600" lvl="8" marL="4114800" rtl="0" algn="l">
              <a:spcBef>
                <a:spcPts val="1600"/>
              </a:spcBef>
              <a:spcAft>
                <a:spcPts val="1600"/>
              </a:spcAft>
              <a:buSzPts val="1200"/>
              <a:buNone/>
              <a:defRPr/>
            </a:lvl9pPr>
          </a:lstStyle>
          <a:p/>
        </p:txBody>
      </p:sp>
      <p:sp>
        <p:nvSpPr>
          <p:cNvPr id="126" name="Google Shape;126;p21"/>
          <p:cNvSpPr txBox="1"/>
          <p:nvPr>
            <p:ph idx="2" type="body"/>
          </p:nvPr>
        </p:nvSpPr>
        <p:spPr>
          <a:xfrm>
            <a:off x="4709160" y="1183005"/>
            <a:ext cx="3977700" cy="33948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200"/>
              <a:buNone/>
              <a:defRPr/>
            </a:lvl1pPr>
            <a:lvl2pPr indent="-228600" lvl="1" marL="914400" rtl="0" algn="l">
              <a:spcBef>
                <a:spcPts val="1600"/>
              </a:spcBef>
              <a:spcAft>
                <a:spcPts val="0"/>
              </a:spcAft>
              <a:buSzPts val="1200"/>
              <a:buNone/>
              <a:defRPr/>
            </a:lvl2pPr>
            <a:lvl3pPr indent="-228600" lvl="2" marL="1371600" rtl="0" algn="l">
              <a:spcBef>
                <a:spcPts val="1600"/>
              </a:spcBef>
              <a:spcAft>
                <a:spcPts val="0"/>
              </a:spcAft>
              <a:buSzPts val="1200"/>
              <a:buNone/>
              <a:defRPr/>
            </a:lvl3pPr>
            <a:lvl4pPr indent="-228600" lvl="3" marL="1828800" rtl="0" algn="l">
              <a:spcBef>
                <a:spcPts val="1600"/>
              </a:spcBef>
              <a:spcAft>
                <a:spcPts val="0"/>
              </a:spcAft>
              <a:buSzPts val="1200"/>
              <a:buNone/>
              <a:defRPr/>
            </a:lvl4pPr>
            <a:lvl5pPr indent="-228600" lvl="4" marL="2286000" rtl="0" algn="l">
              <a:spcBef>
                <a:spcPts val="1600"/>
              </a:spcBef>
              <a:spcAft>
                <a:spcPts val="0"/>
              </a:spcAft>
              <a:buSzPts val="1200"/>
              <a:buNone/>
              <a:defRPr/>
            </a:lvl5pPr>
            <a:lvl6pPr indent="-228600" lvl="5" marL="2743200" rtl="0" algn="l">
              <a:spcBef>
                <a:spcPts val="1600"/>
              </a:spcBef>
              <a:spcAft>
                <a:spcPts val="0"/>
              </a:spcAft>
              <a:buSzPts val="1200"/>
              <a:buNone/>
              <a:defRPr/>
            </a:lvl6pPr>
            <a:lvl7pPr indent="-228600" lvl="6" marL="3200400" rtl="0" algn="l">
              <a:spcBef>
                <a:spcPts val="1600"/>
              </a:spcBef>
              <a:spcAft>
                <a:spcPts val="0"/>
              </a:spcAft>
              <a:buSzPts val="1200"/>
              <a:buNone/>
              <a:defRPr/>
            </a:lvl7pPr>
            <a:lvl8pPr indent="-228600" lvl="7" marL="3657600" rtl="0" algn="l">
              <a:spcBef>
                <a:spcPts val="1600"/>
              </a:spcBef>
              <a:spcAft>
                <a:spcPts val="0"/>
              </a:spcAft>
              <a:buSzPts val="1200"/>
              <a:buNone/>
              <a:defRPr/>
            </a:lvl8pPr>
            <a:lvl9pPr indent="-228600" lvl="8" marL="4114800" rtl="0" algn="l">
              <a:spcBef>
                <a:spcPts val="1600"/>
              </a:spcBef>
              <a:spcAft>
                <a:spcPts val="1600"/>
              </a:spcAft>
              <a:buSzPts val="1200"/>
              <a:buNone/>
              <a:defRPr/>
            </a:lvl9pPr>
          </a:lstStyle>
          <a:p/>
        </p:txBody>
      </p:sp>
      <p:sp>
        <p:nvSpPr>
          <p:cNvPr id="127" name="Google Shape;127;p21"/>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28" name="Google Shape;128;p21"/>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29" name="Google Shape;129;p21"/>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lvl1pPr indent="0" lvl="0" marL="63500" rtl="0">
              <a:lnSpc>
                <a:spcPct val="104500"/>
              </a:lnSpc>
              <a:spcBef>
                <a:spcPts val="0"/>
              </a:spcBef>
              <a:buNone/>
              <a:defRPr b="0" i="0" sz="800">
                <a:solidFill>
                  <a:srgbClr val="C3C3C3"/>
                </a:solidFill>
                <a:latin typeface="Calibri"/>
                <a:ea typeface="Calibri"/>
                <a:cs typeface="Calibri"/>
                <a:sym typeface="Calibri"/>
              </a:defRPr>
            </a:lvl1pPr>
            <a:lvl2pPr indent="0" lvl="1" marL="63500" rtl="0">
              <a:lnSpc>
                <a:spcPct val="104500"/>
              </a:lnSpc>
              <a:spcBef>
                <a:spcPts val="0"/>
              </a:spcBef>
              <a:buNone/>
              <a:defRPr b="0" i="0" sz="800">
                <a:solidFill>
                  <a:srgbClr val="C3C3C3"/>
                </a:solidFill>
                <a:latin typeface="Calibri"/>
                <a:ea typeface="Calibri"/>
                <a:cs typeface="Calibri"/>
                <a:sym typeface="Calibri"/>
              </a:defRPr>
            </a:lvl2pPr>
            <a:lvl3pPr indent="0" lvl="2" marL="63500" rtl="0">
              <a:lnSpc>
                <a:spcPct val="104500"/>
              </a:lnSpc>
              <a:spcBef>
                <a:spcPts val="0"/>
              </a:spcBef>
              <a:buNone/>
              <a:defRPr b="0" i="0" sz="800">
                <a:solidFill>
                  <a:srgbClr val="C3C3C3"/>
                </a:solidFill>
                <a:latin typeface="Calibri"/>
                <a:ea typeface="Calibri"/>
                <a:cs typeface="Calibri"/>
                <a:sym typeface="Calibri"/>
              </a:defRPr>
            </a:lvl3pPr>
            <a:lvl4pPr indent="0" lvl="3" marL="63500" rtl="0">
              <a:lnSpc>
                <a:spcPct val="104500"/>
              </a:lnSpc>
              <a:spcBef>
                <a:spcPts val="0"/>
              </a:spcBef>
              <a:buNone/>
              <a:defRPr b="0" i="0" sz="800">
                <a:solidFill>
                  <a:srgbClr val="C3C3C3"/>
                </a:solidFill>
                <a:latin typeface="Calibri"/>
                <a:ea typeface="Calibri"/>
                <a:cs typeface="Calibri"/>
                <a:sym typeface="Calibri"/>
              </a:defRPr>
            </a:lvl4pPr>
            <a:lvl5pPr indent="0" lvl="4" marL="63500" rtl="0">
              <a:lnSpc>
                <a:spcPct val="104500"/>
              </a:lnSpc>
              <a:spcBef>
                <a:spcPts val="0"/>
              </a:spcBef>
              <a:buNone/>
              <a:defRPr b="0" i="0" sz="800">
                <a:solidFill>
                  <a:srgbClr val="C3C3C3"/>
                </a:solidFill>
                <a:latin typeface="Calibri"/>
                <a:ea typeface="Calibri"/>
                <a:cs typeface="Calibri"/>
                <a:sym typeface="Calibri"/>
              </a:defRPr>
            </a:lvl5pPr>
            <a:lvl6pPr indent="0" lvl="5" marL="63500" rtl="0">
              <a:lnSpc>
                <a:spcPct val="104500"/>
              </a:lnSpc>
              <a:spcBef>
                <a:spcPts val="0"/>
              </a:spcBef>
              <a:buNone/>
              <a:defRPr b="0" i="0" sz="800">
                <a:solidFill>
                  <a:srgbClr val="C3C3C3"/>
                </a:solidFill>
                <a:latin typeface="Calibri"/>
                <a:ea typeface="Calibri"/>
                <a:cs typeface="Calibri"/>
                <a:sym typeface="Calibri"/>
              </a:defRPr>
            </a:lvl6pPr>
            <a:lvl7pPr indent="0" lvl="6" marL="63500" rtl="0">
              <a:lnSpc>
                <a:spcPct val="104500"/>
              </a:lnSpc>
              <a:spcBef>
                <a:spcPts val="0"/>
              </a:spcBef>
              <a:buNone/>
              <a:defRPr b="0" i="0" sz="800">
                <a:solidFill>
                  <a:srgbClr val="C3C3C3"/>
                </a:solidFill>
                <a:latin typeface="Calibri"/>
                <a:ea typeface="Calibri"/>
                <a:cs typeface="Calibri"/>
                <a:sym typeface="Calibri"/>
              </a:defRPr>
            </a:lvl7pPr>
            <a:lvl8pPr indent="0" lvl="7" marL="63500" rtl="0">
              <a:lnSpc>
                <a:spcPct val="104500"/>
              </a:lnSpc>
              <a:spcBef>
                <a:spcPts val="0"/>
              </a:spcBef>
              <a:buNone/>
              <a:defRPr b="0" i="0" sz="800">
                <a:solidFill>
                  <a:srgbClr val="C3C3C3"/>
                </a:solidFill>
                <a:latin typeface="Calibri"/>
                <a:ea typeface="Calibri"/>
                <a:cs typeface="Calibri"/>
                <a:sym typeface="Calibri"/>
              </a:defRPr>
            </a:lvl8pPr>
            <a:lvl9pPr indent="0" lvl="8" marL="63500" rtl="0">
              <a:lnSpc>
                <a:spcPct val="104500"/>
              </a:lnSpc>
              <a:spcBef>
                <a:spcPts val="0"/>
              </a:spcBef>
              <a:buNone/>
              <a:defRPr b="0" i="0" sz="800">
                <a:solidFill>
                  <a:srgbClr val="C3C3C3"/>
                </a:solidFill>
                <a:latin typeface="Calibri"/>
                <a:ea typeface="Calibri"/>
                <a:cs typeface="Calibri"/>
                <a:sym typeface="Calibri"/>
              </a:defRPr>
            </a:lvl9pPr>
          </a:lstStyle>
          <a:p>
            <a:pPr indent="0" lvl="0" marL="63500" rtl="0" algn="l">
              <a:spcBef>
                <a:spcPts val="0"/>
              </a:spcBef>
              <a:spcAft>
                <a:spcPts val="0"/>
              </a:spcAft>
              <a:buNone/>
            </a:pPr>
            <a:fld id="{00000000-1234-1234-1234-123412341234}" type="slidenum">
              <a:rPr lang="en"/>
              <a:t>‹#›</a:t>
            </a:fld>
            <a:endParaRPr sz="120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CUSTOM_18">
    <p:spTree>
      <p:nvGrpSpPr>
        <p:cNvPr id="37" name="Shape 37"/>
        <p:cNvGrpSpPr/>
        <p:nvPr/>
      </p:nvGrpSpPr>
      <p:grpSpPr>
        <a:xfrm>
          <a:off x="0" y="0"/>
          <a:ext cx="0" cy="0"/>
          <a:chOff x="0" y="0"/>
          <a:chExt cx="0" cy="0"/>
        </a:xfrm>
      </p:grpSpPr>
      <p:sp>
        <p:nvSpPr>
          <p:cNvPr id="38" name="Google Shape;38;p4"/>
          <p:cNvSpPr/>
          <p:nvPr/>
        </p:nvSpPr>
        <p:spPr>
          <a:xfrm>
            <a:off x="-1152650" y="-437650"/>
            <a:ext cx="6000900" cy="5714700"/>
          </a:xfrm>
          <a:prstGeom prst="hexagon">
            <a:avLst>
              <a:gd fmla="val 25000" name="adj"/>
              <a:gd fmla="val 115470"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4362575" y="-437650"/>
            <a:ext cx="6000900" cy="5714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txBox="1"/>
          <p:nvPr>
            <p:ph type="ctrTitle"/>
          </p:nvPr>
        </p:nvSpPr>
        <p:spPr>
          <a:xfrm flipH="1">
            <a:off x="1889225" y="2355535"/>
            <a:ext cx="3281400" cy="8031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41" name="Google Shape;41;p4"/>
          <p:cNvSpPr txBox="1"/>
          <p:nvPr>
            <p:ph hasCustomPrompt="1" idx="2" type="title"/>
          </p:nvPr>
        </p:nvSpPr>
        <p:spPr>
          <a:xfrm flipH="1">
            <a:off x="1889225" y="1753435"/>
            <a:ext cx="2979300" cy="7545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p:cSld name="CUSTOM_12">
    <p:spTree>
      <p:nvGrpSpPr>
        <p:cNvPr id="42" name="Shape 42"/>
        <p:cNvGrpSpPr/>
        <p:nvPr/>
      </p:nvGrpSpPr>
      <p:grpSpPr>
        <a:xfrm>
          <a:off x="0" y="0"/>
          <a:ext cx="0" cy="0"/>
          <a:chOff x="0" y="0"/>
          <a:chExt cx="0" cy="0"/>
        </a:xfrm>
      </p:grpSpPr>
      <p:sp>
        <p:nvSpPr>
          <p:cNvPr id="43" name="Google Shape;43;p5"/>
          <p:cNvSpPr/>
          <p:nvPr/>
        </p:nvSpPr>
        <p:spPr>
          <a:xfrm flipH="1">
            <a:off x="-447675" y="-42125"/>
            <a:ext cx="5743575" cy="5200650"/>
          </a:xfrm>
          <a:custGeom>
            <a:rect b="b" l="l" r="r" t="t"/>
            <a:pathLst>
              <a:path extrusionOk="0" h="208026" w="229743">
                <a:moveTo>
                  <a:pt x="62865" y="1524"/>
                </a:moveTo>
                <a:lnTo>
                  <a:pt x="0" y="208026"/>
                </a:lnTo>
                <a:lnTo>
                  <a:pt x="229743" y="208026"/>
                </a:lnTo>
                <a:lnTo>
                  <a:pt x="229743" y="0"/>
                </a:lnTo>
                <a:close/>
              </a:path>
            </a:pathLst>
          </a:custGeom>
          <a:solidFill>
            <a:schemeClr val="dk1"/>
          </a:solidFill>
          <a:ln>
            <a:noFill/>
          </a:ln>
        </p:spPr>
      </p:sp>
      <p:sp>
        <p:nvSpPr>
          <p:cNvPr id="44" name="Google Shape;44;p5"/>
          <p:cNvSpPr txBox="1"/>
          <p:nvPr>
            <p:ph type="ctrTitle"/>
          </p:nvPr>
        </p:nvSpPr>
        <p:spPr>
          <a:xfrm>
            <a:off x="630625" y="1659512"/>
            <a:ext cx="3867300" cy="970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300"/>
              <a:buNone/>
              <a:defRPr sz="1300">
                <a:solidFill>
                  <a:schemeClr val="lt1"/>
                </a:solidFill>
              </a:defRPr>
            </a:lvl1pPr>
            <a:lvl2pPr lvl="1" rtl="0">
              <a:spcBef>
                <a:spcPts val="0"/>
              </a:spcBef>
              <a:spcAft>
                <a:spcPts val="0"/>
              </a:spcAft>
              <a:buClr>
                <a:schemeClr val="lt1"/>
              </a:buClr>
              <a:buSzPts val="1300"/>
              <a:buNone/>
              <a:defRPr sz="1300">
                <a:solidFill>
                  <a:schemeClr val="lt1"/>
                </a:solidFill>
              </a:defRPr>
            </a:lvl2pPr>
            <a:lvl3pPr lvl="2" rtl="0">
              <a:spcBef>
                <a:spcPts val="0"/>
              </a:spcBef>
              <a:spcAft>
                <a:spcPts val="0"/>
              </a:spcAft>
              <a:buClr>
                <a:schemeClr val="lt1"/>
              </a:buClr>
              <a:buSzPts val="1300"/>
              <a:buNone/>
              <a:defRPr sz="1300">
                <a:solidFill>
                  <a:schemeClr val="lt1"/>
                </a:solidFill>
              </a:defRPr>
            </a:lvl3pPr>
            <a:lvl4pPr lvl="3" rtl="0">
              <a:spcBef>
                <a:spcPts val="0"/>
              </a:spcBef>
              <a:spcAft>
                <a:spcPts val="0"/>
              </a:spcAft>
              <a:buClr>
                <a:schemeClr val="lt1"/>
              </a:buClr>
              <a:buSzPts val="1300"/>
              <a:buNone/>
              <a:defRPr sz="1300">
                <a:solidFill>
                  <a:schemeClr val="lt1"/>
                </a:solidFill>
              </a:defRPr>
            </a:lvl4pPr>
            <a:lvl5pPr lvl="4" rtl="0">
              <a:spcBef>
                <a:spcPts val="0"/>
              </a:spcBef>
              <a:spcAft>
                <a:spcPts val="0"/>
              </a:spcAft>
              <a:buClr>
                <a:schemeClr val="lt1"/>
              </a:buClr>
              <a:buSzPts val="1300"/>
              <a:buNone/>
              <a:defRPr sz="1300">
                <a:solidFill>
                  <a:schemeClr val="lt1"/>
                </a:solidFill>
              </a:defRPr>
            </a:lvl5pPr>
            <a:lvl6pPr lvl="5" rtl="0">
              <a:spcBef>
                <a:spcPts val="0"/>
              </a:spcBef>
              <a:spcAft>
                <a:spcPts val="0"/>
              </a:spcAft>
              <a:buClr>
                <a:schemeClr val="lt1"/>
              </a:buClr>
              <a:buSzPts val="1300"/>
              <a:buNone/>
              <a:defRPr sz="1300">
                <a:solidFill>
                  <a:schemeClr val="lt1"/>
                </a:solidFill>
              </a:defRPr>
            </a:lvl6pPr>
            <a:lvl7pPr lvl="6" rtl="0">
              <a:spcBef>
                <a:spcPts val="0"/>
              </a:spcBef>
              <a:spcAft>
                <a:spcPts val="0"/>
              </a:spcAft>
              <a:buClr>
                <a:schemeClr val="lt1"/>
              </a:buClr>
              <a:buSzPts val="1300"/>
              <a:buNone/>
              <a:defRPr sz="1300">
                <a:solidFill>
                  <a:schemeClr val="lt1"/>
                </a:solidFill>
              </a:defRPr>
            </a:lvl7pPr>
            <a:lvl8pPr lvl="7" rtl="0">
              <a:spcBef>
                <a:spcPts val="0"/>
              </a:spcBef>
              <a:spcAft>
                <a:spcPts val="0"/>
              </a:spcAft>
              <a:buClr>
                <a:schemeClr val="lt1"/>
              </a:buClr>
              <a:buSzPts val="1300"/>
              <a:buNone/>
              <a:defRPr sz="1300">
                <a:solidFill>
                  <a:schemeClr val="lt1"/>
                </a:solidFill>
              </a:defRPr>
            </a:lvl8pPr>
            <a:lvl9pPr lvl="8" rtl="0">
              <a:spcBef>
                <a:spcPts val="0"/>
              </a:spcBef>
              <a:spcAft>
                <a:spcPts val="0"/>
              </a:spcAft>
              <a:buClr>
                <a:schemeClr val="lt1"/>
              </a:buClr>
              <a:buSzPts val="1300"/>
              <a:buNone/>
              <a:defRPr sz="1300">
                <a:solidFill>
                  <a:schemeClr val="lt1"/>
                </a:solidFill>
              </a:defRPr>
            </a:lvl9pPr>
          </a:lstStyle>
          <a:p/>
        </p:txBody>
      </p:sp>
      <p:sp>
        <p:nvSpPr>
          <p:cNvPr id="45" name="Google Shape;45;p5"/>
          <p:cNvSpPr txBox="1"/>
          <p:nvPr>
            <p:ph idx="1" type="subTitle"/>
          </p:nvPr>
        </p:nvSpPr>
        <p:spPr>
          <a:xfrm>
            <a:off x="630625" y="2513488"/>
            <a:ext cx="3340500" cy="9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100"/>
              <a:buNone/>
              <a:defRPr sz="1100">
                <a:solidFill>
                  <a:schemeClr val="lt1"/>
                </a:solidFill>
              </a:defRPr>
            </a:lvl2pPr>
            <a:lvl3pPr lvl="2" rtl="0">
              <a:lnSpc>
                <a:spcPct val="100000"/>
              </a:lnSpc>
              <a:spcBef>
                <a:spcPts val="0"/>
              </a:spcBef>
              <a:spcAft>
                <a:spcPts val="0"/>
              </a:spcAft>
              <a:buClr>
                <a:schemeClr val="lt1"/>
              </a:buClr>
              <a:buSzPts val="1100"/>
              <a:buNone/>
              <a:defRPr sz="1100">
                <a:solidFill>
                  <a:schemeClr val="lt1"/>
                </a:solidFill>
              </a:defRPr>
            </a:lvl3pPr>
            <a:lvl4pPr lvl="3" rtl="0">
              <a:lnSpc>
                <a:spcPct val="100000"/>
              </a:lnSpc>
              <a:spcBef>
                <a:spcPts val="0"/>
              </a:spcBef>
              <a:spcAft>
                <a:spcPts val="0"/>
              </a:spcAft>
              <a:buClr>
                <a:schemeClr val="lt1"/>
              </a:buClr>
              <a:buSzPts val="1100"/>
              <a:buNone/>
              <a:defRPr sz="1100">
                <a:solidFill>
                  <a:schemeClr val="lt1"/>
                </a:solidFill>
              </a:defRPr>
            </a:lvl4pPr>
            <a:lvl5pPr lvl="4" rtl="0">
              <a:lnSpc>
                <a:spcPct val="100000"/>
              </a:lnSpc>
              <a:spcBef>
                <a:spcPts val="0"/>
              </a:spcBef>
              <a:spcAft>
                <a:spcPts val="0"/>
              </a:spcAft>
              <a:buClr>
                <a:schemeClr val="lt1"/>
              </a:buClr>
              <a:buSzPts val="1100"/>
              <a:buNone/>
              <a:defRPr sz="1100">
                <a:solidFill>
                  <a:schemeClr val="lt1"/>
                </a:solidFill>
              </a:defRPr>
            </a:lvl5pPr>
            <a:lvl6pPr lvl="5" rtl="0">
              <a:lnSpc>
                <a:spcPct val="100000"/>
              </a:lnSpc>
              <a:spcBef>
                <a:spcPts val="0"/>
              </a:spcBef>
              <a:spcAft>
                <a:spcPts val="0"/>
              </a:spcAft>
              <a:buClr>
                <a:schemeClr val="lt1"/>
              </a:buClr>
              <a:buSzPts val="1100"/>
              <a:buNone/>
              <a:defRPr sz="1100">
                <a:solidFill>
                  <a:schemeClr val="lt1"/>
                </a:solidFill>
              </a:defRPr>
            </a:lvl6pPr>
            <a:lvl7pPr lvl="6" rtl="0">
              <a:lnSpc>
                <a:spcPct val="100000"/>
              </a:lnSpc>
              <a:spcBef>
                <a:spcPts val="0"/>
              </a:spcBef>
              <a:spcAft>
                <a:spcPts val="0"/>
              </a:spcAft>
              <a:buClr>
                <a:schemeClr val="lt1"/>
              </a:buClr>
              <a:buSzPts val="1100"/>
              <a:buNone/>
              <a:defRPr sz="1100">
                <a:solidFill>
                  <a:schemeClr val="lt1"/>
                </a:solidFill>
              </a:defRPr>
            </a:lvl7pPr>
            <a:lvl8pPr lvl="7" rtl="0">
              <a:lnSpc>
                <a:spcPct val="100000"/>
              </a:lnSpc>
              <a:spcBef>
                <a:spcPts val="0"/>
              </a:spcBef>
              <a:spcAft>
                <a:spcPts val="0"/>
              </a:spcAft>
              <a:buClr>
                <a:schemeClr val="lt1"/>
              </a:buClr>
              <a:buSzPts val="1100"/>
              <a:buNone/>
              <a:defRPr sz="1100">
                <a:solidFill>
                  <a:schemeClr val="lt1"/>
                </a:solidFill>
              </a:defRPr>
            </a:lvl8pPr>
            <a:lvl9pPr lvl="8" rtl="0">
              <a:lnSpc>
                <a:spcPct val="100000"/>
              </a:lnSpc>
              <a:spcBef>
                <a:spcPts val="0"/>
              </a:spcBef>
              <a:spcAft>
                <a:spcPts val="0"/>
              </a:spcAft>
              <a:buClr>
                <a:schemeClr val="lt1"/>
              </a:buClr>
              <a:buSzPts val="1100"/>
              <a:buNone/>
              <a:defRPr sz="11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24_1">
    <p:spTree>
      <p:nvGrpSpPr>
        <p:cNvPr id="46" name="Shape 46"/>
        <p:cNvGrpSpPr/>
        <p:nvPr/>
      </p:nvGrpSpPr>
      <p:grpSpPr>
        <a:xfrm>
          <a:off x="0" y="0"/>
          <a:ext cx="0" cy="0"/>
          <a:chOff x="0" y="0"/>
          <a:chExt cx="0" cy="0"/>
        </a:xfrm>
      </p:grpSpPr>
      <p:sp>
        <p:nvSpPr>
          <p:cNvPr id="47" name="Google Shape;47;p6"/>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
        <p:nvSpPr>
          <p:cNvPr id="48" name="Google Shape;48;p6"/>
          <p:cNvSpPr txBox="1"/>
          <p:nvPr>
            <p:ph idx="2" type="ctrTitle"/>
          </p:nvPr>
        </p:nvSpPr>
        <p:spPr>
          <a:xfrm flipH="1">
            <a:off x="1663075" y="2606298"/>
            <a:ext cx="1037100" cy="32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None/>
              <a:defRPr sz="1100"/>
            </a:lvl1pPr>
            <a:lvl2pPr lvl="1" rtl="0" algn="ctr">
              <a:spcBef>
                <a:spcPts val="0"/>
              </a:spcBef>
              <a:spcAft>
                <a:spcPts val="0"/>
              </a:spcAft>
              <a:buSzPts val="1100"/>
              <a:buNone/>
              <a:defRPr sz="1100"/>
            </a:lvl2pPr>
            <a:lvl3pPr lvl="2" rtl="0" algn="ctr">
              <a:spcBef>
                <a:spcPts val="0"/>
              </a:spcBef>
              <a:spcAft>
                <a:spcPts val="0"/>
              </a:spcAft>
              <a:buSzPts val="1100"/>
              <a:buNone/>
              <a:defRPr sz="1100"/>
            </a:lvl3pPr>
            <a:lvl4pPr lvl="3" rtl="0" algn="ctr">
              <a:spcBef>
                <a:spcPts val="0"/>
              </a:spcBef>
              <a:spcAft>
                <a:spcPts val="0"/>
              </a:spcAft>
              <a:buSzPts val="1100"/>
              <a:buNone/>
              <a:defRPr sz="1100"/>
            </a:lvl4pPr>
            <a:lvl5pPr lvl="4" rtl="0" algn="ctr">
              <a:spcBef>
                <a:spcPts val="0"/>
              </a:spcBef>
              <a:spcAft>
                <a:spcPts val="0"/>
              </a:spcAft>
              <a:buSzPts val="1100"/>
              <a:buNone/>
              <a:defRPr sz="1100"/>
            </a:lvl5pPr>
            <a:lvl6pPr lvl="5" rtl="0" algn="ctr">
              <a:spcBef>
                <a:spcPts val="0"/>
              </a:spcBef>
              <a:spcAft>
                <a:spcPts val="0"/>
              </a:spcAft>
              <a:buSzPts val="1100"/>
              <a:buNone/>
              <a:defRPr sz="1100"/>
            </a:lvl6pPr>
            <a:lvl7pPr lvl="6" rtl="0" algn="ctr">
              <a:spcBef>
                <a:spcPts val="0"/>
              </a:spcBef>
              <a:spcAft>
                <a:spcPts val="0"/>
              </a:spcAft>
              <a:buSzPts val="1100"/>
              <a:buNone/>
              <a:defRPr sz="1100"/>
            </a:lvl7pPr>
            <a:lvl8pPr lvl="7" rtl="0" algn="ctr">
              <a:spcBef>
                <a:spcPts val="0"/>
              </a:spcBef>
              <a:spcAft>
                <a:spcPts val="0"/>
              </a:spcAft>
              <a:buSzPts val="1100"/>
              <a:buNone/>
              <a:defRPr sz="1100"/>
            </a:lvl8pPr>
            <a:lvl9pPr lvl="8" rtl="0" algn="ctr">
              <a:spcBef>
                <a:spcPts val="0"/>
              </a:spcBef>
              <a:spcAft>
                <a:spcPts val="0"/>
              </a:spcAft>
              <a:buSzPts val="1100"/>
              <a:buNone/>
              <a:defRPr sz="1100"/>
            </a:lvl9pPr>
          </a:lstStyle>
          <a:p/>
        </p:txBody>
      </p:sp>
      <p:sp>
        <p:nvSpPr>
          <p:cNvPr id="49" name="Google Shape;49;p6"/>
          <p:cNvSpPr txBox="1"/>
          <p:nvPr>
            <p:ph idx="1" type="subTitle"/>
          </p:nvPr>
        </p:nvSpPr>
        <p:spPr>
          <a:xfrm flipH="1">
            <a:off x="1432475" y="2815693"/>
            <a:ext cx="14982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900"/>
              <a:buNone/>
              <a:defRPr sz="9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50" name="Google Shape;50;p6"/>
          <p:cNvSpPr txBox="1"/>
          <p:nvPr>
            <p:ph idx="3" type="ctrTitle"/>
          </p:nvPr>
        </p:nvSpPr>
        <p:spPr>
          <a:xfrm flipH="1">
            <a:off x="4851150" y="2606423"/>
            <a:ext cx="1037100" cy="32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None/>
              <a:defRPr sz="1100"/>
            </a:lvl1pPr>
            <a:lvl2pPr lvl="1" rtl="0" algn="ctr">
              <a:spcBef>
                <a:spcPts val="0"/>
              </a:spcBef>
              <a:spcAft>
                <a:spcPts val="0"/>
              </a:spcAft>
              <a:buSzPts val="1100"/>
              <a:buNone/>
              <a:defRPr sz="1100"/>
            </a:lvl2pPr>
            <a:lvl3pPr lvl="2" rtl="0" algn="ctr">
              <a:spcBef>
                <a:spcPts val="0"/>
              </a:spcBef>
              <a:spcAft>
                <a:spcPts val="0"/>
              </a:spcAft>
              <a:buSzPts val="1100"/>
              <a:buNone/>
              <a:defRPr sz="1100"/>
            </a:lvl3pPr>
            <a:lvl4pPr lvl="3" rtl="0" algn="ctr">
              <a:spcBef>
                <a:spcPts val="0"/>
              </a:spcBef>
              <a:spcAft>
                <a:spcPts val="0"/>
              </a:spcAft>
              <a:buSzPts val="1100"/>
              <a:buNone/>
              <a:defRPr sz="1100"/>
            </a:lvl4pPr>
            <a:lvl5pPr lvl="4" rtl="0" algn="ctr">
              <a:spcBef>
                <a:spcPts val="0"/>
              </a:spcBef>
              <a:spcAft>
                <a:spcPts val="0"/>
              </a:spcAft>
              <a:buSzPts val="1100"/>
              <a:buNone/>
              <a:defRPr sz="1100"/>
            </a:lvl5pPr>
            <a:lvl6pPr lvl="5" rtl="0" algn="ctr">
              <a:spcBef>
                <a:spcPts val="0"/>
              </a:spcBef>
              <a:spcAft>
                <a:spcPts val="0"/>
              </a:spcAft>
              <a:buSzPts val="1100"/>
              <a:buNone/>
              <a:defRPr sz="1100"/>
            </a:lvl6pPr>
            <a:lvl7pPr lvl="6" rtl="0" algn="ctr">
              <a:spcBef>
                <a:spcPts val="0"/>
              </a:spcBef>
              <a:spcAft>
                <a:spcPts val="0"/>
              </a:spcAft>
              <a:buSzPts val="1100"/>
              <a:buNone/>
              <a:defRPr sz="1100"/>
            </a:lvl7pPr>
            <a:lvl8pPr lvl="7" rtl="0" algn="ctr">
              <a:spcBef>
                <a:spcPts val="0"/>
              </a:spcBef>
              <a:spcAft>
                <a:spcPts val="0"/>
              </a:spcAft>
              <a:buSzPts val="1100"/>
              <a:buNone/>
              <a:defRPr sz="1100"/>
            </a:lvl8pPr>
            <a:lvl9pPr lvl="8" rtl="0" algn="ctr">
              <a:spcBef>
                <a:spcPts val="0"/>
              </a:spcBef>
              <a:spcAft>
                <a:spcPts val="0"/>
              </a:spcAft>
              <a:buSzPts val="1100"/>
              <a:buNone/>
              <a:defRPr sz="1100"/>
            </a:lvl9pPr>
          </a:lstStyle>
          <a:p/>
        </p:txBody>
      </p:sp>
      <p:sp>
        <p:nvSpPr>
          <p:cNvPr id="51" name="Google Shape;51;p6"/>
          <p:cNvSpPr txBox="1"/>
          <p:nvPr>
            <p:ph idx="4" type="subTitle"/>
          </p:nvPr>
        </p:nvSpPr>
        <p:spPr>
          <a:xfrm flipH="1">
            <a:off x="4620550" y="2815693"/>
            <a:ext cx="14982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900"/>
              <a:buNone/>
              <a:defRPr sz="9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52" name="Google Shape;52;p6"/>
          <p:cNvSpPr txBox="1"/>
          <p:nvPr>
            <p:ph idx="5" type="ctrTitle"/>
          </p:nvPr>
        </p:nvSpPr>
        <p:spPr>
          <a:xfrm flipH="1">
            <a:off x="3257125" y="1763240"/>
            <a:ext cx="1037100" cy="32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None/>
              <a:defRPr sz="1100"/>
            </a:lvl1pPr>
            <a:lvl2pPr lvl="1" rtl="0" algn="ctr">
              <a:spcBef>
                <a:spcPts val="0"/>
              </a:spcBef>
              <a:spcAft>
                <a:spcPts val="0"/>
              </a:spcAft>
              <a:buSzPts val="1100"/>
              <a:buNone/>
              <a:defRPr sz="1100"/>
            </a:lvl2pPr>
            <a:lvl3pPr lvl="2" rtl="0" algn="ctr">
              <a:spcBef>
                <a:spcPts val="0"/>
              </a:spcBef>
              <a:spcAft>
                <a:spcPts val="0"/>
              </a:spcAft>
              <a:buSzPts val="1100"/>
              <a:buNone/>
              <a:defRPr sz="1100"/>
            </a:lvl3pPr>
            <a:lvl4pPr lvl="3" rtl="0" algn="ctr">
              <a:spcBef>
                <a:spcPts val="0"/>
              </a:spcBef>
              <a:spcAft>
                <a:spcPts val="0"/>
              </a:spcAft>
              <a:buSzPts val="1100"/>
              <a:buNone/>
              <a:defRPr sz="1100"/>
            </a:lvl4pPr>
            <a:lvl5pPr lvl="4" rtl="0" algn="ctr">
              <a:spcBef>
                <a:spcPts val="0"/>
              </a:spcBef>
              <a:spcAft>
                <a:spcPts val="0"/>
              </a:spcAft>
              <a:buSzPts val="1100"/>
              <a:buNone/>
              <a:defRPr sz="1100"/>
            </a:lvl5pPr>
            <a:lvl6pPr lvl="5" rtl="0" algn="ctr">
              <a:spcBef>
                <a:spcPts val="0"/>
              </a:spcBef>
              <a:spcAft>
                <a:spcPts val="0"/>
              </a:spcAft>
              <a:buSzPts val="1100"/>
              <a:buNone/>
              <a:defRPr sz="1100"/>
            </a:lvl6pPr>
            <a:lvl7pPr lvl="6" rtl="0" algn="ctr">
              <a:spcBef>
                <a:spcPts val="0"/>
              </a:spcBef>
              <a:spcAft>
                <a:spcPts val="0"/>
              </a:spcAft>
              <a:buSzPts val="1100"/>
              <a:buNone/>
              <a:defRPr sz="1100"/>
            </a:lvl7pPr>
            <a:lvl8pPr lvl="7" rtl="0" algn="ctr">
              <a:spcBef>
                <a:spcPts val="0"/>
              </a:spcBef>
              <a:spcAft>
                <a:spcPts val="0"/>
              </a:spcAft>
              <a:buSzPts val="1100"/>
              <a:buNone/>
              <a:defRPr sz="1100"/>
            </a:lvl8pPr>
            <a:lvl9pPr lvl="8" rtl="0" algn="ctr">
              <a:spcBef>
                <a:spcPts val="0"/>
              </a:spcBef>
              <a:spcAft>
                <a:spcPts val="0"/>
              </a:spcAft>
              <a:buSzPts val="1100"/>
              <a:buNone/>
              <a:defRPr sz="1100"/>
            </a:lvl9pPr>
          </a:lstStyle>
          <a:p/>
        </p:txBody>
      </p:sp>
      <p:sp>
        <p:nvSpPr>
          <p:cNvPr id="53" name="Google Shape;53;p6"/>
          <p:cNvSpPr txBox="1"/>
          <p:nvPr>
            <p:ph idx="6" type="subTitle"/>
          </p:nvPr>
        </p:nvSpPr>
        <p:spPr>
          <a:xfrm flipH="1">
            <a:off x="3026513" y="1972515"/>
            <a:ext cx="14982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900"/>
              <a:buNone/>
              <a:defRPr sz="9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54" name="Google Shape;54;p6"/>
          <p:cNvSpPr txBox="1"/>
          <p:nvPr>
            <p:ph idx="7" type="ctrTitle"/>
          </p:nvPr>
        </p:nvSpPr>
        <p:spPr>
          <a:xfrm flipH="1">
            <a:off x="6445175" y="1763240"/>
            <a:ext cx="1037100" cy="32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None/>
              <a:defRPr sz="1100"/>
            </a:lvl1pPr>
            <a:lvl2pPr lvl="1" rtl="0" algn="ctr">
              <a:spcBef>
                <a:spcPts val="0"/>
              </a:spcBef>
              <a:spcAft>
                <a:spcPts val="0"/>
              </a:spcAft>
              <a:buSzPts val="1100"/>
              <a:buNone/>
              <a:defRPr sz="1100"/>
            </a:lvl2pPr>
            <a:lvl3pPr lvl="2" rtl="0" algn="ctr">
              <a:spcBef>
                <a:spcPts val="0"/>
              </a:spcBef>
              <a:spcAft>
                <a:spcPts val="0"/>
              </a:spcAft>
              <a:buSzPts val="1100"/>
              <a:buNone/>
              <a:defRPr sz="1100"/>
            </a:lvl3pPr>
            <a:lvl4pPr lvl="3" rtl="0" algn="ctr">
              <a:spcBef>
                <a:spcPts val="0"/>
              </a:spcBef>
              <a:spcAft>
                <a:spcPts val="0"/>
              </a:spcAft>
              <a:buSzPts val="1100"/>
              <a:buNone/>
              <a:defRPr sz="1100"/>
            </a:lvl4pPr>
            <a:lvl5pPr lvl="4" rtl="0" algn="ctr">
              <a:spcBef>
                <a:spcPts val="0"/>
              </a:spcBef>
              <a:spcAft>
                <a:spcPts val="0"/>
              </a:spcAft>
              <a:buSzPts val="1100"/>
              <a:buNone/>
              <a:defRPr sz="1100"/>
            </a:lvl5pPr>
            <a:lvl6pPr lvl="5" rtl="0" algn="ctr">
              <a:spcBef>
                <a:spcPts val="0"/>
              </a:spcBef>
              <a:spcAft>
                <a:spcPts val="0"/>
              </a:spcAft>
              <a:buSzPts val="1100"/>
              <a:buNone/>
              <a:defRPr sz="1100"/>
            </a:lvl6pPr>
            <a:lvl7pPr lvl="6" rtl="0" algn="ctr">
              <a:spcBef>
                <a:spcPts val="0"/>
              </a:spcBef>
              <a:spcAft>
                <a:spcPts val="0"/>
              </a:spcAft>
              <a:buSzPts val="1100"/>
              <a:buNone/>
              <a:defRPr sz="1100"/>
            </a:lvl7pPr>
            <a:lvl8pPr lvl="7" rtl="0" algn="ctr">
              <a:spcBef>
                <a:spcPts val="0"/>
              </a:spcBef>
              <a:spcAft>
                <a:spcPts val="0"/>
              </a:spcAft>
              <a:buSzPts val="1100"/>
              <a:buNone/>
              <a:defRPr sz="1100"/>
            </a:lvl8pPr>
            <a:lvl9pPr lvl="8" rtl="0" algn="ctr">
              <a:spcBef>
                <a:spcPts val="0"/>
              </a:spcBef>
              <a:spcAft>
                <a:spcPts val="0"/>
              </a:spcAft>
              <a:buSzPts val="1100"/>
              <a:buNone/>
              <a:defRPr sz="1100"/>
            </a:lvl9pPr>
          </a:lstStyle>
          <a:p/>
        </p:txBody>
      </p:sp>
      <p:sp>
        <p:nvSpPr>
          <p:cNvPr id="55" name="Google Shape;55;p6"/>
          <p:cNvSpPr txBox="1"/>
          <p:nvPr>
            <p:ph idx="8" type="subTitle"/>
          </p:nvPr>
        </p:nvSpPr>
        <p:spPr>
          <a:xfrm flipH="1">
            <a:off x="6214563" y="1972515"/>
            <a:ext cx="14982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900"/>
              <a:buNone/>
              <a:defRPr sz="9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Tree>
  </p:cSld>
  <p:clrMapOvr>
    <a:masterClrMapping/>
  </p:clrMapOvr>
  <p:extLst>
    <p:ext uri="{DCECCB84-F9BA-43D5-87BE-67443E8EF086}">
      <p15:sldGuideLst>
        <p15:guide id="1" orient="horz" pos="1985">
          <p15:clr>
            <a:srgbClr val="FA7B17"/>
          </p15:clr>
        </p15:guide>
        <p15:guide id="2" orient="horz" pos="146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2">
  <p:cSld name="CUSTOM_21_1_1">
    <p:spTree>
      <p:nvGrpSpPr>
        <p:cNvPr id="56" name="Shape 56"/>
        <p:cNvGrpSpPr/>
        <p:nvPr/>
      </p:nvGrpSpPr>
      <p:grpSpPr>
        <a:xfrm>
          <a:off x="0" y="0"/>
          <a:ext cx="0" cy="0"/>
          <a:chOff x="0" y="0"/>
          <a:chExt cx="0" cy="0"/>
        </a:xfrm>
      </p:grpSpPr>
      <p:sp>
        <p:nvSpPr>
          <p:cNvPr id="57" name="Google Shape;57;p7"/>
          <p:cNvSpPr/>
          <p:nvPr/>
        </p:nvSpPr>
        <p:spPr>
          <a:xfrm flipH="1">
            <a:off x="4308501" y="-424791"/>
            <a:ext cx="6000900" cy="5714700"/>
          </a:xfrm>
          <a:prstGeom prst="hexagon">
            <a:avLst>
              <a:gd fmla="val 25000" name="adj"/>
              <a:gd fmla="val 115470"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flipH="1">
            <a:off x="7518426" y="-424791"/>
            <a:ext cx="6000900" cy="5714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txBox="1"/>
          <p:nvPr>
            <p:ph type="ctrTitle"/>
          </p:nvPr>
        </p:nvSpPr>
        <p:spPr>
          <a:xfrm>
            <a:off x="4020266" y="2355535"/>
            <a:ext cx="3281400" cy="803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60" name="Google Shape;60;p7"/>
          <p:cNvSpPr txBox="1"/>
          <p:nvPr>
            <p:ph hasCustomPrompt="1" idx="2" type="title"/>
          </p:nvPr>
        </p:nvSpPr>
        <p:spPr>
          <a:xfrm>
            <a:off x="4322366" y="1753435"/>
            <a:ext cx="2979300" cy="754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1pPr>
            <a:lvl2pPr lvl="1"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2pPr>
            <a:lvl3pPr lvl="2"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3pPr>
            <a:lvl4pPr lvl="3"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4pPr>
            <a:lvl5pPr lvl="4"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5pPr>
            <a:lvl6pPr lvl="5"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6pPr>
            <a:lvl7pPr lvl="6"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7pPr>
            <a:lvl8pPr lvl="7"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8pPr>
            <a:lvl9pPr lvl="8"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2">
  <p:cSld name="CUSTOM_15_1_1_1">
    <p:spTree>
      <p:nvGrpSpPr>
        <p:cNvPr id="61" name="Shape 61"/>
        <p:cNvGrpSpPr/>
        <p:nvPr/>
      </p:nvGrpSpPr>
      <p:grpSpPr>
        <a:xfrm>
          <a:off x="0" y="0"/>
          <a:ext cx="0" cy="0"/>
          <a:chOff x="0" y="0"/>
          <a:chExt cx="0" cy="0"/>
        </a:xfrm>
      </p:grpSpPr>
      <p:grpSp>
        <p:nvGrpSpPr>
          <p:cNvPr id="62" name="Google Shape;62;p8"/>
          <p:cNvGrpSpPr/>
          <p:nvPr/>
        </p:nvGrpSpPr>
        <p:grpSpPr>
          <a:xfrm>
            <a:off x="0" y="-9525"/>
            <a:ext cx="3105188" cy="5210133"/>
            <a:chOff x="0" y="-9525"/>
            <a:chExt cx="3105188" cy="5210133"/>
          </a:xfrm>
        </p:grpSpPr>
        <p:sp>
          <p:nvSpPr>
            <p:cNvPr id="63" name="Google Shape;63;p8"/>
            <p:cNvSpPr/>
            <p:nvPr/>
          </p:nvSpPr>
          <p:spPr>
            <a:xfrm>
              <a:off x="266700" y="-9525"/>
              <a:ext cx="2838488" cy="5210133"/>
            </a:xfrm>
            <a:custGeom>
              <a:rect b="b" l="l" r="r" t="t"/>
              <a:pathLst>
                <a:path extrusionOk="0" h="204359" w="110490">
                  <a:moveTo>
                    <a:pt x="1524" y="0"/>
                  </a:moveTo>
                  <a:lnTo>
                    <a:pt x="110490" y="0"/>
                  </a:lnTo>
                  <a:lnTo>
                    <a:pt x="55732" y="204359"/>
                  </a:lnTo>
                  <a:lnTo>
                    <a:pt x="0" y="204359"/>
                  </a:lnTo>
                  <a:close/>
                </a:path>
              </a:pathLst>
            </a:custGeom>
            <a:solidFill>
              <a:schemeClr val="dk1"/>
            </a:solidFill>
            <a:ln>
              <a:noFill/>
            </a:ln>
          </p:spPr>
        </p:sp>
        <p:sp>
          <p:nvSpPr>
            <p:cNvPr id="64" name="Google Shape;64;p8"/>
            <p:cNvSpPr/>
            <p:nvPr/>
          </p:nvSpPr>
          <p:spPr>
            <a:xfrm>
              <a:off x="0" y="-9525"/>
              <a:ext cx="558000" cy="516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8"/>
          <p:cNvSpPr txBox="1"/>
          <p:nvPr>
            <p:ph type="ctrTitle"/>
          </p:nvPr>
        </p:nvSpPr>
        <p:spPr>
          <a:xfrm>
            <a:off x="610871" y="405336"/>
            <a:ext cx="1737300" cy="946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1pPr>
            <a:lvl2pPr lvl="1"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2pPr>
            <a:lvl3pPr lvl="2"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3pPr>
            <a:lvl4pPr lvl="3"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4pPr>
            <a:lvl5pPr lvl="4"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5pPr>
            <a:lvl6pPr lvl="5"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6pPr>
            <a:lvl7pPr lvl="6"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7pPr>
            <a:lvl8pPr lvl="7"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8pPr>
            <a:lvl9pPr lvl="8"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9pPr>
          </a:lstStyle>
          <a:p/>
        </p:txBody>
      </p:sp>
      <p:sp>
        <p:nvSpPr>
          <p:cNvPr id="66" name="Google Shape;66;p8"/>
          <p:cNvSpPr txBox="1"/>
          <p:nvPr>
            <p:ph idx="2" type="ctrTitle"/>
          </p:nvPr>
        </p:nvSpPr>
        <p:spPr>
          <a:xfrm>
            <a:off x="5739302" y="1659506"/>
            <a:ext cx="2900100" cy="970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1300"/>
              <a:buNone/>
              <a:defRPr sz="1300">
                <a:solidFill>
                  <a:schemeClr val="dk1"/>
                </a:solidFill>
              </a:defRPr>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p:txBody>
      </p:sp>
      <p:sp>
        <p:nvSpPr>
          <p:cNvPr id="67" name="Google Shape;67;p8"/>
          <p:cNvSpPr txBox="1"/>
          <p:nvPr>
            <p:ph idx="1" type="subTitle"/>
          </p:nvPr>
        </p:nvSpPr>
        <p:spPr>
          <a:xfrm>
            <a:off x="5739302" y="2513494"/>
            <a:ext cx="2505000" cy="9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3">
  <p:cSld name="CUSTOM_15_1_1_1_1">
    <p:spTree>
      <p:nvGrpSpPr>
        <p:cNvPr id="68" name="Shape 68"/>
        <p:cNvGrpSpPr/>
        <p:nvPr/>
      </p:nvGrpSpPr>
      <p:grpSpPr>
        <a:xfrm>
          <a:off x="0" y="0"/>
          <a:ext cx="0" cy="0"/>
          <a:chOff x="0" y="0"/>
          <a:chExt cx="0" cy="0"/>
        </a:xfrm>
      </p:grpSpPr>
      <p:sp>
        <p:nvSpPr>
          <p:cNvPr id="69" name="Google Shape;69;p9"/>
          <p:cNvSpPr txBox="1"/>
          <p:nvPr>
            <p:ph type="ctrTitle"/>
          </p:nvPr>
        </p:nvSpPr>
        <p:spPr>
          <a:xfrm flipH="1">
            <a:off x="6795803" y="405336"/>
            <a:ext cx="1737300" cy="946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
        <p:nvSpPr>
          <p:cNvPr id="70" name="Google Shape;70;p9"/>
          <p:cNvSpPr txBox="1"/>
          <p:nvPr>
            <p:ph idx="2" type="ctrTitle"/>
          </p:nvPr>
        </p:nvSpPr>
        <p:spPr>
          <a:xfrm flipH="1">
            <a:off x="720000" y="1982325"/>
            <a:ext cx="2671500" cy="647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dk1"/>
              </a:buClr>
              <a:buSzPts val="1300"/>
              <a:buNone/>
              <a:defRPr sz="1300">
                <a:solidFill>
                  <a:schemeClr val="dk1"/>
                </a:solidFill>
              </a:defRPr>
            </a:lvl1pPr>
            <a:lvl2pPr lvl="1" rtl="0" algn="r">
              <a:spcBef>
                <a:spcPts val="0"/>
              </a:spcBef>
              <a:spcAft>
                <a:spcPts val="0"/>
              </a:spcAft>
              <a:buClr>
                <a:schemeClr val="dk1"/>
              </a:buClr>
              <a:buSzPts val="1400"/>
              <a:buNone/>
              <a:defRPr sz="1400">
                <a:solidFill>
                  <a:schemeClr val="dk1"/>
                </a:solidFill>
              </a:defRPr>
            </a:lvl2pPr>
            <a:lvl3pPr lvl="2" rtl="0" algn="r">
              <a:spcBef>
                <a:spcPts val="0"/>
              </a:spcBef>
              <a:spcAft>
                <a:spcPts val="0"/>
              </a:spcAft>
              <a:buClr>
                <a:schemeClr val="dk1"/>
              </a:buClr>
              <a:buSzPts val="1400"/>
              <a:buNone/>
              <a:defRPr sz="1400">
                <a:solidFill>
                  <a:schemeClr val="dk1"/>
                </a:solidFill>
              </a:defRPr>
            </a:lvl3pPr>
            <a:lvl4pPr lvl="3" rtl="0" algn="r">
              <a:spcBef>
                <a:spcPts val="0"/>
              </a:spcBef>
              <a:spcAft>
                <a:spcPts val="0"/>
              </a:spcAft>
              <a:buClr>
                <a:schemeClr val="dk1"/>
              </a:buClr>
              <a:buSzPts val="1400"/>
              <a:buNone/>
              <a:defRPr sz="1400">
                <a:solidFill>
                  <a:schemeClr val="dk1"/>
                </a:solidFill>
              </a:defRPr>
            </a:lvl4pPr>
            <a:lvl5pPr lvl="4" rtl="0" algn="r">
              <a:spcBef>
                <a:spcPts val="0"/>
              </a:spcBef>
              <a:spcAft>
                <a:spcPts val="0"/>
              </a:spcAft>
              <a:buClr>
                <a:schemeClr val="dk1"/>
              </a:buClr>
              <a:buSzPts val="1400"/>
              <a:buNone/>
              <a:defRPr sz="1400">
                <a:solidFill>
                  <a:schemeClr val="dk1"/>
                </a:solidFill>
              </a:defRPr>
            </a:lvl5pPr>
            <a:lvl6pPr lvl="5" rtl="0" algn="r">
              <a:spcBef>
                <a:spcPts val="0"/>
              </a:spcBef>
              <a:spcAft>
                <a:spcPts val="0"/>
              </a:spcAft>
              <a:buClr>
                <a:schemeClr val="dk1"/>
              </a:buClr>
              <a:buSzPts val="1400"/>
              <a:buNone/>
              <a:defRPr sz="1400">
                <a:solidFill>
                  <a:schemeClr val="dk1"/>
                </a:solidFill>
              </a:defRPr>
            </a:lvl6pPr>
            <a:lvl7pPr lvl="6" rtl="0" algn="r">
              <a:spcBef>
                <a:spcPts val="0"/>
              </a:spcBef>
              <a:spcAft>
                <a:spcPts val="0"/>
              </a:spcAft>
              <a:buClr>
                <a:schemeClr val="dk1"/>
              </a:buClr>
              <a:buSzPts val="1400"/>
              <a:buNone/>
              <a:defRPr sz="1400">
                <a:solidFill>
                  <a:schemeClr val="dk1"/>
                </a:solidFill>
              </a:defRPr>
            </a:lvl7pPr>
            <a:lvl8pPr lvl="7" rtl="0" algn="r">
              <a:spcBef>
                <a:spcPts val="0"/>
              </a:spcBef>
              <a:spcAft>
                <a:spcPts val="0"/>
              </a:spcAft>
              <a:buClr>
                <a:schemeClr val="dk1"/>
              </a:buClr>
              <a:buSzPts val="1400"/>
              <a:buNone/>
              <a:defRPr sz="1400">
                <a:solidFill>
                  <a:schemeClr val="dk1"/>
                </a:solidFill>
              </a:defRPr>
            </a:lvl8pPr>
            <a:lvl9pPr lvl="8" rtl="0" algn="r">
              <a:spcBef>
                <a:spcPts val="0"/>
              </a:spcBef>
              <a:spcAft>
                <a:spcPts val="0"/>
              </a:spcAft>
              <a:buClr>
                <a:schemeClr val="dk1"/>
              </a:buClr>
              <a:buSzPts val="1400"/>
              <a:buNone/>
              <a:defRPr sz="1400">
                <a:solidFill>
                  <a:schemeClr val="dk1"/>
                </a:solidFill>
              </a:defRPr>
            </a:lvl9pPr>
          </a:lstStyle>
          <a:p/>
        </p:txBody>
      </p:sp>
      <p:sp>
        <p:nvSpPr>
          <p:cNvPr id="71" name="Google Shape;71;p9"/>
          <p:cNvSpPr txBox="1"/>
          <p:nvPr>
            <p:ph idx="1" type="subTitle"/>
          </p:nvPr>
        </p:nvSpPr>
        <p:spPr>
          <a:xfrm flipH="1">
            <a:off x="1264200" y="2513497"/>
            <a:ext cx="2127300" cy="97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100"/>
              <a:buNone/>
              <a:defRPr sz="1100">
                <a:solidFill>
                  <a:schemeClr val="dk1"/>
                </a:solidFill>
              </a:defRPr>
            </a:lvl1pPr>
            <a:lvl2pPr lvl="1" rtl="0" algn="r">
              <a:lnSpc>
                <a:spcPct val="100000"/>
              </a:lnSpc>
              <a:spcBef>
                <a:spcPts val="0"/>
              </a:spcBef>
              <a:spcAft>
                <a:spcPts val="0"/>
              </a:spcAft>
              <a:buClr>
                <a:schemeClr val="dk1"/>
              </a:buClr>
              <a:buSzPts val="1100"/>
              <a:buNone/>
              <a:defRPr sz="1100">
                <a:solidFill>
                  <a:schemeClr val="dk1"/>
                </a:solidFill>
              </a:defRPr>
            </a:lvl2pPr>
            <a:lvl3pPr lvl="2" rtl="0" algn="r">
              <a:lnSpc>
                <a:spcPct val="100000"/>
              </a:lnSpc>
              <a:spcBef>
                <a:spcPts val="0"/>
              </a:spcBef>
              <a:spcAft>
                <a:spcPts val="0"/>
              </a:spcAft>
              <a:buClr>
                <a:schemeClr val="dk1"/>
              </a:buClr>
              <a:buSzPts val="1100"/>
              <a:buNone/>
              <a:defRPr sz="1100">
                <a:solidFill>
                  <a:schemeClr val="dk1"/>
                </a:solidFill>
              </a:defRPr>
            </a:lvl3pPr>
            <a:lvl4pPr lvl="3" rtl="0" algn="r">
              <a:lnSpc>
                <a:spcPct val="100000"/>
              </a:lnSpc>
              <a:spcBef>
                <a:spcPts val="0"/>
              </a:spcBef>
              <a:spcAft>
                <a:spcPts val="0"/>
              </a:spcAft>
              <a:buClr>
                <a:schemeClr val="dk1"/>
              </a:buClr>
              <a:buSzPts val="1100"/>
              <a:buNone/>
              <a:defRPr sz="1100">
                <a:solidFill>
                  <a:schemeClr val="dk1"/>
                </a:solidFill>
              </a:defRPr>
            </a:lvl4pPr>
            <a:lvl5pPr lvl="4" rtl="0" algn="r">
              <a:lnSpc>
                <a:spcPct val="100000"/>
              </a:lnSpc>
              <a:spcBef>
                <a:spcPts val="0"/>
              </a:spcBef>
              <a:spcAft>
                <a:spcPts val="0"/>
              </a:spcAft>
              <a:buClr>
                <a:schemeClr val="dk1"/>
              </a:buClr>
              <a:buSzPts val="1100"/>
              <a:buNone/>
              <a:defRPr sz="1100">
                <a:solidFill>
                  <a:schemeClr val="dk1"/>
                </a:solidFill>
              </a:defRPr>
            </a:lvl5pPr>
            <a:lvl6pPr lvl="5" rtl="0" algn="r">
              <a:lnSpc>
                <a:spcPct val="100000"/>
              </a:lnSpc>
              <a:spcBef>
                <a:spcPts val="0"/>
              </a:spcBef>
              <a:spcAft>
                <a:spcPts val="0"/>
              </a:spcAft>
              <a:buClr>
                <a:schemeClr val="dk1"/>
              </a:buClr>
              <a:buSzPts val="1100"/>
              <a:buNone/>
              <a:defRPr sz="1100">
                <a:solidFill>
                  <a:schemeClr val="dk1"/>
                </a:solidFill>
              </a:defRPr>
            </a:lvl6pPr>
            <a:lvl7pPr lvl="6" rtl="0" algn="r">
              <a:lnSpc>
                <a:spcPct val="100000"/>
              </a:lnSpc>
              <a:spcBef>
                <a:spcPts val="0"/>
              </a:spcBef>
              <a:spcAft>
                <a:spcPts val="0"/>
              </a:spcAft>
              <a:buClr>
                <a:schemeClr val="dk1"/>
              </a:buClr>
              <a:buSzPts val="1100"/>
              <a:buNone/>
              <a:defRPr sz="1100">
                <a:solidFill>
                  <a:schemeClr val="dk1"/>
                </a:solidFill>
              </a:defRPr>
            </a:lvl7pPr>
            <a:lvl8pPr lvl="7" rtl="0" algn="r">
              <a:lnSpc>
                <a:spcPct val="100000"/>
              </a:lnSpc>
              <a:spcBef>
                <a:spcPts val="0"/>
              </a:spcBef>
              <a:spcAft>
                <a:spcPts val="0"/>
              </a:spcAft>
              <a:buClr>
                <a:schemeClr val="dk1"/>
              </a:buClr>
              <a:buSzPts val="1100"/>
              <a:buNone/>
              <a:defRPr sz="1100">
                <a:solidFill>
                  <a:schemeClr val="dk1"/>
                </a:solidFill>
              </a:defRPr>
            </a:lvl8pPr>
            <a:lvl9pPr lvl="8" rtl="0" algn="r">
              <a:lnSpc>
                <a:spcPct val="100000"/>
              </a:lnSpc>
              <a:spcBef>
                <a:spcPts val="0"/>
              </a:spcBef>
              <a:spcAft>
                <a:spcPts val="0"/>
              </a:spcAft>
              <a:buClr>
                <a:schemeClr val="dk1"/>
              </a:buClr>
              <a:buSzPts val="1100"/>
              <a:buNone/>
              <a:defRPr sz="1100">
                <a:solidFill>
                  <a:schemeClr val="dk1"/>
                </a:solidFill>
              </a:defRPr>
            </a:lvl9pPr>
          </a:lstStyle>
          <a:p/>
        </p:txBody>
      </p:sp>
    </p:spTree>
  </p:cSld>
  <p:clrMapOvr>
    <a:masterClrMapping/>
  </p:clrMapOvr>
  <p:extLst>
    <p:ext uri="{DCECCB84-F9BA-43D5-87BE-67443E8EF086}">
      <p15:sldGuideLst>
        <p15:guide id="1" pos="207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23">
    <p:spTree>
      <p:nvGrpSpPr>
        <p:cNvPr id="72" name="Shape 72"/>
        <p:cNvGrpSpPr/>
        <p:nvPr/>
      </p:nvGrpSpPr>
      <p:grpSpPr>
        <a:xfrm>
          <a:off x="0" y="0"/>
          <a:ext cx="0" cy="0"/>
          <a:chOff x="0" y="0"/>
          <a:chExt cx="0" cy="0"/>
        </a:xfrm>
      </p:grpSpPr>
      <p:sp>
        <p:nvSpPr>
          <p:cNvPr id="73" name="Google Shape;73;p10"/>
          <p:cNvSpPr/>
          <p:nvPr/>
        </p:nvSpPr>
        <p:spPr>
          <a:xfrm>
            <a:off x="-38250" y="-19125"/>
            <a:ext cx="3403525" cy="5213625"/>
          </a:xfrm>
          <a:custGeom>
            <a:rect b="b" l="l" r="r" t="t"/>
            <a:pathLst>
              <a:path extrusionOk="0" h="208545" w="136141">
                <a:moveTo>
                  <a:pt x="114980" y="0"/>
                </a:moveTo>
                <a:lnTo>
                  <a:pt x="136141" y="208545"/>
                </a:lnTo>
                <a:lnTo>
                  <a:pt x="0" y="208545"/>
                </a:lnTo>
                <a:lnTo>
                  <a:pt x="0" y="255"/>
                </a:lnTo>
                <a:close/>
              </a:path>
            </a:pathLst>
          </a:custGeom>
          <a:solidFill>
            <a:schemeClr val="dk1"/>
          </a:solidFill>
          <a:ln>
            <a:noFill/>
          </a:ln>
        </p:spPr>
      </p:sp>
      <p:sp>
        <p:nvSpPr>
          <p:cNvPr id="74" name="Google Shape;74;p10"/>
          <p:cNvSpPr/>
          <p:nvPr/>
        </p:nvSpPr>
        <p:spPr>
          <a:xfrm>
            <a:off x="5729875" y="-6374"/>
            <a:ext cx="3792300" cy="5149875"/>
          </a:xfrm>
          <a:custGeom>
            <a:rect b="b" l="l" r="r" t="t"/>
            <a:pathLst>
              <a:path extrusionOk="0" h="205995" w="151692">
                <a:moveTo>
                  <a:pt x="34162" y="510"/>
                </a:moveTo>
                <a:lnTo>
                  <a:pt x="0" y="205995"/>
                </a:lnTo>
                <a:lnTo>
                  <a:pt x="140729" y="205995"/>
                </a:lnTo>
                <a:lnTo>
                  <a:pt x="151692" y="177186"/>
                </a:lnTo>
                <a:lnTo>
                  <a:pt x="140984" y="0"/>
                </a:lnTo>
                <a:close/>
              </a:path>
            </a:pathLst>
          </a:custGeom>
          <a:solidFill>
            <a:schemeClr val="lt1"/>
          </a:solidFill>
          <a:ln>
            <a:noFill/>
          </a:ln>
        </p:spPr>
      </p:sp>
      <p:sp>
        <p:nvSpPr>
          <p:cNvPr id="75" name="Google Shape;75;p10"/>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
        <p:nvSpPr>
          <p:cNvPr id="76" name="Google Shape;76;p10"/>
          <p:cNvSpPr txBox="1"/>
          <p:nvPr>
            <p:ph idx="2" type="ctrTitle"/>
          </p:nvPr>
        </p:nvSpPr>
        <p:spPr>
          <a:xfrm flipH="1">
            <a:off x="719975" y="2423575"/>
            <a:ext cx="1374300" cy="647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100"/>
              <a:buNone/>
              <a:defRPr sz="1100">
                <a:solidFill>
                  <a:schemeClr val="lt1"/>
                </a:solidFill>
              </a:defRPr>
            </a:lvl1pPr>
            <a:lvl2pPr lvl="1" rtl="0">
              <a:spcBef>
                <a:spcPts val="0"/>
              </a:spcBef>
              <a:spcAft>
                <a:spcPts val="0"/>
              </a:spcAft>
              <a:buClr>
                <a:schemeClr val="lt1"/>
              </a:buClr>
              <a:buSzPts val="1100"/>
              <a:buNone/>
              <a:defRPr sz="1100">
                <a:solidFill>
                  <a:schemeClr val="lt1"/>
                </a:solidFill>
              </a:defRPr>
            </a:lvl2pPr>
            <a:lvl3pPr lvl="2" rtl="0">
              <a:spcBef>
                <a:spcPts val="0"/>
              </a:spcBef>
              <a:spcAft>
                <a:spcPts val="0"/>
              </a:spcAft>
              <a:buClr>
                <a:schemeClr val="lt1"/>
              </a:buClr>
              <a:buSzPts val="1100"/>
              <a:buNone/>
              <a:defRPr sz="1100">
                <a:solidFill>
                  <a:schemeClr val="lt1"/>
                </a:solidFill>
              </a:defRPr>
            </a:lvl3pPr>
            <a:lvl4pPr lvl="3" rtl="0">
              <a:spcBef>
                <a:spcPts val="0"/>
              </a:spcBef>
              <a:spcAft>
                <a:spcPts val="0"/>
              </a:spcAft>
              <a:buClr>
                <a:schemeClr val="lt1"/>
              </a:buClr>
              <a:buSzPts val="1100"/>
              <a:buNone/>
              <a:defRPr sz="1100">
                <a:solidFill>
                  <a:schemeClr val="lt1"/>
                </a:solidFill>
              </a:defRPr>
            </a:lvl4pPr>
            <a:lvl5pPr lvl="4" rtl="0">
              <a:spcBef>
                <a:spcPts val="0"/>
              </a:spcBef>
              <a:spcAft>
                <a:spcPts val="0"/>
              </a:spcAft>
              <a:buClr>
                <a:schemeClr val="lt1"/>
              </a:buClr>
              <a:buSzPts val="1100"/>
              <a:buNone/>
              <a:defRPr sz="1100">
                <a:solidFill>
                  <a:schemeClr val="lt1"/>
                </a:solidFill>
              </a:defRPr>
            </a:lvl5pPr>
            <a:lvl6pPr lvl="5" rtl="0">
              <a:spcBef>
                <a:spcPts val="0"/>
              </a:spcBef>
              <a:spcAft>
                <a:spcPts val="0"/>
              </a:spcAft>
              <a:buClr>
                <a:schemeClr val="lt1"/>
              </a:buClr>
              <a:buSzPts val="1100"/>
              <a:buNone/>
              <a:defRPr sz="1100">
                <a:solidFill>
                  <a:schemeClr val="lt1"/>
                </a:solidFill>
              </a:defRPr>
            </a:lvl6pPr>
            <a:lvl7pPr lvl="6" rtl="0">
              <a:spcBef>
                <a:spcPts val="0"/>
              </a:spcBef>
              <a:spcAft>
                <a:spcPts val="0"/>
              </a:spcAft>
              <a:buClr>
                <a:schemeClr val="lt1"/>
              </a:buClr>
              <a:buSzPts val="1100"/>
              <a:buNone/>
              <a:defRPr sz="1100">
                <a:solidFill>
                  <a:schemeClr val="lt1"/>
                </a:solidFill>
              </a:defRPr>
            </a:lvl7pPr>
            <a:lvl8pPr lvl="7" rtl="0">
              <a:spcBef>
                <a:spcPts val="0"/>
              </a:spcBef>
              <a:spcAft>
                <a:spcPts val="0"/>
              </a:spcAft>
              <a:buClr>
                <a:schemeClr val="lt1"/>
              </a:buClr>
              <a:buSzPts val="1100"/>
              <a:buNone/>
              <a:defRPr sz="1100">
                <a:solidFill>
                  <a:schemeClr val="lt1"/>
                </a:solidFill>
              </a:defRPr>
            </a:lvl8pPr>
            <a:lvl9pPr lvl="8" rtl="0">
              <a:spcBef>
                <a:spcPts val="0"/>
              </a:spcBef>
              <a:spcAft>
                <a:spcPts val="0"/>
              </a:spcAft>
              <a:buClr>
                <a:schemeClr val="lt1"/>
              </a:buClr>
              <a:buSzPts val="1100"/>
              <a:buNone/>
              <a:defRPr sz="1100">
                <a:solidFill>
                  <a:schemeClr val="lt1"/>
                </a:solidFill>
              </a:defRPr>
            </a:lvl9pPr>
          </a:lstStyle>
          <a:p/>
        </p:txBody>
      </p:sp>
      <p:sp>
        <p:nvSpPr>
          <p:cNvPr id="77" name="Google Shape;77;p10"/>
          <p:cNvSpPr txBox="1"/>
          <p:nvPr>
            <p:ph idx="1" type="subTitle"/>
          </p:nvPr>
        </p:nvSpPr>
        <p:spPr>
          <a:xfrm flipH="1">
            <a:off x="720000" y="2954750"/>
            <a:ext cx="1985100" cy="9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900"/>
              <a:buNone/>
              <a:defRPr sz="900">
                <a:solidFill>
                  <a:schemeClr val="lt1"/>
                </a:solidFill>
              </a:defRPr>
            </a:lvl1pPr>
            <a:lvl2pPr lvl="1" rtl="0">
              <a:lnSpc>
                <a:spcPct val="100000"/>
              </a:lnSpc>
              <a:spcBef>
                <a:spcPts val="0"/>
              </a:spcBef>
              <a:spcAft>
                <a:spcPts val="0"/>
              </a:spcAft>
              <a:buClr>
                <a:schemeClr val="lt1"/>
              </a:buClr>
              <a:buSzPts val="900"/>
              <a:buNone/>
              <a:defRPr sz="900">
                <a:solidFill>
                  <a:schemeClr val="lt1"/>
                </a:solidFill>
              </a:defRPr>
            </a:lvl2pPr>
            <a:lvl3pPr lvl="2" rtl="0">
              <a:lnSpc>
                <a:spcPct val="100000"/>
              </a:lnSpc>
              <a:spcBef>
                <a:spcPts val="0"/>
              </a:spcBef>
              <a:spcAft>
                <a:spcPts val="0"/>
              </a:spcAft>
              <a:buClr>
                <a:schemeClr val="lt1"/>
              </a:buClr>
              <a:buSzPts val="900"/>
              <a:buNone/>
              <a:defRPr sz="900">
                <a:solidFill>
                  <a:schemeClr val="lt1"/>
                </a:solidFill>
              </a:defRPr>
            </a:lvl3pPr>
            <a:lvl4pPr lvl="3" rtl="0">
              <a:lnSpc>
                <a:spcPct val="100000"/>
              </a:lnSpc>
              <a:spcBef>
                <a:spcPts val="0"/>
              </a:spcBef>
              <a:spcAft>
                <a:spcPts val="0"/>
              </a:spcAft>
              <a:buClr>
                <a:schemeClr val="lt1"/>
              </a:buClr>
              <a:buSzPts val="900"/>
              <a:buNone/>
              <a:defRPr sz="900">
                <a:solidFill>
                  <a:schemeClr val="lt1"/>
                </a:solidFill>
              </a:defRPr>
            </a:lvl4pPr>
            <a:lvl5pPr lvl="4" rtl="0">
              <a:lnSpc>
                <a:spcPct val="100000"/>
              </a:lnSpc>
              <a:spcBef>
                <a:spcPts val="0"/>
              </a:spcBef>
              <a:spcAft>
                <a:spcPts val="0"/>
              </a:spcAft>
              <a:buClr>
                <a:schemeClr val="lt1"/>
              </a:buClr>
              <a:buSzPts val="900"/>
              <a:buNone/>
              <a:defRPr sz="900">
                <a:solidFill>
                  <a:schemeClr val="lt1"/>
                </a:solidFill>
              </a:defRPr>
            </a:lvl5pPr>
            <a:lvl6pPr lvl="5" rtl="0">
              <a:lnSpc>
                <a:spcPct val="100000"/>
              </a:lnSpc>
              <a:spcBef>
                <a:spcPts val="0"/>
              </a:spcBef>
              <a:spcAft>
                <a:spcPts val="0"/>
              </a:spcAft>
              <a:buClr>
                <a:schemeClr val="lt1"/>
              </a:buClr>
              <a:buSzPts val="900"/>
              <a:buNone/>
              <a:defRPr sz="900">
                <a:solidFill>
                  <a:schemeClr val="lt1"/>
                </a:solidFill>
              </a:defRPr>
            </a:lvl6pPr>
            <a:lvl7pPr lvl="6" rtl="0">
              <a:lnSpc>
                <a:spcPct val="100000"/>
              </a:lnSpc>
              <a:spcBef>
                <a:spcPts val="0"/>
              </a:spcBef>
              <a:spcAft>
                <a:spcPts val="0"/>
              </a:spcAft>
              <a:buClr>
                <a:schemeClr val="lt1"/>
              </a:buClr>
              <a:buSzPts val="900"/>
              <a:buNone/>
              <a:defRPr sz="900">
                <a:solidFill>
                  <a:schemeClr val="lt1"/>
                </a:solidFill>
              </a:defRPr>
            </a:lvl7pPr>
            <a:lvl8pPr lvl="7" rtl="0">
              <a:lnSpc>
                <a:spcPct val="100000"/>
              </a:lnSpc>
              <a:spcBef>
                <a:spcPts val="0"/>
              </a:spcBef>
              <a:spcAft>
                <a:spcPts val="0"/>
              </a:spcAft>
              <a:buClr>
                <a:schemeClr val="lt1"/>
              </a:buClr>
              <a:buSzPts val="900"/>
              <a:buNone/>
              <a:defRPr sz="900">
                <a:solidFill>
                  <a:schemeClr val="lt1"/>
                </a:solidFill>
              </a:defRPr>
            </a:lvl8pPr>
            <a:lvl9pPr lvl="8" rtl="0">
              <a:lnSpc>
                <a:spcPct val="100000"/>
              </a:lnSpc>
              <a:spcBef>
                <a:spcPts val="0"/>
              </a:spcBef>
              <a:spcAft>
                <a:spcPts val="0"/>
              </a:spcAft>
              <a:buClr>
                <a:schemeClr val="lt1"/>
              </a:buClr>
              <a:buSzPts val="900"/>
              <a:buNone/>
              <a:defRPr sz="900">
                <a:solidFill>
                  <a:schemeClr val="lt1"/>
                </a:solidFill>
              </a:defRPr>
            </a:lvl9pPr>
          </a:lstStyle>
          <a:p/>
        </p:txBody>
      </p:sp>
      <p:sp>
        <p:nvSpPr>
          <p:cNvPr id="78" name="Google Shape;78;p10"/>
          <p:cNvSpPr txBox="1"/>
          <p:nvPr>
            <p:ph idx="3" type="ctrTitle"/>
          </p:nvPr>
        </p:nvSpPr>
        <p:spPr>
          <a:xfrm flipH="1">
            <a:off x="3884850" y="2423575"/>
            <a:ext cx="1374300" cy="647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79" name="Google Shape;79;p10"/>
          <p:cNvSpPr txBox="1"/>
          <p:nvPr>
            <p:ph idx="4" type="subTitle"/>
          </p:nvPr>
        </p:nvSpPr>
        <p:spPr>
          <a:xfrm flipH="1">
            <a:off x="3579450" y="2954750"/>
            <a:ext cx="19851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80" name="Google Shape;80;p10"/>
          <p:cNvSpPr txBox="1"/>
          <p:nvPr>
            <p:ph idx="5" type="ctrTitle"/>
          </p:nvPr>
        </p:nvSpPr>
        <p:spPr>
          <a:xfrm flipH="1">
            <a:off x="7043225" y="2423575"/>
            <a:ext cx="1374300" cy="647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dk1"/>
              </a:buClr>
              <a:buSzPts val="1100"/>
              <a:buNone/>
              <a:defRPr sz="1100">
                <a:solidFill>
                  <a:schemeClr val="dk1"/>
                </a:solidFill>
              </a:defRPr>
            </a:lvl1pPr>
            <a:lvl2pPr lvl="1" rtl="0" algn="r">
              <a:spcBef>
                <a:spcPts val="0"/>
              </a:spcBef>
              <a:spcAft>
                <a:spcPts val="0"/>
              </a:spcAft>
              <a:buClr>
                <a:schemeClr val="dk1"/>
              </a:buClr>
              <a:buSzPts val="1100"/>
              <a:buNone/>
              <a:defRPr sz="1100">
                <a:solidFill>
                  <a:schemeClr val="dk1"/>
                </a:solidFill>
              </a:defRPr>
            </a:lvl2pPr>
            <a:lvl3pPr lvl="2" rtl="0" algn="r">
              <a:spcBef>
                <a:spcPts val="0"/>
              </a:spcBef>
              <a:spcAft>
                <a:spcPts val="0"/>
              </a:spcAft>
              <a:buClr>
                <a:schemeClr val="dk1"/>
              </a:buClr>
              <a:buSzPts val="1100"/>
              <a:buNone/>
              <a:defRPr sz="1100">
                <a:solidFill>
                  <a:schemeClr val="dk1"/>
                </a:solidFill>
              </a:defRPr>
            </a:lvl3pPr>
            <a:lvl4pPr lvl="3" rtl="0" algn="r">
              <a:spcBef>
                <a:spcPts val="0"/>
              </a:spcBef>
              <a:spcAft>
                <a:spcPts val="0"/>
              </a:spcAft>
              <a:buClr>
                <a:schemeClr val="dk1"/>
              </a:buClr>
              <a:buSzPts val="1100"/>
              <a:buNone/>
              <a:defRPr sz="1100">
                <a:solidFill>
                  <a:schemeClr val="dk1"/>
                </a:solidFill>
              </a:defRPr>
            </a:lvl4pPr>
            <a:lvl5pPr lvl="4" rtl="0" algn="r">
              <a:spcBef>
                <a:spcPts val="0"/>
              </a:spcBef>
              <a:spcAft>
                <a:spcPts val="0"/>
              </a:spcAft>
              <a:buClr>
                <a:schemeClr val="dk1"/>
              </a:buClr>
              <a:buSzPts val="1100"/>
              <a:buNone/>
              <a:defRPr sz="1100">
                <a:solidFill>
                  <a:schemeClr val="dk1"/>
                </a:solidFill>
              </a:defRPr>
            </a:lvl5pPr>
            <a:lvl6pPr lvl="5" rtl="0" algn="r">
              <a:spcBef>
                <a:spcPts val="0"/>
              </a:spcBef>
              <a:spcAft>
                <a:spcPts val="0"/>
              </a:spcAft>
              <a:buClr>
                <a:schemeClr val="dk1"/>
              </a:buClr>
              <a:buSzPts val="1100"/>
              <a:buNone/>
              <a:defRPr sz="1100">
                <a:solidFill>
                  <a:schemeClr val="dk1"/>
                </a:solidFill>
              </a:defRPr>
            </a:lvl6pPr>
            <a:lvl7pPr lvl="6" rtl="0" algn="r">
              <a:spcBef>
                <a:spcPts val="0"/>
              </a:spcBef>
              <a:spcAft>
                <a:spcPts val="0"/>
              </a:spcAft>
              <a:buClr>
                <a:schemeClr val="dk1"/>
              </a:buClr>
              <a:buSzPts val="1100"/>
              <a:buNone/>
              <a:defRPr sz="1100">
                <a:solidFill>
                  <a:schemeClr val="dk1"/>
                </a:solidFill>
              </a:defRPr>
            </a:lvl7pPr>
            <a:lvl8pPr lvl="7" rtl="0" algn="r">
              <a:spcBef>
                <a:spcPts val="0"/>
              </a:spcBef>
              <a:spcAft>
                <a:spcPts val="0"/>
              </a:spcAft>
              <a:buClr>
                <a:schemeClr val="dk1"/>
              </a:buClr>
              <a:buSzPts val="1100"/>
              <a:buNone/>
              <a:defRPr sz="1100">
                <a:solidFill>
                  <a:schemeClr val="dk1"/>
                </a:solidFill>
              </a:defRPr>
            </a:lvl8pPr>
            <a:lvl9pPr lvl="8" rtl="0" algn="r">
              <a:spcBef>
                <a:spcPts val="0"/>
              </a:spcBef>
              <a:spcAft>
                <a:spcPts val="0"/>
              </a:spcAft>
              <a:buClr>
                <a:schemeClr val="dk1"/>
              </a:buClr>
              <a:buSzPts val="1100"/>
              <a:buNone/>
              <a:defRPr sz="1100">
                <a:solidFill>
                  <a:schemeClr val="dk1"/>
                </a:solidFill>
              </a:defRPr>
            </a:lvl9pPr>
          </a:lstStyle>
          <a:p/>
        </p:txBody>
      </p:sp>
      <p:sp>
        <p:nvSpPr>
          <p:cNvPr id="81" name="Google Shape;81;p10"/>
          <p:cNvSpPr txBox="1"/>
          <p:nvPr>
            <p:ph idx="6" type="subTitle"/>
          </p:nvPr>
        </p:nvSpPr>
        <p:spPr>
          <a:xfrm flipH="1">
            <a:off x="6432425" y="2954750"/>
            <a:ext cx="1985100" cy="97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900"/>
              <a:buNone/>
              <a:defRPr sz="900">
                <a:solidFill>
                  <a:schemeClr val="dk1"/>
                </a:solidFill>
              </a:defRPr>
            </a:lvl1pPr>
            <a:lvl2pPr lvl="1" rtl="0" algn="r">
              <a:lnSpc>
                <a:spcPct val="100000"/>
              </a:lnSpc>
              <a:spcBef>
                <a:spcPts val="0"/>
              </a:spcBef>
              <a:spcAft>
                <a:spcPts val="0"/>
              </a:spcAft>
              <a:buClr>
                <a:schemeClr val="dk1"/>
              </a:buClr>
              <a:buSzPts val="900"/>
              <a:buNone/>
              <a:defRPr sz="900">
                <a:solidFill>
                  <a:schemeClr val="dk1"/>
                </a:solidFill>
              </a:defRPr>
            </a:lvl2pPr>
            <a:lvl3pPr lvl="2" rtl="0" algn="r">
              <a:lnSpc>
                <a:spcPct val="100000"/>
              </a:lnSpc>
              <a:spcBef>
                <a:spcPts val="0"/>
              </a:spcBef>
              <a:spcAft>
                <a:spcPts val="0"/>
              </a:spcAft>
              <a:buClr>
                <a:schemeClr val="dk1"/>
              </a:buClr>
              <a:buSzPts val="900"/>
              <a:buNone/>
              <a:defRPr sz="900">
                <a:solidFill>
                  <a:schemeClr val="dk1"/>
                </a:solidFill>
              </a:defRPr>
            </a:lvl3pPr>
            <a:lvl4pPr lvl="3" rtl="0" algn="r">
              <a:lnSpc>
                <a:spcPct val="100000"/>
              </a:lnSpc>
              <a:spcBef>
                <a:spcPts val="0"/>
              </a:spcBef>
              <a:spcAft>
                <a:spcPts val="0"/>
              </a:spcAft>
              <a:buClr>
                <a:schemeClr val="dk1"/>
              </a:buClr>
              <a:buSzPts val="900"/>
              <a:buNone/>
              <a:defRPr sz="900">
                <a:solidFill>
                  <a:schemeClr val="dk1"/>
                </a:solidFill>
              </a:defRPr>
            </a:lvl4pPr>
            <a:lvl5pPr lvl="4" rtl="0" algn="r">
              <a:lnSpc>
                <a:spcPct val="100000"/>
              </a:lnSpc>
              <a:spcBef>
                <a:spcPts val="0"/>
              </a:spcBef>
              <a:spcAft>
                <a:spcPts val="0"/>
              </a:spcAft>
              <a:buClr>
                <a:schemeClr val="dk1"/>
              </a:buClr>
              <a:buSzPts val="900"/>
              <a:buNone/>
              <a:defRPr sz="900">
                <a:solidFill>
                  <a:schemeClr val="dk1"/>
                </a:solidFill>
              </a:defRPr>
            </a:lvl5pPr>
            <a:lvl6pPr lvl="5" rtl="0" algn="r">
              <a:lnSpc>
                <a:spcPct val="100000"/>
              </a:lnSpc>
              <a:spcBef>
                <a:spcPts val="0"/>
              </a:spcBef>
              <a:spcAft>
                <a:spcPts val="0"/>
              </a:spcAft>
              <a:buClr>
                <a:schemeClr val="dk1"/>
              </a:buClr>
              <a:buSzPts val="900"/>
              <a:buNone/>
              <a:defRPr sz="900">
                <a:solidFill>
                  <a:schemeClr val="dk1"/>
                </a:solidFill>
              </a:defRPr>
            </a:lvl6pPr>
            <a:lvl7pPr lvl="6" rtl="0" algn="r">
              <a:lnSpc>
                <a:spcPct val="100000"/>
              </a:lnSpc>
              <a:spcBef>
                <a:spcPts val="0"/>
              </a:spcBef>
              <a:spcAft>
                <a:spcPts val="0"/>
              </a:spcAft>
              <a:buClr>
                <a:schemeClr val="dk1"/>
              </a:buClr>
              <a:buSzPts val="900"/>
              <a:buNone/>
              <a:defRPr sz="900">
                <a:solidFill>
                  <a:schemeClr val="dk1"/>
                </a:solidFill>
              </a:defRPr>
            </a:lvl7pPr>
            <a:lvl8pPr lvl="7" rtl="0" algn="r">
              <a:lnSpc>
                <a:spcPct val="100000"/>
              </a:lnSpc>
              <a:spcBef>
                <a:spcPts val="0"/>
              </a:spcBef>
              <a:spcAft>
                <a:spcPts val="0"/>
              </a:spcAft>
              <a:buClr>
                <a:schemeClr val="dk1"/>
              </a:buClr>
              <a:buSzPts val="900"/>
              <a:buNone/>
              <a:defRPr sz="900">
                <a:solidFill>
                  <a:schemeClr val="dk1"/>
                </a:solidFill>
              </a:defRPr>
            </a:lvl8pPr>
            <a:lvl9pPr lvl="8" rtl="0" algn="r">
              <a:lnSpc>
                <a:spcPct val="100000"/>
              </a:lnSpc>
              <a:spcBef>
                <a:spcPts val="0"/>
              </a:spcBef>
              <a:spcAft>
                <a:spcPts val="0"/>
              </a:spcAft>
              <a:buClr>
                <a:schemeClr val="dk1"/>
              </a:buClr>
              <a:buSzPts val="900"/>
              <a:buNone/>
              <a:defRPr sz="900">
                <a:solidFill>
                  <a:schemeClr val="dk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1pPr>
            <a:lvl2pPr lvl="1"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2pPr>
            <a:lvl3pPr lvl="2"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3pPr>
            <a:lvl4pPr lvl="3"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4pPr>
            <a:lvl5pPr lvl="4"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5pPr>
            <a:lvl6pPr lvl="5"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6pPr>
            <a:lvl7pPr lvl="6"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7pPr>
            <a:lvl8pPr lvl="7"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8pPr>
            <a:lvl9pPr lvl="8"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1pPr>
            <a:lvl2pPr indent="-304800" lvl="1" marL="9144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2pPr>
            <a:lvl3pPr indent="-304800" lvl="2" marL="13716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3pPr>
            <a:lvl4pPr indent="-304800" lvl="3" marL="18288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4pPr>
            <a:lvl5pPr indent="-304800" lvl="4" marL="22860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5pPr>
            <a:lvl6pPr indent="-304800" lvl="5" marL="27432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6pPr>
            <a:lvl7pPr indent="-304800" lvl="6" marL="32004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7pPr>
            <a:lvl8pPr indent="-304800" lvl="7" marL="36576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8pPr>
            <a:lvl9pPr indent="-304800" lvl="8" marL="4114800" rtl="0">
              <a:lnSpc>
                <a:spcPct val="115000"/>
              </a:lnSpc>
              <a:spcBef>
                <a:spcPts val="1600"/>
              </a:spcBef>
              <a:spcAft>
                <a:spcPts val="160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5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4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4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7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3.xml"/><Relationship Id="rId3" Type="http://schemas.openxmlformats.org/officeDocument/2006/relationships/image" Target="../media/image5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4.xml"/><Relationship Id="rId3" Type="http://schemas.openxmlformats.org/officeDocument/2006/relationships/image" Target="../media/image50.png"/><Relationship Id="rId4" Type="http://schemas.openxmlformats.org/officeDocument/2006/relationships/image" Target="../media/image5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5.xml"/><Relationship Id="rId3" Type="http://schemas.openxmlformats.org/officeDocument/2006/relationships/image" Target="../media/image57.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6.xml"/><Relationship Id="rId3" Type="http://schemas.openxmlformats.org/officeDocument/2006/relationships/image" Target="../media/image45.jpg"/><Relationship Id="rId4" Type="http://schemas.openxmlformats.org/officeDocument/2006/relationships/image" Target="../media/image59.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7.xml"/><Relationship Id="rId3" Type="http://schemas.openxmlformats.org/officeDocument/2006/relationships/image" Target="../media/image62.jpg"/><Relationship Id="rId4" Type="http://schemas.openxmlformats.org/officeDocument/2006/relationships/image" Target="../media/image59.jpg"/><Relationship Id="rId5" Type="http://schemas.openxmlformats.org/officeDocument/2006/relationships/image" Target="../media/image6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8.xml"/><Relationship Id="rId3" Type="http://schemas.openxmlformats.org/officeDocument/2006/relationships/image" Target="../media/image62.jpg"/><Relationship Id="rId4" Type="http://schemas.openxmlformats.org/officeDocument/2006/relationships/image" Target="../media/image59.jpg"/><Relationship Id="rId5" Type="http://schemas.openxmlformats.org/officeDocument/2006/relationships/image" Target="../media/image6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9.xml"/><Relationship Id="rId3" Type="http://schemas.openxmlformats.org/officeDocument/2006/relationships/image" Target="../media/image62.jpg"/><Relationship Id="rId4" Type="http://schemas.openxmlformats.org/officeDocument/2006/relationships/image" Target="../media/image59.jpg"/><Relationship Id="rId5" Type="http://schemas.openxmlformats.org/officeDocument/2006/relationships/image" Target="../media/image71.jpg"/><Relationship Id="rId6"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0.xml"/><Relationship Id="rId3" Type="http://schemas.openxmlformats.org/officeDocument/2006/relationships/image" Target="../media/image62.jpg"/><Relationship Id="rId4" Type="http://schemas.openxmlformats.org/officeDocument/2006/relationships/image" Target="../media/image65.jpg"/><Relationship Id="rId5" Type="http://schemas.openxmlformats.org/officeDocument/2006/relationships/image" Target="../media/image70.jpg"/><Relationship Id="rId6" Type="http://schemas.openxmlformats.org/officeDocument/2006/relationships/image" Target="../media/image59.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1.xml"/><Relationship Id="rId3" Type="http://schemas.openxmlformats.org/officeDocument/2006/relationships/image" Target="../media/image82.png"/><Relationship Id="rId4" Type="http://schemas.openxmlformats.org/officeDocument/2006/relationships/image" Target="../media/image60.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2.xml"/><Relationship Id="rId3" Type="http://schemas.openxmlformats.org/officeDocument/2006/relationships/image" Target="../media/image22.jpg"/><Relationship Id="rId4" Type="http://schemas.openxmlformats.org/officeDocument/2006/relationships/image" Target="../media/image12.jpg"/><Relationship Id="rId5" Type="http://schemas.openxmlformats.org/officeDocument/2006/relationships/image" Target="../media/image67.jpg"/><Relationship Id="rId6" Type="http://schemas.openxmlformats.org/officeDocument/2006/relationships/image" Target="../media/image59.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3.xml"/><Relationship Id="rId3" Type="http://schemas.openxmlformats.org/officeDocument/2006/relationships/image" Target="../media/image77.jpg"/><Relationship Id="rId4" Type="http://schemas.openxmlformats.org/officeDocument/2006/relationships/image" Target="../media/image59.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4.xml"/><Relationship Id="rId3" Type="http://schemas.openxmlformats.org/officeDocument/2006/relationships/image" Target="../media/image77.jpg"/><Relationship Id="rId4" Type="http://schemas.openxmlformats.org/officeDocument/2006/relationships/image" Target="../media/image69.png"/><Relationship Id="rId5" Type="http://schemas.openxmlformats.org/officeDocument/2006/relationships/image" Target="../media/image59.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5.xml"/><Relationship Id="rId3" Type="http://schemas.openxmlformats.org/officeDocument/2006/relationships/image" Target="../media/image77.jpg"/><Relationship Id="rId4" Type="http://schemas.openxmlformats.org/officeDocument/2006/relationships/image" Target="../media/image59.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6.xml"/><Relationship Id="rId3" Type="http://schemas.openxmlformats.org/officeDocument/2006/relationships/image" Target="../media/image77.jpg"/><Relationship Id="rId4" Type="http://schemas.openxmlformats.org/officeDocument/2006/relationships/image" Target="../media/image59.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7.xml"/><Relationship Id="rId3" Type="http://schemas.openxmlformats.org/officeDocument/2006/relationships/image" Target="../media/image72.jpg"/><Relationship Id="rId4" Type="http://schemas.openxmlformats.org/officeDocument/2006/relationships/image" Target="../media/image80.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8.xml"/><Relationship Id="rId3" Type="http://schemas.openxmlformats.org/officeDocument/2006/relationships/image" Target="../media/image22.jpg"/><Relationship Id="rId4" Type="http://schemas.openxmlformats.org/officeDocument/2006/relationships/image" Target="../media/image12.jpg"/><Relationship Id="rId5" Type="http://schemas.openxmlformats.org/officeDocument/2006/relationships/image" Target="../media/image79.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9.xml"/><Relationship Id="rId3" Type="http://schemas.openxmlformats.org/officeDocument/2006/relationships/image" Target="../media/image22.jpg"/><Relationship Id="rId4" Type="http://schemas.openxmlformats.org/officeDocument/2006/relationships/image" Target="../media/image12.jpg"/><Relationship Id="rId5" Type="http://schemas.openxmlformats.org/officeDocument/2006/relationships/image" Target="../media/image7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1.xml"/><Relationship Id="rId3" Type="http://schemas.openxmlformats.org/officeDocument/2006/relationships/image" Target="../media/image22.jpg"/><Relationship Id="rId4" Type="http://schemas.openxmlformats.org/officeDocument/2006/relationships/image" Target="../media/image12.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2.xml"/><Relationship Id="rId3" Type="http://schemas.openxmlformats.org/officeDocument/2006/relationships/image" Target="../media/image22.jpg"/><Relationship Id="rId4" Type="http://schemas.openxmlformats.org/officeDocument/2006/relationships/image" Target="../media/image1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3.xml"/><Relationship Id="rId3" Type="http://schemas.openxmlformats.org/officeDocument/2006/relationships/image" Target="../media/image22.jpg"/><Relationship Id="rId4" Type="http://schemas.openxmlformats.org/officeDocument/2006/relationships/image" Target="../media/image12.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4.xml"/><Relationship Id="rId3" Type="http://schemas.openxmlformats.org/officeDocument/2006/relationships/image" Target="../media/image22.jpg"/><Relationship Id="rId4" Type="http://schemas.openxmlformats.org/officeDocument/2006/relationships/image" Target="../media/image12.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6.xml"/><Relationship Id="rId3" Type="http://schemas.openxmlformats.org/officeDocument/2006/relationships/image" Target="../media/image7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 Id="rId3" Type="http://schemas.openxmlformats.org/officeDocument/2006/relationships/image" Target="../media/image87.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8.xml"/><Relationship Id="rId3" Type="http://schemas.openxmlformats.org/officeDocument/2006/relationships/image" Target="../media/image84.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 Id="rId3" Type="http://schemas.openxmlformats.org/officeDocument/2006/relationships/image" Target="../media/image7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 Id="rId3" Type="http://schemas.openxmlformats.org/officeDocument/2006/relationships/image" Target="../media/image76.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 Id="rId3" Type="http://schemas.openxmlformats.org/officeDocument/2006/relationships/image" Target="../media/image76.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2.xml"/><Relationship Id="rId3" Type="http://schemas.openxmlformats.org/officeDocument/2006/relationships/image" Target="../media/image84.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 Id="rId3" Type="http://schemas.openxmlformats.org/officeDocument/2006/relationships/image" Target="../media/image88.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5.xml"/><Relationship Id="rId3" Type="http://schemas.openxmlformats.org/officeDocument/2006/relationships/hyperlink" Target="https://docs.google.com/spreadsheets/d/1a1RjbDupVoZHjM4lCGzrngFhCrjnpXzkAtU2YC7QTac/edit#gid=0"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85.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1.xml"/><Relationship Id="rId3" Type="http://schemas.openxmlformats.org/officeDocument/2006/relationships/image" Target="../media/image83.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 Id="rId3" Type="http://schemas.openxmlformats.org/officeDocument/2006/relationships/image" Target="../media/image8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22"/>
          <p:cNvSpPr txBox="1"/>
          <p:nvPr>
            <p:ph idx="1" type="subTitle"/>
          </p:nvPr>
        </p:nvSpPr>
        <p:spPr>
          <a:xfrm>
            <a:off x="4151302" y="2757622"/>
            <a:ext cx="4352100" cy="717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October 20, 2022</a:t>
            </a:r>
            <a:endParaRPr>
              <a:solidFill>
                <a:schemeClr val="lt1"/>
              </a:solidFill>
            </a:endParaRPr>
          </a:p>
        </p:txBody>
      </p:sp>
      <p:sp>
        <p:nvSpPr>
          <p:cNvPr id="135" name="Google Shape;135;p22"/>
          <p:cNvSpPr txBox="1"/>
          <p:nvPr>
            <p:ph type="ctrTitle"/>
          </p:nvPr>
        </p:nvSpPr>
        <p:spPr>
          <a:xfrm>
            <a:off x="5270177" y="1313400"/>
            <a:ext cx="3639600" cy="1782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Governing Board  Annual Training</a:t>
            </a:r>
            <a:endParaRPr>
              <a:solidFill>
                <a:schemeClr val="lt1"/>
              </a:solidFill>
            </a:endParaRPr>
          </a:p>
        </p:txBody>
      </p:sp>
      <p:sp>
        <p:nvSpPr>
          <p:cNvPr id="136" name="Google Shape;136;p22"/>
          <p:cNvSpPr/>
          <p:nvPr/>
        </p:nvSpPr>
        <p:spPr>
          <a:xfrm flipH="1">
            <a:off x="6000775" y="-211062"/>
            <a:ext cx="4652175" cy="1932371"/>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1"/>
          <p:cNvPicPr preferRelativeResize="0"/>
          <p:nvPr/>
        </p:nvPicPr>
        <p:blipFill>
          <a:blip r:embed="rId3">
            <a:alphaModFix/>
          </a:blip>
          <a:stretch>
            <a:fillRect/>
          </a:stretch>
        </p:blipFill>
        <p:spPr>
          <a:xfrm>
            <a:off x="1173700" y="428625"/>
            <a:ext cx="5715000" cy="4286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2"/>
          <p:cNvPicPr preferRelativeResize="0"/>
          <p:nvPr/>
        </p:nvPicPr>
        <p:blipFill>
          <a:blip r:embed="rId3">
            <a:alphaModFix/>
          </a:blip>
          <a:stretch>
            <a:fillRect/>
          </a:stretch>
        </p:blipFill>
        <p:spPr>
          <a:xfrm>
            <a:off x="1166300" y="428625"/>
            <a:ext cx="5715000" cy="4286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3"/>
          <p:cNvPicPr preferRelativeResize="0"/>
          <p:nvPr/>
        </p:nvPicPr>
        <p:blipFill>
          <a:blip r:embed="rId3">
            <a:alphaModFix/>
          </a:blip>
          <a:stretch>
            <a:fillRect/>
          </a:stretch>
        </p:blipFill>
        <p:spPr>
          <a:xfrm>
            <a:off x="922050" y="428625"/>
            <a:ext cx="5715000" cy="4286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4"/>
          <p:cNvPicPr preferRelativeResize="0"/>
          <p:nvPr/>
        </p:nvPicPr>
        <p:blipFill>
          <a:blip r:embed="rId3">
            <a:alphaModFix/>
          </a:blip>
          <a:stretch>
            <a:fillRect/>
          </a:stretch>
        </p:blipFill>
        <p:spPr>
          <a:xfrm>
            <a:off x="1107100" y="428625"/>
            <a:ext cx="5715000" cy="4286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5"/>
          <p:cNvPicPr preferRelativeResize="0"/>
          <p:nvPr/>
        </p:nvPicPr>
        <p:blipFill>
          <a:blip r:embed="rId3">
            <a:alphaModFix/>
          </a:blip>
          <a:stretch>
            <a:fillRect/>
          </a:stretch>
        </p:blipFill>
        <p:spPr>
          <a:xfrm>
            <a:off x="1084875" y="428625"/>
            <a:ext cx="5715000" cy="4286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6"/>
          <p:cNvPicPr preferRelativeResize="0"/>
          <p:nvPr/>
        </p:nvPicPr>
        <p:blipFill>
          <a:blip r:embed="rId3">
            <a:alphaModFix/>
          </a:blip>
          <a:stretch>
            <a:fillRect/>
          </a:stretch>
        </p:blipFill>
        <p:spPr>
          <a:xfrm>
            <a:off x="977100" y="428625"/>
            <a:ext cx="5715000" cy="4286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37"/>
          <p:cNvPicPr preferRelativeResize="0"/>
          <p:nvPr/>
        </p:nvPicPr>
        <p:blipFill>
          <a:blip r:embed="rId3">
            <a:alphaModFix/>
          </a:blip>
          <a:stretch>
            <a:fillRect/>
          </a:stretch>
        </p:blipFill>
        <p:spPr>
          <a:xfrm>
            <a:off x="944275" y="428625"/>
            <a:ext cx="5715000" cy="4286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38"/>
          <p:cNvPicPr preferRelativeResize="0"/>
          <p:nvPr/>
        </p:nvPicPr>
        <p:blipFill>
          <a:blip r:embed="rId3">
            <a:alphaModFix/>
          </a:blip>
          <a:stretch>
            <a:fillRect/>
          </a:stretch>
        </p:blipFill>
        <p:spPr>
          <a:xfrm>
            <a:off x="1284700" y="428625"/>
            <a:ext cx="5715000" cy="4286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39"/>
          <p:cNvPicPr preferRelativeResize="0"/>
          <p:nvPr/>
        </p:nvPicPr>
        <p:blipFill>
          <a:blip r:embed="rId3">
            <a:alphaModFix/>
          </a:blip>
          <a:stretch>
            <a:fillRect/>
          </a:stretch>
        </p:blipFill>
        <p:spPr>
          <a:xfrm>
            <a:off x="1084875" y="428625"/>
            <a:ext cx="5715000" cy="4286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0"/>
          <p:cNvPicPr preferRelativeResize="0"/>
          <p:nvPr/>
        </p:nvPicPr>
        <p:blipFill>
          <a:blip r:embed="rId3">
            <a:alphaModFix/>
          </a:blip>
          <a:stretch>
            <a:fillRect/>
          </a:stretch>
        </p:blipFill>
        <p:spPr>
          <a:xfrm>
            <a:off x="1062675" y="428625"/>
            <a:ext cx="5715000" cy="428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idx="13" type="ctrTitle"/>
          </p:nvPr>
        </p:nvSpPr>
        <p:spPr>
          <a:xfrm>
            <a:off x="2932750" y="387150"/>
            <a:ext cx="2982000" cy="68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AGENDA</a:t>
            </a:r>
            <a:endParaRPr>
              <a:solidFill>
                <a:schemeClr val="lt1"/>
              </a:solidFill>
            </a:endParaRPr>
          </a:p>
        </p:txBody>
      </p:sp>
      <p:cxnSp>
        <p:nvCxnSpPr>
          <p:cNvPr id="142" name="Google Shape;142;p23"/>
          <p:cNvCxnSpPr/>
          <p:nvPr/>
        </p:nvCxnSpPr>
        <p:spPr>
          <a:xfrm>
            <a:off x="5871225" y="2147250"/>
            <a:ext cx="0" cy="689100"/>
          </a:xfrm>
          <a:prstGeom prst="straightConnector1">
            <a:avLst/>
          </a:prstGeom>
          <a:noFill/>
          <a:ln cap="flat" cmpd="sng" w="19050">
            <a:solidFill>
              <a:schemeClr val="dk2"/>
            </a:solidFill>
            <a:prstDash val="solid"/>
            <a:round/>
            <a:headEnd len="med" w="med" type="none"/>
            <a:tailEnd len="med" w="med" type="none"/>
          </a:ln>
        </p:spPr>
      </p:cxnSp>
      <p:cxnSp>
        <p:nvCxnSpPr>
          <p:cNvPr id="143" name="Google Shape;143;p23"/>
          <p:cNvCxnSpPr/>
          <p:nvPr/>
        </p:nvCxnSpPr>
        <p:spPr>
          <a:xfrm>
            <a:off x="3249525" y="2147250"/>
            <a:ext cx="0" cy="689100"/>
          </a:xfrm>
          <a:prstGeom prst="straightConnector1">
            <a:avLst/>
          </a:prstGeom>
          <a:noFill/>
          <a:ln cap="flat" cmpd="sng" w="19050">
            <a:solidFill>
              <a:schemeClr val="dk2"/>
            </a:solidFill>
            <a:prstDash val="solid"/>
            <a:round/>
            <a:headEnd len="med" w="med" type="none"/>
            <a:tailEnd len="med" w="med" type="none"/>
          </a:ln>
        </p:spPr>
      </p:cxnSp>
      <p:sp>
        <p:nvSpPr>
          <p:cNvPr id="144" name="Google Shape;144;p23"/>
          <p:cNvSpPr txBox="1"/>
          <p:nvPr>
            <p:ph type="ctrTitle"/>
          </p:nvPr>
        </p:nvSpPr>
        <p:spPr>
          <a:xfrm>
            <a:off x="1152088" y="2340556"/>
            <a:ext cx="15963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Clarksville</a:t>
            </a:r>
            <a:r>
              <a:rPr lang="en"/>
              <a:t> Charter School Recap</a:t>
            </a:r>
            <a:endParaRPr/>
          </a:p>
        </p:txBody>
      </p:sp>
      <p:sp>
        <p:nvSpPr>
          <p:cNvPr id="145" name="Google Shape;145;p23"/>
          <p:cNvSpPr txBox="1"/>
          <p:nvPr>
            <p:ph idx="3" type="ctrTitle"/>
          </p:nvPr>
        </p:nvSpPr>
        <p:spPr>
          <a:xfrm>
            <a:off x="3523325" y="2431200"/>
            <a:ext cx="22569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Brown Act and Conflict of Interest (Form 700) with Jennifer McQuarrie</a:t>
            </a:r>
            <a:endParaRPr sz="700"/>
          </a:p>
        </p:txBody>
      </p:sp>
      <p:sp>
        <p:nvSpPr>
          <p:cNvPr id="146" name="Google Shape;146;p23"/>
          <p:cNvSpPr txBox="1"/>
          <p:nvPr>
            <p:ph idx="5" type="ctrTitle"/>
          </p:nvPr>
        </p:nvSpPr>
        <p:spPr>
          <a:xfrm>
            <a:off x="6448876" y="2340556"/>
            <a:ext cx="15963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Financial Training </a:t>
            </a:r>
            <a:r>
              <a:rPr lang="en"/>
              <a:t>with</a:t>
            </a:r>
            <a:r>
              <a:rPr lang="en"/>
              <a:t> Jim Surmeian</a:t>
            </a:r>
            <a:endParaRPr/>
          </a:p>
        </p:txBody>
      </p:sp>
      <p:sp>
        <p:nvSpPr>
          <p:cNvPr id="147" name="Google Shape;147;p23"/>
          <p:cNvSpPr txBox="1"/>
          <p:nvPr>
            <p:ph idx="14" type="title"/>
          </p:nvPr>
        </p:nvSpPr>
        <p:spPr>
          <a:xfrm>
            <a:off x="1575838" y="2012475"/>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01</a:t>
            </a:r>
            <a:endParaRPr>
              <a:solidFill>
                <a:schemeClr val="lt1"/>
              </a:solidFill>
            </a:endParaRPr>
          </a:p>
        </p:txBody>
      </p:sp>
      <p:sp>
        <p:nvSpPr>
          <p:cNvPr id="148" name="Google Shape;148;p23"/>
          <p:cNvSpPr txBox="1"/>
          <p:nvPr>
            <p:ph idx="15" type="title"/>
          </p:nvPr>
        </p:nvSpPr>
        <p:spPr>
          <a:xfrm>
            <a:off x="4197618" y="2012475"/>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02</a:t>
            </a:r>
            <a:endParaRPr>
              <a:solidFill>
                <a:schemeClr val="lt1"/>
              </a:solidFill>
            </a:endParaRPr>
          </a:p>
        </p:txBody>
      </p:sp>
      <p:sp>
        <p:nvSpPr>
          <p:cNvPr id="149" name="Google Shape;149;p23"/>
          <p:cNvSpPr txBox="1"/>
          <p:nvPr>
            <p:ph idx="16" type="title"/>
          </p:nvPr>
        </p:nvSpPr>
        <p:spPr>
          <a:xfrm>
            <a:off x="6872626" y="2012475"/>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03</a:t>
            </a:r>
            <a:endParaRPr>
              <a:solidFill>
                <a:schemeClr val="lt1"/>
              </a:solidFill>
            </a:endParaRPr>
          </a:p>
        </p:txBody>
      </p:sp>
      <p:sp>
        <p:nvSpPr>
          <p:cNvPr id="150" name="Google Shape;150;p23"/>
          <p:cNvSpPr txBox="1"/>
          <p:nvPr>
            <p:ph idx="7" type="ctrTitle"/>
          </p:nvPr>
        </p:nvSpPr>
        <p:spPr>
          <a:xfrm>
            <a:off x="2143726" y="3847800"/>
            <a:ext cx="23559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Big Ideas: </a:t>
            </a:r>
            <a:endParaRPr/>
          </a:p>
          <a:p>
            <a:pPr indent="0" lvl="0" marL="0" rtl="0" algn="ctr">
              <a:spcBef>
                <a:spcPts val="0"/>
              </a:spcBef>
              <a:spcAft>
                <a:spcPts val="0"/>
              </a:spcAft>
              <a:buNone/>
            </a:pPr>
            <a:r>
              <a:rPr lang="en"/>
              <a:t>Overarching Themes for GB </a:t>
            </a:r>
            <a:endParaRPr/>
          </a:p>
          <a:p>
            <a:pPr indent="0" lvl="0" marL="0" rtl="0" algn="ctr">
              <a:spcBef>
                <a:spcPts val="0"/>
              </a:spcBef>
              <a:spcAft>
                <a:spcPts val="0"/>
              </a:spcAft>
              <a:buNone/>
            </a:pPr>
            <a:r>
              <a:rPr lang="en"/>
              <a:t>with Bryanna Brossman</a:t>
            </a:r>
            <a:endParaRPr/>
          </a:p>
        </p:txBody>
      </p:sp>
      <p:sp>
        <p:nvSpPr>
          <p:cNvPr id="151" name="Google Shape;151;p23"/>
          <p:cNvSpPr txBox="1"/>
          <p:nvPr>
            <p:ph idx="17" type="title"/>
          </p:nvPr>
        </p:nvSpPr>
        <p:spPr>
          <a:xfrm>
            <a:off x="2879111" y="3386650"/>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04</a:t>
            </a:r>
            <a:endParaRPr>
              <a:solidFill>
                <a:schemeClr val="lt1"/>
              </a:solidFill>
            </a:endParaRPr>
          </a:p>
        </p:txBody>
      </p:sp>
      <p:sp>
        <p:nvSpPr>
          <p:cNvPr id="152" name="Google Shape;152;p23"/>
          <p:cNvSpPr txBox="1"/>
          <p:nvPr>
            <p:ph idx="9" type="ctrTitle"/>
          </p:nvPr>
        </p:nvSpPr>
        <p:spPr>
          <a:xfrm>
            <a:off x="4747425" y="3847800"/>
            <a:ext cx="21252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Board Evaluation Process and Updates</a:t>
            </a:r>
            <a:endParaRPr/>
          </a:p>
          <a:p>
            <a:pPr indent="0" lvl="0" marL="0" rtl="0" algn="ctr">
              <a:spcBef>
                <a:spcPts val="0"/>
              </a:spcBef>
              <a:spcAft>
                <a:spcPts val="0"/>
              </a:spcAft>
              <a:buNone/>
            </a:pPr>
            <a:r>
              <a:rPr lang="en"/>
              <a:t>with Darcy Belleza</a:t>
            </a:r>
            <a:endParaRPr/>
          </a:p>
        </p:txBody>
      </p:sp>
      <p:sp>
        <p:nvSpPr>
          <p:cNvPr id="153" name="Google Shape;153;p23"/>
          <p:cNvSpPr txBox="1"/>
          <p:nvPr>
            <p:ph idx="18" type="title"/>
          </p:nvPr>
        </p:nvSpPr>
        <p:spPr>
          <a:xfrm>
            <a:off x="5500879" y="3386650"/>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a:t>
            </a:r>
            <a:r>
              <a:rPr lang="en"/>
              <a:t>5</a:t>
            </a:r>
            <a:endParaRPr>
              <a:solidFill>
                <a:schemeClr val="lt1"/>
              </a:solidFill>
            </a:endParaRPr>
          </a:p>
        </p:txBody>
      </p:sp>
      <p:cxnSp>
        <p:nvCxnSpPr>
          <p:cNvPr id="154" name="Google Shape;154;p23"/>
          <p:cNvCxnSpPr/>
          <p:nvPr/>
        </p:nvCxnSpPr>
        <p:spPr>
          <a:xfrm>
            <a:off x="4572025" y="3518850"/>
            <a:ext cx="0" cy="689100"/>
          </a:xfrm>
          <a:prstGeom prst="straightConnector1">
            <a:avLst/>
          </a:prstGeom>
          <a:noFill/>
          <a:ln cap="flat" cmpd="sng" w="19050">
            <a:solidFill>
              <a:schemeClr val="dk2"/>
            </a:solidFill>
            <a:prstDash val="solid"/>
            <a:round/>
            <a:headEnd len="med" w="med" type="none"/>
            <a:tailEnd len="med" w="med" type="none"/>
          </a:ln>
        </p:spPr>
      </p:cxnSp>
      <p:sp>
        <p:nvSpPr>
          <p:cNvPr id="155" name="Google Shape;155;p23"/>
          <p:cNvSpPr/>
          <p:nvPr/>
        </p:nvSpPr>
        <p:spPr>
          <a:xfrm rot="899825">
            <a:off x="-1428364" y="3728917"/>
            <a:ext cx="2950497" cy="2316666"/>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rot="-3036684">
            <a:off x="7582353" y="4618566"/>
            <a:ext cx="2950470" cy="2316746"/>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1"/>
          <p:cNvPicPr preferRelativeResize="0"/>
          <p:nvPr/>
        </p:nvPicPr>
        <p:blipFill>
          <a:blip r:embed="rId3">
            <a:alphaModFix/>
          </a:blip>
          <a:stretch>
            <a:fillRect/>
          </a:stretch>
        </p:blipFill>
        <p:spPr>
          <a:xfrm>
            <a:off x="1210725" y="428625"/>
            <a:ext cx="5715000" cy="4286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42"/>
          <p:cNvPicPr preferRelativeResize="0"/>
          <p:nvPr/>
        </p:nvPicPr>
        <p:blipFill>
          <a:blip r:embed="rId3">
            <a:alphaModFix/>
          </a:blip>
          <a:stretch>
            <a:fillRect/>
          </a:stretch>
        </p:blipFill>
        <p:spPr>
          <a:xfrm>
            <a:off x="1158900" y="428625"/>
            <a:ext cx="5715000" cy="4286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43"/>
          <p:cNvPicPr preferRelativeResize="0"/>
          <p:nvPr/>
        </p:nvPicPr>
        <p:blipFill>
          <a:blip r:embed="rId3">
            <a:alphaModFix/>
          </a:blip>
          <a:stretch>
            <a:fillRect/>
          </a:stretch>
        </p:blipFill>
        <p:spPr>
          <a:xfrm>
            <a:off x="1410525" y="428625"/>
            <a:ext cx="5715000" cy="4286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44"/>
          <p:cNvPicPr preferRelativeResize="0"/>
          <p:nvPr/>
        </p:nvPicPr>
        <p:blipFill>
          <a:blip r:embed="rId3">
            <a:alphaModFix/>
          </a:blip>
          <a:stretch>
            <a:fillRect/>
          </a:stretch>
        </p:blipFill>
        <p:spPr>
          <a:xfrm>
            <a:off x="1366125" y="428625"/>
            <a:ext cx="5715000" cy="4286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45"/>
          <p:cNvPicPr preferRelativeResize="0"/>
          <p:nvPr/>
        </p:nvPicPr>
        <p:blipFill>
          <a:blip r:embed="rId3">
            <a:alphaModFix/>
          </a:blip>
          <a:stretch>
            <a:fillRect/>
          </a:stretch>
        </p:blipFill>
        <p:spPr>
          <a:xfrm>
            <a:off x="1047875" y="428625"/>
            <a:ext cx="5715000" cy="4286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46"/>
          <p:cNvPicPr preferRelativeResize="0"/>
          <p:nvPr/>
        </p:nvPicPr>
        <p:blipFill>
          <a:blip r:embed="rId3">
            <a:alphaModFix/>
          </a:blip>
          <a:stretch>
            <a:fillRect/>
          </a:stretch>
        </p:blipFill>
        <p:spPr>
          <a:xfrm>
            <a:off x="1188500" y="428625"/>
            <a:ext cx="5715000" cy="4286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47"/>
          <p:cNvPicPr preferRelativeResize="0"/>
          <p:nvPr/>
        </p:nvPicPr>
        <p:blipFill>
          <a:blip r:embed="rId3">
            <a:alphaModFix/>
          </a:blip>
          <a:stretch>
            <a:fillRect/>
          </a:stretch>
        </p:blipFill>
        <p:spPr>
          <a:xfrm>
            <a:off x="1092300" y="428625"/>
            <a:ext cx="5715000" cy="4286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48"/>
          <p:cNvPicPr preferRelativeResize="0"/>
          <p:nvPr/>
        </p:nvPicPr>
        <p:blipFill>
          <a:blip r:embed="rId3">
            <a:alphaModFix/>
          </a:blip>
          <a:stretch>
            <a:fillRect/>
          </a:stretch>
        </p:blipFill>
        <p:spPr>
          <a:xfrm>
            <a:off x="1173700" y="428625"/>
            <a:ext cx="5715000" cy="4286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49"/>
          <p:cNvPicPr preferRelativeResize="0"/>
          <p:nvPr/>
        </p:nvPicPr>
        <p:blipFill>
          <a:blip r:embed="rId3">
            <a:alphaModFix/>
          </a:blip>
          <a:stretch>
            <a:fillRect/>
          </a:stretch>
        </p:blipFill>
        <p:spPr>
          <a:xfrm>
            <a:off x="1158900" y="428625"/>
            <a:ext cx="5715000" cy="4286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50"/>
          <p:cNvPicPr preferRelativeResize="0"/>
          <p:nvPr/>
        </p:nvPicPr>
        <p:blipFill>
          <a:blip r:embed="rId3">
            <a:alphaModFix/>
          </a:blip>
          <a:stretch>
            <a:fillRect/>
          </a:stretch>
        </p:blipFill>
        <p:spPr>
          <a:xfrm>
            <a:off x="1225500" y="428625"/>
            <a:ext cx="5715000" cy="4286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24"/>
          <p:cNvSpPr txBox="1"/>
          <p:nvPr>
            <p:ph type="ctrTitle"/>
          </p:nvPr>
        </p:nvSpPr>
        <p:spPr>
          <a:xfrm flipH="1">
            <a:off x="1889100" y="2355525"/>
            <a:ext cx="2450100" cy="80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CLARKSVILLE CHARTER SCHOOL RECAP</a:t>
            </a:r>
            <a:endParaRPr/>
          </a:p>
        </p:txBody>
      </p:sp>
      <p:sp>
        <p:nvSpPr>
          <p:cNvPr id="162" name="Google Shape;162;p24"/>
          <p:cNvSpPr txBox="1"/>
          <p:nvPr>
            <p:ph idx="2" type="title"/>
          </p:nvPr>
        </p:nvSpPr>
        <p:spPr>
          <a:xfrm flipH="1">
            <a:off x="1889100" y="1541185"/>
            <a:ext cx="29793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163" name="Google Shape;163;p24"/>
          <p:cNvSpPr/>
          <p:nvPr/>
        </p:nvSpPr>
        <p:spPr>
          <a:xfrm>
            <a:off x="-4362575" y="-437650"/>
            <a:ext cx="6000900" cy="5714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51"/>
          <p:cNvPicPr preferRelativeResize="0"/>
          <p:nvPr/>
        </p:nvPicPr>
        <p:blipFill>
          <a:blip r:embed="rId3">
            <a:alphaModFix/>
          </a:blip>
          <a:stretch>
            <a:fillRect/>
          </a:stretch>
        </p:blipFill>
        <p:spPr>
          <a:xfrm>
            <a:off x="1151500" y="428625"/>
            <a:ext cx="5715000" cy="42862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52"/>
          <p:cNvPicPr preferRelativeResize="0"/>
          <p:nvPr/>
        </p:nvPicPr>
        <p:blipFill>
          <a:blip r:embed="rId3">
            <a:alphaModFix/>
          </a:blip>
          <a:stretch>
            <a:fillRect/>
          </a:stretch>
        </p:blipFill>
        <p:spPr>
          <a:xfrm>
            <a:off x="1225525" y="428625"/>
            <a:ext cx="5715000" cy="42862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53"/>
          <p:cNvPicPr preferRelativeResize="0"/>
          <p:nvPr/>
        </p:nvPicPr>
        <p:blipFill>
          <a:blip r:embed="rId3">
            <a:alphaModFix/>
          </a:blip>
          <a:stretch>
            <a:fillRect/>
          </a:stretch>
        </p:blipFill>
        <p:spPr>
          <a:xfrm>
            <a:off x="977100" y="428625"/>
            <a:ext cx="5715000" cy="42862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54"/>
          <p:cNvPicPr preferRelativeResize="0"/>
          <p:nvPr/>
        </p:nvPicPr>
        <p:blipFill>
          <a:blip r:embed="rId3">
            <a:alphaModFix/>
          </a:blip>
          <a:stretch>
            <a:fillRect/>
          </a:stretch>
        </p:blipFill>
        <p:spPr>
          <a:xfrm>
            <a:off x="1173700" y="428625"/>
            <a:ext cx="5715000" cy="4286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55"/>
          <p:cNvPicPr preferRelativeResize="0"/>
          <p:nvPr/>
        </p:nvPicPr>
        <p:blipFill>
          <a:blip r:embed="rId3">
            <a:alphaModFix/>
          </a:blip>
          <a:stretch>
            <a:fillRect/>
          </a:stretch>
        </p:blipFill>
        <p:spPr>
          <a:xfrm>
            <a:off x="1181100" y="428625"/>
            <a:ext cx="5715000" cy="4286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56"/>
          <p:cNvPicPr preferRelativeResize="0"/>
          <p:nvPr/>
        </p:nvPicPr>
        <p:blipFill>
          <a:blip r:embed="rId3">
            <a:alphaModFix/>
          </a:blip>
          <a:stretch>
            <a:fillRect/>
          </a:stretch>
        </p:blipFill>
        <p:spPr>
          <a:xfrm>
            <a:off x="1188500" y="391975"/>
            <a:ext cx="5715000" cy="4286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p57"/>
          <p:cNvPicPr preferRelativeResize="0"/>
          <p:nvPr/>
        </p:nvPicPr>
        <p:blipFill>
          <a:blip r:embed="rId3">
            <a:alphaModFix/>
          </a:blip>
          <a:stretch>
            <a:fillRect/>
          </a:stretch>
        </p:blipFill>
        <p:spPr>
          <a:xfrm>
            <a:off x="1366125" y="428625"/>
            <a:ext cx="5715000" cy="4286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58"/>
          <p:cNvPicPr preferRelativeResize="0"/>
          <p:nvPr/>
        </p:nvPicPr>
        <p:blipFill>
          <a:blip r:embed="rId3">
            <a:alphaModFix/>
          </a:blip>
          <a:stretch>
            <a:fillRect/>
          </a:stretch>
        </p:blipFill>
        <p:spPr>
          <a:xfrm>
            <a:off x="774075" y="428625"/>
            <a:ext cx="5715000" cy="42862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59"/>
          <p:cNvPicPr preferRelativeResize="0"/>
          <p:nvPr/>
        </p:nvPicPr>
        <p:blipFill>
          <a:blip r:embed="rId3">
            <a:alphaModFix/>
          </a:blip>
          <a:stretch>
            <a:fillRect/>
          </a:stretch>
        </p:blipFill>
        <p:spPr>
          <a:xfrm>
            <a:off x="1055300" y="428625"/>
            <a:ext cx="5715000" cy="4286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60"/>
          <p:cNvPicPr preferRelativeResize="0"/>
          <p:nvPr/>
        </p:nvPicPr>
        <p:blipFill>
          <a:blip r:embed="rId3">
            <a:alphaModFix/>
          </a:blip>
          <a:stretch>
            <a:fillRect/>
          </a:stretch>
        </p:blipFill>
        <p:spPr>
          <a:xfrm>
            <a:off x="977100" y="362025"/>
            <a:ext cx="5715000" cy="428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p:nvPr/>
        </p:nvSpPr>
        <p:spPr>
          <a:xfrm rot="-4500033">
            <a:off x="-1273432" y="3070398"/>
            <a:ext cx="3262617" cy="1970242"/>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5"/>
          <p:cNvSpPr txBox="1"/>
          <p:nvPr>
            <p:ph type="ctrTitle"/>
          </p:nvPr>
        </p:nvSpPr>
        <p:spPr>
          <a:xfrm>
            <a:off x="2700275" y="791625"/>
            <a:ext cx="3744900" cy="68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Clarksville Charter School</a:t>
            </a:r>
            <a:endParaRPr sz="1900"/>
          </a:p>
        </p:txBody>
      </p:sp>
      <p:sp>
        <p:nvSpPr>
          <p:cNvPr id="170" name="Google Shape;170;p25"/>
          <p:cNvSpPr/>
          <p:nvPr/>
        </p:nvSpPr>
        <p:spPr>
          <a:xfrm>
            <a:off x="1214832" y="2313049"/>
            <a:ext cx="1933500" cy="16752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1" name="Google Shape;171;p25"/>
          <p:cNvSpPr/>
          <p:nvPr/>
        </p:nvSpPr>
        <p:spPr>
          <a:xfrm>
            <a:off x="2808275" y="1480725"/>
            <a:ext cx="1933500" cy="1675200"/>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4402902" y="2313049"/>
            <a:ext cx="1933500" cy="16752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 name="Google Shape;173;p25"/>
          <p:cNvSpPr/>
          <p:nvPr/>
        </p:nvSpPr>
        <p:spPr>
          <a:xfrm>
            <a:off x="5995668" y="1480725"/>
            <a:ext cx="1933500" cy="1675200"/>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txBox="1"/>
          <p:nvPr>
            <p:ph idx="2" type="ctrTitle"/>
          </p:nvPr>
        </p:nvSpPr>
        <p:spPr>
          <a:xfrm flipH="1">
            <a:off x="1663075" y="2606298"/>
            <a:ext cx="1037100" cy="3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00">
                <a:solidFill>
                  <a:schemeClr val="lt1"/>
                </a:solidFill>
              </a:rPr>
              <a:t>AUTHORIZING DISTRICT</a:t>
            </a:r>
            <a:endParaRPr sz="900">
              <a:solidFill>
                <a:schemeClr val="lt1"/>
              </a:solidFill>
            </a:endParaRPr>
          </a:p>
        </p:txBody>
      </p:sp>
      <p:sp>
        <p:nvSpPr>
          <p:cNvPr id="175" name="Google Shape;175;p25"/>
          <p:cNvSpPr txBox="1"/>
          <p:nvPr>
            <p:ph idx="1" type="subTitle"/>
          </p:nvPr>
        </p:nvSpPr>
        <p:spPr>
          <a:xfrm flipH="1">
            <a:off x="1432475" y="2815693"/>
            <a:ext cx="1498200" cy="9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1"/>
                </a:solidFill>
              </a:rPr>
              <a:t>Buckeye Union School District</a:t>
            </a:r>
            <a:endParaRPr sz="1300">
              <a:solidFill>
                <a:schemeClr val="lt1"/>
              </a:solidFill>
            </a:endParaRPr>
          </a:p>
          <a:p>
            <a:pPr indent="0" lvl="0" marL="0" rtl="0" algn="ctr">
              <a:spcBef>
                <a:spcPts val="0"/>
              </a:spcBef>
              <a:spcAft>
                <a:spcPts val="0"/>
              </a:spcAft>
              <a:buNone/>
            </a:pPr>
            <a:r>
              <a:t/>
            </a:r>
            <a:endParaRPr sz="1300">
              <a:solidFill>
                <a:schemeClr val="lt1"/>
              </a:solidFill>
            </a:endParaRPr>
          </a:p>
          <a:p>
            <a:pPr indent="0" lvl="0" marL="0" rtl="0" algn="ctr">
              <a:spcBef>
                <a:spcPts val="0"/>
              </a:spcBef>
              <a:spcAft>
                <a:spcPts val="0"/>
              </a:spcAft>
              <a:buNone/>
            </a:pPr>
            <a:r>
              <a:t/>
            </a:r>
            <a:endParaRPr>
              <a:solidFill>
                <a:schemeClr val="lt1"/>
              </a:solidFill>
            </a:endParaRPr>
          </a:p>
        </p:txBody>
      </p:sp>
      <p:sp>
        <p:nvSpPr>
          <p:cNvPr id="176" name="Google Shape;176;p25"/>
          <p:cNvSpPr txBox="1"/>
          <p:nvPr>
            <p:ph idx="3" type="ctrTitle"/>
          </p:nvPr>
        </p:nvSpPr>
        <p:spPr>
          <a:xfrm flipH="1">
            <a:off x="4851150" y="2606423"/>
            <a:ext cx="1037100" cy="3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WASC</a:t>
            </a:r>
            <a:endParaRPr>
              <a:solidFill>
                <a:schemeClr val="lt1"/>
              </a:solidFill>
            </a:endParaRPr>
          </a:p>
        </p:txBody>
      </p:sp>
      <p:sp>
        <p:nvSpPr>
          <p:cNvPr id="177" name="Google Shape;177;p25"/>
          <p:cNvSpPr txBox="1"/>
          <p:nvPr>
            <p:ph idx="4" type="subTitle"/>
          </p:nvPr>
        </p:nvSpPr>
        <p:spPr>
          <a:xfrm flipH="1">
            <a:off x="4620550" y="2815693"/>
            <a:ext cx="1498200" cy="9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1"/>
                </a:solidFill>
              </a:rPr>
              <a:t>Accredited through June 30, 2027</a:t>
            </a:r>
            <a:endParaRPr sz="1300">
              <a:solidFill>
                <a:schemeClr val="lt1"/>
              </a:solidFill>
            </a:endParaRPr>
          </a:p>
        </p:txBody>
      </p:sp>
      <p:sp>
        <p:nvSpPr>
          <p:cNvPr id="178" name="Google Shape;178;p25"/>
          <p:cNvSpPr txBox="1"/>
          <p:nvPr>
            <p:ph idx="5" type="ctrTitle"/>
          </p:nvPr>
        </p:nvSpPr>
        <p:spPr>
          <a:xfrm flipH="1">
            <a:off x="3257125" y="1763240"/>
            <a:ext cx="1037100" cy="3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CHARTER TERM</a:t>
            </a:r>
            <a:endParaRPr/>
          </a:p>
        </p:txBody>
      </p:sp>
      <p:sp>
        <p:nvSpPr>
          <p:cNvPr id="179" name="Google Shape;179;p25"/>
          <p:cNvSpPr txBox="1"/>
          <p:nvPr>
            <p:ph idx="6" type="subTitle"/>
          </p:nvPr>
        </p:nvSpPr>
        <p:spPr>
          <a:xfrm flipH="1">
            <a:off x="3026500" y="2224820"/>
            <a:ext cx="1498200" cy="45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accent3"/>
                </a:solidFill>
                <a:latin typeface="Assistant"/>
                <a:ea typeface="Assistant"/>
                <a:cs typeface="Assistant"/>
                <a:sym typeface="Assistant"/>
              </a:rPr>
              <a:t>Renewal 2025</a:t>
            </a:r>
            <a:endParaRPr b="1" sz="1700">
              <a:solidFill>
                <a:schemeClr val="accent3"/>
              </a:solidFill>
              <a:latin typeface="Assistant"/>
              <a:ea typeface="Assistant"/>
              <a:cs typeface="Assistant"/>
              <a:sym typeface="Assistant"/>
            </a:endParaRPr>
          </a:p>
          <a:p>
            <a:pPr indent="0" lvl="0" marL="0" rtl="0" algn="ctr">
              <a:spcBef>
                <a:spcPts val="0"/>
              </a:spcBef>
              <a:spcAft>
                <a:spcPts val="0"/>
              </a:spcAft>
              <a:buNone/>
            </a:pPr>
            <a:r>
              <a:t/>
            </a:r>
            <a:endParaRPr b="1" sz="1700">
              <a:solidFill>
                <a:schemeClr val="accent3"/>
              </a:solidFill>
              <a:latin typeface="Assistant"/>
              <a:ea typeface="Assistant"/>
              <a:cs typeface="Assistant"/>
              <a:sym typeface="Assistant"/>
            </a:endParaRPr>
          </a:p>
          <a:p>
            <a:pPr indent="0" lvl="0" marL="0" rtl="0" algn="l">
              <a:spcBef>
                <a:spcPts val="0"/>
              </a:spcBef>
              <a:spcAft>
                <a:spcPts val="0"/>
              </a:spcAft>
              <a:buNone/>
            </a:pPr>
            <a:r>
              <a:t/>
            </a:r>
            <a:endParaRPr>
              <a:solidFill>
                <a:schemeClr val="accent3"/>
              </a:solidFill>
            </a:endParaRPr>
          </a:p>
        </p:txBody>
      </p:sp>
      <p:sp>
        <p:nvSpPr>
          <p:cNvPr id="180" name="Google Shape;180;p25"/>
          <p:cNvSpPr txBox="1"/>
          <p:nvPr>
            <p:ph idx="7" type="ctrTitle"/>
          </p:nvPr>
        </p:nvSpPr>
        <p:spPr>
          <a:xfrm flipH="1">
            <a:off x="6445175" y="1763240"/>
            <a:ext cx="1037100" cy="3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COUNTIES</a:t>
            </a:r>
            <a:endParaRPr/>
          </a:p>
        </p:txBody>
      </p:sp>
      <p:sp>
        <p:nvSpPr>
          <p:cNvPr id="181" name="Google Shape;181;p25"/>
          <p:cNvSpPr txBox="1"/>
          <p:nvPr>
            <p:ph idx="8" type="subTitle"/>
          </p:nvPr>
        </p:nvSpPr>
        <p:spPr>
          <a:xfrm flipH="1">
            <a:off x="6214563" y="1972515"/>
            <a:ext cx="1498200" cy="9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accent3"/>
                </a:solidFill>
              </a:rPr>
              <a:t>El Dorado, Amador, Alpine, Sacramento, and Placer County</a:t>
            </a:r>
            <a:endParaRPr sz="1200">
              <a:solidFill>
                <a:schemeClr val="accent3"/>
              </a:solidFill>
            </a:endParaRPr>
          </a:p>
          <a:p>
            <a:pPr indent="0" lvl="0" marL="0" rtl="0" algn="l">
              <a:spcBef>
                <a:spcPts val="0"/>
              </a:spcBef>
              <a:spcAft>
                <a:spcPts val="0"/>
              </a:spcAft>
              <a:buNone/>
            </a:pPr>
            <a:r>
              <a:t/>
            </a:r>
            <a:endParaRPr>
              <a:solidFill>
                <a:schemeClr val="accent3"/>
              </a:solidFill>
            </a:endParaRPr>
          </a:p>
        </p:txBody>
      </p:sp>
      <p:sp>
        <p:nvSpPr>
          <p:cNvPr id="182" name="Google Shape;182;p25"/>
          <p:cNvSpPr/>
          <p:nvPr/>
        </p:nvSpPr>
        <p:spPr>
          <a:xfrm rot="5400000">
            <a:off x="7282972" y="-391616"/>
            <a:ext cx="3262631" cy="1970235"/>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61"/>
          <p:cNvPicPr preferRelativeResize="0"/>
          <p:nvPr/>
        </p:nvPicPr>
        <p:blipFill>
          <a:blip r:embed="rId3">
            <a:alphaModFix/>
          </a:blip>
          <a:stretch>
            <a:fillRect/>
          </a:stretch>
        </p:blipFill>
        <p:spPr>
          <a:xfrm>
            <a:off x="1188500" y="317250"/>
            <a:ext cx="5715000" cy="42862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62"/>
          <p:cNvPicPr preferRelativeResize="0"/>
          <p:nvPr/>
        </p:nvPicPr>
        <p:blipFill>
          <a:blip r:embed="rId3">
            <a:alphaModFix/>
          </a:blip>
          <a:stretch>
            <a:fillRect/>
          </a:stretch>
        </p:blipFill>
        <p:spPr>
          <a:xfrm>
            <a:off x="1129300" y="428625"/>
            <a:ext cx="5715000" cy="42862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63"/>
          <p:cNvPicPr preferRelativeResize="0"/>
          <p:nvPr/>
        </p:nvPicPr>
        <p:blipFill>
          <a:blip r:embed="rId3">
            <a:alphaModFix/>
          </a:blip>
          <a:stretch>
            <a:fillRect/>
          </a:stretch>
        </p:blipFill>
        <p:spPr>
          <a:xfrm>
            <a:off x="977100" y="317250"/>
            <a:ext cx="5715000" cy="42862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64"/>
          <p:cNvPicPr preferRelativeResize="0"/>
          <p:nvPr/>
        </p:nvPicPr>
        <p:blipFill>
          <a:blip r:embed="rId3">
            <a:alphaModFix/>
          </a:blip>
          <a:stretch>
            <a:fillRect/>
          </a:stretch>
        </p:blipFill>
        <p:spPr>
          <a:xfrm>
            <a:off x="1092300" y="428625"/>
            <a:ext cx="5715000" cy="42862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65"/>
          <p:cNvPicPr preferRelativeResize="0"/>
          <p:nvPr/>
        </p:nvPicPr>
        <p:blipFill>
          <a:blip r:embed="rId3">
            <a:alphaModFix/>
          </a:blip>
          <a:stretch>
            <a:fillRect/>
          </a:stretch>
        </p:blipFill>
        <p:spPr>
          <a:xfrm>
            <a:off x="1107100" y="428625"/>
            <a:ext cx="5715000" cy="42862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66"/>
          <p:cNvPicPr preferRelativeResize="0"/>
          <p:nvPr/>
        </p:nvPicPr>
        <p:blipFill>
          <a:blip r:embed="rId3">
            <a:alphaModFix/>
          </a:blip>
          <a:stretch>
            <a:fillRect/>
          </a:stretch>
        </p:blipFill>
        <p:spPr>
          <a:xfrm>
            <a:off x="1269925" y="428625"/>
            <a:ext cx="5715000" cy="42862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67"/>
          <p:cNvPicPr preferRelativeResize="0"/>
          <p:nvPr/>
        </p:nvPicPr>
        <p:blipFill>
          <a:blip r:embed="rId3">
            <a:alphaModFix/>
          </a:blip>
          <a:stretch>
            <a:fillRect/>
          </a:stretch>
        </p:blipFill>
        <p:spPr>
          <a:xfrm>
            <a:off x="1114500" y="463225"/>
            <a:ext cx="5715000" cy="42862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68"/>
          <p:cNvPicPr preferRelativeResize="0"/>
          <p:nvPr/>
        </p:nvPicPr>
        <p:blipFill>
          <a:blip r:embed="rId3">
            <a:alphaModFix/>
          </a:blip>
          <a:stretch>
            <a:fillRect/>
          </a:stretch>
        </p:blipFill>
        <p:spPr>
          <a:xfrm>
            <a:off x="1047875" y="428625"/>
            <a:ext cx="5715000" cy="42862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p69"/>
          <p:cNvPicPr preferRelativeResize="0"/>
          <p:nvPr/>
        </p:nvPicPr>
        <p:blipFill>
          <a:blip r:embed="rId3">
            <a:alphaModFix/>
          </a:blip>
          <a:stretch>
            <a:fillRect/>
          </a:stretch>
        </p:blipFill>
        <p:spPr>
          <a:xfrm>
            <a:off x="1262500" y="428625"/>
            <a:ext cx="5715000" cy="42862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70"/>
          <p:cNvPicPr preferRelativeResize="0"/>
          <p:nvPr/>
        </p:nvPicPr>
        <p:blipFill>
          <a:blip r:embed="rId3">
            <a:alphaModFix/>
          </a:blip>
          <a:stretch>
            <a:fillRect/>
          </a:stretch>
        </p:blipFill>
        <p:spPr>
          <a:xfrm>
            <a:off x="1121900" y="428625"/>
            <a:ext cx="5715000" cy="4286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6"/>
          <p:cNvPicPr preferRelativeResize="0"/>
          <p:nvPr/>
        </p:nvPicPr>
        <p:blipFill rotWithShape="1">
          <a:blip r:embed="rId3">
            <a:alphaModFix/>
          </a:blip>
          <a:srcRect b="21096" l="26904" r="42656" t="2468"/>
          <a:stretch/>
        </p:blipFill>
        <p:spPr>
          <a:xfrm>
            <a:off x="2724000" y="-5250"/>
            <a:ext cx="3695998" cy="5222752"/>
          </a:xfrm>
          <a:prstGeom prst="rect">
            <a:avLst/>
          </a:prstGeom>
          <a:noFill/>
          <a:ln>
            <a:noFill/>
          </a:ln>
        </p:spPr>
      </p:pic>
      <p:sp>
        <p:nvSpPr>
          <p:cNvPr id="188" name="Google Shape;188;p26"/>
          <p:cNvSpPr/>
          <p:nvPr/>
        </p:nvSpPr>
        <p:spPr>
          <a:xfrm rot="-194701">
            <a:off x="-270710" y="1150345"/>
            <a:ext cx="2983784" cy="2584749"/>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p:nvPr/>
        </p:nvSpPr>
        <p:spPr>
          <a:xfrm rot="914792">
            <a:off x="6308390" y="2648494"/>
            <a:ext cx="2283885" cy="1978011"/>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txBox="1"/>
          <p:nvPr>
            <p:ph type="ctrTitle"/>
          </p:nvPr>
        </p:nvSpPr>
        <p:spPr>
          <a:xfrm>
            <a:off x="6793000" y="116481"/>
            <a:ext cx="1737300" cy="38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SLO’S</a:t>
            </a:r>
            <a:endParaRPr>
              <a:solidFill>
                <a:schemeClr val="dk1"/>
              </a:solidFill>
            </a:endParaRPr>
          </a:p>
        </p:txBody>
      </p:sp>
      <p:sp>
        <p:nvSpPr>
          <p:cNvPr id="191" name="Google Shape;191;p26"/>
          <p:cNvSpPr txBox="1"/>
          <p:nvPr/>
        </p:nvSpPr>
        <p:spPr>
          <a:xfrm>
            <a:off x="43475" y="1438500"/>
            <a:ext cx="2439300" cy="2266500"/>
          </a:xfrm>
          <a:prstGeom prst="rect">
            <a:avLst/>
          </a:prstGeom>
          <a:noFill/>
          <a:ln>
            <a:noFill/>
          </a:ln>
        </p:spPr>
        <p:txBody>
          <a:bodyPr anchorCtr="0" anchor="t" bIns="91425" lIns="91425" spcFirstLastPara="1" rIns="91425" wrap="square" tIns="91425">
            <a:noAutofit/>
          </a:bodyPr>
          <a:lstStyle/>
          <a:p>
            <a:pPr indent="0" lvl="0" marL="0" marR="100965" rtl="0" algn="l">
              <a:lnSpc>
                <a:spcPct val="110000"/>
              </a:lnSpc>
              <a:spcBef>
                <a:spcPts val="1205"/>
              </a:spcBef>
              <a:spcAft>
                <a:spcPts val="0"/>
              </a:spcAft>
              <a:buNone/>
            </a:pPr>
            <a:r>
              <a:rPr lang="en" sz="900">
                <a:solidFill>
                  <a:srgbClr val="3F4449"/>
                </a:solidFill>
                <a:latin typeface="Chivo"/>
                <a:ea typeface="Chivo"/>
                <a:cs typeface="Chivo"/>
                <a:sym typeface="Chivo"/>
              </a:rPr>
              <a:t>Clarksville Charter School ensures an individualized Learning Plan for each student is developed with both teacher, parent, and student with a focus on learning style fostering learning based on the student's natural interests and abilities. We are here to serve, support, and inspire the community within our school and all families on an educational journey with their children.</a:t>
            </a:r>
            <a:endParaRPr sz="900">
              <a:solidFill>
                <a:srgbClr val="3F4449"/>
              </a:solidFill>
              <a:latin typeface="Chivo"/>
              <a:ea typeface="Chivo"/>
              <a:cs typeface="Chivo"/>
              <a:sym typeface="Chivo"/>
            </a:endParaRPr>
          </a:p>
          <a:p>
            <a:pPr indent="0" lvl="0" marL="0" marR="100965" rtl="0" algn="l">
              <a:lnSpc>
                <a:spcPct val="110000"/>
              </a:lnSpc>
              <a:spcBef>
                <a:spcPts val="1205"/>
              </a:spcBef>
              <a:spcAft>
                <a:spcPts val="0"/>
              </a:spcAft>
              <a:buNone/>
            </a:pPr>
            <a:r>
              <a:t/>
            </a:r>
            <a:endParaRPr sz="900">
              <a:solidFill>
                <a:srgbClr val="3F4449"/>
              </a:solidFill>
              <a:latin typeface="Chivo"/>
              <a:ea typeface="Chivo"/>
              <a:cs typeface="Chivo"/>
              <a:sym typeface="Chivo"/>
            </a:endParaRPr>
          </a:p>
        </p:txBody>
      </p:sp>
      <p:sp>
        <p:nvSpPr>
          <p:cNvPr id="192" name="Google Shape;192;p26"/>
          <p:cNvSpPr txBox="1"/>
          <p:nvPr/>
        </p:nvSpPr>
        <p:spPr>
          <a:xfrm flipH="1">
            <a:off x="237875" y="1382150"/>
            <a:ext cx="1737300" cy="2358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300">
                <a:solidFill>
                  <a:schemeClr val="dk1"/>
                </a:solidFill>
                <a:latin typeface="Nunito Sans"/>
                <a:ea typeface="Nunito Sans"/>
                <a:cs typeface="Nunito Sans"/>
                <a:sym typeface="Nunito Sans"/>
              </a:rPr>
              <a:t>MISSION</a:t>
            </a:r>
            <a:endParaRPr b="1" sz="1300">
              <a:solidFill>
                <a:schemeClr val="dk1"/>
              </a:solidFill>
              <a:latin typeface="Nunito Sans"/>
              <a:ea typeface="Nunito Sans"/>
              <a:cs typeface="Nunito Sans"/>
              <a:sym typeface="Nunito Sans"/>
            </a:endParaRPr>
          </a:p>
        </p:txBody>
      </p:sp>
      <p:sp>
        <p:nvSpPr>
          <p:cNvPr id="193" name="Google Shape;193;p26"/>
          <p:cNvSpPr txBox="1"/>
          <p:nvPr/>
        </p:nvSpPr>
        <p:spPr>
          <a:xfrm>
            <a:off x="6450275" y="3184550"/>
            <a:ext cx="2000100" cy="12336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800">
                <a:latin typeface="Chivo"/>
                <a:ea typeface="Chivo"/>
                <a:cs typeface="Chivo"/>
                <a:sym typeface="Chivo"/>
              </a:rPr>
              <a:t>Clarksville Charter School develops the individual gifts of students to become critical thinkers, responsible citizens, and innovative leaders prepared for academic and real-life success in the 21st century. </a:t>
            </a:r>
            <a:endParaRPr sz="700">
              <a:solidFill>
                <a:schemeClr val="accent3"/>
              </a:solidFill>
              <a:latin typeface="Assistant Light"/>
              <a:ea typeface="Assistant Light"/>
              <a:cs typeface="Assistant Light"/>
              <a:sym typeface="Assistant Light"/>
            </a:endParaRPr>
          </a:p>
        </p:txBody>
      </p:sp>
      <p:sp>
        <p:nvSpPr>
          <p:cNvPr id="194" name="Google Shape;194;p26"/>
          <p:cNvSpPr txBox="1"/>
          <p:nvPr/>
        </p:nvSpPr>
        <p:spPr>
          <a:xfrm flipH="1">
            <a:off x="6793000" y="2883139"/>
            <a:ext cx="2000100" cy="1803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Nunito Sans"/>
                <a:ea typeface="Nunito Sans"/>
                <a:cs typeface="Nunito Sans"/>
                <a:sym typeface="Nunito Sans"/>
              </a:rPr>
              <a:t>VISION</a:t>
            </a:r>
            <a:endParaRPr b="1" sz="1300">
              <a:solidFill>
                <a:schemeClr val="dk1"/>
              </a:solidFill>
              <a:latin typeface="Nunito Sans"/>
              <a:ea typeface="Nunito Sans"/>
              <a:cs typeface="Nunito Sans"/>
              <a:sym typeface="Nunito Sans"/>
            </a:endParaRPr>
          </a:p>
        </p:txBody>
      </p:sp>
      <p:sp>
        <p:nvSpPr>
          <p:cNvPr id="195" name="Google Shape;195;p26"/>
          <p:cNvSpPr txBox="1"/>
          <p:nvPr/>
        </p:nvSpPr>
        <p:spPr>
          <a:xfrm>
            <a:off x="6692100" y="433825"/>
            <a:ext cx="2279100" cy="1523700"/>
          </a:xfrm>
          <a:prstGeom prst="rect">
            <a:avLst/>
          </a:prstGeom>
          <a:noFill/>
          <a:ln>
            <a:noFill/>
          </a:ln>
        </p:spPr>
        <p:txBody>
          <a:bodyPr anchorCtr="0" anchor="t" bIns="91425" lIns="91425" spcFirstLastPara="1" rIns="91425" wrap="square" tIns="91425">
            <a:spAutoFit/>
          </a:bodyPr>
          <a:lstStyle/>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Navigators of the Digital World</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Self-Directed</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Personalized Learners</a:t>
            </a:r>
            <a:r>
              <a:rPr lang="en" sz="1000">
                <a:solidFill>
                  <a:srgbClr val="3F4449"/>
                </a:solidFill>
                <a:latin typeface="Chivo"/>
                <a:ea typeface="Chivo"/>
                <a:cs typeface="Chivo"/>
                <a:sym typeface="Chivo"/>
              </a:rPr>
              <a:t> -</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Independent Critical Thinkers</a:t>
            </a:r>
            <a:r>
              <a:rPr lang="en" sz="1000">
                <a:solidFill>
                  <a:srgbClr val="3F4449"/>
                </a:solidFill>
                <a:latin typeface="Chivo"/>
                <a:ea typeface="Chivo"/>
                <a:cs typeface="Chivo"/>
                <a:sym typeface="Chivo"/>
              </a:rPr>
              <a:t> </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Responsible Citizens</a:t>
            </a:r>
            <a:r>
              <a:rPr lang="en" sz="1000">
                <a:solidFill>
                  <a:srgbClr val="3F4449"/>
                </a:solidFill>
                <a:latin typeface="Chivo"/>
                <a:ea typeface="Chivo"/>
                <a:cs typeface="Chivo"/>
                <a:sym typeface="Chivo"/>
              </a:rPr>
              <a:t> </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Effective Communicators </a:t>
            </a:r>
            <a:r>
              <a:rPr lang="en" sz="1000">
                <a:solidFill>
                  <a:srgbClr val="3F4449"/>
                </a:solidFill>
                <a:latin typeface="Chivo"/>
                <a:ea typeface="Chivo"/>
                <a:cs typeface="Chivo"/>
                <a:sym typeface="Chivo"/>
              </a:rPr>
              <a:t> </a:t>
            </a:r>
            <a:endParaRPr sz="1300">
              <a:latin typeface="Chivo"/>
              <a:ea typeface="Chivo"/>
              <a:cs typeface="Chivo"/>
              <a:sym typeface="Chiv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p71"/>
          <p:cNvPicPr preferRelativeResize="0"/>
          <p:nvPr/>
        </p:nvPicPr>
        <p:blipFill>
          <a:blip r:embed="rId3">
            <a:alphaModFix/>
          </a:blip>
          <a:stretch>
            <a:fillRect/>
          </a:stretch>
        </p:blipFill>
        <p:spPr>
          <a:xfrm>
            <a:off x="1033100" y="428625"/>
            <a:ext cx="5715000" cy="42862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id="426" name="Google Shape;426;p72"/>
          <p:cNvPicPr preferRelativeResize="0"/>
          <p:nvPr/>
        </p:nvPicPr>
        <p:blipFill>
          <a:blip r:embed="rId3">
            <a:alphaModFix/>
          </a:blip>
          <a:stretch>
            <a:fillRect/>
          </a:stretch>
        </p:blipFill>
        <p:spPr>
          <a:xfrm>
            <a:off x="1062675" y="428625"/>
            <a:ext cx="5715000" cy="42862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0" name="Shape 430"/>
        <p:cNvGrpSpPr/>
        <p:nvPr/>
      </p:nvGrpSpPr>
      <p:grpSpPr>
        <a:xfrm>
          <a:off x="0" y="0"/>
          <a:ext cx="0" cy="0"/>
          <a:chOff x="0" y="0"/>
          <a:chExt cx="0" cy="0"/>
        </a:xfrm>
      </p:grpSpPr>
      <p:sp>
        <p:nvSpPr>
          <p:cNvPr id="431" name="Google Shape;431;p73"/>
          <p:cNvSpPr txBox="1"/>
          <p:nvPr>
            <p:ph type="ctrTitle"/>
          </p:nvPr>
        </p:nvSpPr>
        <p:spPr>
          <a:xfrm flipH="1">
            <a:off x="1889450" y="2355525"/>
            <a:ext cx="2589000" cy="80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FINANCIAL TRAINING with Jim Surmeian</a:t>
            </a:r>
            <a:endParaRPr/>
          </a:p>
          <a:p>
            <a:pPr indent="0" lvl="0" marL="0" rtl="0" algn="l">
              <a:spcBef>
                <a:spcPts val="0"/>
              </a:spcBef>
              <a:spcAft>
                <a:spcPts val="0"/>
              </a:spcAft>
              <a:buNone/>
            </a:pPr>
            <a:r>
              <a:rPr lang="en"/>
              <a:t> </a:t>
            </a:r>
            <a:endParaRPr/>
          </a:p>
        </p:txBody>
      </p:sp>
      <p:sp>
        <p:nvSpPr>
          <p:cNvPr id="432" name="Google Shape;432;p73"/>
          <p:cNvSpPr txBox="1"/>
          <p:nvPr>
            <p:ph idx="2" type="title"/>
          </p:nvPr>
        </p:nvSpPr>
        <p:spPr>
          <a:xfrm flipH="1">
            <a:off x="1800325" y="1601035"/>
            <a:ext cx="29793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03</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6" name="Shape 436"/>
        <p:cNvGrpSpPr/>
        <p:nvPr/>
      </p:nvGrpSpPr>
      <p:grpSpPr>
        <a:xfrm>
          <a:off x="0" y="0"/>
          <a:ext cx="0" cy="0"/>
          <a:chOff x="0" y="0"/>
          <a:chExt cx="0" cy="0"/>
        </a:xfrm>
      </p:grpSpPr>
      <p:sp>
        <p:nvSpPr>
          <p:cNvPr id="437" name="Google Shape;437;p74"/>
          <p:cNvSpPr/>
          <p:nvPr/>
        </p:nvSpPr>
        <p:spPr>
          <a:xfrm>
            <a:off x="0" y="75640"/>
            <a:ext cx="9153144" cy="4997767"/>
          </a:xfrm>
          <a:custGeom>
            <a:rect b="b" l="l" r="r" t="t"/>
            <a:pathLst>
              <a:path extrusionOk="0" h="7543800" w="10058400">
                <a:moveTo>
                  <a:pt x="10058400" y="7543800"/>
                </a:moveTo>
                <a:lnTo>
                  <a:pt x="0" y="7543800"/>
                </a:lnTo>
                <a:lnTo>
                  <a:pt x="0" y="0"/>
                </a:lnTo>
                <a:lnTo>
                  <a:pt x="10058400" y="0"/>
                </a:lnTo>
                <a:lnTo>
                  <a:pt x="10058400" y="754380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438" name="Google Shape;438;p74"/>
          <p:cNvPicPr preferRelativeResize="0"/>
          <p:nvPr/>
        </p:nvPicPr>
        <p:blipFill rotWithShape="1">
          <a:blip r:embed="rId3">
            <a:alphaModFix/>
          </a:blip>
          <a:srcRect b="0" l="0" r="0" t="0"/>
          <a:stretch/>
        </p:blipFill>
        <p:spPr>
          <a:xfrm>
            <a:off x="465512" y="576878"/>
            <a:ext cx="1788122" cy="458881"/>
          </a:xfrm>
          <a:prstGeom prst="rect">
            <a:avLst/>
          </a:prstGeom>
          <a:noFill/>
          <a:ln>
            <a:noFill/>
          </a:ln>
        </p:spPr>
      </p:pic>
      <p:sp>
        <p:nvSpPr>
          <p:cNvPr id="439" name="Google Shape;439;p74"/>
          <p:cNvSpPr txBox="1"/>
          <p:nvPr>
            <p:ph type="title"/>
          </p:nvPr>
        </p:nvSpPr>
        <p:spPr>
          <a:xfrm>
            <a:off x="551620" y="1638936"/>
            <a:ext cx="7680600" cy="13374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4300">
                <a:solidFill>
                  <a:srgbClr val="FFFFFF"/>
                </a:solidFill>
              </a:rPr>
              <a:t>Charter Finance for Board Members</a:t>
            </a:r>
            <a:endParaRPr sz="4300"/>
          </a:p>
        </p:txBody>
      </p:sp>
      <p:sp>
        <p:nvSpPr>
          <p:cNvPr id="440" name="Google Shape;440;p74"/>
          <p:cNvSpPr txBox="1"/>
          <p:nvPr/>
        </p:nvSpPr>
        <p:spPr>
          <a:xfrm>
            <a:off x="459519" y="3017175"/>
            <a:ext cx="1143000" cy="227100"/>
          </a:xfrm>
          <a:prstGeom prst="rect">
            <a:avLst/>
          </a:prstGeom>
          <a:noFill/>
          <a:ln>
            <a:noFill/>
          </a:ln>
        </p:spPr>
        <p:txBody>
          <a:bodyPr anchorCtr="0" anchor="t" bIns="0" lIns="0" spcFirstLastPara="1" rIns="0" wrap="square" tIns="11525">
            <a:spAutoFit/>
          </a:bodyPr>
          <a:lstStyle/>
          <a:p>
            <a:pPr indent="0" lvl="0" marL="12700" rtl="0" algn="l">
              <a:lnSpc>
                <a:spcPct val="100000"/>
              </a:lnSpc>
              <a:spcBef>
                <a:spcPts val="0"/>
              </a:spcBef>
              <a:spcAft>
                <a:spcPts val="0"/>
              </a:spcAft>
              <a:buNone/>
            </a:pPr>
            <a:r>
              <a:rPr i="1" lang="en" sz="1400">
                <a:solidFill>
                  <a:srgbClr val="C3C3C3"/>
                </a:solidFill>
                <a:latin typeface="Calibri"/>
                <a:ea typeface="Calibri"/>
                <a:cs typeface="Calibri"/>
                <a:sym typeface="Calibri"/>
              </a:rPr>
              <a:t>October 2022</a:t>
            </a:r>
            <a:endParaRPr sz="1400">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4" name="Shape 444"/>
        <p:cNvGrpSpPr/>
        <p:nvPr/>
      </p:nvGrpSpPr>
      <p:grpSpPr>
        <a:xfrm>
          <a:off x="0" y="0"/>
          <a:ext cx="0" cy="0"/>
          <a:chOff x="0" y="0"/>
          <a:chExt cx="0" cy="0"/>
        </a:xfrm>
      </p:grpSpPr>
      <p:pic>
        <p:nvPicPr>
          <p:cNvPr id="445" name="Google Shape;445;p75"/>
          <p:cNvPicPr preferRelativeResize="0"/>
          <p:nvPr/>
        </p:nvPicPr>
        <p:blipFill rotWithShape="1">
          <a:blip r:embed="rId3">
            <a:alphaModFix/>
          </a:blip>
          <a:srcRect b="0" l="0" r="0" t="0"/>
          <a:stretch/>
        </p:blipFill>
        <p:spPr>
          <a:xfrm>
            <a:off x="0" y="75640"/>
            <a:ext cx="6656294" cy="4992221"/>
          </a:xfrm>
          <a:prstGeom prst="rect">
            <a:avLst/>
          </a:prstGeom>
          <a:noFill/>
          <a:ln>
            <a:noFill/>
          </a:ln>
        </p:spPr>
      </p:pic>
      <p:sp>
        <p:nvSpPr>
          <p:cNvPr id="446" name="Google Shape;446;p75"/>
          <p:cNvSpPr txBox="1"/>
          <p:nvPr>
            <p:ph type="title"/>
          </p:nvPr>
        </p:nvSpPr>
        <p:spPr>
          <a:xfrm>
            <a:off x="459553" y="387030"/>
            <a:ext cx="7107300" cy="672300"/>
          </a:xfrm>
          <a:prstGeom prst="rect">
            <a:avLst/>
          </a:prstGeom>
          <a:noFill/>
          <a:ln>
            <a:noFill/>
          </a:ln>
        </p:spPr>
        <p:txBody>
          <a:bodyPr anchorCtr="0" anchor="t" bIns="0" lIns="0" spcFirstLastPara="1" rIns="0" wrap="square" tIns="223550">
            <a:spAutoFit/>
          </a:bodyPr>
          <a:lstStyle/>
          <a:p>
            <a:pPr indent="0" lvl="0" marL="2070100" rtl="0" algn="l">
              <a:lnSpc>
                <a:spcPct val="100000"/>
              </a:lnSpc>
              <a:spcBef>
                <a:spcPts val="0"/>
              </a:spcBef>
              <a:spcAft>
                <a:spcPts val="0"/>
              </a:spcAft>
              <a:buNone/>
            </a:pPr>
            <a:r>
              <a:rPr lang="en" sz="2900"/>
              <a:t>Agenda</a:t>
            </a:r>
            <a:endParaRPr sz="2900"/>
          </a:p>
        </p:txBody>
      </p:sp>
      <p:sp>
        <p:nvSpPr>
          <p:cNvPr id="447" name="Google Shape;447;p75"/>
          <p:cNvSpPr txBox="1"/>
          <p:nvPr/>
        </p:nvSpPr>
        <p:spPr>
          <a:xfrm>
            <a:off x="2724720" y="1363160"/>
            <a:ext cx="4123500" cy="1487100"/>
          </a:xfrm>
          <a:prstGeom prst="rect">
            <a:avLst/>
          </a:prstGeom>
          <a:noFill/>
          <a:ln>
            <a:noFill/>
          </a:ln>
        </p:spPr>
        <p:txBody>
          <a:bodyPr anchorCtr="0" anchor="t" bIns="0" lIns="0" spcFirstLastPara="1" rIns="0" wrap="square" tIns="161675">
            <a:spAutoFit/>
          </a:bodyPr>
          <a:lstStyle/>
          <a:p>
            <a:pPr indent="-355600" lvl="0" marL="368300" rtl="0" algn="l">
              <a:lnSpc>
                <a:spcPct val="100000"/>
              </a:lnSpc>
              <a:spcBef>
                <a:spcPts val="0"/>
              </a:spcBef>
              <a:spcAft>
                <a:spcPts val="0"/>
              </a:spcAft>
              <a:buClr>
                <a:srgbClr val="7CAF3D"/>
              </a:buClr>
              <a:buSzPts val="1600"/>
              <a:buFont typeface="Calibri"/>
              <a:buAutoNum type="romanUcPeriod"/>
            </a:pPr>
            <a:r>
              <a:rPr lang="en" sz="2200">
                <a:latin typeface="Calibri"/>
                <a:ea typeface="Calibri"/>
                <a:cs typeface="Calibri"/>
                <a:sym typeface="Calibri"/>
              </a:rPr>
              <a:t>Reading the Financial Package</a:t>
            </a:r>
            <a:endParaRPr sz="2200">
              <a:latin typeface="Calibri"/>
              <a:ea typeface="Calibri"/>
              <a:cs typeface="Calibri"/>
              <a:sym typeface="Calibri"/>
            </a:endParaRPr>
          </a:p>
          <a:p>
            <a:pPr indent="-355600" lvl="0" marL="368300" rtl="0" algn="l">
              <a:lnSpc>
                <a:spcPct val="100000"/>
              </a:lnSpc>
              <a:spcBef>
                <a:spcPts val="1200"/>
              </a:spcBef>
              <a:spcAft>
                <a:spcPts val="0"/>
              </a:spcAft>
              <a:buClr>
                <a:srgbClr val="7CAF3D"/>
              </a:buClr>
              <a:buSzPts val="1600"/>
              <a:buFont typeface="Calibri"/>
              <a:buAutoNum type="romanUcPeriod"/>
            </a:pPr>
            <a:r>
              <a:rPr lang="en" sz="2200">
                <a:latin typeface="Calibri"/>
                <a:ea typeface="Calibri"/>
                <a:cs typeface="Calibri"/>
                <a:sym typeface="Calibri"/>
              </a:rPr>
              <a:t>Funding Basics</a:t>
            </a:r>
            <a:endParaRPr sz="2200">
              <a:latin typeface="Calibri"/>
              <a:ea typeface="Calibri"/>
              <a:cs typeface="Calibri"/>
              <a:sym typeface="Calibri"/>
            </a:endParaRPr>
          </a:p>
          <a:p>
            <a:pPr indent="-355600" lvl="0" marL="368300" rtl="0" algn="l">
              <a:lnSpc>
                <a:spcPct val="100000"/>
              </a:lnSpc>
              <a:spcBef>
                <a:spcPts val="1200"/>
              </a:spcBef>
              <a:spcAft>
                <a:spcPts val="0"/>
              </a:spcAft>
              <a:buClr>
                <a:srgbClr val="7CAF3D"/>
              </a:buClr>
              <a:buSzPts val="1600"/>
              <a:buFont typeface="Calibri"/>
              <a:buAutoNum type="romanUcPeriod"/>
            </a:pPr>
            <a:r>
              <a:rPr lang="en" sz="2200">
                <a:latin typeface="Calibri"/>
                <a:ea typeface="Calibri"/>
                <a:cs typeface="Calibri"/>
                <a:sym typeface="Calibri"/>
              </a:rPr>
              <a:t>Funding Determination</a:t>
            </a:r>
            <a:endParaRPr sz="2200">
              <a:latin typeface="Calibri"/>
              <a:ea typeface="Calibri"/>
              <a:cs typeface="Calibri"/>
              <a:sym typeface="Calibri"/>
            </a:endParaRPr>
          </a:p>
        </p:txBody>
      </p:sp>
      <p:pic>
        <p:nvPicPr>
          <p:cNvPr id="448" name="Google Shape;448;p75"/>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449" name="Google Shape;449;p75"/>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76"/>
          <p:cNvSpPr txBox="1"/>
          <p:nvPr>
            <p:ph type="title"/>
          </p:nvPr>
        </p:nvSpPr>
        <p:spPr>
          <a:xfrm>
            <a:off x="459495" y="2466582"/>
            <a:ext cx="51222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b="1" lang="en" sz="2200">
                <a:solidFill>
                  <a:srgbClr val="FFFFFF"/>
                </a:solidFill>
                <a:latin typeface="Calibri"/>
                <a:ea typeface="Calibri"/>
                <a:cs typeface="Calibri"/>
                <a:sym typeface="Calibri"/>
              </a:rPr>
              <a:t>I. READING THE FINANCIAL PACKAGE</a:t>
            </a:r>
            <a:endParaRPr sz="2200">
              <a:latin typeface="Calibri"/>
              <a:ea typeface="Calibri"/>
              <a:cs typeface="Calibri"/>
              <a:sym typeface="Calibri"/>
            </a:endParaRPr>
          </a:p>
        </p:txBody>
      </p:sp>
      <p:pic>
        <p:nvPicPr>
          <p:cNvPr id="455" name="Google Shape;455;p76"/>
          <p:cNvPicPr preferRelativeResize="0"/>
          <p:nvPr/>
        </p:nvPicPr>
        <p:blipFill rotWithShape="1">
          <a:blip r:embed="rId3">
            <a:alphaModFix/>
          </a:blip>
          <a:srcRect b="0" l="0" r="0" t="0"/>
          <a:stretch/>
        </p:blipFill>
        <p:spPr>
          <a:xfrm>
            <a:off x="133004" y="4944819"/>
            <a:ext cx="767491" cy="65554"/>
          </a:xfrm>
          <a:prstGeom prst="rect">
            <a:avLst/>
          </a:prstGeom>
          <a:noFill/>
          <a:ln>
            <a:noFill/>
          </a:ln>
        </p:spPr>
      </p:pic>
      <p:sp>
        <p:nvSpPr>
          <p:cNvPr id="456" name="Google Shape;456;p76"/>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0" name="Shape 460"/>
        <p:cNvGrpSpPr/>
        <p:nvPr/>
      </p:nvGrpSpPr>
      <p:grpSpPr>
        <a:xfrm>
          <a:off x="0" y="0"/>
          <a:ext cx="0" cy="0"/>
          <a:chOff x="0" y="0"/>
          <a:chExt cx="0" cy="0"/>
        </a:xfrm>
      </p:grpSpPr>
      <p:grpSp>
        <p:nvGrpSpPr>
          <p:cNvPr id="461" name="Google Shape;461;p77"/>
          <p:cNvGrpSpPr/>
          <p:nvPr/>
        </p:nvGrpSpPr>
        <p:grpSpPr>
          <a:xfrm>
            <a:off x="471059" y="75644"/>
            <a:ext cx="8673031" cy="4992487"/>
            <a:chOff x="518160" y="114300"/>
            <a:chExt cx="9540239" cy="7543800"/>
          </a:xfrm>
        </p:grpSpPr>
        <p:pic>
          <p:nvPicPr>
            <p:cNvPr id="462" name="Google Shape;462;p77"/>
            <p:cNvPicPr preferRelativeResize="0"/>
            <p:nvPr/>
          </p:nvPicPr>
          <p:blipFill rotWithShape="1">
            <a:blip r:embed="rId3">
              <a:alphaModFix/>
            </a:blip>
            <a:srcRect b="0" l="0" r="0" t="0"/>
            <a:stretch/>
          </p:blipFill>
          <p:spPr>
            <a:xfrm>
              <a:off x="6621780" y="114300"/>
              <a:ext cx="3436619" cy="7543800"/>
            </a:xfrm>
            <a:prstGeom prst="rect">
              <a:avLst/>
            </a:prstGeom>
            <a:noFill/>
            <a:ln>
              <a:noFill/>
            </a:ln>
          </p:spPr>
        </p:pic>
        <p:sp>
          <p:nvSpPr>
            <p:cNvPr id="463" name="Google Shape;463;p77"/>
            <p:cNvSpPr/>
            <p:nvPr/>
          </p:nvSpPr>
          <p:spPr>
            <a:xfrm>
              <a:off x="518160" y="1463040"/>
              <a:ext cx="7040880" cy="30480"/>
            </a:xfrm>
            <a:custGeom>
              <a:rect b="b" l="l" r="r" t="t"/>
              <a:pathLst>
                <a:path extrusionOk="0" h="30480" w="7040880">
                  <a:moveTo>
                    <a:pt x="7040880" y="30480"/>
                  </a:moveTo>
                  <a:lnTo>
                    <a:pt x="0" y="30480"/>
                  </a:lnTo>
                  <a:lnTo>
                    <a:pt x="0" y="0"/>
                  </a:lnTo>
                  <a:lnTo>
                    <a:pt x="7040880" y="0"/>
                  </a:lnTo>
                  <a:lnTo>
                    <a:pt x="7040880"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pic>
        <p:nvPicPr>
          <p:cNvPr id="464" name="Google Shape;464;p77"/>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465" name="Google Shape;465;p77"/>
          <p:cNvSpPr txBox="1"/>
          <p:nvPr/>
        </p:nvSpPr>
        <p:spPr>
          <a:xfrm>
            <a:off x="649359" y="1167573"/>
            <a:ext cx="6766200" cy="3453300"/>
          </a:xfrm>
          <a:prstGeom prst="rect">
            <a:avLst/>
          </a:prstGeom>
          <a:noFill/>
          <a:ln>
            <a:noFill/>
          </a:ln>
        </p:spPr>
        <p:txBody>
          <a:bodyPr anchorCtr="0" anchor="t" bIns="0" lIns="0" spcFirstLastPara="1" rIns="0" wrap="square" tIns="38325">
            <a:spAutoFit/>
          </a:bodyPr>
          <a:lstStyle/>
          <a:p>
            <a:pPr indent="0" lvl="0" marL="12700" marR="0" rtl="0" algn="l">
              <a:lnSpc>
                <a:spcPct val="109743"/>
              </a:lnSpc>
              <a:spcBef>
                <a:spcPts val="0"/>
              </a:spcBef>
              <a:spcAft>
                <a:spcPts val="0"/>
              </a:spcAft>
              <a:buNone/>
            </a:pPr>
            <a:r>
              <a:rPr lang="en" sz="1600">
                <a:latin typeface="Calibri"/>
                <a:ea typeface="Calibri"/>
                <a:cs typeface="Calibri"/>
                <a:sym typeface="Calibri"/>
              </a:rPr>
              <a:t>The financial statement package provided on a monthly basis is intended to give both a retrospective and prospective view of the organizations financial condition.  The main elements included in the monthly package include:</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2100">
              <a:latin typeface="Calibri"/>
              <a:ea typeface="Calibri"/>
              <a:cs typeface="Calibri"/>
              <a:sym typeface="Calibri"/>
            </a:endParaRPr>
          </a:p>
          <a:p>
            <a:pPr indent="-260350" lvl="0" marL="508000" rtl="0" algn="l">
              <a:lnSpc>
                <a:spcPct val="100000"/>
              </a:lnSpc>
              <a:spcBef>
                <a:spcPts val="0"/>
              </a:spcBef>
              <a:spcAft>
                <a:spcPts val="0"/>
              </a:spcAft>
              <a:buSzPts val="1300"/>
              <a:buFont typeface="Arial"/>
              <a:buChar char="•"/>
            </a:pPr>
            <a:r>
              <a:rPr i="1" lang="en" sz="1700">
                <a:latin typeface="Calibri"/>
                <a:ea typeface="Calibri"/>
                <a:cs typeface="Calibri"/>
                <a:sym typeface="Calibri"/>
              </a:rPr>
              <a:t>Monthly Cash Flow/Forecast</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Budget vs. Actual</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Statement of Financial Position</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Statement of Cash Flows</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AP Aging</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Monthly Check Register</a:t>
            </a:r>
            <a:endParaRPr sz="1700">
              <a:latin typeface="Calibri"/>
              <a:ea typeface="Calibri"/>
              <a:cs typeface="Calibri"/>
              <a:sym typeface="Calibri"/>
            </a:endParaRPr>
          </a:p>
        </p:txBody>
      </p:sp>
      <p:sp>
        <p:nvSpPr>
          <p:cNvPr id="466" name="Google Shape;466;p77"/>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
        <p:nvSpPr>
          <p:cNvPr id="467" name="Google Shape;467;p77"/>
          <p:cNvSpPr txBox="1"/>
          <p:nvPr>
            <p:ph type="title"/>
          </p:nvPr>
        </p:nvSpPr>
        <p:spPr>
          <a:xfrm>
            <a:off x="459553" y="387030"/>
            <a:ext cx="71073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Financial Package Elements</a:t>
            </a:r>
            <a:endParaRPr sz="31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1" name="Shape 471"/>
        <p:cNvGrpSpPr/>
        <p:nvPr/>
      </p:nvGrpSpPr>
      <p:grpSpPr>
        <a:xfrm>
          <a:off x="0" y="0"/>
          <a:ext cx="0" cy="0"/>
          <a:chOff x="0" y="0"/>
          <a:chExt cx="0" cy="0"/>
        </a:xfrm>
      </p:grpSpPr>
      <p:pic>
        <p:nvPicPr>
          <p:cNvPr id="472" name="Google Shape;472;p78"/>
          <p:cNvPicPr preferRelativeResize="0"/>
          <p:nvPr/>
        </p:nvPicPr>
        <p:blipFill rotWithShape="1">
          <a:blip r:embed="rId3">
            <a:alphaModFix/>
          </a:blip>
          <a:srcRect b="0" l="0" r="0" t="0"/>
          <a:stretch/>
        </p:blipFill>
        <p:spPr>
          <a:xfrm>
            <a:off x="7327668" y="75640"/>
            <a:ext cx="1322182" cy="1645919"/>
          </a:xfrm>
          <a:prstGeom prst="rect">
            <a:avLst/>
          </a:prstGeom>
          <a:noFill/>
          <a:ln>
            <a:noFill/>
          </a:ln>
        </p:spPr>
      </p:pic>
      <p:sp>
        <p:nvSpPr>
          <p:cNvPr id="473" name="Google Shape;473;p78"/>
          <p:cNvSpPr txBox="1"/>
          <p:nvPr/>
        </p:nvSpPr>
        <p:spPr>
          <a:xfrm>
            <a:off x="649359" y="1161478"/>
            <a:ext cx="7236000" cy="506100"/>
          </a:xfrm>
          <a:prstGeom prst="rect">
            <a:avLst/>
          </a:prstGeom>
          <a:noFill/>
          <a:ln>
            <a:noFill/>
          </a:ln>
        </p:spPr>
        <p:txBody>
          <a:bodyPr anchorCtr="0" anchor="t" bIns="0" lIns="0" spcFirstLastPara="1" rIns="0" wrap="square" tIns="9450">
            <a:spAutoFit/>
          </a:bodyPr>
          <a:lstStyle/>
          <a:p>
            <a:pPr indent="0" lvl="0" marL="12700" marR="0" rtl="0" algn="l">
              <a:lnSpc>
                <a:spcPct val="101600"/>
              </a:lnSpc>
              <a:spcBef>
                <a:spcPts val="0"/>
              </a:spcBef>
              <a:spcAft>
                <a:spcPts val="0"/>
              </a:spcAft>
              <a:buNone/>
            </a:pPr>
            <a:r>
              <a:rPr lang="en" sz="1600">
                <a:latin typeface="Calibri"/>
                <a:ea typeface="Calibri"/>
                <a:cs typeface="Calibri"/>
                <a:sym typeface="Calibri"/>
              </a:rPr>
              <a:t>The monthly forecast is main management tool and intended to answer the following questions:</a:t>
            </a:r>
            <a:endParaRPr sz="1600">
              <a:latin typeface="Calibri"/>
              <a:ea typeface="Calibri"/>
              <a:cs typeface="Calibri"/>
              <a:sym typeface="Calibri"/>
            </a:endParaRPr>
          </a:p>
        </p:txBody>
      </p:sp>
      <p:pic>
        <p:nvPicPr>
          <p:cNvPr id="474" name="Google Shape;474;p78"/>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475" name="Google Shape;475;p78"/>
          <p:cNvSpPr/>
          <p:nvPr/>
        </p:nvSpPr>
        <p:spPr>
          <a:xfrm>
            <a:off x="471055" y="968188"/>
            <a:ext cx="7322515" cy="20193"/>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476" name="Google Shape;476;p78"/>
          <p:cNvSpPr txBox="1"/>
          <p:nvPr>
            <p:ph type="title"/>
          </p:nvPr>
        </p:nvSpPr>
        <p:spPr>
          <a:xfrm>
            <a:off x="459553" y="387030"/>
            <a:ext cx="71073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Monthly Cash Flow/Forecast</a:t>
            </a:r>
            <a:endParaRPr sz="3100"/>
          </a:p>
        </p:txBody>
      </p:sp>
      <p:pic>
        <p:nvPicPr>
          <p:cNvPr id="477" name="Google Shape;477;p78"/>
          <p:cNvPicPr preferRelativeResize="0"/>
          <p:nvPr/>
        </p:nvPicPr>
        <p:blipFill rotWithShape="1">
          <a:blip r:embed="rId5">
            <a:alphaModFix/>
          </a:blip>
          <a:srcRect b="0" l="0" r="0" t="0"/>
          <a:stretch/>
        </p:blipFill>
        <p:spPr>
          <a:xfrm>
            <a:off x="1079268" y="2612091"/>
            <a:ext cx="5083995" cy="1602553"/>
          </a:xfrm>
          <a:prstGeom prst="rect">
            <a:avLst/>
          </a:prstGeom>
          <a:noFill/>
          <a:ln>
            <a:noFill/>
          </a:ln>
        </p:spPr>
      </p:pic>
      <p:sp>
        <p:nvSpPr>
          <p:cNvPr id="478" name="Google Shape;478;p78"/>
          <p:cNvSpPr txBox="1"/>
          <p:nvPr/>
        </p:nvSpPr>
        <p:spPr>
          <a:xfrm>
            <a:off x="4971935" y="1930997"/>
            <a:ext cx="2279700" cy="383400"/>
          </a:xfrm>
          <a:prstGeom prst="rect">
            <a:avLst/>
          </a:prstGeom>
          <a:noFill/>
          <a:ln>
            <a:noFill/>
          </a:ln>
        </p:spPr>
        <p:txBody>
          <a:bodyPr anchorCtr="0" anchor="t" bIns="0" lIns="0" spcFirstLastPara="1" rIns="0" wrap="square" tIns="8900">
            <a:spAutoFit/>
          </a:bodyPr>
          <a:lstStyle/>
          <a:p>
            <a:pPr indent="0" lvl="0" marL="12700" marR="0" rtl="0" algn="l">
              <a:lnSpc>
                <a:spcPct val="102699"/>
              </a:lnSpc>
              <a:spcBef>
                <a:spcPts val="0"/>
              </a:spcBef>
              <a:spcAft>
                <a:spcPts val="0"/>
              </a:spcAft>
              <a:buNone/>
            </a:pPr>
            <a:r>
              <a:rPr i="1" lang="en" sz="1200">
                <a:latin typeface="Calibri"/>
                <a:ea typeface="Calibri"/>
                <a:cs typeface="Calibri"/>
                <a:sym typeface="Calibri"/>
              </a:rPr>
              <a:t>Are we on track to end the year with a surplus?</a:t>
            </a:r>
            <a:endParaRPr sz="1200">
              <a:latin typeface="Calibri"/>
              <a:ea typeface="Calibri"/>
              <a:cs typeface="Calibri"/>
              <a:sym typeface="Calibri"/>
            </a:endParaRPr>
          </a:p>
        </p:txBody>
      </p:sp>
      <p:sp>
        <p:nvSpPr>
          <p:cNvPr id="479" name="Google Shape;479;p78"/>
          <p:cNvSpPr txBox="1"/>
          <p:nvPr/>
        </p:nvSpPr>
        <p:spPr>
          <a:xfrm>
            <a:off x="5801843" y="4303067"/>
            <a:ext cx="2362200" cy="383400"/>
          </a:xfrm>
          <a:prstGeom prst="rect">
            <a:avLst/>
          </a:prstGeom>
          <a:noFill/>
          <a:ln>
            <a:noFill/>
          </a:ln>
        </p:spPr>
        <p:txBody>
          <a:bodyPr anchorCtr="0" anchor="t" bIns="0" lIns="0" spcFirstLastPara="1" rIns="0" wrap="square" tIns="8900">
            <a:spAutoFit/>
          </a:bodyPr>
          <a:lstStyle/>
          <a:p>
            <a:pPr indent="0" lvl="0" marL="12700" marR="0" rtl="0" algn="l">
              <a:lnSpc>
                <a:spcPct val="102699"/>
              </a:lnSpc>
              <a:spcBef>
                <a:spcPts val="0"/>
              </a:spcBef>
              <a:spcAft>
                <a:spcPts val="0"/>
              </a:spcAft>
              <a:buNone/>
            </a:pPr>
            <a:r>
              <a:rPr i="1" lang="en" sz="1200">
                <a:latin typeface="Calibri"/>
                <a:ea typeface="Calibri"/>
                <a:cs typeface="Calibri"/>
                <a:sym typeface="Calibri"/>
              </a:rPr>
              <a:t>How do our current expectations compare to the original budget?</a:t>
            </a:r>
            <a:endParaRPr sz="1200">
              <a:latin typeface="Calibri"/>
              <a:ea typeface="Calibri"/>
              <a:cs typeface="Calibri"/>
              <a:sym typeface="Calibri"/>
            </a:endParaRPr>
          </a:p>
        </p:txBody>
      </p:sp>
      <p:sp>
        <p:nvSpPr>
          <p:cNvPr id="480" name="Google Shape;480;p78"/>
          <p:cNvSpPr txBox="1"/>
          <p:nvPr/>
        </p:nvSpPr>
        <p:spPr>
          <a:xfrm>
            <a:off x="1849120" y="4329265"/>
            <a:ext cx="2489100" cy="383400"/>
          </a:xfrm>
          <a:prstGeom prst="rect">
            <a:avLst/>
          </a:prstGeom>
          <a:noFill/>
          <a:ln>
            <a:noFill/>
          </a:ln>
        </p:spPr>
        <p:txBody>
          <a:bodyPr anchorCtr="0" anchor="t" bIns="0" lIns="0" spcFirstLastPara="1" rIns="0" wrap="square" tIns="8900">
            <a:spAutoFit/>
          </a:bodyPr>
          <a:lstStyle/>
          <a:p>
            <a:pPr indent="0" lvl="0" marL="12700" marR="0" rtl="0" algn="l">
              <a:lnSpc>
                <a:spcPct val="102699"/>
              </a:lnSpc>
              <a:spcBef>
                <a:spcPts val="0"/>
              </a:spcBef>
              <a:spcAft>
                <a:spcPts val="0"/>
              </a:spcAft>
              <a:buNone/>
            </a:pPr>
            <a:r>
              <a:rPr i="1" lang="en" sz="1200">
                <a:latin typeface="Calibri"/>
                <a:ea typeface="Calibri"/>
                <a:cs typeface="Calibri"/>
                <a:sym typeface="Calibri"/>
              </a:rPr>
              <a:t>Will we have enough cash to meet our spending needs?</a:t>
            </a:r>
            <a:endParaRPr sz="1200">
              <a:latin typeface="Calibri"/>
              <a:ea typeface="Calibri"/>
              <a:cs typeface="Calibri"/>
              <a:sym typeface="Calibri"/>
            </a:endParaRPr>
          </a:p>
        </p:txBody>
      </p:sp>
      <p:sp>
        <p:nvSpPr>
          <p:cNvPr id="481" name="Google Shape;481;p78"/>
          <p:cNvSpPr txBox="1"/>
          <p:nvPr/>
        </p:nvSpPr>
        <p:spPr>
          <a:xfrm>
            <a:off x="1574799" y="1767615"/>
            <a:ext cx="2319000" cy="383400"/>
          </a:xfrm>
          <a:prstGeom prst="rect">
            <a:avLst/>
          </a:prstGeom>
          <a:noFill/>
          <a:ln>
            <a:noFill/>
          </a:ln>
        </p:spPr>
        <p:txBody>
          <a:bodyPr anchorCtr="0" anchor="t" bIns="0" lIns="0" spcFirstLastPara="1" rIns="0" wrap="square" tIns="8900">
            <a:spAutoFit/>
          </a:bodyPr>
          <a:lstStyle/>
          <a:p>
            <a:pPr indent="0" lvl="0" marL="12700" marR="0" rtl="0" algn="l">
              <a:lnSpc>
                <a:spcPct val="102699"/>
              </a:lnSpc>
              <a:spcBef>
                <a:spcPts val="0"/>
              </a:spcBef>
              <a:spcAft>
                <a:spcPts val="0"/>
              </a:spcAft>
              <a:buNone/>
            </a:pPr>
            <a:r>
              <a:rPr i="1" lang="en" sz="1200">
                <a:latin typeface="Calibri"/>
                <a:ea typeface="Calibri"/>
                <a:cs typeface="Calibri"/>
                <a:sym typeface="Calibri"/>
              </a:rPr>
              <a:t>How do future costs compare to what we have been spending?</a:t>
            </a:r>
            <a:endParaRPr sz="1200">
              <a:latin typeface="Calibri"/>
              <a:ea typeface="Calibri"/>
              <a:cs typeface="Calibri"/>
              <a:sym typeface="Calibri"/>
            </a:endParaRPr>
          </a:p>
        </p:txBody>
      </p:sp>
      <p:sp>
        <p:nvSpPr>
          <p:cNvPr id="482" name="Google Shape;482;p78"/>
          <p:cNvSpPr/>
          <p:nvPr/>
        </p:nvSpPr>
        <p:spPr>
          <a:xfrm>
            <a:off x="3739342" y="4235824"/>
            <a:ext cx="1177657" cy="527121"/>
          </a:xfrm>
          <a:custGeom>
            <a:rect b="b" l="l" r="r" t="t"/>
            <a:pathLst>
              <a:path extrusionOk="0" h="795654" w="1294129">
                <a:moveTo>
                  <a:pt x="1221294" y="40653"/>
                </a:moveTo>
                <a:lnTo>
                  <a:pt x="1200912" y="7619"/>
                </a:lnTo>
                <a:lnTo>
                  <a:pt x="1293876" y="0"/>
                </a:lnTo>
                <a:lnTo>
                  <a:pt x="1273243" y="33527"/>
                </a:lnTo>
                <a:lnTo>
                  <a:pt x="1232915" y="33527"/>
                </a:lnTo>
                <a:lnTo>
                  <a:pt x="1221294" y="40653"/>
                </a:lnTo>
                <a:close/>
              </a:path>
              <a:path extrusionOk="0" h="795654" w="1294129">
                <a:moveTo>
                  <a:pt x="1225274" y="47103"/>
                </a:moveTo>
                <a:lnTo>
                  <a:pt x="1221294" y="40653"/>
                </a:lnTo>
                <a:lnTo>
                  <a:pt x="1232915" y="33527"/>
                </a:lnTo>
                <a:lnTo>
                  <a:pt x="1237488" y="39623"/>
                </a:lnTo>
                <a:lnTo>
                  <a:pt x="1225274" y="47103"/>
                </a:lnTo>
                <a:close/>
              </a:path>
              <a:path extrusionOk="0" h="795654" w="1294129">
                <a:moveTo>
                  <a:pt x="1245107" y="79248"/>
                </a:moveTo>
                <a:lnTo>
                  <a:pt x="1225274" y="47103"/>
                </a:lnTo>
                <a:lnTo>
                  <a:pt x="1237488" y="39623"/>
                </a:lnTo>
                <a:lnTo>
                  <a:pt x="1232915" y="33527"/>
                </a:lnTo>
                <a:lnTo>
                  <a:pt x="1273243" y="33527"/>
                </a:lnTo>
                <a:lnTo>
                  <a:pt x="1245107" y="79248"/>
                </a:lnTo>
                <a:close/>
              </a:path>
              <a:path extrusionOk="0" h="795654" w="1294129">
                <a:moveTo>
                  <a:pt x="3048" y="795527"/>
                </a:moveTo>
                <a:lnTo>
                  <a:pt x="0" y="789431"/>
                </a:lnTo>
                <a:lnTo>
                  <a:pt x="1221294" y="40653"/>
                </a:lnTo>
                <a:lnTo>
                  <a:pt x="1225274" y="47103"/>
                </a:lnTo>
                <a:lnTo>
                  <a:pt x="3048" y="795527"/>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483" name="Google Shape;483;p78"/>
          <p:cNvSpPr/>
          <p:nvPr/>
        </p:nvSpPr>
        <p:spPr>
          <a:xfrm>
            <a:off x="3208713" y="2175397"/>
            <a:ext cx="4640712" cy="2174112"/>
          </a:xfrm>
          <a:custGeom>
            <a:rect b="b" l="l" r="r" t="t"/>
            <a:pathLst>
              <a:path extrusionOk="0" h="3281679" w="5099684">
                <a:moveTo>
                  <a:pt x="1429512" y="1019556"/>
                </a:moveTo>
                <a:lnTo>
                  <a:pt x="1409865" y="982980"/>
                </a:lnTo>
                <a:lnTo>
                  <a:pt x="1385316" y="937260"/>
                </a:lnTo>
                <a:lnTo>
                  <a:pt x="1363027" y="968603"/>
                </a:lnTo>
                <a:lnTo>
                  <a:pt x="4572" y="0"/>
                </a:lnTo>
                <a:lnTo>
                  <a:pt x="0" y="6096"/>
                </a:lnTo>
                <a:lnTo>
                  <a:pt x="1359115" y="974102"/>
                </a:lnTo>
                <a:lnTo>
                  <a:pt x="1336548" y="1005840"/>
                </a:lnTo>
                <a:lnTo>
                  <a:pt x="1429512" y="1019556"/>
                </a:lnTo>
                <a:close/>
              </a:path>
              <a:path extrusionOk="0" h="3281679" w="5099684">
                <a:moveTo>
                  <a:pt x="4084307" y="1338084"/>
                </a:moveTo>
                <a:lnTo>
                  <a:pt x="4047286" y="1347863"/>
                </a:lnTo>
                <a:lnTo>
                  <a:pt x="3730739" y="166116"/>
                </a:lnTo>
                <a:lnTo>
                  <a:pt x="3724643" y="167640"/>
                </a:lnTo>
                <a:lnTo>
                  <a:pt x="4041203" y="1349463"/>
                </a:lnTo>
                <a:lnTo>
                  <a:pt x="4003535" y="1359420"/>
                </a:lnTo>
                <a:lnTo>
                  <a:pt x="4066019" y="1429524"/>
                </a:lnTo>
                <a:lnTo>
                  <a:pt x="4079430" y="1362456"/>
                </a:lnTo>
                <a:lnTo>
                  <a:pt x="4084307" y="1338084"/>
                </a:lnTo>
                <a:close/>
              </a:path>
              <a:path extrusionOk="0" h="3281679" w="5099684">
                <a:moveTo>
                  <a:pt x="5099304" y="1682496"/>
                </a:moveTo>
                <a:lnTo>
                  <a:pt x="5094986" y="1656588"/>
                </a:lnTo>
                <a:lnTo>
                  <a:pt x="5084064" y="1591056"/>
                </a:lnTo>
                <a:lnTo>
                  <a:pt x="5020056" y="1658112"/>
                </a:lnTo>
                <a:lnTo>
                  <a:pt x="5055768" y="1669110"/>
                </a:lnTo>
                <a:lnTo>
                  <a:pt x="4553712" y="3279648"/>
                </a:lnTo>
                <a:lnTo>
                  <a:pt x="4561332" y="3281172"/>
                </a:lnTo>
                <a:lnTo>
                  <a:pt x="5063160" y="1671383"/>
                </a:lnTo>
                <a:lnTo>
                  <a:pt x="5099304" y="1682496"/>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484" name="Google Shape;484;p78"/>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8" name="Shape 488"/>
        <p:cNvGrpSpPr/>
        <p:nvPr/>
      </p:nvGrpSpPr>
      <p:grpSpPr>
        <a:xfrm>
          <a:off x="0" y="0"/>
          <a:ext cx="0" cy="0"/>
          <a:chOff x="0" y="0"/>
          <a:chExt cx="0" cy="0"/>
        </a:xfrm>
      </p:grpSpPr>
      <p:pic>
        <p:nvPicPr>
          <p:cNvPr id="489" name="Google Shape;489;p79"/>
          <p:cNvPicPr preferRelativeResize="0"/>
          <p:nvPr/>
        </p:nvPicPr>
        <p:blipFill rotWithShape="1">
          <a:blip r:embed="rId3">
            <a:alphaModFix/>
          </a:blip>
          <a:srcRect b="0" l="0" r="0" t="0"/>
          <a:stretch/>
        </p:blipFill>
        <p:spPr>
          <a:xfrm>
            <a:off x="7327668" y="75640"/>
            <a:ext cx="1322182" cy="1645919"/>
          </a:xfrm>
          <a:prstGeom prst="rect">
            <a:avLst/>
          </a:prstGeom>
          <a:noFill/>
          <a:ln>
            <a:noFill/>
          </a:ln>
        </p:spPr>
      </p:pic>
      <p:sp>
        <p:nvSpPr>
          <p:cNvPr id="490" name="Google Shape;490;p79"/>
          <p:cNvSpPr txBox="1"/>
          <p:nvPr/>
        </p:nvSpPr>
        <p:spPr>
          <a:xfrm>
            <a:off x="664572" y="1049969"/>
            <a:ext cx="7515600" cy="507300"/>
          </a:xfrm>
          <a:prstGeom prst="rect">
            <a:avLst/>
          </a:prstGeom>
          <a:noFill/>
          <a:ln>
            <a:noFill/>
          </a:ln>
        </p:spPr>
        <p:txBody>
          <a:bodyPr anchorCtr="0" anchor="t" bIns="0" lIns="0" spcFirstLastPara="1" rIns="0" wrap="square" tIns="9950">
            <a:spAutoFit/>
          </a:bodyPr>
          <a:lstStyle/>
          <a:p>
            <a:pPr indent="0" lvl="0" marL="12700" marR="0" rtl="0" algn="l">
              <a:lnSpc>
                <a:spcPct val="130800"/>
              </a:lnSpc>
              <a:spcBef>
                <a:spcPts val="0"/>
              </a:spcBef>
              <a:spcAft>
                <a:spcPts val="0"/>
              </a:spcAft>
              <a:buNone/>
            </a:pPr>
            <a:r>
              <a:rPr lang="en" sz="1400">
                <a:latin typeface="Calibri"/>
                <a:ea typeface="Calibri"/>
                <a:cs typeface="Calibri"/>
                <a:sym typeface="Calibri"/>
              </a:rPr>
              <a:t>The Budget vs. Actual is a historical review of what the school spent in the current month and year-to- date as compared to what was originally budgeted.</a:t>
            </a:r>
            <a:endParaRPr sz="1400">
              <a:latin typeface="Calibri"/>
              <a:ea typeface="Calibri"/>
              <a:cs typeface="Calibri"/>
              <a:sym typeface="Calibri"/>
            </a:endParaRPr>
          </a:p>
        </p:txBody>
      </p:sp>
      <p:pic>
        <p:nvPicPr>
          <p:cNvPr id="491" name="Google Shape;491;p79"/>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grpSp>
        <p:nvGrpSpPr>
          <p:cNvPr id="492" name="Google Shape;492;p79"/>
          <p:cNvGrpSpPr/>
          <p:nvPr/>
        </p:nvGrpSpPr>
        <p:grpSpPr>
          <a:xfrm>
            <a:off x="471059" y="968240"/>
            <a:ext cx="7315273" cy="1299054"/>
            <a:chOff x="518160" y="1463040"/>
            <a:chExt cx="8046720" cy="1962910"/>
          </a:xfrm>
        </p:grpSpPr>
        <p:sp>
          <p:nvSpPr>
            <p:cNvPr id="493" name="Google Shape;493;p79"/>
            <p:cNvSpPr/>
            <p:nvPr/>
          </p:nvSpPr>
          <p:spPr>
            <a:xfrm>
              <a:off x="518160" y="1463040"/>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494" name="Google Shape;494;p79"/>
            <p:cNvSpPr/>
            <p:nvPr/>
          </p:nvSpPr>
          <p:spPr>
            <a:xfrm>
              <a:off x="5660136" y="3105911"/>
              <a:ext cx="1193800" cy="320039"/>
            </a:xfrm>
            <a:custGeom>
              <a:rect b="b" l="l" r="r" t="t"/>
              <a:pathLst>
                <a:path extrusionOk="0" h="320039" w="1193800">
                  <a:moveTo>
                    <a:pt x="0" y="320039"/>
                  </a:moveTo>
                  <a:lnTo>
                    <a:pt x="1905" y="257746"/>
                  </a:lnTo>
                  <a:lnTo>
                    <a:pt x="7239" y="206882"/>
                  </a:lnTo>
                  <a:lnTo>
                    <a:pt x="15430" y="172592"/>
                  </a:lnTo>
                  <a:lnTo>
                    <a:pt x="25908" y="160019"/>
                  </a:lnTo>
                  <a:lnTo>
                    <a:pt x="569976" y="160019"/>
                  </a:lnTo>
                  <a:lnTo>
                    <a:pt x="579810" y="147446"/>
                  </a:lnTo>
                  <a:lnTo>
                    <a:pt x="588073" y="113156"/>
                  </a:lnTo>
                  <a:lnTo>
                    <a:pt x="593764" y="62293"/>
                  </a:lnTo>
                  <a:lnTo>
                    <a:pt x="595884" y="0"/>
                  </a:lnTo>
                  <a:lnTo>
                    <a:pt x="598027" y="62293"/>
                  </a:lnTo>
                  <a:lnTo>
                    <a:pt x="603885" y="113156"/>
                  </a:lnTo>
                  <a:lnTo>
                    <a:pt x="612600" y="147446"/>
                  </a:lnTo>
                  <a:lnTo>
                    <a:pt x="623316" y="160019"/>
                  </a:lnTo>
                  <a:lnTo>
                    <a:pt x="1165860" y="160019"/>
                  </a:lnTo>
                  <a:lnTo>
                    <a:pt x="1176575" y="172592"/>
                  </a:lnTo>
                  <a:lnTo>
                    <a:pt x="1185290" y="206882"/>
                  </a:lnTo>
                  <a:lnTo>
                    <a:pt x="1191148" y="257746"/>
                  </a:lnTo>
                  <a:lnTo>
                    <a:pt x="1193291" y="320039"/>
                  </a:lnTo>
                </a:path>
              </a:pathLst>
            </a:custGeom>
            <a:noFill/>
            <a:ln cap="flat" cmpd="sng" w="9525">
              <a:solidFill>
                <a:srgbClr val="F4503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495" name="Google Shape;495;p79"/>
            <p:cNvSpPr/>
            <p:nvPr/>
          </p:nvSpPr>
          <p:spPr>
            <a:xfrm>
              <a:off x="2124443" y="2339352"/>
              <a:ext cx="4131945" cy="784860"/>
            </a:xfrm>
            <a:custGeom>
              <a:rect b="b" l="l" r="r" t="t"/>
              <a:pathLst>
                <a:path extrusionOk="0" h="784860" w="4131945">
                  <a:moveTo>
                    <a:pt x="2773692" y="766572"/>
                  </a:moveTo>
                  <a:lnTo>
                    <a:pt x="2758300" y="752856"/>
                  </a:lnTo>
                  <a:lnTo>
                    <a:pt x="2703576" y="704088"/>
                  </a:lnTo>
                  <a:lnTo>
                    <a:pt x="2693759" y="741260"/>
                  </a:lnTo>
                  <a:lnTo>
                    <a:pt x="1524" y="0"/>
                  </a:lnTo>
                  <a:lnTo>
                    <a:pt x="0" y="6096"/>
                  </a:lnTo>
                  <a:lnTo>
                    <a:pt x="2691676" y="749147"/>
                  </a:lnTo>
                  <a:lnTo>
                    <a:pt x="2682252" y="784860"/>
                  </a:lnTo>
                  <a:lnTo>
                    <a:pt x="2773692" y="766572"/>
                  </a:lnTo>
                  <a:close/>
                </a:path>
                <a:path extrusionOk="0" h="784860" w="4131945">
                  <a:moveTo>
                    <a:pt x="4131576" y="766572"/>
                  </a:moveTo>
                  <a:lnTo>
                    <a:pt x="4113288" y="748284"/>
                  </a:lnTo>
                  <a:lnTo>
                    <a:pt x="4066044" y="701040"/>
                  </a:lnTo>
                  <a:lnTo>
                    <a:pt x="4053459" y="737374"/>
                  </a:lnTo>
                  <a:lnTo>
                    <a:pt x="1889772" y="0"/>
                  </a:lnTo>
                  <a:lnTo>
                    <a:pt x="1888248" y="6096"/>
                  </a:lnTo>
                  <a:lnTo>
                    <a:pt x="4051249" y="743750"/>
                  </a:lnTo>
                  <a:lnTo>
                    <a:pt x="4038612" y="780288"/>
                  </a:lnTo>
                  <a:lnTo>
                    <a:pt x="4131576" y="766572"/>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496" name="Google Shape;496;p79"/>
            <p:cNvSpPr/>
            <p:nvPr/>
          </p:nvSpPr>
          <p:spPr>
            <a:xfrm>
              <a:off x="4300727" y="3105911"/>
              <a:ext cx="1195070" cy="320039"/>
            </a:xfrm>
            <a:custGeom>
              <a:rect b="b" l="l" r="r" t="t"/>
              <a:pathLst>
                <a:path extrusionOk="0" h="320039" w="1195070">
                  <a:moveTo>
                    <a:pt x="0" y="320039"/>
                  </a:moveTo>
                  <a:lnTo>
                    <a:pt x="2143" y="257746"/>
                  </a:lnTo>
                  <a:lnTo>
                    <a:pt x="8001" y="206882"/>
                  </a:lnTo>
                  <a:lnTo>
                    <a:pt x="16716" y="172592"/>
                  </a:lnTo>
                  <a:lnTo>
                    <a:pt x="27432" y="160019"/>
                  </a:lnTo>
                  <a:lnTo>
                    <a:pt x="571500" y="160019"/>
                  </a:lnTo>
                  <a:lnTo>
                    <a:pt x="581334" y="147446"/>
                  </a:lnTo>
                  <a:lnTo>
                    <a:pt x="589597" y="113156"/>
                  </a:lnTo>
                  <a:lnTo>
                    <a:pt x="595288" y="62293"/>
                  </a:lnTo>
                  <a:lnTo>
                    <a:pt x="597408" y="0"/>
                  </a:lnTo>
                  <a:lnTo>
                    <a:pt x="599551" y="62293"/>
                  </a:lnTo>
                  <a:lnTo>
                    <a:pt x="605409" y="113156"/>
                  </a:lnTo>
                  <a:lnTo>
                    <a:pt x="614124" y="147446"/>
                  </a:lnTo>
                  <a:lnTo>
                    <a:pt x="624839" y="160019"/>
                  </a:lnTo>
                  <a:lnTo>
                    <a:pt x="1167383" y="160019"/>
                  </a:lnTo>
                  <a:lnTo>
                    <a:pt x="1178099" y="172592"/>
                  </a:lnTo>
                  <a:lnTo>
                    <a:pt x="1186815" y="206882"/>
                  </a:lnTo>
                  <a:lnTo>
                    <a:pt x="1192672" y="257746"/>
                  </a:lnTo>
                  <a:lnTo>
                    <a:pt x="1194816" y="320039"/>
                  </a:lnTo>
                </a:path>
              </a:pathLst>
            </a:custGeom>
            <a:noFill/>
            <a:ln cap="flat" cmpd="sng" w="9525">
              <a:solidFill>
                <a:srgbClr val="F4503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497" name="Google Shape;497;p79"/>
          <p:cNvSpPr txBox="1"/>
          <p:nvPr>
            <p:ph type="title"/>
          </p:nvPr>
        </p:nvSpPr>
        <p:spPr>
          <a:xfrm>
            <a:off x="459553" y="387030"/>
            <a:ext cx="71073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Budget vs. Actual</a:t>
            </a:r>
            <a:endParaRPr sz="3100"/>
          </a:p>
        </p:txBody>
      </p:sp>
      <p:sp>
        <p:nvSpPr>
          <p:cNvPr id="498" name="Google Shape;498;p79"/>
          <p:cNvSpPr txBox="1"/>
          <p:nvPr/>
        </p:nvSpPr>
        <p:spPr>
          <a:xfrm>
            <a:off x="664572" y="4181454"/>
            <a:ext cx="7504200" cy="507300"/>
          </a:xfrm>
          <a:prstGeom prst="rect">
            <a:avLst/>
          </a:prstGeom>
          <a:noFill/>
          <a:ln>
            <a:noFill/>
          </a:ln>
        </p:spPr>
        <p:txBody>
          <a:bodyPr anchorCtr="0" anchor="t" bIns="0" lIns="0" spcFirstLastPara="1" rIns="0" wrap="square" tIns="9950">
            <a:spAutoFit/>
          </a:bodyPr>
          <a:lstStyle/>
          <a:p>
            <a:pPr indent="0" lvl="0" marL="12700" marR="0" rtl="0" algn="l">
              <a:lnSpc>
                <a:spcPct val="130800"/>
              </a:lnSpc>
              <a:spcBef>
                <a:spcPts val="0"/>
              </a:spcBef>
              <a:spcAft>
                <a:spcPts val="0"/>
              </a:spcAft>
              <a:buNone/>
            </a:pPr>
            <a:r>
              <a:rPr b="1" lang="en" sz="1400" u="sng">
                <a:latin typeface="Calibri"/>
                <a:ea typeface="Calibri"/>
                <a:cs typeface="Calibri"/>
                <a:sym typeface="Calibri"/>
              </a:rPr>
              <a:t>NOTE</a:t>
            </a:r>
            <a:r>
              <a:rPr lang="en" sz="1400">
                <a:latin typeface="Calibri"/>
                <a:ea typeface="Calibri"/>
                <a:cs typeface="Calibri"/>
                <a:sym typeface="Calibri"/>
              </a:rPr>
              <a:t>: This report does not take mid-year revisions or changing estimates into account. For estimates based on current information, refer to the forecast.</a:t>
            </a:r>
            <a:endParaRPr sz="1400">
              <a:latin typeface="Calibri"/>
              <a:ea typeface="Calibri"/>
              <a:cs typeface="Calibri"/>
              <a:sym typeface="Calibri"/>
            </a:endParaRPr>
          </a:p>
        </p:txBody>
      </p:sp>
      <p:pic>
        <p:nvPicPr>
          <p:cNvPr id="499" name="Google Shape;499;p79"/>
          <p:cNvPicPr preferRelativeResize="0"/>
          <p:nvPr/>
        </p:nvPicPr>
        <p:blipFill rotWithShape="1">
          <a:blip r:embed="rId5">
            <a:alphaModFix/>
          </a:blip>
          <a:srcRect b="0" l="0" r="0" t="0"/>
          <a:stretch/>
        </p:blipFill>
        <p:spPr>
          <a:xfrm>
            <a:off x="2288155" y="2299879"/>
            <a:ext cx="4463443" cy="1796766"/>
          </a:xfrm>
          <a:prstGeom prst="rect">
            <a:avLst/>
          </a:prstGeom>
          <a:noFill/>
          <a:ln>
            <a:noFill/>
          </a:ln>
        </p:spPr>
      </p:pic>
      <p:sp>
        <p:nvSpPr>
          <p:cNvPr id="500" name="Google Shape;500;p79"/>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4" name="Shape 504"/>
        <p:cNvGrpSpPr/>
        <p:nvPr/>
      </p:nvGrpSpPr>
      <p:grpSpPr>
        <a:xfrm>
          <a:off x="0" y="0"/>
          <a:ext cx="0" cy="0"/>
          <a:chOff x="0" y="0"/>
          <a:chExt cx="0" cy="0"/>
        </a:xfrm>
      </p:grpSpPr>
      <p:pic>
        <p:nvPicPr>
          <p:cNvPr id="505" name="Google Shape;505;p80"/>
          <p:cNvPicPr preferRelativeResize="0"/>
          <p:nvPr/>
        </p:nvPicPr>
        <p:blipFill rotWithShape="1">
          <a:blip r:embed="rId3">
            <a:alphaModFix/>
          </a:blip>
          <a:srcRect b="0" l="0" r="0" t="0"/>
          <a:stretch/>
        </p:blipFill>
        <p:spPr>
          <a:xfrm>
            <a:off x="7327668" y="75640"/>
            <a:ext cx="1322182" cy="1645919"/>
          </a:xfrm>
          <a:prstGeom prst="rect">
            <a:avLst/>
          </a:prstGeom>
          <a:noFill/>
          <a:ln>
            <a:noFill/>
          </a:ln>
        </p:spPr>
      </p:pic>
      <p:sp>
        <p:nvSpPr>
          <p:cNvPr id="506" name="Google Shape;506;p80"/>
          <p:cNvSpPr txBox="1"/>
          <p:nvPr/>
        </p:nvSpPr>
        <p:spPr>
          <a:xfrm>
            <a:off x="649357" y="1043816"/>
            <a:ext cx="7136700" cy="507600"/>
          </a:xfrm>
          <a:prstGeom prst="rect">
            <a:avLst/>
          </a:prstGeom>
          <a:noFill/>
          <a:ln>
            <a:noFill/>
          </a:ln>
        </p:spPr>
        <p:txBody>
          <a:bodyPr anchorCtr="0" anchor="t" bIns="0" lIns="0" spcFirstLastPara="1" rIns="0" wrap="square" tIns="9950">
            <a:spAutoFit/>
          </a:bodyPr>
          <a:lstStyle/>
          <a:p>
            <a:pPr indent="0" lvl="0" marL="12700" marR="0" rtl="0" algn="l">
              <a:lnSpc>
                <a:spcPct val="130899"/>
              </a:lnSpc>
              <a:spcBef>
                <a:spcPts val="0"/>
              </a:spcBef>
              <a:spcAft>
                <a:spcPts val="0"/>
              </a:spcAft>
              <a:buNone/>
            </a:pPr>
            <a:r>
              <a:rPr lang="en" sz="1400">
                <a:latin typeface="Calibri"/>
                <a:ea typeface="Calibri"/>
                <a:cs typeface="Calibri"/>
                <a:sym typeface="Calibri"/>
              </a:rPr>
              <a:t>The Statement of Financial Position (or “Balance Sheet” in the for-profit environment) shows the school’s assets, liabilities and net assets as of a single point in time.</a:t>
            </a:r>
            <a:endParaRPr sz="1400">
              <a:latin typeface="Calibri"/>
              <a:ea typeface="Calibri"/>
              <a:cs typeface="Calibri"/>
              <a:sym typeface="Calibri"/>
            </a:endParaRPr>
          </a:p>
        </p:txBody>
      </p:sp>
      <p:pic>
        <p:nvPicPr>
          <p:cNvPr id="507" name="Google Shape;507;p80"/>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508" name="Google Shape;508;p80"/>
          <p:cNvSpPr/>
          <p:nvPr/>
        </p:nvSpPr>
        <p:spPr>
          <a:xfrm>
            <a:off x="471055" y="968188"/>
            <a:ext cx="7322515" cy="20193"/>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509" name="Google Shape;509;p80"/>
          <p:cNvSpPr txBox="1"/>
          <p:nvPr>
            <p:ph type="title"/>
          </p:nvPr>
        </p:nvSpPr>
        <p:spPr>
          <a:xfrm>
            <a:off x="459553" y="387030"/>
            <a:ext cx="71073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Statement of Financial Position</a:t>
            </a:r>
            <a:endParaRPr sz="3100"/>
          </a:p>
        </p:txBody>
      </p:sp>
      <p:grpSp>
        <p:nvGrpSpPr>
          <p:cNvPr id="510" name="Google Shape;510;p80"/>
          <p:cNvGrpSpPr/>
          <p:nvPr/>
        </p:nvGrpSpPr>
        <p:grpSpPr>
          <a:xfrm>
            <a:off x="3260600" y="1906222"/>
            <a:ext cx="3367815" cy="2466772"/>
            <a:chOff x="3586624" y="2880360"/>
            <a:chExt cx="3704560" cy="3727368"/>
          </a:xfrm>
        </p:grpSpPr>
        <p:pic>
          <p:nvPicPr>
            <p:cNvPr id="511" name="Google Shape;511;p80"/>
            <p:cNvPicPr preferRelativeResize="0"/>
            <p:nvPr/>
          </p:nvPicPr>
          <p:blipFill rotWithShape="1">
            <a:blip r:embed="rId5">
              <a:alphaModFix/>
            </a:blip>
            <a:srcRect b="0" l="0" r="0" t="0"/>
            <a:stretch/>
          </p:blipFill>
          <p:spPr>
            <a:xfrm>
              <a:off x="3586624" y="2880360"/>
              <a:ext cx="2994008" cy="3727368"/>
            </a:xfrm>
            <a:prstGeom prst="rect">
              <a:avLst/>
            </a:prstGeom>
            <a:noFill/>
            <a:ln>
              <a:noFill/>
            </a:ln>
          </p:spPr>
        </p:pic>
        <p:sp>
          <p:nvSpPr>
            <p:cNvPr id="512" name="Google Shape;512;p80"/>
            <p:cNvSpPr/>
            <p:nvPr/>
          </p:nvSpPr>
          <p:spPr>
            <a:xfrm>
              <a:off x="6580619" y="3496055"/>
              <a:ext cx="710565" cy="2809240"/>
            </a:xfrm>
            <a:custGeom>
              <a:rect b="b" l="l" r="r" t="t"/>
              <a:pathLst>
                <a:path extrusionOk="0" h="2809240" w="710565">
                  <a:moveTo>
                    <a:pt x="710184" y="1834908"/>
                  </a:moveTo>
                  <a:lnTo>
                    <a:pt x="704088" y="1830336"/>
                  </a:lnTo>
                  <a:lnTo>
                    <a:pt x="46355" y="2739428"/>
                  </a:lnTo>
                  <a:lnTo>
                    <a:pt x="15240" y="2717304"/>
                  </a:lnTo>
                  <a:lnTo>
                    <a:pt x="0" y="2808744"/>
                  </a:lnTo>
                  <a:lnTo>
                    <a:pt x="83820" y="2766072"/>
                  </a:lnTo>
                  <a:lnTo>
                    <a:pt x="68821" y="2755404"/>
                  </a:lnTo>
                  <a:lnTo>
                    <a:pt x="52565" y="2743835"/>
                  </a:lnTo>
                  <a:lnTo>
                    <a:pt x="710184" y="1834908"/>
                  </a:lnTo>
                  <a:close/>
                </a:path>
                <a:path extrusionOk="0" h="2809240" w="710565">
                  <a:moveTo>
                    <a:pt x="710184" y="722376"/>
                  </a:moveTo>
                  <a:lnTo>
                    <a:pt x="60858" y="58026"/>
                  </a:lnTo>
                  <a:lnTo>
                    <a:pt x="70104" y="48768"/>
                  </a:lnTo>
                  <a:lnTo>
                    <a:pt x="88392" y="30480"/>
                  </a:lnTo>
                  <a:lnTo>
                    <a:pt x="0" y="0"/>
                  </a:lnTo>
                  <a:lnTo>
                    <a:pt x="28956" y="89916"/>
                  </a:lnTo>
                  <a:lnTo>
                    <a:pt x="55524" y="63360"/>
                  </a:lnTo>
                  <a:lnTo>
                    <a:pt x="704088" y="726948"/>
                  </a:lnTo>
                  <a:lnTo>
                    <a:pt x="710184" y="722376"/>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513" name="Google Shape;513;p80"/>
          <p:cNvSpPr txBox="1"/>
          <p:nvPr/>
        </p:nvSpPr>
        <p:spPr>
          <a:xfrm>
            <a:off x="229556" y="2418101"/>
            <a:ext cx="2044200" cy="474600"/>
          </a:xfrm>
          <a:prstGeom prst="rect">
            <a:avLst/>
          </a:prstGeom>
          <a:noFill/>
          <a:ln>
            <a:noFill/>
          </a:ln>
        </p:spPr>
        <p:txBody>
          <a:bodyPr anchorCtr="0" anchor="t" bIns="0" lIns="0" spcFirstLastPara="1" rIns="0" wrap="square" tIns="12575">
            <a:spAutoFit/>
          </a:bodyPr>
          <a:lstStyle/>
          <a:p>
            <a:pPr indent="0" lvl="0" marL="0" rtl="0" algn="ctr">
              <a:lnSpc>
                <a:spcPct val="100000"/>
              </a:lnSpc>
              <a:spcBef>
                <a:spcPts val="0"/>
              </a:spcBef>
              <a:spcAft>
                <a:spcPts val="0"/>
              </a:spcAft>
              <a:buNone/>
            </a:pPr>
            <a:r>
              <a:rPr i="1" lang="en" sz="1100">
                <a:latin typeface="Calibri"/>
                <a:ea typeface="Calibri"/>
                <a:cs typeface="Calibri"/>
                <a:sym typeface="Calibri"/>
              </a:rPr>
              <a:t>This iswhatyou ownandwhatothers</a:t>
            </a:r>
            <a:endParaRPr sz="1100">
              <a:latin typeface="Calibri"/>
              <a:ea typeface="Calibri"/>
              <a:cs typeface="Calibri"/>
              <a:sym typeface="Calibri"/>
            </a:endParaRPr>
          </a:p>
          <a:p>
            <a:pPr indent="0" lvl="0" marL="0" rtl="0" algn="l">
              <a:lnSpc>
                <a:spcPct val="100000"/>
              </a:lnSpc>
              <a:spcBef>
                <a:spcPts val="0"/>
              </a:spcBef>
              <a:spcAft>
                <a:spcPts val="0"/>
              </a:spcAft>
              <a:buNone/>
            </a:pPr>
            <a:r>
              <a:t/>
            </a:r>
            <a:endParaRPr sz="800">
              <a:latin typeface="Calibri"/>
              <a:ea typeface="Calibri"/>
              <a:cs typeface="Calibri"/>
              <a:sym typeface="Calibri"/>
            </a:endParaRPr>
          </a:p>
          <a:p>
            <a:pPr indent="0" lvl="0" marL="0" rtl="0" algn="ctr">
              <a:lnSpc>
                <a:spcPct val="100000"/>
              </a:lnSpc>
              <a:spcBef>
                <a:spcPts val="0"/>
              </a:spcBef>
              <a:spcAft>
                <a:spcPts val="0"/>
              </a:spcAft>
              <a:buNone/>
            </a:pPr>
            <a:r>
              <a:rPr i="1" lang="en" sz="1100">
                <a:latin typeface="Calibri"/>
                <a:ea typeface="Calibri"/>
                <a:cs typeface="Calibri"/>
                <a:sym typeface="Calibri"/>
              </a:rPr>
              <a:t>owe you</a:t>
            </a:r>
            <a:endParaRPr sz="1100">
              <a:latin typeface="Calibri"/>
              <a:ea typeface="Calibri"/>
              <a:cs typeface="Calibri"/>
              <a:sym typeface="Calibri"/>
            </a:endParaRPr>
          </a:p>
        </p:txBody>
      </p:sp>
      <p:sp>
        <p:nvSpPr>
          <p:cNvPr id="514" name="Google Shape;514;p80"/>
          <p:cNvSpPr txBox="1"/>
          <p:nvPr/>
        </p:nvSpPr>
        <p:spPr>
          <a:xfrm>
            <a:off x="491345" y="3272355"/>
            <a:ext cx="1635600" cy="182100"/>
          </a:xfrm>
          <a:prstGeom prst="rect">
            <a:avLst/>
          </a:prstGeom>
          <a:noFill/>
          <a:ln>
            <a:noFill/>
          </a:ln>
        </p:spPr>
        <p:txBody>
          <a:bodyPr anchorCtr="0" anchor="t" bIns="0" lIns="0" spcFirstLastPara="1" rIns="0" wrap="square" tIns="12575">
            <a:spAutoFit/>
          </a:bodyPr>
          <a:lstStyle/>
          <a:p>
            <a:pPr indent="0" lvl="0" marL="12700" rtl="0" algn="l">
              <a:lnSpc>
                <a:spcPct val="100000"/>
              </a:lnSpc>
              <a:spcBef>
                <a:spcPts val="0"/>
              </a:spcBef>
              <a:spcAft>
                <a:spcPts val="0"/>
              </a:spcAft>
              <a:buNone/>
            </a:pPr>
            <a:r>
              <a:rPr i="1" lang="en" sz="1100">
                <a:latin typeface="Calibri"/>
                <a:ea typeface="Calibri"/>
                <a:cs typeface="Calibri"/>
                <a:sym typeface="Calibri"/>
              </a:rPr>
              <a:t>This iswhatyou owetoothers</a:t>
            </a:r>
            <a:endParaRPr sz="1100">
              <a:latin typeface="Calibri"/>
              <a:ea typeface="Calibri"/>
              <a:cs typeface="Calibri"/>
              <a:sym typeface="Calibri"/>
            </a:endParaRPr>
          </a:p>
        </p:txBody>
      </p:sp>
      <p:sp>
        <p:nvSpPr>
          <p:cNvPr id="515" name="Google Shape;515;p80"/>
          <p:cNvSpPr txBox="1"/>
          <p:nvPr/>
        </p:nvSpPr>
        <p:spPr>
          <a:xfrm>
            <a:off x="437320" y="3890594"/>
            <a:ext cx="1629000" cy="474600"/>
          </a:xfrm>
          <a:prstGeom prst="rect">
            <a:avLst/>
          </a:prstGeom>
          <a:noFill/>
          <a:ln>
            <a:noFill/>
          </a:ln>
        </p:spPr>
        <p:txBody>
          <a:bodyPr anchorCtr="0" anchor="t" bIns="0" lIns="0" spcFirstLastPara="1" rIns="0" wrap="square" tIns="12575">
            <a:spAutoFit/>
          </a:bodyPr>
          <a:lstStyle/>
          <a:p>
            <a:pPr indent="0" lvl="0" marL="0" rtl="0" algn="ctr">
              <a:lnSpc>
                <a:spcPct val="100000"/>
              </a:lnSpc>
              <a:spcBef>
                <a:spcPts val="0"/>
              </a:spcBef>
              <a:spcAft>
                <a:spcPts val="0"/>
              </a:spcAft>
              <a:buNone/>
            </a:pPr>
            <a:r>
              <a:rPr i="1" lang="en" sz="1100">
                <a:latin typeface="Calibri"/>
                <a:ea typeface="Calibri"/>
                <a:cs typeface="Calibri"/>
                <a:sym typeface="Calibri"/>
              </a:rPr>
              <a:t>This is yournetworthor “fund</a:t>
            </a:r>
            <a:endParaRPr sz="1100">
              <a:latin typeface="Calibri"/>
              <a:ea typeface="Calibri"/>
              <a:cs typeface="Calibri"/>
              <a:sym typeface="Calibri"/>
            </a:endParaRPr>
          </a:p>
          <a:p>
            <a:pPr indent="0" lvl="0" marL="0" rtl="0" algn="l">
              <a:lnSpc>
                <a:spcPct val="100000"/>
              </a:lnSpc>
              <a:spcBef>
                <a:spcPts val="0"/>
              </a:spcBef>
              <a:spcAft>
                <a:spcPts val="0"/>
              </a:spcAft>
              <a:buNone/>
            </a:pPr>
            <a:r>
              <a:t/>
            </a:r>
            <a:endParaRPr sz="800">
              <a:latin typeface="Calibri"/>
              <a:ea typeface="Calibri"/>
              <a:cs typeface="Calibri"/>
              <a:sym typeface="Calibri"/>
            </a:endParaRPr>
          </a:p>
          <a:p>
            <a:pPr indent="0" lvl="0" marL="0" rtl="0" algn="ctr">
              <a:lnSpc>
                <a:spcPct val="100000"/>
              </a:lnSpc>
              <a:spcBef>
                <a:spcPts val="0"/>
              </a:spcBef>
              <a:spcAft>
                <a:spcPts val="0"/>
              </a:spcAft>
              <a:buNone/>
            </a:pPr>
            <a:r>
              <a:rPr i="1" lang="en" sz="1100">
                <a:latin typeface="Calibri"/>
                <a:ea typeface="Calibri"/>
                <a:cs typeface="Calibri"/>
                <a:sym typeface="Calibri"/>
              </a:rPr>
              <a:t>balance”</a:t>
            </a:r>
            <a:endParaRPr sz="1100">
              <a:latin typeface="Calibri"/>
              <a:ea typeface="Calibri"/>
              <a:cs typeface="Calibri"/>
              <a:sym typeface="Calibri"/>
            </a:endParaRPr>
          </a:p>
        </p:txBody>
      </p:sp>
      <p:sp>
        <p:nvSpPr>
          <p:cNvPr id="516" name="Google Shape;516;p80"/>
          <p:cNvSpPr/>
          <p:nvPr/>
        </p:nvSpPr>
        <p:spPr>
          <a:xfrm>
            <a:off x="2406535" y="2196577"/>
            <a:ext cx="757561" cy="892699"/>
          </a:xfrm>
          <a:custGeom>
            <a:rect b="b" l="l" r="r" t="t"/>
            <a:pathLst>
              <a:path extrusionOk="0" h="1347470" w="832485">
                <a:moveTo>
                  <a:pt x="832104" y="1347216"/>
                </a:moveTo>
                <a:lnTo>
                  <a:pt x="757227" y="1346118"/>
                </a:lnTo>
                <a:lnTo>
                  <a:pt x="686790" y="1342951"/>
                </a:lnTo>
                <a:lnTo>
                  <a:pt x="621961" y="1337902"/>
                </a:lnTo>
                <a:lnTo>
                  <a:pt x="563905" y="1331160"/>
                </a:lnTo>
                <a:lnTo>
                  <a:pt x="513788" y="1322913"/>
                </a:lnTo>
                <a:lnTo>
                  <a:pt x="472778" y="1313349"/>
                </a:lnTo>
                <a:lnTo>
                  <a:pt x="422743" y="1291022"/>
                </a:lnTo>
                <a:lnTo>
                  <a:pt x="416052" y="1278636"/>
                </a:lnTo>
                <a:lnTo>
                  <a:pt x="416052" y="743712"/>
                </a:lnTo>
                <a:lnTo>
                  <a:pt x="409360" y="731325"/>
                </a:lnTo>
                <a:lnTo>
                  <a:pt x="359325" y="708998"/>
                </a:lnTo>
                <a:lnTo>
                  <a:pt x="318315" y="699434"/>
                </a:lnTo>
                <a:lnTo>
                  <a:pt x="268198" y="691187"/>
                </a:lnTo>
                <a:lnTo>
                  <a:pt x="210142" y="684445"/>
                </a:lnTo>
                <a:lnTo>
                  <a:pt x="145313" y="679396"/>
                </a:lnTo>
                <a:lnTo>
                  <a:pt x="74876" y="676229"/>
                </a:lnTo>
                <a:lnTo>
                  <a:pt x="0" y="675132"/>
                </a:lnTo>
                <a:lnTo>
                  <a:pt x="74876" y="673982"/>
                </a:lnTo>
                <a:lnTo>
                  <a:pt x="145313" y="670675"/>
                </a:lnTo>
                <a:lnTo>
                  <a:pt x="210142" y="665423"/>
                </a:lnTo>
                <a:lnTo>
                  <a:pt x="268198" y="658441"/>
                </a:lnTo>
                <a:lnTo>
                  <a:pt x="318315" y="649941"/>
                </a:lnTo>
                <a:lnTo>
                  <a:pt x="359325" y="640136"/>
                </a:lnTo>
                <a:lnTo>
                  <a:pt x="409360" y="617466"/>
                </a:lnTo>
                <a:lnTo>
                  <a:pt x="416052" y="605028"/>
                </a:lnTo>
                <a:lnTo>
                  <a:pt x="416052" y="68579"/>
                </a:lnTo>
                <a:lnTo>
                  <a:pt x="422743" y="56193"/>
                </a:lnTo>
                <a:lnTo>
                  <a:pt x="472778" y="33866"/>
                </a:lnTo>
                <a:lnTo>
                  <a:pt x="513788" y="24302"/>
                </a:lnTo>
                <a:lnTo>
                  <a:pt x="563905" y="16055"/>
                </a:lnTo>
                <a:lnTo>
                  <a:pt x="621961" y="9313"/>
                </a:lnTo>
                <a:lnTo>
                  <a:pt x="686790" y="4264"/>
                </a:lnTo>
                <a:lnTo>
                  <a:pt x="757227" y="1097"/>
                </a:lnTo>
                <a:lnTo>
                  <a:pt x="832104" y="0"/>
                </a:lnTo>
              </a:path>
            </a:pathLst>
          </a:custGeom>
          <a:noFill/>
          <a:ln cap="flat" cmpd="sng" w="9525">
            <a:solidFill>
              <a:srgbClr val="F4503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517" name="Google Shape;517;p80"/>
          <p:cNvSpPr/>
          <p:nvPr/>
        </p:nvSpPr>
        <p:spPr>
          <a:xfrm>
            <a:off x="2417617" y="3239396"/>
            <a:ext cx="757561" cy="799727"/>
          </a:xfrm>
          <a:custGeom>
            <a:rect b="b" l="l" r="r" t="t"/>
            <a:pathLst>
              <a:path extrusionOk="0" h="1207135" w="832485">
                <a:moveTo>
                  <a:pt x="832104" y="1207008"/>
                </a:moveTo>
                <a:lnTo>
                  <a:pt x="757227" y="1205908"/>
                </a:lnTo>
                <a:lnTo>
                  <a:pt x="686790" y="1202726"/>
                </a:lnTo>
                <a:lnTo>
                  <a:pt x="621961" y="1197638"/>
                </a:lnTo>
                <a:lnTo>
                  <a:pt x="563905" y="1190818"/>
                </a:lnTo>
                <a:lnTo>
                  <a:pt x="513788" y="1182444"/>
                </a:lnTo>
                <a:lnTo>
                  <a:pt x="472778" y="1172689"/>
                </a:lnTo>
                <a:lnTo>
                  <a:pt x="422743" y="1149744"/>
                </a:lnTo>
                <a:lnTo>
                  <a:pt x="416052" y="1136904"/>
                </a:lnTo>
                <a:lnTo>
                  <a:pt x="416052" y="417576"/>
                </a:lnTo>
                <a:lnTo>
                  <a:pt x="409360" y="405189"/>
                </a:lnTo>
                <a:lnTo>
                  <a:pt x="359325" y="382862"/>
                </a:lnTo>
                <a:lnTo>
                  <a:pt x="318315" y="373298"/>
                </a:lnTo>
                <a:lnTo>
                  <a:pt x="268198" y="365051"/>
                </a:lnTo>
                <a:lnTo>
                  <a:pt x="210142" y="358309"/>
                </a:lnTo>
                <a:lnTo>
                  <a:pt x="145313" y="353260"/>
                </a:lnTo>
                <a:lnTo>
                  <a:pt x="74876" y="350093"/>
                </a:lnTo>
                <a:lnTo>
                  <a:pt x="0" y="348995"/>
                </a:lnTo>
                <a:lnTo>
                  <a:pt x="74876" y="347898"/>
                </a:lnTo>
                <a:lnTo>
                  <a:pt x="145313" y="344731"/>
                </a:lnTo>
                <a:lnTo>
                  <a:pt x="210142" y="339682"/>
                </a:lnTo>
                <a:lnTo>
                  <a:pt x="268198" y="332940"/>
                </a:lnTo>
                <a:lnTo>
                  <a:pt x="318315" y="324693"/>
                </a:lnTo>
                <a:lnTo>
                  <a:pt x="359325" y="315129"/>
                </a:lnTo>
                <a:lnTo>
                  <a:pt x="409360" y="292802"/>
                </a:lnTo>
                <a:lnTo>
                  <a:pt x="416052" y="280416"/>
                </a:lnTo>
                <a:lnTo>
                  <a:pt x="416052" y="68580"/>
                </a:lnTo>
                <a:lnTo>
                  <a:pt x="422743" y="56193"/>
                </a:lnTo>
                <a:lnTo>
                  <a:pt x="472778" y="33866"/>
                </a:lnTo>
                <a:lnTo>
                  <a:pt x="513788" y="24302"/>
                </a:lnTo>
                <a:lnTo>
                  <a:pt x="563905" y="16055"/>
                </a:lnTo>
                <a:lnTo>
                  <a:pt x="621961" y="9313"/>
                </a:lnTo>
                <a:lnTo>
                  <a:pt x="686790" y="4264"/>
                </a:lnTo>
                <a:lnTo>
                  <a:pt x="757227" y="1097"/>
                </a:lnTo>
                <a:lnTo>
                  <a:pt x="832104" y="0"/>
                </a:lnTo>
              </a:path>
            </a:pathLst>
          </a:custGeom>
          <a:noFill/>
          <a:ln cap="flat" cmpd="sng" w="9525">
            <a:solidFill>
              <a:srgbClr val="F4503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518" name="Google Shape;518;p80"/>
          <p:cNvSpPr/>
          <p:nvPr/>
        </p:nvSpPr>
        <p:spPr>
          <a:xfrm>
            <a:off x="2028305" y="4145055"/>
            <a:ext cx="1185748" cy="55531"/>
          </a:xfrm>
          <a:custGeom>
            <a:rect b="b" l="l" r="r" t="t"/>
            <a:pathLst>
              <a:path extrusionOk="0" h="83820" w="1303020">
                <a:moveTo>
                  <a:pt x="83820" y="83820"/>
                </a:moveTo>
                <a:lnTo>
                  <a:pt x="0" y="41148"/>
                </a:lnTo>
                <a:lnTo>
                  <a:pt x="83820" y="0"/>
                </a:lnTo>
                <a:lnTo>
                  <a:pt x="83820" y="38100"/>
                </a:lnTo>
                <a:lnTo>
                  <a:pt x="70104" y="38100"/>
                </a:lnTo>
                <a:lnTo>
                  <a:pt x="70104" y="45720"/>
                </a:lnTo>
                <a:lnTo>
                  <a:pt x="83820" y="45720"/>
                </a:lnTo>
                <a:lnTo>
                  <a:pt x="83820" y="83820"/>
                </a:lnTo>
                <a:close/>
              </a:path>
              <a:path extrusionOk="0" h="83820" w="1303020">
                <a:moveTo>
                  <a:pt x="83820" y="45720"/>
                </a:moveTo>
                <a:lnTo>
                  <a:pt x="70104" y="45720"/>
                </a:lnTo>
                <a:lnTo>
                  <a:pt x="70104" y="38100"/>
                </a:lnTo>
                <a:lnTo>
                  <a:pt x="83820" y="38100"/>
                </a:lnTo>
                <a:lnTo>
                  <a:pt x="83820" y="45720"/>
                </a:lnTo>
                <a:close/>
              </a:path>
              <a:path extrusionOk="0" h="83820" w="1303020">
                <a:moveTo>
                  <a:pt x="1303020" y="45720"/>
                </a:moveTo>
                <a:lnTo>
                  <a:pt x="83820" y="45720"/>
                </a:lnTo>
                <a:lnTo>
                  <a:pt x="83820" y="38100"/>
                </a:lnTo>
                <a:lnTo>
                  <a:pt x="1303020" y="38100"/>
                </a:lnTo>
                <a:lnTo>
                  <a:pt x="1303020" y="45720"/>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519" name="Google Shape;519;p80"/>
          <p:cNvPicPr preferRelativeResize="0"/>
          <p:nvPr/>
        </p:nvPicPr>
        <p:blipFill rotWithShape="1">
          <a:blip r:embed="rId6">
            <a:alphaModFix/>
          </a:blip>
          <a:srcRect b="0" l="0" r="0" t="0"/>
          <a:stretch/>
        </p:blipFill>
        <p:spPr>
          <a:xfrm>
            <a:off x="6695902" y="2851112"/>
            <a:ext cx="1012563" cy="624279"/>
          </a:xfrm>
          <a:prstGeom prst="rect">
            <a:avLst/>
          </a:prstGeom>
          <a:noFill/>
          <a:ln>
            <a:noFill/>
          </a:ln>
        </p:spPr>
      </p:pic>
      <p:sp>
        <p:nvSpPr>
          <p:cNvPr id="520" name="Google Shape;520;p80"/>
          <p:cNvSpPr txBox="1"/>
          <p:nvPr/>
        </p:nvSpPr>
        <p:spPr>
          <a:xfrm>
            <a:off x="6701444" y="2854138"/>
            <a:ext cx="1380300" cy="791100"/>
          </a:xfrm>
          <a:prstGeom prst="rect">
            <a:avLst/>
          </a:prstGeom>
          <a:noFill/>
          <a:ln cap="flat" cmpd="sng" w="10650">
            <a:solidFill>
              <a:srgbClr val="BF0000"/>
            </a:solidFill>
            <a:prstDash val="solid"/>
            <a:round/>
            <a:headEnd len="sm" w="sm" type="none"/>
            <a:tailEnd len="sm" w="sm" type="none"/>
          </a:ln>
        </p:spPr>
        <p:txBody>
          <a:bodyPr anchorCtr="0" anchor="t" bIns="0" lIns="0" spcFirstLastPara="1" rIns="0" wrap="square" tIns="0">
            <a:spAutoFit/>
          </a:bodyPr>
          <a:lstStyle/>
          <a:p>
            <a:pPr indent="0" lvl="0" marL="12700" rtl="0" algn="ctr">
              <a:lnSpc>
                <a:spcPct val="113428"/>
              </a:lnSpc>
              <a:spcBef>
                <a:spcPts val="0"/>
              </a:spcBef>
              <a:spcAft>
                <a:spcPts val="0"/>
              </a:spcAft>
              <a:buNone/>
            </a:pPr>
            <a:r>
              <a:rPr lang="en" sz="1400">
                <a:solidFill>
                  <a:srgbClr val="FF0000"/>
                </a:solidFill>
                <a:latin typeface="Calibri"/>
                <a:ea typeface="Calibri"/>
                <a:cs typeface="Calibri"/>
                <a:sym typeface="Calibri"/>
              </a:rPr>
              <a:t>Cash Balance</a:t>
            </a:r>
            <a:endParaRPr sz="1400">
              <a:latin typeface="Calibri"/>
              <a:ea typeface="Calibri"/>
              <a:cs typeface="Calibri"/>
              <a:sym typeface="Calibri"/>
            </a:endParaRPr>
          </a:p>
          <a:p>
            <a:pPr indent="0" lvl="0" marL="0" rtl="0" algn="ctr">
              <a:lnSpc>
                <a:spcPct val="119545"/>
              </a:lnSpc>
              <a:spcBef>
                <a:spcPts val="0"/>
              </a:spcBef>
              <a:spcAft>
                <a:spcPts val="0"/>
              </a:spcAft>
              <a:buNone/>
            </a:pPr>
            <a:r>
              <a:rPr b="1" lang="en" sz="1800">
                <a:solidFill>
                  <a:srgbClr val="FF0000"/>
                </a:solidFill>
                <a:latin typeface="Calibri"/>
                <a:ea typeface="Calibri"/>
                <a:cs typeface="Calibri"/>
                <a:sym typeface="Calibri"/>
              </a:rPr>
              <a:t>≠</a:t>
            </a:r>
            <a:endParaRPr sz="1800">
              <a:latin typeface="Calibri"/>
              <a:ea typeface="Calibri"/>
              <a:cs typeface="Calibri"/>
              <a:sym typeface="Calibri"/>
            </a:endParaRPr>
          </a:p>
          <a:p>
            <a:pPr indent="0" lvl="0" marL="12700" rtl="0" algn="ctr">
              <a:lnSpc>
                <a:spcPct val="100000"/>
              </a:lnSpc>
              <a:spcBef>
                <a:spcPts val="0"/>
              </a:spcBef>
              <a:spcAft>
                <a:spcPts val="0"/>
              </a:spcAft>
              <a:buNone/>
            </a:pPr>
            <a:r>
              <a:rPr lang="en" sz="1400">
                <a:solidFill>
                  <a:srgbClr val="FF0000"/>
                </a:solidFill>
                <a:latin typeface="Calibri"/>
                <a:ea typeface="Calibri"/>
                <a:cs typeface="Calibri"/>
                <a:sym typeface="Calibri"/>
              </a:rPr>
              <a:t>Fund Balance</a:t>
            </a:r>
            <a:endParaRPr sz="1400">
              <a:latin typeface="Calibri"/>
              <a:ea typeface="Calibri"/>
              <a:cs typeface="Calibri"/>
              <a:sym typeface="Calibri"/>
            </a:endParaRPr>
          </a:p>
        </p:txBody>
      </p:sp>
      <p:sp>
        <p:nvSpPr>
          <p:cNvPr id="521" name="Google Shape;521;p80"/>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p27"/>
          <p:cNvSpPr txBox="1"/>
          <p:nvPr>
            <p:ph type="ctrTitle"/>
          </p:nvPr>
        </p:nvSpPr>
        <p:spPr>
          <a:xfrm>
            <a:off x="4020275" y="2355525"/>
            <a:ext cx="3445200" cy="803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500"/>
              <a:t>BROWN ACT AND CONFLICT OF INTEREST WITH </a:t>
            </a:r>
            <a:endParaRPr sz="1500"/>
          </a:p>
          <a:p>
            <a:pPr indent="0" lvl="0" marL="0" rtl="0" algn="r">
              <a:spcBef>
                <a:spcPts val="0"/>
              </a:spcBef>
              <a:spcAft>
                <a:spcPts val="0"/>
              </a:spcAft>
              <a:buNone/>
            </a:pPr>
            <a:r>
              <a:rPr lang="en" sz="1500"/>
              <a:t>Jennifer McQuarrie</a:t>
            </a:r>
            <a:endParaRPr sz="1500"/>
          </a:p>
        </p:txBody>
      </p:sp>
      <p:sp>
        <p:nvSpPr>
          <p:cNvPr id="201" name="Google Shape;201;p27"/>
          <p:cNvSpPr txBox="1"/>
          <p:nvPr>
            <p:ph idx="2" type="title"/>
          </p:nvPr>
        </p:nvSpPr>
        <p:spPr>
          <a:xfrm>
            <a:off x="4345591" y="1497985"/>
            <a:ext cx="2979300" cy="754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02</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5" name="Shape 525"/>
        <p:cNvGrpSpPr/>
        <p:nvPr/>
      </p:nvGrpSpPr>
      <p:grpSpPr>
        <a:xfrm>
          <a:off x="0" y="0"/>
          <a:ext cx="0" cy="0"/>
          <a:chOff x="0" y="0"/>
          <a:chExt cx="0" cy="0"/>
        </a:xfrm>
      </p:grpSpPr>
      <p:grpSp>
        <p:nvGrpSpPr>
          <p:cNvPr id="526" name="Google Shape;526;p81"/>
          <p:cNvGrpSpPr/>
          <p:nvPr/>
        </p:nvGrpSpPr>
        <p:grpSpPr>
          <a:xfrm>
            <a:off x="471059" y="75644"/>
            <a:ext cx="8673032" cy="4828087"/>
            <a:chOff x="518160" y="114300"/>
            <a:chExt cx="9540240" cy="7295387"/>
          </a:xfrm>
        </p:grpSpPr>
        <p:pic>
          <p:nvPicPr>
            <p:cNvPr id="527" name="Google Shape;527;p81"/>
            <p:cNvPicPr preferRelativeResize="0"/>
            <p:nvPr/>
          </p:nvPicPr>
          <p:blipFill rotWithShape="1">
            <a:blip r:embed="rId3">
              <a:alphaModFix/>
            </a:blip>
            <a:srcRect b="0" l="0" r="0" t="0"/>
            <a:stretch/>
          </p:blipFill>
          <p:spPr>
            <a:xfrm>
              <a:off x="8060436" y="114300"/>
              <a:ext cx="1997964" cy="2487167"/>
            </a:xfrm>
            <a:prstGeom prst="rect">
              <a:avLst/>
            </a:prstGeom>
            <a:noFill/>
            <a:ln>
              <a:noFill/>
            </a:ln>
          </p:spPr>
        </p:pic>
        <p:sp>
          <p:nvSpPr>
            <p:cNvPr id="528" name="Google Shape;528;p81"/>
            <p:cNvSpPr/>
            <p:nvPr/>
          </p:nvSpPr>
          <p:spPr>
            <a:xfrm>
              <a:off x="518160" y="1463040"/>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529" name="Google Shape;529;p81"/>
            <p:cNvPicPr preferRelativeResize="0"/>
            <p:nvPr/>
          </p:nvPicPr>
          <p:blipFill rotWithShape="1">
            <a:blip r:embed="rId4">
              <a:alphaModFix/>
            </a:blip>
            <a:srcRect b="0" l="0" r="0" t="0"/>
            <a:stretch/>
          </p:blipFill>
          <p:spPr>
            <a:xfrm>
              <a:off x="3777996" y="2481072"/>
              <a:ext cx="5215129" cy="2596894"/>
            </a:xfrm>
            <a:prstGeom prst="rect">
              <a:avLst/>
            </a:prstGeom>
            <a:noFill/>
            <a:ln>
              <a:noFill/>
            </a:ln>
          </p:spPr>
        </p:pic>
        <p:pic>
          <p:nvPicPr>
            <p:cNvPr id="530" name="Google Shape;530;p81"/>
            <p:cNvPicPr preferRelativeResize="0"/>
            <p:nvPr/>
          </p:nvPicPr>
          <p:blipFill rotWithShape="1">
            <a:blip r:embed="rId5">
              <a:alphaModFix/>
            </a:blip>
            <a:srcRect b="0" l="0" r="0" t="0"/>
            <a:stretch/>
          </p:blipFill>
          <p:spPr>
            <a:xfrm>
              <a:off x="686209" y="4652772"/>
              <a:ext cx="2583269" cy="2756915"/>
            </a:xfrm>
            <a:prstGeom prst="rect">
              <a:avLst/>
            </a:prstGeom>
            <a:noFill/>
            <a:ln>
              <a:noFill/>
            </a:ln>
          </p:spPr>
        </p:pic>
      </p:grpSp>
      <p:pic>
        <p:nvPicPr>
          <p:cNvPr id="531" name="Google Shape;531;p81"/>
          <p:cNvPicPr preferRelativeResize="0"/>
          <p:nvPr/>
        </p:nvPicPr>
        <p:blipFill rotWithShape="1">
          <a:blip r:embed="rId6">
            <a:alphaModFix/>
          </a:blip>
          <a:srcRect b="0" l="0" r="0" t="0"/>
          <a:stretch/>
        </p:blipFill>
        <p:spPr>
          <a:xfrm>
            <a:off x="133004" y="4944819"/>
            <a:ext cx="767491" cy="65554"/>
          </a:xfrm>
          <a:prstGeom prst="rect">
            <a:avLst/>
          </a:prstGeom>
          <a:noFill/>
          <a:ln>
            <a:noFill/>
          </a:ln>
        </p:spPr>
      </p:pic>
      <p:sp>
        <p:nvSpPr>
          <p:cNvPr id="532" name="Google Shape;532;p81"/>
          <p:cNvSpPr txBox="1"/>
          <p:nvPr>
            <p:ph type="title"/>
          </p:nvPr>
        </p:nvSpPr>
        <p:spPr>
          <a:xfrm>
            <a:off x="459553" y="387030"/>
            <a:ext cx="71073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AP Aging &amp; Check Register</a:t>
            </a:r>
            <a:endParaRPr sz="3100"/>
          </a:p>
        </p:txBody>
      </p:sp>
      <p:sp>
        <p:nvSpPr>
          <p:cNvPr id="533" name="Google Shape;533;p81"/>
          <p:cNvSpPr txBox="1"/>
          <p:nvPr/>
        </p:nvSpPr>
        <p:spPr>
          <a:xfrm>
            <a:off x="5098010" y="3813643"/>
            <a:ext cx="2322300" cy="1002900"/>
          </a:xfrm>
          <a:prstGeom prst="rect">
            <a:avLst/>
          </a:prstGeom>
          <a:noFill/>
          <a:ln>
            <a:noFill/>
          </a:ln>
        </p:spPr>
        <p:txBody>
          <a:bodyPr anchorCtr="0" anchor="t" bIns="0" lIns="0" spcFirstLastPara="1" rIns="0" wrap="square" tIns="95525">
            <a:spAutoFit/>
          </a:bodyPr>
          <a:lstStyle/>
          <a:p>
            <a:pPr indent="0" lvl="0" marL="0" marR="25400" rtl="0" algn="ctr">
              <a:lnSpc>
                <a:spcPct val="100000"/>
              </a:lnSpc>
              <a:spcBef>
                <a:spcPts val="0"/>
              </a:spcBef>
              <a:spcAft>
                <a:spcPts val="0"/>
              </a:spcAft>
              <a:buNone/>
            </a:pPr>
            <a:r>
              <a:rPr b="1" i="1" lang="en" sz="1400" u="sng">
                <a:latin typeface="Calibri"/>
                <a:ea typeface="Calibri"/>
                <a:cs typeface="Calibri"/>
                <a:sym typeface="Calibri"/>
              </a:rPr>
              <a:t>AP Aging</a:t>
            </a:r>
            <a:endParaRPr sz="1400">
              <a:latin typeface="Calibri"/>
              <a:ea typeface="Calibri"/>
              <a:cs typeface="Calibri"/>
              <a:sym typeface="Calibri"/>
            </a:endParaRPr>
          </a:p>
          <a:p>
            <a:pPr indent="266700" lvl="0" marL="12700" marR="0" rtl="0" algn="l">
              <a:lnSpc>
                <a:spcPct val="112700"/>
              </a:lnSpc>
              <a:spcBef>
                <a:spcPts val="500"/>
              </a:spcBef>
              <a:spcAft>
                <a:spcPts val="0"/>
              </a:spcAft>
              <a:buNone/>
            </a:pPr>
            <a:r>
              <a:rPr i="1" lang="en" sz="1200">
                <a:latin typeface="Calibri"/>
                <a:ea typeface="Calibri"/>
                <a:cs typeface="Calibri"/>
                <a:sym typeface="Calibri"/>
              </a:rPr>
              <a:t>This shows all outstanding invoices due to vendors and how old</a:t>
            </a:r>
            <a:endParaRPr sz="1200">
              <a:latin typeface="Calibri"/>
              <a:ea typeface="Calibri"/>
              <a:cs typeface="Calibri"/>
              <a:sym typeface="Calibri"/>
            </a:endParaRPr>
          </a:p>
          <a:p>
            <a:pPr indent="0" lvl="0" marL="203200" rtl="0" algn="l">
              <a:lnSpc>
                <a:spcPct val="100000"/>
              </a:lnSpc>
              <a:spcBef>
                <a:spcPts val="200"/>
              </a:spcBef>
              <a:spcAft>
                <a:spcPts val="0"/>
              </a:spcAft>
              <a:buNone/>
            </a:pPr>
            <a:r>
              <a:rPr i="1" lang="en" sz="1200">
                <a:latin typeface="Calibri"/>
                <a:ea typeface="Calibri"/>
                <a:cs typeface="Calibri"/>
                <a:sym typeface="Calibri"/>
              </a:rPr>
              <a:t>they areas of a point in time.</a:t>
            </a:r>
            <a:endParaRPr sz="1200">
              <a:latin typeface="Calibri"/>
              <a:ea typeface="Calibri"/>
              <a:cs typeface="Calibri"/>
              <a:sym typeface="Calibri"/>
            </a:endParaRPr>
          </a:p>
        </p:txBody>
      </p:sp>
      <p:sp>
        <p:nvSpPr>
          <p:cNvPr id="534" name="Google Shape;534;p81"/>
          <p:cNvSpPr txBox="1"/>
          <p:nvPr/>
        </p:nvSpPr>
        <p:spPr>
          <a:xfrm>
            <a:off x="366684" y="1043816"/>
            <a:ext cx="7372500" cy="1787400"/>
          </a:xfrm>
          <a:prstGeom prst="rect">
            <a:avLst/>
          </a:prstGeom>
          <a:noFill/>
          <a:ln>
            <a:noFill/>
          </a:ln>
        </p:spPr>
        <p:txBody>
          <a:bodyPr anchorCtr="0" anchor="t" bIns="0" lIns="0" spcFirstLastPara="1" rIns="0" wrap="square" tIns="9950">
            <a:spAutoFit/>
          </a:bodyPr>
          <a:lstStyle/>
          <a:p>
            <a:pPr indent="0" lvl="0" marL="266700" marR="0" rtl="0" algn="l">
              <a:lnSpc>
                <a:spcPct val="130899"/>
              </a:lnSpc>
              <a:spcBef>
                <a:spcPts val="0"/>
              </a:spcBef>
              <a:spcAft>
                <a:spcPts val="0"/>
              </a:spcAft>
              <a:buNone/>
            </a:pPr>
            <a:r>
              <a:rPr lang="en" sz="1400">
                <a:latin typeface="Calibri"/>
                <a:ea typeface="Calibri"/>
                <a:cs typeface="Calibri"/>
                <a:sym typeface="Calibri"/>
              </a:rPr>
              <a:t>These two schedules are provided to the Board for oversight purposes. They are intended to be used for transparency purposes rather than analysis.</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marR="4394200" rtl="0" algn="ctr">
              <a:lnSpc>
                <a:spcPct val="100000"/>
              </a:lnSpc>
              <a:spcBef>
                <a:spcPts val="1000"/>
              </a:spcBef>
              <a:spcAft>
                <a:spcPts val="0"/>
              </a:spcAft>
              <a:buNone/>
            </a:pPr>
            <a:r>
              <a:rPr b="1" i="1" lang="en" sz="1400" u="sng">
                <a:latin typeface="Calibri"/>
                <a:ea typeface="Calibri"/>
                <a:cs typeface="Calibri"/>
                <a:sym typeface="Calibri"/>
              </a:rPr>
              <a:t>Check Register</a:t>
            </a:r>
            <a:endParaRPr sz="1400">
              <a:latin typeface="Calibri"/>
              <a:ea typeface="Calibri"/>
              <a:cs typeface="Calibri"/>
              <a:sym typeface="Calibri"/>
            </a:endParaRPr>
          </a:p>
          <a:p>
            <a:pPr indent="0" lvl="0" marL="12700" marR="4406900" rtl="0" algn="ctr">
              <a:lnSpc>
                <a:spcPct val="102699"/>
              </a:lnSpc>
              <a:spcBef>
                <a:spcPts val="500"/>
              </a:spcBef>
              <a:spcAft>
                <a:spcPts val="0"/>
              </a:spcAft>
              <a:buNone/>
            </a:pPr>
            <a:r>
              <a:rPr i="1" lang="en" sz="1200">
                <a:latin typeface="Calibri"/>
                <a:ea typeface="Calibri"/>
                <a:cs typeface="Calibri"/>
                <a:sym typeface="Calibri"/>
              </a:rPr>
              <a:t>This shows all checks written during the reporting period (typically the prior month).</a:t>
            </a:r>
            <a:endParaRPr sz="1200">
              <a:latin typeface="Calibri"/>
              <a:ea typeface="Calibri"/>
              <a:cs typeface="Calibri"/>
              <a:sym typeface="Calibri"/>
            </a:endParaRPr>
          </a:p>
        </p:txBody>
      </p:sp>
      <p:sp>
        <p:nvSpPr>
          <p:cNvPr id="535" name="Google Shape;535;p81"/>
          <p:cNvSpPr/>
          <p:nvPr/>
        </p:nvSpPr>
        <p:spPr>
          <a:xfrm>
            <a:off x="1675015" y="2689748"/>
            <a:ext cx="76275" cy="389977"/>
          </a:xfrm>
          <a:custGeom>
            <a:rect b="b" l="l" r="r" t="t"/>
            <a:pathLst>
              <a:path extrusionOk="0" h="588645" w="83819">
                <a:moveTo>
                  <a:pt x="45720" y="518160"/>
                </a:moveTo>
                <a:lnTo>
                  <a:pt x="38100" y="518160"/>
                </a:lnTo>
                <a:lnTo>
                  <a:pt x="38100" y="0"/>
                </a:lnTo>
                <a:lnTo>
                  <a:pt x="45720" y="0"/>
                </a:lnTo>
                <a:lnTo>
                  <a:pt x="45720" y="518160"/>
                </a:lnTo>
                <a:close/>
              </a:path>
              <a:path extrusionOk="0" h="588645" w="83819">
                <a:moveTo>
                  <a:pt x="41148" y="588263"/>
                </a:moveTo>
                <a:lnTo>
                  <a:pt x="0" y="504444"/>
                </a:lnTo>
                <a:lnTo>
                  <a:pt x="38100" y="504444"/>
                </a:lnTo>
                <a:lnTo>
                  <a:pt x="38100" y="518160"/>
                </a:lnTo>
                <a:lnTo>
                  <a:pt x="76837" y="518160"/>
                </a:lnTo>
                <a:lnTo>
                  <a:pt x="41148" y="588263"/>
                </a:lnTo>
                <a:close/>
              </a:path>
              <a:path extrusionOk="0" h="588645" w="83819">
                <a:moveTo>
                  <a:pt x="76837" y="518160"/>
                </a:moveTo>
                <a:lnTo>
                  <a:pt x="45720" y="518160"/>
                </a:lnTo>
                <a:lnTo>
                  <a:pt x="45720" y="504444"/>
                </a:lnTo>
                <a:lnTo>
                  <a:pt x="83820" y="504444"/>
                </a:lnTo>
                <a:lnTo>
                  <a:pt x="76837" y="518160"/>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536" name="Google Shape;536;p81"/>
          <p:cNvSpPr/>
          <p:nvPr/>
        </p:nvSpPr>
        <p:spPr>
          <a:xfrm>
            <a:off x="6634930" y="3360419"/>
            <a:ext cx="951719" cy="874609"/>
          </a:xfrm>
          <a:custGeom>
            <a:rect b="b" l="l" r="r" t="t"/>
            <a:pathLst>
              <a:path extrusionOk="0" h="1320164" w="1045845">
                <a:moveTo>
                  <a:pt x="1045476" y="1316736"/>
                </a:moveTo>
                <a:lnTo>
                  <a:pt x="1045349" y="1316380"/>
                </a:lnTo>
                <a:lnTo>
                  <a:pt x="970140" y="82804"/>
                </a:lnTo>
                <a:lnTo>
                  <a:pt x="1007376" y="80784"/>
                </a:lnTo>
                <a:lnTo>
                  <a:pt x="1000239" y="68592"/>
                </a:lnTo>
                <a:lnTo>
                  <a:pt x="960132" y="12"/>
                </a:lnTo>
                <a:lnTo>
                  <a:pt x="923556" y="85356"/>
                </a:lnTo>
                <a:lnTo>
                  <a:pt x="962545" y="83223"/>
                </a:lnTo>
                <a:lnTo>
                  <a:pt x="1035939" y="1286954"/>
                </a:lnTo>
                <a:lnTo>
                  <a:pt x="649236" y="78320"/>
                </a:lnTo>
                <a:lnTo>
                  <a:pt x="685812" y="67056"/>
                </a:lnTo>
                <a:lnTo>
                  <a:pt x="682828" y="64008"/>
                </a:lnTo>
                <a:lnTo>
                  <a:pt x="620280" y="0"/>
                </a:lnTo>
                <a:lnTo>
                  <a:pt x="606564" y="91440"/>
                </a:lnTo>
                <a:lnTo>
                  <a:pt x="642785" y="80302"/>
                </a:lnTo>
                <a:lnTo>
                  <a:pt x="1028141" y="1289354"/>
                </a:lnTo>
                <a:lnTo>
                  <a:pt x="325374" y="69824"/>
                </a:lnTo>
                <a:lnTo>
                  <a:pt x="345351" y="57912"/>
                </a:lnTo>
                <a:lnTo>
                  <a:pt x="358152" y="50292"/>
                </a:lnTo>
                <a:lnTo>
                  <a:pt x="280428" y="0"/>
                </a:lnTo>
                <a:lnTo>
                  <a:pt x="286524" y="92964"/>
                </a:lnTo>
                <a:lnTo>
                  <a:pt x="319532" y="73304"/>
                </a:lnTo>
                <a:lnTo>
                  <a:pt x="1014869" y="1279918"/>
                </a:lnTo>
                <a:lnTo>
                  <a:pt x="54762" y="63271"/>
                </a:lnTo>
                <a:lnTo>
                  <a:pt x="69570" y="51816"/>
                </a:lnTo>
                <a:lnTo>
                  <a:pt x="85344" y="39624"/>
                </a:lnTo>
                <a:lnTo>
                  <a:pt x="0" y="0"/>
                </a:lnTo>
                <a:lnTo>
                  <a:pt x="18288" y="91440"/>
                </a:lnTo>
                <a:lnTo>
                  <a:pt x="49682" y="67195"/>
                </a:lnTo>
                <a:lnTo>
                  <a:pt x="1033780" y="1312722"/>
                </a:lnTo>
                <a:lnTo>
                  <a:pt x="1037856" y="1319784"/>
                </a:lnTo>
                <a:lnTo>
                  <a:pt x="1038987" y="1319339"/>
                </a:lnTo>
                <a:lnTo>
                  <a:pt x="1039368" y="1319784"/>
                </a:lnTo>
                <a:lnTo>
                  <a:pt x="1041628" y="1318272"/>
                </a:lnTo>
                <a:lnTo>
                  <a:pt x="1045476" y="1318272"/>
                </a:lnTo>
                <a:lnTo>
                  <a:pt x="1045375" y="1316774"/>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537" name="Google Shape;537;p81"/>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1" name="Shape 541"/>
        <p:cNvGrpSpPr/>
        <p:nvPr/>
      </p:nvGrpSpPr>
      <p:grpSpPr>
        <a:xfrm>
          <a:off x="0" y="0"/>
          <a:ext cx="0" cy="0"/>
          <a:chOff x="0" y="0"/>
          <a:chExt cx="0" cy="0"/>
        </a:xfrm>
      </p:grpSpPr>
      <p:pic>
        <p:nvPicPr>
          <p:cNvPr id="542" name="Google Shape;542;p82"/>
          <p:cNvPicPr preferRelativeResize="0"/>
          <p:nvPr/>
        </p:nvPicPr>
        <p:blipFill rotWithShape="1">
          <a:blip r:embed="rId3">
            <a:alphaModFix/>
          </a:blip>
          <a:srcRect b="0" l="0" r="0" t="0"/>
          <a:stretch/>
        </p:blipFill>
        <p:spPr>
          <a:xfrm>
            <a:off x="0" y="75640"/>
            <a:ext cx="6656293" cy="4992221"/>
          </a:xfrm>
          <a:prstGeom prst="rect">
            <a:avLst/>
          </a:prstGeom>
          <a:noFill/>
          <a:ln>
            <a:noFill/>
          </a:ln>
        </p:spPr>
      </p:pic>
      <p:sp>
        <p:nvSpPr>
          <p:cNvPr id="543" name="Google Shape;543;p82"/>
          <p:cNvSpPr txBox="1"/>
          <p:nvPr/>
        </p:nvSpPr>
        <p:spPr>
          <a:xfrm>
            <a:off x="459495" y="2466582"/>
            <a:ext cx="27492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b="1" lang="en" sz="2200">
                <a:solidFill>
                  <a:srgbClr val="FFFFFF"/>
                </a:solidFill>
                <a:latin typeface="Calibri"/>
                <a:ea typeface="Calibri"/>
                <a:cs typeface="Calibri"/>
                <a:sym typeface="Calibri"/>
              </a:rPr>
              <a:t>II. FUNDING BASICS</a:t>
            </a:r>
            <a:endParaRPr sz="2200">
              <a:latin typeface="Calibri"/>
              <a:ea typeface="Calibri"/>
              <a:cs typeface="Calibri"/>
              <a:sym typeface="Calibri"/>
            </a:endParaRPr>
          </a:p>
        </p:txBody>
      </p:sp>
      <p:pic>
        <p:nvPicPr>
          <p:cNvPr id="544" name="Google Shape;544;p82"/>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545" name="Google Shape;545;p82"/>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9" name="Shape 549"/>
        <p:cNvGrpSpPr/>
        <p:nvPr/>
      </p:nvGrpSpPr>
      <p:grpSpPr>
        <a:xfrm>
          <a:off x="0" y="0"/>
          <a:ext cx="0" cy="0"/>
          <a:chOff x="0" y="0"/>
          <a:chExt cx="0" cy="0"/>
        </a:xfrm>
      </p:grpSpPr>
      <p:pic>
        <p:nvPicPr>
          <p:cNvPr id="550" name="Google Shape;550;p83"/>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grpSp>
        <p:nvGrpSpPr>
          <p:cNvPr id="551" name="Google Shape;551;p83"/>
          <p:cNvGrpSpPr/>
          <p:nvPr/>
        </p:nvGrpSpPr>
        <p:grpSpPr>
          <a:xfrm>
            <a:off x="66502" y="2725191"/>
            <a:ext cx="7415027" cy="2078858"/>
            <a:chOff x="73152" y="4117847"/>
            <a:chExt cx="8156448" cy="3141218"/>
          </a:xfrm>
        </p:grpSpPr>
        <p:pic>
          <p:nvPicPr>
            <p:cNvPr id="552" name="Google Shape;552;p83"/>
            <p:cNvPicPr preferRelativeResize="0"/>
            <p:nvPr/>
          </p:nvPicPr>
          <p:blipFill rotWithShape="1">
            <a:blip r:embed="rId4">
              <a:alphaModFix/>
            </a:blip>
            <a:srcRect b="0" l="0" r="0" t="0"/>
            <a:stretch/>
          </p:blipFill>
          <p:spPr>
            <a:xfrm>
              <a:off x="146304" y="6723887"/>
              <a:ext cx="2011679" cy="522732"/>
            </a:xfrm>
            <a:prstGeom prst="rect">
              <a:avLst/>
            </a:prstGeom>
            <a:noFill/>
            <a:ln>
              <a:noFill/>
            </a:ln>
          </p:spPr>
        </p:pic>
        <p:sp>
          <p:nvSpPr>
            <p:cNvPr id="553" name="Google Shape;553;p83"/>
            <p:cNvSpPr/>
            <p:nvPr/>
          </p:nvSpPr>
          <p:spPr>
            <a:xfrm>
              <a:off x="73152" y="6673595"/>
              <a:ext cx="2133600" cy="585470"/>
            </a:xfrm>
            <a:custGeom>
              <a:rect b="b" l="l" r="r" t="t"/>
              <a:pathLst>
                <a:path extrusionOk="0" h="585470" w="2133600">
                  <a:moveTo>
                    <a:pt x="2133599" y="585216"/>
                  </a:moveTo>
                  <a:lnTo>
                    <a:pt x="0" y="585216"/>
                  </a:lnTo>
                  <a:lnTo>
                    <a:pt x="0" y="0"/>
                  </a:lnTo>
                  <a:lnTo>
                    <a:pt x="2133599" y="0"/>
                  </a:lnTo>
                  <a:lnTo>
                    <a:pt x="2133599" y="58521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554" name="Google Shape;554;p83"/>
            <p:cNvPicPr preferRelativeResize="0"/>
            <p:nvPr/>
          </p:nvPicPr>
          <p:blipFill rotWithShape="1">
            <a:blip r:embed="rId5">
              <a:alphaModFix/>
            </a:blip>
            <a:srcRect b="0" l="0" r="0" t="0"/>
            <a:stretch/>
          </p:blipFill>
          <p:spPr>
            <a:xfrm>
              <a:off x="1580388" y="4117847"/>
              <a:ext cx="6649212" cy="2854451"/>
            </a:xfrm>
            <a:prstGeom prst="rect">
              <a:avLst/>
            </a:prstGeom>
            <a:noFill/>
            <a:ln>
              <a:noFill/>
            </a:ln>
          </p:spPr>
        </p:pic>
      </p:grpSp>
      <p:sp>
        <p:nvSpPr>
          <p:cNvPr id="555" name="Google Shape;555;p83"/>
          <p:cNvSpPr txBox="1"/>
          <p:nvPr>
            <p:ph type="title"/>
          </p:nvPr>
        </p:nvSpPr>
        <p:spPr>
          <a:xfrm>
            <a:off x="459553" y="387030"/>
            <a:ext cx="71073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Revenue Sources</a:t>
            </a:r>
            <a:endParaRPr sz="3100"/>
          </a:p>
        </p:txBody>
      </p:sp>
      <p:sp>
        <p:nvSpPr>
          <p:cNvPr id="556" name="Google Shape;556;p83"/>
          <p:cNvSpPr txBox="1"/>
          <p:nvPr/>
        </p:nvSpPr>
        <p:spPr>
          <a:xfrm>
            <a:off x="578670" y="1298649"/>
            <a:ext cx="830700" cy="260100"/>
          </a:xfrm>
          <a:prstGeom prst="rect">
            <a:avLst/>
          </a:prstGeom>
          <a:noFill/>
          <a:ln>
            <a:noFill/>
          </a:ln>
        </p:spPr>
        <p:txBody>
          <a:bodyPr anchorCtr="0" anchor="t" bIns="0" lIns="0" spcFirstLastPara="1" rIns="0" wrap="square" tIns="13650">
            <a:spAutoFit/>
          </a:bodyPr>
          <a:lstStyle/>
          <a:p>
            <a:pPr indent="-203200" lvl="0" marL="215900" rtl="0" algn="l">
              <a:lnSpc>
                <a:spcPct val="100000"/>
              </a:lnSpc>
              <a:spcBef>
                <a:spcPts val="0"/>
              </a:spcBef>
              <a:spcAft>
                <a:spcPts val="0"/>
              </a:spcAft>
              <a:buSzPts val="1200"/>
              <a:buFont typeface="Arial"/>
              <a:buChar char="•"/>
            </a:pPr>
            <a:r>
              <a:rPr b="1" lang="en" sz="1600">
                <a:latin typeface="Calibri"/>
                <a:ea typeface="Calibri"/>
                <a:cs typeface="Calibri"/>
                <a:sym typeface="Calibri"/>
              </a:rPr>
              <a:t>86.7%</a:t>
            </a:r>
            <a:endParaRPr sz="1600">
              <a:latin typeface="Calibri"/>
              <a:ea typeface="Calibri"/>
              <a:cs typeface="Calibri"/>
              <a:sym typeface="Calibri"/>
            </a:endParaRPr>
          </a:p>
        </p:txBody>
      </p:sp>
      <p:sp>
        <p:nvSpPr>
          <p:cNvPr id="557" name="Google Shape;557;p83"/>
          <p:cNvSpPr txBox="1"/>
          <p:nvPr/>
        </p:nvSpPr>
        <p:spPr>
          <a:xfrm>
            <a:off x="1594227" y="1298634"/>
            <a:ext cx="3663300" cy="2601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600">
                <a:latin typeface="Calibri"/>
                <a:ea typeface="Calibri"/>
                <a:cs typeface="Calibri"/>
                <a:sym typeface="Calibri"/>
              </a:rPr>
              <a:t>Local Control Funding Formula (“LCFF”)</a:t>
            </a:r>
            <a:endParaRPr sz="1600">
              <a:latin typeface="Calibri"/>
              <a:ea typeface="Calibri"/>
              <a:cs typeface="Calibri"/>
              <a:sym typeface="Calibri"/>
            </a:endParaRPr>
          </a:p>
        </p:txBody>
      </p:sp>
      <p:sp>
        <p:nvSpPr>
          <p:cNvPr id="558" name="Google Shape;558;p83"/>
          <p:cNvSpPr txBox="1"/>
          <p:nvPr/>
        </p:nvSpPr>
        <p:spPr>
          <a:xfrm>
            <a:off x="578670" y="1681884"/>
            <a:ext cx="716400" cy="260100"/>
          </a:xfrm>
          <a:prstGeom prst="rect">
            <a:avLst/>
          </a:prstGeom>
          <a:noFill/>
          <a:ln>
            <a:noFill/>
          </a:ln>
        </p:spPr>
        <p:txBody>
          <a:bodyPr anchorCtr="0" anchor="t" bIns="0" lIns="0" spcFirstLastPara="1" rIns="0" wrap="square" tIns="13650">
            <a:spAutoFit/>
          </a:bodyPr>
          <a:lstStyle/>
          <a:p>
            <a:pPr indent="-203200" lvl="0" marL="215900" rtl="0" algn="l">
              <a:lnSpc>
                <a:spcPct val="100000"/>
              </a:lnSpc>
              <a:spcBef>
                <a:spcPts val="0"/>
              </a:spcBef>
              <a:spcAft>
                <a:spcPts val="0"/>
              </a:spcAft>
              <a:buSzPts val="1200"/>
              <a:buFont typeface="Arial"/>
              <a:buChar char="•"/>
            </a:pPr>
            <a:r>
              <a:rPr b="1" lang="en" sz="1600">
                <a:latin typeface="Calibri"/>
                <a:ea typeface="Calibri"/>
                <a:cs typeface="Calibri"/>
                <a:sym typeface="Calibri"/>
              </a:rPr>
              <a:t>8.9%</a:t>
            </a:r>
            <a:endParaRPr sz="1600">
              <a:latin typeface="Calibri"/>
              <a:ea typeface="Calibri"/>
              <a:cs typeface="Calibri"/>
              <a:sym typeface="Calibri"/>
            </a:endParaRPr>
          </a:p>
        </p:txBody>
      </p:sp>
      <p:sp>
        <p:nvSpPr>
          <p:cNvPr id="559" name="Google Shape;559;p83"/>
          <p:cNvSpPr txBox="1"/>
          <p:nvPr/>
        </p:nvSpPr>
        <p:spPr>
          <a:xfrm>
            <a:off x="1477806" y="1681905"/>
            <a:ext cx="1947900" cy="2601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600">
                <a:latin typeface="Calibri"/>
                <a:ea typeface="Calibri"/>
                <a:cs typeface="Calibri"/>
                <a:sym typeface="Calibri"/>
              </a:rPr>
              <a:t>Other State Revenue</a:t>
            </a:r>
            <a:endParaRPr sz="1600">
              <a:latin typeface="Calibri"/>
              <a:ea typeface="Calibri"/>
              <a:cs typeface="Calibri"/>
              <a:sym typeface="Calibri"/>
            </a:endParaRPr>
          </a:p>
        </p:txBody>
      </p:sp>
      <p:sp>
        <p:nvSpPr>
          <p:cNvPr id="560" name="Google Shape;560;p83"/>
          <p:cNvSpPr txBox="1"/>
          <p:nvPr/>
        </p:nvSpPr>
        <p:spPr>
          <a:xfrm>
            <a:off x="578670" y="2064141"/>
            <a:ext cx="716400" cy="260100"/>
          </a:xfrm>
          <a:prstGeom prst="rect">
            <a:avLst/>
          </a:prstGeom>
          <a:noFill/>
          <a:ln>
            <a:noFill/>
          </a:ln>
        </p:spPr>
        <p:txBody>
          <a:bodyPr anchorCtr="0" anchor="t" bIns="0" lIns="0" spcFirstLastPara="1" rIns="0" wrap="square" tIns="13650">
            <a:spAutoFit/>
          </a:bodyPr>
          <a:lstStyle/>
          <a:p>
            <a:pPr indent="-203200" lvl="0" marL="215900" rtl="0" algn="l">
              <a:lnSpc>
                <a:spcPct val="100000"/>
              </a:lnSpc>
              <a:spcBef>
                <a:spcPts val="0"/>
              </a:spcBef>
              <a:spcAft>
                <a:spcPts val="0"/>
              </a:spcAft>
              <a:buSzPts val="1200"/>
              <a:buFont typeface="Arial"/>
              <a:buChar char="•"/>
            </a:pPr>
            <a:r>
              <a:rPr b="1" lang="en" sz="1600">
                <a:latin typeface="Calibri"/>
                <a:ea typeface="Calibri"/>
                <a:cs typeface="Calibri"/>
                <a:sym typeface="Calibri"/>
              </a:rPr>
              <a:t>4.4%</a:t>
            </a:r>
            <a:endParaRPr sz="1600">
              <a:latin typeface="Calibri"/>
              <a:ea typeface="Calibri"/>
              <a:cs typeface="Calibri"/>
              <a:sym typeface="Calibri"/>
            </a:endParaRPr>
          </a:p>
        </p:txBody>
      </p:sp>
      <p:sp>
        <p:nvSpPr>
          <p:cNvPr id="561" name="Google Shape;561;p83"/>
          <p:cNvSpPr txBox="1"/>
          <p:nvPr/>
        </p:nvSpPr>
        <p:spPr>
          <a:xfrm>
            <a:off x="1635750" y="2064120"/>
            <a:ext cx="1566300" cy="2601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600">
                <a:latin typeface="Calibri"/>
                <a:ea typeface="Calibri"/>
                <a:cs typeface="Calibri"/>
                <a:sym typeface="Calibri"/>
              </a:rPr>
              <a:t>Federal Revenue</a:t>
            </a:r>
            <a:endParaRPr sz="1600">
              <a:latin typeface="Calibri"/>
              <a:ea typeface="Calibri"/>
              <a:cs typeface="Calibri"/>
              <a:sym typeface="Calibri"/>
            </a:endParaRPr>
          </a:p>
        </p:txBody>
      </p:sp>
      <p:sp>
        <p:nvSpPr>
          <p:cNvPr id="562" name="Google Shape;562;p83"/>
          <p:cNvSpPr txBox="1"/>
          <p:nvPr/>
        </p:nvSpPr>
        <p:spPr>
          <a:xfrm>
            <a:off x="578670" y="2447375"/>
            <a:ext cx="716400" cy="260100"/>
          </a:xfrm>
          <a:prstGeom prst="rect">
            <a:avLst/>
          </a:prstGeom>
          <a:noFill/>
          <a:ln>
            <a:noFill/>
          </a:ln>
        </p:spPr>
        <p:txBody>
          <a:bodyPr anchorCtr="0" anchor="t" bIns="0" lIns="0" spcFirstLastPara="1" rIns="0" wrap="square" tIns="13650">
            <a:spAutoFit/>
          </a:bodyPr>
          <a:lstStyle/>
          <a:p>
            <a:pPr indent="-203200" lvl="0" marL="215900" rtl="0" algn="l">
              <a:lnSpc>
                <a:spcPct val="100000"/>
              </a:lnSpc>
              <a:spcBef>
                <a:spcPts val="0"/>
              </a:spcBef>
              <a:spcAft>
                <a:spcPts val="0"/>
              </a:spcAft>
              <a:buSzPts val="1200"/>
              <a:buFont typeface="Arial"/>
              <a:buChar char="•"/>
            </a:pPr>
            <a:r>
              <a:rPr b="1" lang="en" sz="1600">
                <a:latin typeface="Calibri"/>
                <a:ea typeface="Calibri"/>
                <a:cs typeface="Calibri"/>
                <a:sym typeface="Calibri"/>
              </a:rPr>
              <a:t>0.0%</a:t>
            </a:r>
            <a:endParaRPr sz="1600">
              <a:latin typeface="Calibri"/>
              <a:ea typeface="Calibri"/>
              <a:cs typeface="Calibri"/>
              <a:sym typeface="Calibri"/>
            </a:endParaRPr>
          </a:p>
        </p:txBody>
      </p:sp>
      <p:sp>
        <p:nvSpPr>
          <p:cNvPr id="563" name="Google Shape;563;p83"/>
          <p:cNvSpPr txBox="1"/>
          <p:nvPr/>
        </p:nvSpPr>
        <p:spPr>
          <a:xfrm>
            <a:off x="1635750" y="2447391"/>
            <a:ext cx="2165400" cy="2601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600">
                <a:latin typeface="Calibri"/>
                <a:ea typeface="Calibri"/>
                <a:cs typeface="Calibri"/>
                <a:sym typeface="Calibri"/>
              </a:rPr>
              <a:t>Fundraising and Grants</a:t>
            </a:r>
            <a:endParaRPr sz="1600">
              <a:latin typeface="Calibri"/>
              <a:ea typeface="Calibri"/>
              <a:cs typeface="Calibri"/>
              <a:sym typeface="Calibri"/>
            </a:endParaRPr>
          </a:p>
        </p:txBody>
      </p:sp>
      <p:sp>
        <p:nvSpPr>
          <p:cNvPr id="564" name="Google Shape;564;p83"/>
          <p:cNvSpPr/>
          <p:nvPr/>
        </p:nvSpPr>
        <p:spPr>
          <a:xfrm>
            <a:off x="471055" y="985333"/>
            <a:ext cx="6407201" cy="20193"/>
          </a:xfrm>
          <a:custGeom>
            <a:rect b="b" l="l" r="r" t="t"/>
            <a:pathLst>
              <a:path extrusionOk="0" h="30480" w="7040880">
                <a:moveTo>
                  <a:pt x="7040880" y="30480"/>
                </a:moveTo>
                <a:lnTo>
                  <a:pt x="0" y="30480"/>
                </a:lnTo>
                <a:lnTo>
                  <a:pt x="0" y="0"/>
                </a:lnTo>
                <a:lnTo>
                  <a:pt x="7040880" y="0"/>
                </a:lnTo>
                <a:lnTo>
                  <a:pt x="7040880"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565" name="Google Shape;565;p83"/>
          <p:cNvPicPr preferRelativeResize="0"/>
          <p:nvPr/>
        </p:nvPicPr>
        <p:blipFill rotWithShape="1">
          <a:blip r:embed="rId6">
            <a:alphaModFix/>
          </a:blip>
          <a:srcRect b="0" l="0" r="0" t="0"/>
          <a:stretch/>
        </p:blipFill>
        <p:spPr>
          <a:xfrm>
            <a:off x="133004" y="4944819"/>
            <a:ext cx="767491" cy="65554"/>
          </a:xfrm>
          <a:prstGeom prst="rect">
            <a:avLst/>
          </a:prstGeom>
          <a:noFill/>
          <a:ln>
            <a:noFill/>
          </a:ln>
        </p:spPr>
      </p:pic>
      <p:sp>
        <p:nvSpPr>
          <p:cNvPr id="566" name="Google Shape;566;p83"/>
          <p:cNvSpPr/>
          <p:nvPr/>
        </p:nvSpPr>
        <p:spPr>
          <a:xfrm>
            <a:off x="1100050" y="1357481"/>
            <a:ext cx="23691" cy="10096"/>
          </a:xfrm>
          <a:custGeom>
            <a:rect b="b" l="l" r="r" t="t"/>
            <a:pathLst>
              <a:path extrusionOk="0" h="15239" w="26034">
                <a:moveTo>
                  <a:pt x="15240" y="10668"/>
                </a:moveTo>
                <a:lnTo>
                  <a:pt x="7620" y="10668"/>
                </a:lnTo>
                <a:lnTo>
                  <a:pt x="6604" y="8636"/>
                </a:lnTo>
                <a:lnTo>
                  <a:pt x="7620" y="7620"/>
                </a:lnTo>
                <a:lnTo>
                  <a:pt x="7620" y="6858"/>
                </a:lnTo>
                <a:lnTo>
                  <a:pt x="21336" y="0"/>
                </a:lnTo>
                <a:lnTo>
                  <a:pt x="24384" y="0"/>
                </a:lnTo>
                <a:lnTo>
                  <a:pt x="25908" y="1524"/>
                </a:lnTo>
                <a:lnTo>
                  <a:pt x="25908" y="4572"/>
                </a:lnTo>
                <a:lnTo>
                  <a:pt x="24384" y="6096"/>
                </a:lnTo>
                <a:lnTo>
                  <a:pt x="15240" y="10668"/>
                </a:lnTo>
                <a:close/>
              </a:path>
              <a:path extrusionOk="0" h="15239" w="26034">
                <a:moveTo>
                  <a:pt x="6096" y="15240"/>
                </a:moveTo>
                <a:lnTo>
                  <a:pt x="1524" y="12192"/>
                </a:lnTo>
                <a:lnTo>
                  <a:pt x="0" y="7620"/>
                </a:lnTo>
                <a:lnTo>
                  <a:pt x="4572" y="4572"/>
                </a:lnTo>
                <a:lnTo>
                  <a:pt x="1524" y="9144"/>
                </a:lnTo>
                <a:lnTo>
                  <a:pt x="3048" y="10668"/>
                </a:lnTo>
                <a:lnTo>
                  <a:pt x="15240" y="10668"/>
                </a:lnTo>
                <a:lnTo>
                  <a:pt x="6096" y="15240"/>
                </a:lnTo>
                <a:close/>
              </a:path>
              <a:path extrusionOk="0" h="15239" w="26034">
                <a:moveTo>
                  <a:pt x="6096" y="10668"/>
                </a:moveTo>
                <a:lnTo>
                  <a:pt x="3048" y="10668"/>
                </a:lnTo>
                <a:lnTo>
                  <a:pt x="1524" y="9144"/>
                </a:lnTo>
                <a:lnTo>
                  <a:pt x="4572" y="4572"/>
                </a:lnTo>
                <a:lnTo>
                  <a:pt x="6096" y="7620"/>
                </a:lnTo>
                <a:lnTo>
                  <a:pt x="3048" y="9144"/>
                </a:lnTo>
                <a:lnTo>
                  <a:pt x="6096" y="10160"/>
                </a:lnTo>
                <a:lnTo>
                  <a:pt x="6096" y="10668"/>
                </a:lnTo>
                <a:close/>
              </a:path>
              <a:path extrusionOk="0" h="15239" w="26034">
                <a:moveTo>
                  <a:pt x="6096" y="7620"/>
                </a:moveTo>
                <a:lnTo>
                  <a:pt x="4572" y="4572"/>
                </a:lnTo>
                <a:lnTo>
                  <a:pt x="6096" y="6096"/>
                </a:lnTo>
                <a:lnTo>
                  <a:pt x="7620" y="6096"/>
                </a:lnTo>
                <a:lnTo>
                  <a:pt x="7620" y="6858"/>
                </a:lnTo>
                <a:lnTo>
                  <a:pt x="6096" y="7620"/>
                </a:lnTo>
                <a:close/>
              </a:path>
              <a:path extrusionOk="0" h="15239" w="26034">
                <a:moveTo>
                  <a:pt x="6604" y="8636"/>
                </a:moveTo>
                <a:lnTo>
                  <a:pt x="6096" y="7620"/>
                </a:lnTo>
                <a:lnTo>
                  <a:pt x="7620" y="6858"/>
                </a:lnTo>
                <a:lnTo>
                  <a:pt x="7620" y="7620"/>
                </a:lnTo>
                <a:lnTo>
                  <a:pt x="6604" y="8636"/>
                </a:lnTo>
                <a:close/>
              </a:path>
              <a:path extrusionOk="0" h="15239" w="26034">
                <a:moveTo>
                  <a:pt x="6096" y="10160"/>
                </a:moveTo>
                <a:lnTo>
                  <a:pt x="3048" y="9144"/>
                </a:lnTo>
                <a:lnTo>
                  <a:pt x="6096" y="7620"/>
                </a:lnTo>
                <a:lnTo>
                  <a:pt x="6604" y="8636"/>
                </a:lnTo>
                <a:lnTo>
                  <a:pt x="6096" y="9144"/>
                </a:lnTo>
                <a:lnTo>
                  <a:pt x="6096" y="10160"/>
                </a:lnTo>
                <a:close/>
              </a:path>
              <a:path extrusionOk="0" h="15239" w="26034">
                <a:moveTo>
                  <a:pt x="7620" y="10668"/>
                </a:moveTo>
                <a:lnTo>
                  <a:pt x="6096" y="10160"/>
                </a:lnTo>
                <a:lnTo>
                  <a:pt x="6096" y="9144"/>
                </a:lnTo>
                <a:lnTo>
                  <a:pt x="6604" y="8636"/>
                </a:lnTo>
                <a:lnTo>
                  <a:pt x="7620" y="10668"/>
                </a:lnTo>
                <a:close/>
              </a:path>
              <a:path extrusionOk="0" h="15239" w="26034">
                <a:moveTo>
                  <a:pt x="7620" y="10668"/>
                </a:moveTo>
                <a:lnTo>
                  <a:pt x="6096" y="10668"/>
                </a:lnTo>
                <a:lnTo>
                  <a:pt x="6096" y="10160"/>
                </a:lnTo>
                <a:lnTo>
                  <a:pt x="7620" y="10668"/>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567" name="Google Shape;567;p83"/>
          <p:cNvSpPr txBox="1"/>
          <p:nvPr/>
        </p:nvSpPr>
        <p:spPr>
          <a:xfrm>
            <a:off x="8876066" y="4942180"/>
            <a:ext cx="1401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sz="800">
                <a:solidFill>
                  <a:srgbClr val="C3C3C3"/>
                </a:solidFill>
                <a:latin typeface="Calibri"/>
                <a:ea typeface="Calibri"/>
                <a:cs typeface="Calibri"/>
                <a:sym typeface="Calibri"/>
              </a:rPr>
              <a:t>10</a:t>
            </a:r>
            <a:endParaRPr sz="800">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1" name="Shape 571"/>
        <p:cNvGrpSpPr/>
        <p:nvPr/>
      </p:nvGrpSpPr>
      <p:grpSpPr>
        <a:xfrm>
          <a:off x="0" y="0"/>
          <a:ext cx="0" cy="0"/>
          <a:chOff x="0" y="0"/>
          <a:chExt cx="0" cy="0"/>
        </a:xfrm>
      </p:grpSpPr>
      <p:pic>
        <p:nvPicPr>
          <p:cNvPr id="572" name="Google Shape;572;p84"/>
          <p:cNvPicPr preferRelativeResize="0"/>
          <p:nvPr/>
        </p:nvPicPr>
        <p:blipFill rotWithShape="1">
          <a:blip r:embed="rId3">
            <a:alphaModFix/>
          </a:blip>
          <a:srcRect b="0" l="0" r="0" t="0"/>
          <a:stretch/>
        </p:blipFill>
        <p:spPr>
          <a:xfrm>
            <a:off x="7327668" y="75640"/>
            <a:ext cx="1322182" cy="1645919"/>
          </a:xfrm>
          <a:prstGeom prst="rect">
            <a:avLst/>
          </a:prstGeom>
          <a:noFill/>
          <a:ln>
            <a:noFill/>
          </a:ln>
        </p:spPr>
      </p:pic>
      <p:sp>
        <p:nvSpPr>
          <p:cNvPr id="573" name="Google Shape;573;p84"/>
          <p:cNvSpPr txBox="1"/>
          <p:nvPr>
            <p:ph type="title"/>
          </p:nvPr>
        </p:nvSpPr>
        <p:spPr>
          <a:xfrm>
            <a:off x="459553" y="387030"/>
            <a:ext cx="71073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Local Control Funding Formula</a:t>
            </a:r>
            <a:endParaRPr sz="3100"/>
          </a:p>
        </p:txBody>
      </p:sp>
      <p:sp>
        <p:nvSpPr>
          <p:cNvPr id="574" name="Google Shape;574;p84"/>
          <p:cNvSpPr txBox="1"/>
          <p:nvPr/>
        </p:nvSpPr>
        <p:spPr>
          <a:xfrm>
            <a:off x="459469" y="1496329"/>
            <a:ext cx="8051100" cy="3208200"/>
          </a:xfrm>
          <a:prstGeom prst="rect">
            <a:avLst/>
          </a:prstGeom>
          <a:noFill/>
          <a:ln>
            <a:noFill/>
          </a:ln>
        </p:spPr>
        <p:txBody>
          <a:bodyPr anchorCtr="0" anchor="t" bIns="0" lIns="0" spcFirstLastPara="1" rIns="0" wrap="square" tIns="9950">
            <a:spAutoFit/>
          </a:bodyPr>
          <a:lstStyle/>
          <a:p>
            <a:pPr indent="-304800" lvl="0" marL="317500" rtl="0" algn="l">
              <a:lnSpc>
                <a:spcPct val="100000"/>
              </a:lnSpc>
              <a:spcBef>
                <a:spcPts val="0"/>
              </a:spcBef>
              <a:spcAft>
                <a:spcPts val="0"/>
              </a:spcAft>
              <a:buSzPts val="1400"/>
              <a:buFont typeface="Arial"/>
              <a:buChar char="•"/>
            </a:pPr>
            <a:r>
              <a:rPr lang="en" sz="1800">
                <a:latin typeface="Calibri"/>
                <a:ea typeface="Calibri"/>
                <a:cs typeface="Calibri"/>
                <a:sym typeface="Calibri"/>
              </a:rPr>
              <a:t>Main source of school funding</a:t>
            </a:r>
            <a:endParaRPr sz="1800">
              <a:latin typeface="Calibri"/>
              <a:ea typeface="Calibri"/>
              <a:cs typeface="Calibri"/>
              <a:sym typeface="Calibri"/>
            </a:endParaRPr>
          </a:p>
          <a:p>
            <a:pPr indent="0" lvl="0" marL="0" rtl="0" algn="l">
              <a:lnSpc>
                <a:spcPct val="100000"/>
              </a:lnSpc>
              <a:spcBef>
                <a:spcPts val="0"/>
              </a:spcBef>
              <a:spcAft>
                <a:spcPts val="0"/>
              </a:spcAft>
              <a:buSzPts val="1500"/>
              <a:buFont typeface="Arial"/>
              <a:buNone/>
            </a:pPr>
            <a:r>
              <a:t/>
            </a:r>
            <a:endParaRPr sz="1500">
              <a:latin typeface="Calibri"/>
              <a:ea typeface="Calibri"/>
              <a:cs typeface="Calibri"/>
              <a:sym typeface="Calibri"/>
            </a:endParaRPr>
          </a:p>
          <a:p>
            <a:pPr indent="-304800" lvl="0" marL="317500" rtl="0" algn="l">
              <a:lnSpc>
                <a:spcPct val="100000"/>
              </a:lnSpc>
              <a:spcBef>
                <a:spcPts val="0"/>
              </a:spcBef>
              <a:spcAft>
                <a:spcPts val="0"/>
              </a:spcAft>
              <a:buSzPts val="1400"/>
              <a:buFont typeface="Arial"/>
              <a:buChar char="•"/>
            </a:pPr>
            <a:r>
              <a:rPr lang="en" sz="1800">
                <a:latin typeface="Calibri"/>
                <a:ea typeface="Calibri"/>
                <a:cs typeface="Calibri"/>
                <a:sym typeface="Calibri"/>
              </a:rPr>
              <a:t>Provides additional funding for “high need” students</a:t>
            </a:r>
            <a:endParaRPr sz="1800">
              <a:latin typeface="Calibri"/>
              <a:ea typeface="Calibri"/>
              <a:cs typeface="Calibri"/>
              <a:sym typeface="Calibri"/>
            </a:endParaRPr>
          </a:p>
          <a:p>
            <a:pPr indent="0" lvl="0" marL="0" rtl="0" algn="l">
              <a:lnSpc>
                <a:spcPct val="100000"/>
              </a:lnSpc>
              <a:spcBef>
                <a:spcPts val="0"/>
              </a:spcBef>
              <a:spcAft>
                <a:spcPts val="0"/>
              </a:spcAft>
              <a:buSzPts val="1800"/>
              <a:buFont typeface="Arial"/>
              <a:buNone/>
            </a:pPr>
            <a:r>
              <a:t/>
            </a:r>
            <a:endParaRPr sz="1800">
              <a:latin typeface="Calibri"/>
              <a:ea typeface="Calibri"/>
              <a:cs typeface="Calibri"/>
              <a:sym typeface="Calibri"/>
            </a:endParaRPr>
          </a:p>
          <a:p>
            <a:pPr indent="-215900" lvl="1" marL="533400" rtl="0" algn="l">
              <a:lnSpc>
                <a:spcPct val="100000"/>
              </a:lnSpc>
              <a:spcBef>
                <a:spcPts val="0"/>
              </a:spcBef>
              <a:spcAft>
                <a:spcPts val="0"/>
              </a:spcAft>
              <a:buSzPts val="1200"/>
              <a:buFont typeface="Arial"/>
              <a:buChar char="•"/>
            </a:pPr>
            <a:r>
              <a:rPr lang="en" sz="1600">
                <a:latin typeface="Calibri"/>
                <a:ea typeface="Calibri"/>
                <a:cs typeface="Calibri"/>
                <a:sym typeface="Calibri"/>
              </a:rPr>
              <a:t>Low Income (or Free/Reduced Price Meal Eligible or Title I)</a:t>
            </a:r>
            <a:endParaRPr sz="1600">
              <a:latin typeface="Calibri"/>
              <a:ea typeface="Calibri"/>
              <a:cs typeface="Calibri"/>
              <a:sym typeface="Calibri"/>
            </a:endParaRPr>
          </a:p>
          <a:p>
            <a:pPr indent="-215900" lvl="1" marL="533400" rtl="0" algn="l">
              <a:lnSpc>
                <a:spcPct val="100000"/>
              </a:lnSpc>
              <a:spcBef>
                <a:spcPts val="300"/>
              </a:spcBef>
              <a:spcAft>
                <a:spcPts val="0"/>
              </a:spcAft>
              <a:buSzPts val="1200"/>
              <a:buFont typeface="Arial"/>
              <a:buChar char="•"/>
            </a:pPr>
            <a:r>
              <a:rPr lang="en" sz="1600">
                <a:latin typeface="Calibri"/>
                <a:ea typeface="Calibri"/>
                <a:cs typeface="Calibri"/>
                <a:sym typeface="Calibri"/>
              </a:rPr>
              <a:t>English Learner</a:t>
            </a:r>
            <a:endParaRPr sz="1600">
              <a:latin typeface="Calibri"/>
              <a:ea typeface="Calibri"/>
              <a:cs typeface="Calibri"/>
              <a:sym typeface="Calibri"/>
            </a:endParaRPr>
          </a:p>
          <a:p>
            <a:pPr indent="-215900" lvl="1" marL="533400" rtl="0" algn="l">
              <a:lnSpc>
                <a:spcPct val="100000"/>
              </a:lnSpc>
              <a:spcBef>
                <a:spcPts val="300"/>
              </a:spcBef>
              <a:spcAft>
                <a:spcPts val="0"/>
              </a:spcAft>
              <a:buSzPts val="1200"/>
              <a:buFont typeface="Arial"/>
              <a:buChar char="•"/>
            </a:pPr>
            <a:r>
              <a:rPr lang="en" sz="1600">
                <a:latin typeface="Calibri"/>
                <a:ea typeface="Calibri"/>
                <a:cs typeface="Calibri"/>
                <a:sym typeface="Calibri"/>
              </a:rPr>
              <a:t>Foster Youth</a:t>
            </a:r>
            <a:endParaRPr sz="1600">
              <a:latin typeface="Calibri"/>
              <a:ea typeface="Calibri"/>
              <a:cs typeface="Calibri"/>
              <a:sym typeface="Calibri"/>
            </a:endParaRPr>
          </a:p>
          <a:p>
            <a:pPr indent="0" lvl="1" marL="0" rtl="0" algn="l">
              <a:lnSpc>
                <a:spcPct val="100000"/>
              </a:lnSpc>
              <a:spcBef>
                <a:spcPts val="0"/>
              </a:spcBef>
              <a:spcAft>
                <a:spcPts val="0"/>
              </a:spcAft>
              <a:buSzPts val="2000"/>
              <a:buFont typeface="Arial"/>
              <a:buNone/>
            </a:pPr>
            <a:r>
              <a:t/>
            </a:r>
            <a:endParaRPr sz="2000">
              <a:latin typeface="Calibri"/>
              <a:ea typeface="Calibri"/>
              <a:cs typeface="Calibri"/>
              <a:sym typeface="Calibri"/>
            </a:endParaRPr>
          </a:p>
          <a:p>
            <a:pPr indent="0" lvl="0" marL="241300" rtl="0" algn="l">
              <a:lnSpc>
                <a:spcPct val="100000"/>
              </a:lnSpc>
              <a:spcBef>
                <a:spcPts val="0"/>
              </a:spcBef>
              <a:spcAft>
                <a:spcPts val="0"/>
              </a:spcAft>
              <a:buNone/>
            </a:pPr>
            <a:r>
              <a:rPr lang="en" sz="1600">
                <a:latin typeface="Calibri"/>
                <a:ea typeface="Calibri"/>
                <a:cs typeface="Calibri"/>
                <a:sym typeface="Calibri"/>
              </a:rPr>
              <a:t>The “</a:t>
            </a:r>
            <a:r>
              <a:rPr b="1" lang="en" sz="1600" u="sng">
                <a:latin typeface="Calibri"/>
                <a:ea typeface="Calibri"/>
                <a:cs typeface="Calibri"/>
                <a:sym typeface="Calibri"/>
              </a:rPr>
              <a:t>UNDUPLICATED</a:t>
            </a:r>
            <a:r>
              <a:rPr lang="en" sz="1600">
                <a:latin typeface="Calibri"/>
                <a:ea typeface="Calibri"/>
                <a:cs typeface="Calibri"/>
                <a:sym typeface="Calibri"/>
              </a:rPr>
              <a:t>” count of above groups has significant impact</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500">
              <a:latin typeface="Calibri"/>
              <a:ea typeface="Calibri"/>
              <a:cs typeface="Calibri"/>
              <a:sym typeface="Calibri"/>
            </a:endParaRPr>
          </a:p>
          <a:p>
            <a:pPr indent="-304800" lvl="0" marL="317500" marR="0" rtl="0" algn="l">
              <a:lnSpc>
                <a:spcPct val="117400"/>
              </a:lnSpc>
              <a:spcBef>
                <a:spcPts val="0"/>
              </a:spcBef>
              <a:spcAft>
                <a:spcPts val="0"/>
              </a:spcAft>
              <a:buSzPts val="1200"/>
              <a:buFont typeface="Arial"/>
              <a:buChar char="•"/>
            </a:pPr>
            <a:r>
              <a:rPr lang="en" sz="1600">
                <a:latin typeface="Calibri"/>
                <a:ea typeface="Calibri"/>
                <a:cs typeface="Calibri"/>
                <a:sym typeface="Calibri"/>
              </a:rPr>
              <a:t>School spending accountable to stakeholders through the Local Control Accountability Plan or “LCAP”</a:t>
            </a:r>
            <a:endParaRPr sz="1600">
              <a:latin typeface="Calibri"/>
              <a:ea typeface="Calibri"/>
              <a:cs typeface="Calibri"/>
              <a:sym typeface="Calibri"/>
            </a:endParaRPr>
          </a:p>
        </p:txBody>
      </p:sp>
      <p:sp>
        <p:nvSpPr>
          <p:cNvPr id="575" name="Google Shape;575;p84"/>
          <p:cNvSpPr/>
          <p:nvPr/>
        </p:nvSpPr>
        <p:spPr>
          <a:xfrm>
            <a:off x="471055" y="968188"/>
            <a:ext cx="7322515" cy="20193"/>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576" name="Google Shape;576;p84"/>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577" name="Google Shape;577;p84"/>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11</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1" name="Shape 581"/>
        <p:cNvGrpSpPr/>
        <p:nvPr/>
      </p:nvGrpSpPr>
      <p:grpSpPr>
        <a:xfrm>
          <a:off x="0" y="0"/>
          <a:ext cx="0" cy="0"/>
          <a:chOff x="0" y="0"/>
          <a:chExt cx="0" cy="0"/>
        </a:xfrm>
      </p:grpSpPr>
      <p:grpSp>
        <p:nvGrpSpPr>
          <p:cNvPr id="582" name="Google Shape;582;p85"/>
          <p:cNvGrpSpPr/>
          <p:nvPr/>
        </p:nvGrpSpPr>
        <p:grpSpPr>
          <a:xfrm>
            <a:off x="471059" y="75644"/>
            <a:ext cx="8673032" cy="1646007"/>
            <a:chOff x="518160" y="114300"/>
            <a:chExt cx="9540240" cy="2487167"/>
          </a:xfrm>
        </p:grpSpPr>
        <p:pic>
          <p:nvPicPr>
            <p:cNvPr id="583" name="Google Shape;583;p85"/>
            <p:cNvPicPr preferRelativeResize="0"/>
            <p:nvPr/>
          </p:nvPicPr>
          <p:blipFill rotWithShape="1">
            <a:blip r:embed="rId3">
              <a:alphaModFix/>
            </a:blip>
            <a:srcRect b="0" l="0" r="0" t="0"/>
            <a:stretch/>
          </p:blipFill>
          <p:spPr>
            <a:xfrm>
              <a:off x="8060436" y="114300"/>
              <a:ext cx="1997964" cy="2487167"/>
            </a:xfrm>
            <a:prstGeom prst="rect">
              <a:avLst/>
            </a:prstGeom>
            <a:noFill/>
            <a:ln>
              <a:noFill/>
            </a:ln>
          </p:spPr>
        </p:pic>
        <p:sp>
          <p:nvSpPr>
            <p:cNvPr id="584" name="Google Shape;584;p85"/>
            <p:cNvSpPr/>
            <p:nvPr/>
          </p:nvSpPr>
          <p:spPr>
            <a:xfrm>
              <a:off x="518160" y="1453895"/>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585" name="Google Shape;585;p85"/>
          <p:cNvSpPr txBox="1"/>
          <p:nvPr>
            <p:ph type="title"/>
          </p:nvPr>
        </p:nvSpPr>
        <p:spPr>
          <a:xfrm>
            <a:off x="459553" y="387030"/>
            <a:ext cx="7107300" cy="647400"/>
          </a:xfrm>
          <a:prstGeom prst="rect">
            <a:avLst/>
          </a:prstGeom>
          <a:noFill/>
          <a:ln>
            <a:noFill/>
          </a:ln>
        </p:spPr>
        <p:txBody>
          <a:bodyPr anchorCtr="0" anchor="t" bIns="0" lIns="0" spcFirstLastPara="1" rIns="0" wrap="square" tIns="168550">
            <a:spAutoFit/>
          </a:bodyPr>
          <a:lstStyle/>
          <a:p>
            <a:pPr indent="0" lvl="0" marL="12700" rtl="0" algn="l">
              <a:lnSpc>
                <a:spcPct val="100000"/>
              </a:lnSpc>
              <a:spcBef>
                <a:spcPts val="0"/>
              </a:spcBef>
              <a:spcAft>
                <a:spcPts val="0"/>
              </a:spcAft>
              <a:buNone/>
            </a:pPr>
            <a:r>
              <a:rPr lang="en" sz="3100"/>
              <a:t>Local Control Funding Formula</a:t>
            </a:r>
            <a:endParaRPr sz="3100"/>
          </a:p>
        </p:txBody>
      </p:sp>
      <p:sp>
        <p:nvSpPr>
          <p:cNvPr id="586" name="Google Shape;586;p85"/>
          <p:cNvSpPr txBox="1"/>
          <p:nvPr/>
        </p:nvSpPr>
        <p:spPr>
          <a:xfrm>
            <a:off x="550876" y="1228060"/>
            <a:ext cx="22536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i="1" lang="en" sz="2200">
                <a:latin typeface="Calibri"/>
                <a:ea typeface="Calibri"/>
                <a:cs typeface="Calibri"/>
                <a:sym typeface="Calibri"/>
              </a:rPr>
              <a:t>Segments of LCFF:</a:t>
            </a:r>
            <a:endParaRPr sz="2200">
              <a:latin typeface="Calibri"/>
              <a:ea typeface="Calibri"/>
              <a:cs typeface="Calibri"/>
              <a:sym typeface="Calibri"/>
            </a:endParaRPr>
          </a:p>
        </p:txBody>
      </p:sp>
      <p:sp>
        <p:nvSpPr>
          <p:cNvPr id="587" name="Google Shape;587;p85"/>
          <p:cNvSpPr txBox="1"/>
          <p:nvPr/>
        </p:nvSpPr>
        <p:spPr>
          <a:xfrm>
            <a:off x="1033055" y="1981075"/>
            <a:ext cx="1356600" cy="606300"/>
          </a:xfrm>
          <a:prstGeom prst="rect">
            <a:avLst/>
          </a:prstGeom>
          <a:noFill/>
          <a:ln>
            <a:noFill/>
          </a:ln>
        </p:spPr>
        <p:txBody>
          <a:bodyPr anchorCtr="0" anchor="t" bIns="0" lIns="0" spcFirstLastPara="1" rIns="0" wrap="square" tIns="10500">
            <a:spAutoFit/>
          </a:bodyPr>
          <a:lstStyle/>
          <a:p>
            <a:pPr indent="-203200" lvl="0" marL="215900" marR="0" rtl="0" algn="l">
              <a:lnSpc>
                <a:spcPct val="114999"/>
              </a:lnSpc>
              <a:spcBef>
                <a:spcPts val="0"/>
              </a:spcBef>
              <a:spcAft>
                <a:spcPts val="0"/>
              </a:spcAft>
              <a:buNone/>
            </a:pPr>
            <a:r>
              <a:rPr b="1" lang="en" sz="1800" cap="small">
                <a:latin typeface="Calibri"/>
                <a:ea typeface="Calibri"/>
                <a:cs typeface="Calibri"/>
                <a:sym typeface="Calibri"/>
              </a:rPr>
              <a:t>Base Grant + Add-Ons</a:t>
            </a:r>
            <a:endParaRPr sz="1800">
              <a:latin typeface="Calibri"/>
              <a:ea typeface="Calibri"/>
              <a:cs typeface="Calibri"/>
              <a:sym typeface="Calibri"/>
            </a:endParaRPr>
          </a:p>
        </p:txBody>
      </p:sp>
      <p:sp>
        <p:nvSpPr>
          <p:cNvPr id="588" name="Google Shape;588;p85"/>
          <p:cNvSpPr txBox="1"/>
          <p:nvPr/>
        </p:nvSpPr>
        <p:spPr>
          <a:xfrm>
            <a:off x="740770" y="3176516"/>
            <a:ext cx="1384800" cy="287100"/>
          </a:xfrm>
          <a:prstGeom prst="rect">
            <a:avLst/>
          </a:prstGeom>
          <a:noFill/>
          <a:ln>
            <a:noFill/>
          </a:ln>
        </p:spPr>
        <p:txBody>
          <a:bodyPr anchorCtr="0" anchor="t" bIns="0" lIns="0" spcFirstLastPara="1" rIns="0" wrap="square" tIns="9950">
            <a:spAutoFit/>
          </a:bodyPr>
          <a:lstStyle/>
          <a:p>
            <a:pPr indent="0" lvl="0" marL="12700" rtl="0" algn="l">
              <a:lnSpc>
                <a:spcPct val="100000"/>
              </a:lnSpc>
              <a:spcBef>
                <a:spcPts val="0"/>
              </a:spcBef>
              <a:spcAft>
                <a:spcPts val="0"/>
              </a:spcAft>
              <a:buNone/>
            </a:pPr>
            <a:r>
              <a:rPr b="1" lang="en" sz="1800" cap="small">
                <a:latin typeface="Calibri"/>
                <a:ea typeface="Calibri"/>
                <a:cs typeface="Calibri"/>
                <a:sym typeface="Calibri"/>
              </a:rPr>
              <a:t>Supplemental</a:t>
            </a:r>
            <a:endParaRPr sz="1800">
              <a:latin typeface="Calibri"/>
              <a:ea typeface="Calibri"/>
              <a:cs typeface="Calibri"/>
              <a:sym typeface="Calibri"/>
            </a:endParaRPr>
          </a:p>
        </p:txBody>
      </p:sp>
      <p:sp>
        <p:nvSpPr>
          <p:cNvPr id="589" name="Google Shape;589;p85"/>
          <p:cNvSpPr txBox="1"/>
          <p:nvPr/>
        </p:nvSpPr>
        <p:spPr>
          <a:xfrm>
            <a:off x="650645" y="4082193"/>
            <a:ext cx="1518900" cy="287100"/>
          </a:xfrm>
          <a:prstGeom prst="rect">
            <a:avLst/>
          </a:prstGeom>
          <a:noFill/>
          <a:ln>
            <a:noFill/>
          </a:ln>
        </p:spPr>
        <p:txBody>
          <a:bodyPr anchorCtr="0" anchor="t" bIns="0" lIns="0" spcFirstLastPara="1" rIns="0" wrap="square" tIns="9950">
            <a:spAutoFit/>
          </a:bodyPr>
          <a:lstStyle/>
          <a:p>
            <a:pPr indent="0" lvl="0" marL="12700" rtl="0" algn="l">
              <a:lnSpc>
                <a:spcPct val="100000"/>
              </a:lnSpc>
              <a:spcBef>
                <a:spcPts val="0"/>
              </a:spcBef>
              <a:spcAft>
                <a:spcPts val="0"/>
              </a:spcAft>
              <a:buNone/>
            </a:pPr>
            <a:r>
              <a:rPr b="1" lang="en" sz="1800" cap="small">
                <a:latin typeface="Calibri"/>
                <a:ea typeface="Calibri"/>
                <a:cs typeface="Calibri"/>
                <a:sym typeface="Calibri"/>
              </a:rPr>
              <a:t>Concentration</a:t>
            </a:r>
            <a:endParaRPr sz="1800">
              <a:latin typeface="Calibri"/>
              <a:ea typeface="Calibri"/>
              <a:cs typeface="Calibri"/>
              <a:sym typeface="Calibri"/>
            </a:endParaRPr>
          </a:p>
        </p:txBody>
      </p:sp>
      <p:sp>
        <p:nvSpPr>
          <p:cNvPr id="590" name="Google Shape;590;p85"/>
          <p:cNvSpPr txBox="1"/>
          <p:nvPr/>
        </p:nvSpPr>
        <p:spPr>
          <a:xfrm>
            <a:off x="5128467" y="3153319"/>
            <a:ext cx="2914200" cy="555300"/>
          </a:xfrm>
          <a:prstGeom prst="rect">
            <a:avLst/>
          </a:prstGeom>
          <a:noFill/>
          <a:ln>
            <a:noFill/>
          </a:ln>
        </p:spPr>
        <p:txBody>
          <a:bodyPr anchorCtr="0" anchor="t" bIns="0" lIns="0" spcFirstLastPara="1" rIns="0" wrap="square" tIns="38325">
            <a:spAutoFit/>
          </a:bodyPr>
          <a:lstStyle/>
          <a:p>
            <a:pPr indent="-939800" lvl="0" marL="952500" marR="0" rtl="0" algn="l">
              <a:lnSpc>
                <a:spcPct val="109743"/>
              </a:lnSpc>
              <a:spcBef>
                <a:spcPts val="0"/>
              </a:spcBef>
              <a:spcAft>
                <a:spcPts val="0"/>
              </a:spcAft>
              <a:buNone/>
            </a:pPr>
            <a:r>
              <a:rPr i="1" lang="en" sz="1600">
                <a:latin typeface="Calibri"/>
                <a:ea typeface="Calibri"/>
                <a:cs typeface="Calibri"/>
                <a:sym typeface="Calibri"/>
              </a:rPr>
              <a:t>20% Bonus for all Unduplicated Students</a:t>
            </a:r>
            <a:endParaRPr sz="1600">
              <a:latin typeface="Calibri"/>
              <a:ea typeface="Calibri"/>
              <a:cs typeface="Calibri"/>
              <a:sym typeface="Calibri"/>
            </a:endParaRPr>
          </a:p>
        </p:txBody>
      </p:sp>
      <p:sp>
        <p:nvSpPr>
          <p:cNvPr id="591" name="Google Shape;591;p85"/>
          <p:cNvSpPr txBox="1"/>
          <p:nvPr/>
        </p:nvSpPr>
        <p:spPr>
          <a:xfrm>
            <a:off x="5440175" y="4019679"/>
            <a:ext cx="2442600" cy="561900"/>
          </a:xfrm>
          <a:prstGeom prst="rect">
            <a:avLst/>
          </a:prstGeom>
          <a:noFill/>
          <a:ln>
            <a:noFill/>
          </a:ln>
        </p:spPr>
        <p:txBody>
          <a:bodyPr anchorCtr="0" anchor="t" bIns="0" lIns="0" spcFirstLastPara="1" rIns="0" wrap="square" tIns="14150">
            <a:spAutoFit/>
          </a:bodyPr>
          <a:lstStyle/>
          <a:p>
            <a:pPr indent="0" lvl="0" marL="0" rtl="0" algn="ctr">
              <a:lnSpc>
                <a:spcPct val="109268"/>
              </a:lnSpc>
              <a:spcBef>
                <a:spcPts val="0"/>
              </a:spcBef>
              <a:spcAft>
                <a:spcPts val="0"/>
              </a:spcAft>
              <a:buNone/>
            </a:pPr>
            <a:r>
              <a:rPr i="1" lang="en" sz="1700">
                <a:latin typeface="Calibri"/>
                <a:ea typeface="Calibri"/>
                <a:cs typeface="Calibri"/>
                <a:sym typeface="Calibri"/>
              </a:rPr>
              <a:t>50% Bonus Unduplicated</a:t>
            </a:r>
            <a:endParaRPr sz="1700">
              <a:latin typeface="Calibri"/>
              <a:ea typeface="Calibri"/>
              <a:cs typeface="Calibri"/>
              <a:sym typeface="Calibri"/>
            </a:endParaRPr>
          </a:p>
          <a:p>
            <a:pPr indent="0" lvl="0" marL="0" rtl="0" algn="ctr">
              <a:lnSpc>
                <a:spcPct val="109268"/>
              </a:lnSpc>
              <a:spcBef>
                <a:spcPts val="0"/>
              </a:spcBef>
              <a:spcAft>
                <a:spcPts val="0"/>
              </a:spcAft>
              <a:buNone/>
            </a:pPr>
            <a:r>
              <a:rPr i="1" lang="en" sz="1700">
                <a:latin typeface="Calibri"/>
                <a:ea typeface="Calibri"/>
                <a:cs typeface="Calibri"/>
                <a:sym typeface="Calibri"/>
              </a:rPr>
              <a:t>Students Over 55%</a:t>
            </a:r>
            <a:endParaRPr sz="1700">
              <a:latin typeface="Calibri"/>
              <a:ea typeface="Calibri"/>
              <a:cs typeface="Calibri"/>
              <a:sym typeface="Calibri"/>
            </a:endParaRPr>
          </a:p>
        </p:txBody>
      </p:sp>
      <p:grpSp>
        <p:nvGrpSpPr>
          <p:cNvPr id="592" name="Google Shape;592;p85"/>
          <p:cNvGrpSpPr/>
          <p:nvPr/>
        </p:nvGrpSpPr>
        <p:grpSpPr>
          <a:xfrm>
            <a:off x="3545414" y="2173496"/>
            <a:ext cx="720443" cy="208861"/>
            <a:chOff x="3899916" y="3284219"/>
            <a:chExt cx="792479" cy="315595"/>
          </a:xfrm>
        </p:grpSpPr>
        <p:sp>
          <p:nvSpPr>
            <p:cNvPr id="593" name="Google Shape;593;p85"/>
            <p:cNvSpPr/>
            <p:nvPr/>
          </p:nvSpPr>
          <p:spPr>
            <a:xfrm>
              <a:off x="3899916" y="3284219"/>
              <a:ext cx="792479" cy="315595"/>
            </a:xfrm>
            <a:custGeom>
              <a:rect b="b" l="l" r="r" t="t"/>
              <a:pathLst>
                <a:path extrusionOk="0" h="315595" w="792479">
                  <a:moveTo>
                    <a:pt x="635508" y="315468"/>
                  </a:moveTo>
                  <a:lnTo>
                    <a:pt x="635508" y="236220"/>
                  </a:lnTo>
                  <a:lnTo>
                    <a:pt x="0" y="236220"/>
                  </a:lnTo>
                  <a:lnTo>
                    <a:pt x="0" y="79248"/>
                  </a:lnTo>
                  <a:lnTo>
                    <a:pt x="635508" y="79248"/>
                  </a:lnTo>
                  <a:lnTo>
                    <a:pt x="635508" y="0"/>
                  </a:lnTo>
                  <a:lnTo>
                    <a:pt x="792480" y="158496"/>
                  </a:lnTo>
                  <a:lnTo>
                    <a:pt x="635508" y="315468"/>
                  </a:lnTo>
                  <a:close/>
                </a:path>
              </a:pathLst>
            </a:custGeom>
            <a:solidFill>
              <a:srgbClr val="00829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594" name="Google Shape;594;p85"/>
            <p:cNvSpPr/>
            <p:nvPr/>
          </p:nvSpPr>
          <p:spPr>
            <a:xfrm>
              <a:off x="3899916" y="3284219"/>
              <a:ext cx="792479" cy="315595"/>
            </a:xfrm>
            <a:custGeom>
              <a:rect b="b" l="l" r="r" t="t"/>
              <a:pathLst>
                <a:path extrusionOk="0" h="315595" w="792479">
                  <a:moveTo>
                    <a:pt x="0" y="79248"/>
                  </a:moveTo>
                  <a:lnTo>
                    <a:pt x="635508" y="79248"/>
                  </a:lnTo>
                  <a:lnTo>
                    <a:pt x="635508" y="0"/>
                  </a:lnTo>
                  <a:lnTo>
                    <a:pt x="792480" y="158496"/>
                  </a:lnTo>
                  <a:lnTo>
                    <a:pt x="635508" y="315468"/>
                  </a:lnTo>
                  <a:lnTo>
                    <a:pt x="635508" y="236220"/>
                  </a:lnTo>
                  <a:lnTo>
                    <a:pt x="0" y="236220"/>
                  </a:lnTo>
                  <a:lnTo>
                    <a:pt x="0" y="79248"/>
                  </a:lnTo>
                  <a:close/>
                </a:path>
              </a:pathLst>
            </a:custGeom>
            <a:noFill/>
            <a:ln cap="flat" cmpd="sng" w="13700">
              <a:solidFill>
                <a:srgbClr val="0070B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grpSp>
        <p:nvGrpSpPr>
          <p:cNvPr id="595" name="Google Shape;595;p85"/>
          <p:cNvGrpSpPr/>
          <p:nvPr/>
        </p:nvGrpSpPr>
        <p:grpSpPr>
          <a:xfrm>
            <a:off x="3545414" y="3264783"/>
            <a:ext cx="720443" cy="162634"/>
            <a:chOff x="3899916" y="4933187"/>
            <a:chExt cx="792479" cy="245745"/>
          </a:xfrm>
        </p:grpSpPr>
        <p:sp>
          <p:nvSpPr>
            <p:cNvPr id="596" name="Google Shape;596;p85"/>
            <p:cNvSpPr/>
            <p:nvPr/>
          </p:nvSpPr>
          <p:spPr>
            <a:xfrm>
              <a:off x="3899916" y="4933187"/>
              <a:ext cx="792479" cy="245745"/>
            </a:xfrm>
            <a:custGeom>
              <a:rect b="b" l="l" r="r" t="t"/>
              <a:pathLst>
                <a:path extrusionOk="0" h="245745" w="792479">
                  <a:moveTo>
                    <a:pt x="670559" y="245364"/>
                  </a:moveTo>
                  <a:lnTo>
                    <a:pt x="670559" y="184404"/>
                  </a:lnTo>
                  <a:lnTo>
                    <a:pt x="0" y="184404"/>
                  </a:lnTo>
                  <a:lnTo>
                    <a:pt x="0" y="62483"/>
                  </a:lnTo>
                  <a:lnTo>
                    <a:pt x="670559" y="62483"/>
                  </a:lnTo>
                  <a:lnTo>
                    <a:pt x="670559" y="0"/>
                  </a:lnTo>
                  <a:lnTo>
                    <a:pt x="792480" y="123444"/>
                  </a:lnTo>
                  <a:lnTo>
                    <a:pt x="670559" y="245364"/>
                  </a:lnTo>
                  <a:close/>
                </a:path>
              </a:pathLst>
            </a:custGeom>
            <a:solidFill>
              <a:srgbClr val="00829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597" name="Google Shape;597;p85"/>
            <p:cNvSpPr/>
            <p:nvPr/>
          </p:nvSpPr>
          <p:spPr>
            <a:xfrm>
              <a:off x="3899916" y="4933187"/>
              <a:ext cx="792479" cy="245745"/>
            </a:xfrm>
            <a:custGeom>
              <a:rect b="b" l="l" r="r" t="t"/>
              <a:pathLst>
                <a:path extrusionOk="0" h="245745" w="792479">
                  <a:moveTo>
                    <a:pt x="0" y="62483"/>
                  </a:moveTo>
                  <a:lnTo>
                    <a:pt x="670559" y="62483"/>
                  </a:lnTo>
                  <a:lnTo>
                    <a:pt x="670559" y="0"/>
                  </a:lnTo>
                  <a:lnTo>
                    <a:pt x="792480" y="123444"/>
                  </a:lnTo>
                  <a:lnTo>
                    <a:pt x="670559" y="245364"/>
                  </a:lnTo>
                  <a:lnTo>
                    <a:pt x="670559" y="184404"/>
                  </a:lnTo>
                  <a:lnTo>
                    <a:pt x="0" y="184404"/>
                  </a:lnTo>
                  <a:lnTo>
                    <a:pt x="0" y="62483"/>
                  </a:lnTo>
                  <a:close/>
                </a:path>
              </a:pathLst>
            </a:custGeom>
            <a:noFill/>
            <a:ln cap="flat" cmpd="sng" w="13700">
              <a:solidFill>
                <a:srgbClr val="0070B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grpSp>
        <p:nvGrpSpPr>
          <p:cNvPr id="598" name="Google Shape;598;p85"/>
          <p:cNvGrpSpPr/>
          <p:nvPr/>
        </p:nvGrpSpPr>
        <p:grpSpPr>
          <a:xfrm>
            <a:off x="3545414" y="4150320"/>
            <a:ext cx="720443" cy="162634"/>
            <a:chOff x="3899916" y="6271260"/>
            <a:chExt cx="792479" cy="245745"/>
          </a:xfrm>
        </p:grpSpPr>
        <p:sp>
          <p:nvSpPr>
            <p:cNvPr id="599" name="Google Shape;599;p85"/>
            <p:cNvSpPr/>
            <p:nvPr/>
          </p:nvSpPr>
          <p:spPr>
            <a:xfrm>
              <a:off x="3899916" y="6271260"/>
              <a:ext cx="792479" cy="245745"/>
            </a:xfrm>
            <a:custGeom>
              <a:rect b="b" l="l" r="r" t="t"/>
              <a:pathLst>
                <a:path extrusionOk="0" h="245745" w="792479">
                  <a:moveTo>
                    <a:pt x="670559" y="245363"/>
                  </a:moveTo>
                  <a:lnTo>
                    <a:pt x="670559" y="184403"/>
                  </a:lnTo>
                  <a:lnTo>
                    <a:pt x="0" y="184403"/>
                  </a:lnTo>
                  <a:lnTo>
                    <a:pt x="0" y="60959"/>
                  </a:lnTo>
                  <a:lnTo>
                    <a:pt x="670559" y="60959"/>
                  </a:lnTo>
                  <a:lnTo>
                    <a:pt x="670559" y="0"/>
                  </a:lnTo>
                  <a:lnTo>
                    <a:pt x="792480" y="123443"/>
                  </a:lnTo>
                  <a:lnTo>
                    <a:pt x="670559" y="245363"/>
                  </a:lnTo>
                  <a:close/>
                </a:path>
              </a:pathLst>
            </a:custGeom>
            <a:solidFill>
              <a:srgbClr val="00829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600" name="Google Shape;600;p85"/>
            <p:cNvSpPr/>
            <p:nvPr/>
          </p:nvSpPr>
          <p:spPr>
            <a:xfrm>
              <a:off x="3899916" y="6271260"/>
              <a:ext cx="792479" cy="245745"/>
            </a:xfrm>
            <a:custGeom>
              <a:rect b="b" l="l" r="r" t="t"/>
              <a:pathLst>
                <a:path extrusionOk="0" h="245745" w="792479">
                  <a:moveTo>
                    <a:pt x="0" y="60959"/>
                  </a:moveTo>
                  <a:lnTo>
                    <a:pt x="670559" y="60959"/>
                  </a:lnTo>
                  <a:lnTo>
                    <a:pt x="670559" y="0"/>
                  </a:lnTo>
                  <a:lnTo>
                    <a:pt x="792480" y="123443"/>
                  </a:lnTo>
                  <a:lnTo>
                    <a:pt x="670559" y="245363"/>
                  </a:lnTo>
                  <a:lnTo>
                    <a:pt x="670559" y="184403"/>
                  </a:lnTo>
                  <a:lnTo>
                    <a:pt x="0" y="184403"/>
                  </a:lnTo>
                  <a:lnTo>
                    <a:pt x="0" y="60959"/>
                  </a:lnTo>
                  <a:close/>
                </a:path>
              </a:pathLst>
            </a:custGeom>
            <a:noFill/>
            <a:ln cap="flat" cmpd="sng" w="13700">
              <a:solidFill>
                <a:srgbClr val="0070B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pic>
        <p:nvPicPr>
          <p:cNvPr id="601" name="Google Shape;601;p85"/>
          <p:cNvPicPr preferRelativeResize="0"/>
          <p:nvPr/>
        </p:nvPicPr>
        <p:blipFill rotWithShape="1">
          <a:blip r:embed="rId4">
            <a:alphaModFix/>
          </a:blip>
          <a:srcRect b="0" l="0" r="0" t="0"/>
          <a:stretch/>
        </p:blipFill>
        <p:spPr>
          <a:xfrm>
            <a:off x="6330835" y="2867753"/>
            <a:ext cx="139176" cy="127075"/>
          </a:xfrm>
          <a:prstGeom prst="rect">
            <a:avLst/>
          </a:prstGeom>
          <a:noFill/>
          <a:ln>
            <a:noFill/>
          </a:ln>
        </p:spPr>
      </p:pic>
      <p:pic>
        <p:nvPicPr>
          <p:cNvPr id="602" name="Google Shape;602;p85"/>
          <p:cNvPicPr preferRelativeResize="0"/>
          <p:nvPr/>
        </p:nvPicPr>
        <p:blipFill rotWithShape="1">
          <a:blip r:embed="rId4">
            <a:alphaModFix/>
          </a:blip>
          <a:srcRect b="0" l="0" r="0" t="0"/>
          <a:stretch/>
        </p:blipFill>
        <p:spPr>
          <a:xfrm>
            <a:off x="6330835" y="3769379"/>
            <a:ext cx="139176" cy="127075"/>
          </a:xfrm>
          <a:prstGeom prst="rect">
            <a:avLst/>
          </a:prstGeom>
          <a:noFill/>
          <a:ln>
            <a:noFill/>
          </a:ln>
        </p:spPr>
      </p:pic>
      <p:pic>
        <p:nvPicPr>
          <p:cNvPr id="603" name="Google Shape;603;p85"/>
          <p:cNvPicPr preferRelativeResize="0"/>
          <p:nvPr/>
        </p:nvPicPr>
        <p:blipFill rotWithShape="1">
          <a:blip r:embed="rId5">
            <a:alphaModFix/>
          </a:blip>
          <a:srcRect b="0" l="0" r="0" t="0"/>
          <a:stretch/>
        </p:blipFill>
        <p:spPr>
          <a:xfrm>
            <a:off x="133004" y="4944819"/>
            <a:ext cx="767491" cy="65554"/>
          </a:xfrm>
          <a:prstGeom prst="rect">
            <a:avLst/>
          </a:prstGeom>
          <a:noFill/>
          <a:ln>
            <a:noFill/>
          </a:ln>
        </p:spPr>
      </p:pic>
      <p:graphicFrame>
        <p:nvGraphicFramePr>
          <p:cNvPr id="604" name="Google Shape;604;p85"/>
          <p:cNvGraphicFramePr/>
          <p:nvPr/>
        </p:nvGraphicFramePr>
        <p:xfrm>
          <a:off x="4551824" y="1889416"/>
          <a:ext cx="3000000" cy="3000000"/>
        </p:xfrm>
        <a:graphic>
          <a:graphicData uri="http://schemas.openxmlformats.org/drawingml/2006/table">
            <a:tbl>
              <a:tblPr bandRow="1" firstRow="1">
                <a:noFill/>
                <a:tableStyleId>{5DE3CB11-EF86-493B-9DE0-4B90C608025D}</a:tableStyleId>
              </a:tblPr>
              <a:tblGrid>
                <a:gridCol w="1107200"/>
                <a:gridCol w="1107200"/>
                <a:gridCol w="1107200"/>
                <a:gridCol w="1107200"/>
              </a:tblGrid>
              <a:tr h="279025">
                <a:tc>
                  <a:txBody>
                    <a:bodyPr/>
                    <a:lstStyle/>
                    <a:p>
                      <a:pPr indent="0" lvl="0" marL="0" marR="0" rtl="0" algn="ctr">
                        <a:lnSpc>
                          <a:spcPct val="100000"/>
                        </a:lnSpc>
                        <a:spcBef>
                          <a:spcPts val="0"/>
                        </a:spcBef>
                        <a:spcAft>
                          <a:spcPts val="0"/>
                        </a:spcAft>
                        <a:buNone/>
                      </a:pPr>
                      <a:r>
                        <a:rPr b="1" lang="en" sz="800" u="none" cap="none" strike="noStrike">
                          <a:solidFill>
                            <a:srgbClr val="FFFFFF"/>
                          </a:solidFill>
                          <a:latin typeface="Arial"/>
                          <a:ea typeface="Arial"/>
                          <a:cs typeface="Arial"/>
                          <a:sym typeface="Arial"/>
                        </a:rPr>
                        <a:t>Grade</a:t>
                      </a:r>
                      <a:endParaRPr sz="800" u="none" cap="none" strike="noStrike">
                        <a:latin typeface="Arial"/>
                        <a:ea typeface="Arial"/>
                        <a:cs typeface="Arial"/>
                        <a:sym typeface="Arial"/>
                      </a:endParaRPr>
                    </a:p>
                  </a:txBody>
                  <a:tcPr marT="727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c>
                  <a:txBody>
                    <a:bodyPr/>
                    <a:lstStyle/>
                    <a:p>
                      <a:pPr indent="0" lvl="0" marL="0" marR="0" rtl="0" algn="ctr">
                        <a:lnSpc>
                          <a:spcPct val="100000"/>
                        </a:lnSpc>
                        <a:spcBef>
                          <a:spcPts val="0"/>
                        </a:spcBef>
                        <a:spcAft>
                          <a:spcPts val="0"/>
                        </a:spcAft>
                        <a:buNone/>
                      </a:pPr>
                      <a:r>
                        <a:rPr b="1" lang="en" sz="800" u="none" cap="none" strike="noStrike">
                          <a:solidFill>
                            <a:srgbClr val="FFFFFF"/>
                          </a:solidFill>
                          <a:latin typeface="Arial"/>
                          <a:ea typeface="Arial"/>
                          <a:cs typeface="Arial"/>
                          <a:sym typeface="Arial"/>
                        </a:rPr>
                        <a:t>Base Grant</a:t>
                      </a:r>
                      <a:endParaRPr sz="800" u="none" cap="none" strike="noStrike">
                        <a:latin typeface="Arial"/>
                        <a:ea typeface="Arial"/>
                        <a:cs typeface="Arial"/>
                        <a:sym typeface="Arial"/>
                      </a:endParaRPr>
                    </a:p>
                  </a:txBody>
                  <a:tcPr marT="727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c>
                  <a:txBody>
                    <a:bodyPr/>
                    <a:lstStyle/>
                    <a:p>
                      <a:pPr indent="0" lvl="0" marL="0" marR="0" rtl="0" algn="ctr">
                        <a:lnSpc>
                          <a:spcPct val="100000"/>
                        </a:lnSpc>
                        <a:spcBef>
                          <a:spcPts val="0"/>
                        </a:spcBef>
                        <a:spcAft>
                          <a:spcPts val="0"/>
                        </a:spcAft>
                        <a:buNone/>
                      </a:pPr>
                      <a:r>
                        <a:rPr b="1" lang="en" sz="800" u="none" cap="none" strike="noStrike">
                          <a:solidFill>
                            <a:srgbClr val="FFFFFF"/>
                          </a:solidFill>
                          <a:latin typeface="Arial"/>
                          <a:ea typeface="Arial"/>
                          <a:cs typeface="Arial"/>
                          <a:sym typeface="Arial"/>
                        </a:rPr>
                        <a:t>Add-On</a:t>
                      </a:r>
                      <a:endParaRPr sz="800" u="none" cap="none" strike="noStrike">
                        <a:latin typeface="Arial"/>
                        <a:ea typeface="Arial"/>
                        <a:cs typeface="Arial"/>
                        <a:sym typeface="Arial"/>
                      </a:endParaRPr>
                    </a:p>
                  </a:txBody>
                  <a:tcPr marT="727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c>
                  <a:txBody>
                    <a:bodyPr/>
                    <a:lstStyle/>
                    <a:p>
                      <a:pPr indent="0" lvl="0" marL="0" marR="0" rtl="0" algn="ctr">
                        <a:lnSpc>
                          <a:spcPct val="100000"/>
                        </a:lnSpc>
                        <a:spcBef>
                          <a:spcPts val="0"/>
                        </a:spcBef>
                        <a:spcAft>
                          <a:spcPts val="0"/>
                        </a:spcAft>
                        <a:buNone/>
                      </a:pPr>
                      <a:r>
                        <a:rPr b="1" lang="en" sz="800" u="none" cap="none" strike="noStrike">
                          <a:solidFill>
                            <a:srgbClr val="FFFFFF"/>
                          </a:solidFill>
                          <a:latin typeface="Arial"/>
                          <a:ea typeface="Arial"/>
                          <a:cs typeface="Arial"/>
                          <a:sym typeface="Arial"/>
                        </a:rPr>
                        <a:t>Total</a:t>
                      </a:r>
                      <a:endParaRPr sz="800" u="none" cap="none" strike="noStrike">
                        <a:latin typeface="Arial"/>
                        <a:ea typeface="Arial"/>
                        <a:cs typeface="Arial"/>
                        <a:sym typeface="Arial"/>
                      </a:endParaRPr>
                    </a:p>
                  </a:txBody>
                  <a:tcPr marT="727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r>
              <a:tr h="139075">
                <a:tc>
                  <a:txBody>
                    <a:bodyPr/>
                    <a:lstStyle/>
                    <a:p>
                      <a:pPr indent="0" lvl="0" marL="12700" marR="0" rtl="0" algn="ctr">
                        <a:lnSpc>
                          <a:spcPct val="118000"/>
                        </a:lnSpc>
                        <a:spcBef>
                          <a:spcPts val="0"/>
                        </a:spcBef>
                        <a:spcAft>
                          <a:spcPts val="0"/>
                        </a:spcAft>
                        <a:buNone/>
                      </a:pPr>
                      <a:r>
                        <a:rPr lang="en" sz="800" u="none" cap="none" strike="noStrike">
                          <a:latin typeface="Arial"/>
                          <a:ea typeface="Arial"/>
                          <a:cs typeface="Arial"/>
                          <a:sym typeface="Arial"/>
                        </a:rPr>
                        <a:t>TK-3</a:t>
                      </a:r>
                      <a:endParaRPr sz="800" u="none" cap="none" strike="noStrike">
                        <a:latin typeface="Arial"/>
                        <a:ea typeface="Arial"/>
                        <a:cs typeface="Arial"/>
                        <a:sym typeface="Arial"/>
                      </a:endParaRPr>
                    </a:p>
                  </a:txBody>
                  <a:tcPr marT="7150" marB="0" marR="0" marL="0">
                    <a:lnL cap="flat" cmpd="sng" w="19050">
                      <a:solidFill>
                        <a:srgbClr val="000000"/>
                      </a:solidFill>
                      <a:prstDash val="solid"/>
                      <a:round/>
                      <a:headEnd len="sm" w="sm" type="none"/>
                      <a:tailEnd len="sm" w="sm" type="none"/>
                    </a:lnL>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lang="en" sz="800" u="none" cap="none" strike="noStrike">
                          <a:latin typeface="Arial"/>
                          <a:ea typeface="Arial"/>
                          <a:cs typeface="Arial"/>
                          <a:sym typeface="Arial"/>
                        </a:rPr>
                        <a:t>$	9,132</a:t>
                      </a:r>
                      <a:endParaRPr sz="800" u="none" cap="none" strike="noStrike">
                        <a:latin typeface="Arial"/>
                        <a:ea typeface="Arial"/>
                        <a:cs typeface="Arial"/>
                        <a:sym typeface="Arial"/>
                      </a:endParaRPr>
                    </a:p>
                  </a:txBody>
                  <a:tcPr marT="0" marB="0" marR="0" marL="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lang="en" sz="800" u="none" cap="none" strike="noStrike">
                          <a:latin typeface="Arial"/>
                          <a:ea typeface="Arial"/>
                          <a:cs typeface="Arial"/>
                          <a:sym typeface="Arial"/>
                        </a:rPr>
                        <a:t>$	950</a:t>
                      </a:r>
                      <a:endParaRPr sz="800" u="none" cap="none" strike="noStrike">
                        <a:latin typeface="Arial"/>
                        <a:ea typeface="Arial"/>
                        <a:cs typeface="Arial"/>
                        <a:sym typeface="Arial"/>
                      </a:endParaRPr>
                    </a:p>
                  </a:txBody>
                  <a:tcPr marT="0" marB="0" marR="0" marL="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b="1" lang="en" sz="800" u="none" cap="none" strike="noStrike">
                          <a:latin typeface="Arial"/>
                          <a:ea typeface="Arial"/>
                          <a:cs typeface="Arial"/>
                          <a:sym typeface="Arial"/>
                        </a:rPr>
                        <a:t>$	10,082</a:t>
                      </a:r>
                      <a:endParaRPr sz="800" u="none" cap="none" strike="noStrike">
                        <a:latin typeface="Arial"/>
                        <a:ea typeface="Arial"/>
                        <a:cs typeface="Arial"/>
                        <a:sym typeface="Arial"/>
                      </a:endParaRPr>
                    </a:p>
                  </a:txBody>
                  <a:tcPr marT="2950" marB="0" marR="0" marL="0">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925">
                <a:tc>
                  <a:txBody>
                    <a:bodyPr/>
                    <a:lstStyle/>
                    <a:p>
                      <a:pPr indent="0" lvl="0" marL="0" marR="0" rtl="0" algn="ctr">
                        <a:lnSpc>
                          <a:spcPct val="118400"/>
                        </a:lnSpc>
                        <a:spcBef>
                          <a:spcPts val="0"/>
                        </a:spcBef>
                        <a:spcAft>
                          <a:spcPts val="0"/>
                        </a:spcAft>
                        <a:buNone/>
                      </a:pPr>
                      <a:r>
                        <a:rPr lang="en" sz="800" u="none" cap="none" strike="noStrike">
                          <a:latin typeface="Arial"/>
                          <a:ea typeface="Arial"/>
                          <a:cs typeface="Arial"/>
                          <a:sym typeface="Arial"/>
                        </a:rPr>
                        <a:t>4-6</a:t>
                      </a:r>
                      <a:endParaRPr sz="800" u="none" cap="none" strike="noStrike">
                        <a:latin typeface="Arial"/>
                        <a:ea typeface="Arial"/>
                        <a:cs typeface="Arial"/>
                        <a:sym typeface="Arial"/>
                      </a:endParaRPr>
                    </a:p>
                  </a:txBody>
                  <a:tcPr marT="6725" marB="0" marR="0" marL="0">
                    <a:lnL cap="flat" cmpd="sng" w="1905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20000"/>
                        </a:lnSpc>
                        <a:spcBef>
                          <a:spcPts val="0"/>
                        </a:spcBef>
                        <a:spcAft>
                          <a:spcPts val="0"/>
                        </a:spcAft>
                        <a:buNone/>
                      </a:pPr>
                      <a:r>
                        <a:rPr lang="en" sz="800" u="none" cap="none" strike="noStrike">
                          <a:latin typeface="Arial"/>
                          <a:ea typeface="Arial"/>
                          <a:cs typeface="Arial"/>
                          <a:sym typeface="Arial"/>
                        </a:rPr>
                        <a:t>$	9,270</a:t>
                      </a:r>
                      <a:endParaRPr sz="800" u="none" cap="none" strike="noStrike">
                        <a:latin typeface="Arial"/>
                        <a:ea typeface="Arial"/>
                        <a:cs typeface="Arial"/>
                        <a:sym typeface="Arial"/>
                      </a:endParaRPr>
                    </a:p>
                  </a:txBody>
                  <a:tcPr marT="0" marB="0" marR="0" marL="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20000"/>
                        </a:lnSpc>
                        <a:spcBef>
                          <a:spcPts val="0"/>
                        </a:spcBef>
                        <a:spcAft>
                          <a:spcPts val="0"/>
                        </a:spcAft>
                        <a:buNone/>
                      </a:pPr>
                      <a:r>
                        <a:rPr lang="en" sz="800" u="none" cap="none" strike="noStrike">
                          <a:latin typeface="Arial"/>
                          <a:ea typeface="Arial"/>
                          <a:cs typeface="Arial"/>
                          <a:sym typeface="Arial"/>
                        </a:rPr>
                        <a:t>$	-</a:t>
                      </a:r>
                      <a:endParaRPr sz="800" u="none" cap="none" strike="noStrike">
                        <a:latin typeface="Arial"/>
                        <a:ea typeface="Arial"/>
                        <a:cs typeface="Arial"/>
                        <a:sym typeface="Arial"/>
                      </a:endParaRPr>
                    </a:p>
                  </a:txBody>
                  <a:tcPr marT="0" marB="0" marR="0" marL="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00000"/>
                        </a:lnSpc>
                        <a:spcBef>
                          <a:spcPts val="0"/>
                        </a:spcBef>
                        <a:spcAft>
                          <a:spcPts val="0"/>
                        </a:spcAft>
                        <a:buNone/>
                      </a:pPr>
                      <a:r>
                        <a:rPr b="1" lang="en" sz="800" u="none" cap="none" strike="noStrike">
                          <a:latin typeface="Arial"/>
                          <a:ea typeface="Arial"/>
                          <a:cs typeface="Arial"/>
                          <a:sym typeface="Arial"/>
                        </a:rPr>
                        <a:t>$	9,270</a:t>
                      </a:r>
                      <a:endParaRPr sz="800" u="none" cap="none" strike="noStrike">
                        <a:latin typeface="Arial"/>
                        <a:ea typeface="Arial"/>
                        <a:cs typeface="Arial"/>
                        <a:sym typeface="Arial"/>
                      </a:endParaRPr>
                    </a:p>
                  </a:txBody>
                  <a:tcPr marT="2950" marB="0" marR="0" marL="0">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r>
              <a:tr h="139075">
                <a:tc>
                  <a:txBody>
                    <a:bodyPr/>
                    <a:lstStyle/>
                    <a:p>
                      <a:pPr indent="0" lvl="0" marL="0" marR="0" rtl="0" algn="ctr">
                        <a:lnSpc>
                          <a:spcPct val="118000"/>
                        </a:lnSpc>
                        <a:spcBef>
                          <a:spcPts val="0"/>
                        </a:spcBef>
                        <a:spcAft>
                          <a:spcPts val="0"/>
                        </a:spcAft>
                        <a:buNone/>
                      </a:pPr>
                      <a:r>
                        <a:rPr lang="en" sz="800" u="none" cap="none" strike="noStrike">
                          <a:latin typeface="Arial"/>
                          <a:ea typeface="Arial"/>
                          <a:cs typeface="Arial"/>
                          <a:sym typeface="Arial"/>
                        </a:rPr>
                        <a:t>7-8</a:t>
                      </a:r>
                      <a:endParaRPr sz="800" u="none" cap="none" strike="noStrike">
                        <a:latin typeface="Arial"/>
                        <a:ea typeface="Arial"/>
                        <a:cs typeface="Arial"/>
                        <a:sym typeface="Arial"/>
                      </a:endParaRPr>
                    </a:p>
                  </a:txBody>
                  <a:tcPr marT="7150" marB="0" marR="0" marL="0">
                    <a:lnL cap="flat" cmpd="sng" w="19050">
                      <a:solidFill>
                        <a:srgbClr val="000000"/>
                      </a:solidFill>
                      <a:prstDash val="solid"/>
                      <a:round/>
                      <a:headEnd len="sm" w="sm" type="none"/>
                      <a:tailEnd len="sm" w="sm" type="none"/>
                    </a:lnL>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lang="en" sz="800" u="none" cap="none" strike="noStrike">
                          <a:latin typeface="Arial"/>
                          <a:ea typeface="Arial"/>
                          <a:cs typeface="Arial"/>
                          <a:sym typeface="Arial"/>
                        </a:rPr>
                        <a:t>$	9,544</a:t>
                      </a:r>
                      <a:endParaRPr sz="800" u="none" cap="none" strike="noStrike">
                        <a:latin typeface="Arial"/>
                        <a:ea typeface="Arial"/>
                        <a:cs typeface="Arial"/>
                        <a:sym typeface="Arial"/>
                      </a:endParaRPr>
                    </a:p>
                  </a:txBody>
                  <a:tcPr marT="0" marB="0" marR="0" marL="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lang="en" sz="800" u="none" cap="none" strike="noStrike">
                          <a:latin typeface="Arial"/>
                          <a:ea typeface="Arial"/>
                          <a:cs typeface="Arial"/>
                          <a:sym typeface="Arial"/>
                        </a:rPr>
                        <a:t>$	-</a:t>
                      </a:r>
                      <a:endParaRPr sz="800" u="none" cap="none" strike="noStrike">
                        <a:latin typeface="Arial"/>
                        <a:ea typeface="Arial"/>
                        <a:cs typeface="Arial"/>
                        <a:sym typeface="Arial"/>
                      </a:endParaRPr>
                    </a:p>
                  </a:txBody>
                  <a:tcPr marT="0" marB="0" marR="0" marL="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b="1" lang="en" sz="800" u="none" cap="none" strike="noStrike">
                          <a:latin typeface="Arial"/>
                          <a:ea typeface="Arial"/>
                          <a:cs typeface="Arial"/>
                          <a:sym typeface="Arial"/>
                        </a:rPr>
                        <a:t>$	9,544</a:t>
                      </a:r>
                      <a:endParaRPr sz="800" u="none" cap="none" strike="noStrike">
                        <a:latin typeface="Arial"/>
                        <a:ea typeface="Arial"/>
                        <a:cs typeface="Arial"/>
                        <a:sym typeface="Arial"/>
                      </a:endParaRPr>
                    </a:p>
                  </a:txBody>
                  <a:tcPr marT="2950" marB="0" marR="0" marL="0">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525">
                <a:tc>
                  <a:txBody>
                    <a:bodyPr/>
                    <a:lstStyle/>
                    <a:p>
                      <a:pPr indent="0" lvl="0" marL="0" marR="0" rtl="0" algn="ctr">
                        <a:lnSpc>
                          <a:spcPct val="118800"/>
                        </a:lnSpc>
                        <a:spcBef>
                          <a:spcPts val="0"/>
                        </a:spcBef>
                        <a:spcAft>
                          <a:spcPts val="0"/>
                        </a:spcAft>
                        <a:buNone/>
                      </a:pPr>
                      <a:r>
                        <a:rPr lang="en" sz="800" u="none" cap="none" strike="noStrike">
                          <a:latin typeface="Arial"/>
                          <a:ea typeface="Arial"/>
                          <a:cs typeface="Arial"/>
                          <a:sym typeface="Arial"/>
                        </a:rPr>
                        <a:t>9-12</a:t>
                      </a:r>
                      <a:endParaRPr sz="800" u="none" cap="none" strike="noStrike">
                        <a:latin typeface="Arial"/>
                        <a:ea typeface="Arial"/>
                        <a:cs typeface="Arial"/>
                        <a:sym typeface="Arial"/>
                      </a:endParaRPr>
                    </a:p>
                  </a:txBody>
                  <a:tcPr marT="6725" marB="0" marR="0" marL="0">
                    <a:lnL cap="flat" cmpd="sng" w="1905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20000"/>
                        </a:lnSpc>
                        <a:spcBef>
                          <a:spcPts val="0"/>
                        </a:spcBef>
                        <a:spcAft>
                          <a:spcPts val="0"/>
                        </a:spcAft>
                        <a:buNone/>
                      </a:pPr>
                      <a:r>
                        <a:rPr lang="en" sz="800" u="none" cap="none" strike="noStrike">
                          <a:latin typeface="Arial"/>
                          <a:ea typeface="Arial"/>
                          <a:cs typeface="Arial"/>
                          <a:sym typeface="Arial"/>
                        </a:rPr>
                        <a:t>$	11,061</a:t>
                      </a:r>
                      <a:endParaRPr sz="800" u="none" cap="none" strike="noStrike">
                        <a:latin typeface="Arial"/>
                        <a:ea typeface="Arial"/>
                        <a:cs typeface="Arial"/>
                        <a:sym typeface="Arial"/>
                      </a:endParaRPr>
                    </a:p>
                  </a:txBody>
                  <a:tcPr marT="0" marB="0" marR="0" marL="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20000"/>
                        </a:lnSpc>
                        <a:spcBef>
                          <a:spcPts val="0"/>
                        </a:spcBef>
                        <a:spcAft>
                          <a:spcPts val="0"/>
                        </a:spcAft>
                        <a:buNone/>
                      </a:pPr>
                      <a:r>
                        <a:rPr lang="en" sz="800" u="none" cap="none" strike="noStrike">
                          <a:latin typeface="Arial"/>
                          <a:ea typeface="Arial"/>
                          <a:cs typeface="Arial"/>
                          <a:sym typeface="Arial"/>
                        </a:rPr>
                        <a:t>$	288</a:t>
                      </a:r>
                      <a:endParaRPr sz="800" u="none" cap="none" strike="noStrike">
                        <a:latin typeface="Arial"/>
                        <a:ea typeface="Arial"/>
                        <a:cs typeface="Arial"/>
                        <a:sym typeface="Arial"/>
                      </a:endParaRPr>
                    </a:p>
                  </a:txBody>
                  <a:tcPr marT="0" marB="0" marR="0" marL="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00000"/>
                        </a:lnSpc>
                        <a:spcBef>
                          <a:spcPts val="0"/>
                        </a:spcBef>
                        <a:spcAft>
                          <a:spcPts val="0"/>
                        </a:spcAft>
                        <a:buNone/>
                      </a:pPr>
                      <a:r>
                        <a:rPr b="1" lang="en" sz="800" u="none" cap="none" strike="noStrike">
                          <a:latin typeface="Arial"/>
                          <a:ea typeface="Arial"/>
                          <a:cs typeface="Arial"/>
                          <a:sym typeface="Arial"/>
                        </a:rPr>
                        <a:t>$	11,349</a:t>
                      </a:r>
                      <a:endParaRPr sz="800" u="none" cap="none" strike="noStrike">
                        <a:latin typeface="Arial"/>
                        <a:ea typeface="Arial"/>
                        <a:cs typeface="Arial"/>
                        <a:sym typeface="Arial"/>
                      </a:endParaRPr>
                    </a:p>
                  </a:txBody>
                  <a:tcPr marT="2950" marB="0" marR="0" marL="0">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r>
            </a:tbl>
          </a:graphicData>
        </a:graphic>
      </p:graphicFrame>
      <p:sp>
        <p:nvSpPr>
          <p:cNvPr id="605" name="Google Shape;605;p85"/>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12</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09" name="Shape 609"/>
        <p:cNvGrpSpPr/>
        <p:nvPr/>
      </p:nvGrpSpPr>
      <p:grpSpPr>
        <a:xfrm>
          <a:off x="0" y="0"/>
          <a:ext cx="0" cy="0"/>
          <a:chOff x="0" y="0"/>
          <a:chExt cx="0" cy="0"/>
        </a:xfrm>
      </p:grpSpPr>
      <p:grpSp>
        <p:nvGrpSpPr>
          <p:cNvPr id="610" name="Google Shape;610;p86"/>
          <p:cNvGrpSpPr/>
          <p:nvPr/>
        </p:nvGrpSpPr>
        <p:grpSpPr>
          <a:xfrm>
            <a:off x="471059" y="75644"/>
            <a:ext cx="8673032" cy="1646007"/>
            <a:chOff x="518160" y="114300"/>
            <a:chExt cx="9540240" cy="2487167"/>
          </a:xfrm>
        </p:grpSpPr>
        <p:pic>
          <p:nvPicPr>
            <p:cNvPr id="611" name="Google Shape;611;p86"/>
            <p:cNvPicPr preferRelativeResize="0"/>
            <p:nvPr/>
          </p:nvPicPr>
          <p:blipFill rotWithShape="1">
            <a:blip r:embed="rId3">
              <a:alphaModFix/>
            </a:blip>
            <a:srcRect b="0" l="0" r="0" t="0"/>
            <a:stretch/>
          </p:blipFill>
          <p:spPr>
            <a:xfrm>
              <a:off x="8060436" y="114300"/>
              <a:ext cx="1997964" cy="2487167"/>
            </a:xfrm>
            <a:prstGeom prst="rect">
              <a:avLst/>
            </a:prstGeom>
            <a:noFill/>
            <a:ln>
              <a:noFill/>
            </a:ln>
          </p:spPr>
        </p:pic>
        <p:sp>
          <p:nvSpPr>
            <p:cNvPr id="612" name="Google Shape;612;p86"/>
            <p:cNvSpPr/>
            <p:nvPr/>
          </p:nvSpPr>
          <p:spPr>
            <a:xfrm>
              <a:off x="518160" y="1475232"/>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613" name="Google Shape;613;p86"/>
          <p:cNvSpPr txBox="1"/>
          <p:nvPr/>
        </p:nvSpPr>
        <p:spPr>
          <a:xfrm>
            <a:off x="460895" y="3029386"/>
            <a:ext cx="7676400" cy="1354200"/>
          </a:xfrm>
          <a:prstGeom prst="rect">
            <a:avLst/>
          </a:prstGeom>
          <a:noFill/>
          <a:ln>
            <a:noFill/>
          </a:ln>
        </p:spPr>
        <p:txBody>
          <a:bodyPr anchorCtr="0" anchor="t" bIns="0" lIns="0" spcFirstLastPara="1" rIns="0" wrap="square" tIns="9450">
            <a:spAutoFit/>
          </a:bodyPr>
          <a:lstStyle/>
          <a:p>
            <a:pPr indent="-254000" lvl="0" marL="266700" marR="12700" rtl="0" algn="l">
              <a:lnSpc>
                <a:spcPct val="117400"/>
              </a:lnSpc>
              <a:spcBef>
                <a:spcPts val="0"/>
              </a:spcBef>
              <a:spcAft>
                <a:spcPts val="0"/>
              </a:spcAft>
              <a:buSzPts val="1200"/>
              <a:buFont typeface="Arial"/>
              <a:buChar char="•"/>
            </a:pPr>
            <a:r>
              <a:rPr lang="en" sz="1600">
                <a:latin typeface="Calibri"/>
                <a:ea typeface="Calibri"/>
                <a:cs typeface="Calibri"/>
                <a:sym typeface="Calibri"/>
              </a:rPr>
              <a:t>Other revenue from the State often provides funding for specific purposes and can vary widely based on program participation.</a:t>
            </a:r>
            <a:endParaRPr sz="1600">
              <a:latin typeface="Calibri"/>
              <a:ea typeface="Calibri"/>
              <a:cs typeface="Calibri"/>
              <a:sym typeface="Calibri"/>
            </a:endParaRPr>
          </a:p>
          <a:p>
            <a:pPr indent="0" lvl="0" marL="0" rtl="0" algn="l">
              <a:lnSpc>
                <a:spcPct val="100000"/>
              </a:lnSpc>
              <a:spcBef>
                <a:spcPts val="0"/>
              </a:spcBef>
              <a:spcAft>
                <a:spcPts val="0"/>
              </a:spcAft>
              <a:buSzPts val="1500"/>
              <a:buFont typeface="Arial"/>
              <a:buNone/>
            </a:pPr>
            <a:r>
              <a:t/>
            </a:r>
            <a:endParaRPr sz="1500">
              <a:latin typeface="Calibri"/>
              <a:ea typeface="Calibri"/>
              <a:cs typeface="Calibri"/>
              <a:sym typeface="Calibri"/>
            </a:endParaRPr>
          </a:p>
          <a:p>
            <a:pPr indent="-254000" lvl="0" marL="266700" marR="0" rtl="0" algn="l">
              <a:lnSpc>
                <a:spcPct val="117400"/>
              </a:lnSpc>
              <a:spcBef>
                <a:spcPts val="0"/>
              </a:spcBef>
              <a:spcAft>
                <a:spcPts val="0"/>
              </a:spcAft>
              <a:buSzPts val="1200"/>
              <a:buFont typeface="Arial"/>
              <a:buChar char="•"/>
            </a:pPr>
            <a:r>
              <a:rPr lang="en" sz="1600">
                <a:latin typeface="Calibri"/>
                <a:ea typeface="Calibri"/>
                <a:cs typeface="Calibri"/>
                <a:sym typeface="Calibri"/>
              </a:rPr>
              <a:t>While these funds supplement the core LCFF funding, many have required applications, restrictions on spending, and may vary from year to year.</a:t>
            </a:r>
            <a:endParaRPr sz="1600">
              <a:latin typeface="Calibri"/>
              <a:ea typeface="Calibri"/>
              <a:cs typeface="Calibri"/>
              <a:sym typeface="Calibri"/>
            </a:endParaRPr>
          </a:p>
        </p:txBody>
      </p:sp>
      <p:sp>
        <p:nvSpPr>
          <p:cNvPr id="614" name="Google Shape;614;p86"/>
          <p:cNvSpPr txBox="1"/>
          <p:nvPr>
            <p:ph type="title"/>
          </p:nvPr>
        </p:nvSpPr>
        <p:spPr>
          <a:xfrm>
            <a:off x="459553" y="387030"/>
            <a:ext cx="71073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Other State Revenue</a:t>
            </a:r>
            <a:endParaRPr sz="3100"/>
          </a:p>
        </p:txBody>
      </p:sp>
      <p:pic>
        <p:nvPicPr>
          <p:cNvPr id="615" name="Google Shape;615;p86"/>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graphicFrame>
        <p:nvGraphicFramePr>
          <p:cNvPr id="616" name="Google Shape;616;p86"/>
          <p:cNvGraphicFramePr/>
          <p:nvPr/>
        </p:nvGraphicFramePr>
        <p:xfrm>
          <a:off x="1395758" y="1503150"/>
          <a:ext cx="3000000" cy="3000000"/>
        </p:xfrm>
        <a:graphic>
          <a:graphicData uri="http://schemas.openxmlformats.org/drawingml/2006/table">
            <a:tbl>
              <a:tblPr bandRow="1" firstRow="1">
                <a:noFill/>
                <a:tableStyleId>{5DE3CB11-EF86-493B-9DE0-4B90C608025D}</a:tableStyleId>
              </a:tblPr>
              <a:tblGrid>
                <a:gridCol w="4285100"/>
                <a:gridCol w="1735875"/>
              </a:tblGrid>
              <a:tr h="377350">
                <a:tc>
                  <a:txBody>
                    <a:bodyPr/>
                    <a:lstStyle/>
                    <a:p>
                      <a:pPr indent="0" lvl="0" marL="50800" marR="0" rtl="0" algn="ctr">
                        <a:lnSpc>
                          <a:spcPct val="100000"/>
                        </a:lnSpc>
                        <a:spcBef>
                          <a:spcPts val="0"/>
                        </a:spcBef>
                        <a:spcAft>
                          <a:spcPts val="0"/>
                        </a:spcAft>
                        <a:buNone/>
                      </a:pPr>
                      <a:r>
                        <a:rPr b="1" lang="en" sz="1200" u="none" cap="none" strike="noStrike">
                          <a:solidFill>
                            <a:srgbClr val="FFFFFF"/>
                          </a:solidFill>
                          <a:latin typeface="Arial"/>
                          <a:ea typeface="Arial"/>
                          <a:cs typeface="Arial"/>
                          <a:sym typeface="Arial"/>
                        </a:rPr>
                        <a:t>Funding Source</a:t>
                      </a:r>
                      <a:endParaRPr sz="1200" u="none" cap="none" strike="noStrike">
                        <a:latin typeface="Arial"/>
                        <a:ea typeface="Arial"/>
                        <a:cs typeface="Arial"/>
                        <a:sym typeface="Arial"/>
                      </a:endParaRPr>
                    </a:p>
                  </a:txBody>
                  <a:tcPr marT="949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08080"/>
                    </a:solidFill>
                  </a:tcPr>
                </a:tc>
                <a:tc>
                  <a:txBody>
                    <a:bodyPr/>
                    <a:lstStyle/>
                    <a:p>
                      <a:pPr indent="0" lvl="0" marL="0" marR="0" rtl="0" algn="ctr">
                        <a:lnSpc>
                          <a:spcPct val="100000"/>
                        </a:lnSpc>
                        <a:spcBef>
                          <a:spcPts val="0"/>
                        </a:spcBef>
                        <a:spcAft>
                          <a:spcPts val="0"/>
                        </a:spcAft>
                        <a:buNone/>
                      </a:pPr>
                      <a:r>
                        <a:rPr b="1" lang="en" sz="1200" u="none" cap="none" strike="noStrike">
                          <a:solidFill>
                            <a:srgbClr val="FFFFFF"/>
                          </a:solidFill>
                          <a:latin typeface="Arial"/>
                          <a:ea typeface="Arial"/>
                          <a:cs typeface="Arial"/>
                          <a:sym typeface="Arial"/>
                        </a:rPr>
                        <a:t>Amount per</a:t>
                      </a:r>
                      <a:endParaRPr sz="1200" u="none" cap="none" strike="noStrike">
                        <a:latin typeface="Arial"/>
                        <a:ea typeface="Arial"/>
                        <a:cs typeface="Arial"/>
                        <a:sym typeface="Arial"/>
                      </a:endParaRPr>
                    </a:p>
                    <a:p>
                      <a:pPr indent="0" lvl="0" marL="12700" marR="0" rtl="0" algn="ctr">
                        <a:lnSpc>
                          <a:spcPct val="100000"/>
                        </a:lnSpc>
                        <a:spcBef>
                          <a:spcPts val="100"/>
                        </a:spcBef>
                        <a:spcAft>
                          <a:spcPts val="0"/>
                        </a:spcAft>
                        <a:buNone/>
                      </a:pPr>
                      <a:r>
                        <a:rPr b="1" lang="en" sz="1200" u="none" cap="none" strike="noStrike">
                          <a:solidFill>
                            <a:srgbClr val="FFFFFF"/>
                          </a:solidFill>
                          <a:latin typeface="Arial"/>
                          <a:ea typeface="Arial"/>
                          <a:cs typeface="Arial"/>
                          <a:sym typeface="Arial"/>
                        </a:rPr>
                        <a:t>Student</a:t>
                      </a:r>
                      <a:endParaRPr sz="1200" u="none" cap="none" strike="noStrike">
                        <a:latin typeface="Arial"/>
                        <a:ea typeface="Arial"/>
                        <a:cs typeface="Arial"/>
                        <a:sym typeface="Arial"/>
                      </a:endParaRPr>
                    </a:p>
                  </a:txBody>
                  <a:tcPr marT="425" marB="0" marR="0" marL="0">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08080"/>
                    </a:solidFill>
                  </a:tcPr>
                </a:tc>
              </a:tr>
              <a:tr h="188675">
                <a:tc>
                  <a:txBody>
                    <a:bodyPr/>
                    <a:lstStyle/>
                    <a:p>
                      <a:pPr indent="0" lvl="0" marL="0" marR="0" rtl="0" algn="ctr">
                        <a:lnSpc>
                          <a:spcPct val="119714"/>
                        </a:lnSpc>
                        <a:spcBef>
                          <a:spcPts val="0"/>
                        </a:spcBef>
                        <a:spcAft>
                          <a:spcPts val="0"/>
                        </a:spcAft>
                        <a:buNone/>
                      </a:pPr>
                      <a:r>
                        <a:rPr lang="en" sz="1200" u="none" cap="none" strike="noStrike">
                          <a:latin typeface="Arial"/>
                          <a:ea typeface="Arial"/>
                          <a:cs typeface="Arial"/>
                          <a:sym typeface="Arial"/>
                        </a:rPr>
                        <a:t>Special Education (AB602)</a:t>
                      </a:r>
                      <a:endParaRPr sz="1200" u="none" cap="none" strike="noStrike">
                        <a:latin typeface="Arial"/>
                        <a:ea typeface="Arial"/>
                        <a:cs typeface="Arial"/>
                        <a:sym typeface="Arial"/>
                      </a:endParaRPr>
                    </a:p>
                  </a:txBody>
                  <a:tcPr marT="420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AEAAAA"/>
                      </a:solidFill>
                      <a:prstDash val="solid"/>
                      <a:round/>
                      <a:headEnd len="sm" w="sm" type="none"/>
                      <a:tailEnd len="sm" w="sm" type="none"/>
                    </a:lnB>
                  </a:tcPr>
                </a:tc>
                <a:tc>
                  <a:txBody>
                    <a:bodyPr/>
                    <a:lstStyle/>
                    <a:p>
                      <a:pPr indent="0" lvl="0" marL="0" marR="38100" rtl="0" algn="r">
                        <a:lnSpc>
                          <a:spcPct val="119714"/>
                        </a:lnSpc>
                        <a:spcBef>
                          <a:spcPts val="0"/>
                        </a:spcBef>
                        <a:spcAft>
                          <a:spcPts val="0"/>
                        </a:spcAft>
                        <a:buNone/>
                      </a:pPr>
                      <a:r>
                        <a:rPr lang="en" sz="1200" u="none" cap="none" strike="noStrike">
                          <a:latin typeface="Arial"/>
                          <a:ea typeface="Arial"/>
                          <a:cs typeface="Arial"/>
                          <a:sym typeface="Arial"/>
                        </a:rPr>
                        <a:t>$	820</a:t>
                      </a:r>
                      <a:endParaRPr sz="1200" u="none" cap="none" strike="noStrike">
                        <a:latin typeface="Arial"/>
                        <a:ea typeface="Arial"/>
                        <a:cs typeface="Arial"/>
                        <a:sym typeface="Arial"/>
                      </a:endParaRPr>
                    </a:p>
                  </a:txBody>
                  <a:tcPr marT="4200" marB="0" marR="0" marL="0">
                    <a:lnL cap="flat" cmpd="sng" w="19050">
                      <a:solidFill>
                        <a:srgbClr val="AEAAAA"/>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AEAAAA"/>
                      </a:solidFill>
                      <a:prstDash val="solid"/>
                      <a:round/>
                      <a:headEnd len="sm" w="sm" type="none"/>
                      <a:tailEnd len="sm" w="sm" type="none"/>
                    </a:lnB>
                  </a:tcPr>
                </a:tc>
              </a:tr>
              <a:tr h="189100">
                <a:tc>
                  <a:txBody>
                    <a:bodyPr/>
                    <a:lstStyle/>
                    <a:p>
                      <a:pPr indent="0" lvl="0" marL="0" marR="0" rtl="0" algn="ctr">
                        <a:lnSpc>
                          <a:spcPct val="100000"/>
                        </a:lnSpc>
                        <a:spcBef>
                          <a:spcPts val="0"/>
                        </a:spcBef>
                        <a:spcAft>
                          <a:spcPts val="0"/>
                        </a:spcAft>
                        <a:buNone/>
                      </a:pPr>
                      <a:r>
                        <a:rPr lang="en" sz="1200" u="none" cap="none" strike="noStrike">
                          <a:latin typeface="Arial"/>
                          <a:ea typeface="Arial"/>
                          <a:cs typeface="Arial"/>
                          <a:sym typeface="Arial"/>
                        </a:rPr>
                        <a:t>Lottery</a:t>
                      </a:r>
                      <a:endParaRPr sz="1200" u="none" cap="none" strike="noStrike">
                        <a:latin typeface="Arial"/>
                        <a:ea typeface="Arial"/>
                        <a:cs typeface="Arial"/>
                        <a:sym typeface="Arial"/>
                      </a:endParaRPr>
                    </a:p>
                  </a:txBody>
                  <a:tcPr marT="380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2700">
                      <a:solidFill>
                        <a:srgbClr val="AEAAAA"/>
                      </a:solidFill>
                      <a:prstDash val="solid"/>
                      <a:round/>
                      <a:headEnd len="sm" w="sm" type="none"/>
                      <a:tailEnd len="sm" w="sm" type="none"/>
                    </a:lnT>
                    <a:lnB cap="flat" cmpd="sng" w="19050">
                      <a:solidFill>
                        <a:srgbClr val="AEAAAA"/>
                      </a:solidFill>
                      <a:prstDash val="solid"/>
                      <a:round/>
                      <a:headEnd len="sm" w="sm" type="none"/>
                      <a:tailEnd len="sm" w="sm" type="none"/>
                    </a:lnB>
                    <a:solidFill>
                      <a:srgbClr val="C6C8C8"/>
                    </a:solidFill>
                  </a:tcPr>
                </a:tc>
                <a:tc>
                  <a:txBody>
                    <a:bodyPr/>
                    <a:lstStyle/>
                    <a:p>
                      <a:pPr indent="0" lvl="0" marL="0" marR="38100" rtl="0" algn="r">
                        <a:lnSpc>
                          <a:spcPct val="100000"/>
                        </a:lnSpc>
                        <a:spcBef>
                          <a:spcPts val="0"/>
                        </a:spcBef>
                        <a:spcAft>
                          <a:spcPts val="0"/>
                        </a:spcAft>
                        <a:buNone/>
                      </a:pPr>
                      <a:r>
                        <a:rPr lang="en" sz="1200" u="none" cap="none" strike="noStrike">
                          <a:latin typeface="Arial"/>
                          <a:ea typeface="Arial"/>
                          <a:cs typeface="Arial"/>
                          <a:sym typeface="Arial"/>
                        </a:rPr>
                        <a:t>$	228</a:t>
                      </a:r>
                      <a:endParaRPr sz="1200" u="none" cap="none" strike="noStrike">
                        <a:latin typeface="Arial"/>
                        <a:ea typeface="Arial"/>
                        <a:cs typeface="Arial"/>
                        <a:sym typeface="Arial"/>
                      </a:endParaRPr>
                    </a:p>
                  </a:txBody>
                  <a:tcPr marT="3800" marB="0" marR="0" marL="0">
                    <a:lnL cap="flat" cmpd="sng" w="19050">
                      <a:solidFill>
                        <a:srgbClr val="AEAAAA"/>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AEAAAA"/>
                      </a:solidFill>
                      <a:prstDash val="solid"/>
                      <a:round/>
                      <a:headEnd len="sm" w="sm" type="none"/>
                      <a:tailEnd len="sm" w="sm" type="none"/>
                    </a:lnT>
                    <a:lnB cap="flat" cmpd="sng" w="19050">
                      <a:solidFill>
                        <a:srgbClr val="AEAAAA"/>
                      </a:solidFill>
                      <a:prstDash val="solid"/>
                      <a:round/>
                      <a:headEnd len="sm" w="sm" type="none"/>
                      <a:tailEnd len="sm" w="sm" type="none"/>
                    </a:lnB>
                    <a:solidFill>
                      <a:srgbClr val="C6C8C8"/>
                    </a:solidFill>
                  </a:tcPr>
                </a:tc>
              </a:tr>
              <a:tr h="188675">
                <a:tc>
                  <a:txBody>
                    <a:bodyPr/>
                    <a:lstStyle/>
                    <a:p>
                      <a:pPr indent="0" lvl="0" marL="12700" marR="0" rtl="0" algn="ctr">
                        <a:lnSpc>
                          <a:spcPct val="100000"/>
                        </a:lnSpc>
                        <a:spcBef>
                          <a:spcPts val="0"/>
                        </a:spcBef>
                        <a:spcAft>
                          <a:spcPts val="0"/>
                        </a:spcAft>
                        <a:buNone/>
                      </a:pPr>
                      <a:r>
                        <a:rPr lang="en" sz="1200" u="none" cap="none" strike="noStrike">
                          <a:latin typeface="Arial"/>
                          <a:ea typeface="Arial"/>
                          <a:cs typeface="Arial"/>
                          <a:sym typeface="Arial"/>
                        </a:rPr>
                        <a:t>Mandate Cost Block</a:t>
                      </a:r>
                      <a:endParaRPr sz="1200" u="none" cap="none" strike="noStrike">
                        <a:latin typeface="Arial"/>
                        <a:ea typeface="Arial"/>
                        <a:cs typeface="Arial"/>
                        <a:sym typeface="Arial"/>
                      </a:endParaRPr>
                    </a:p>
                  </a:txBody>
                  <a:tcPr marT="335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9050">
                      <a:solidFill>
                        <a:srgbClr val="AEAAAA"/>
                      </a:solidFill>
                      <a:prstDash val="solid"/>
                      <a:round/>
                      <a:headEnd len="sm" w="sm" type="none"/>
                      <a:tailEnd len="sm" w="sm" type="none"/>
                    </a:lnT>
                    <a:lnB cap="flat" cmpd="sng" w="12700">
                      <a:solidFill>
                        <a:srgbClr val="AEAAAA"/>
                      </a:solidFill>
                      <a:prstDash val="solid"/>
                      <a:round/>
                      <a:headEnd len="sm" w="sm" type="none"/>
                      <a:tailEnd len="sm" w="sm" type="none"/>
                    </a:lnB>
                  </a:tcPr>
                </a:tc>
                <a:tc>
                  <a:txBody>
                    <a:bodyPr/>
                    <a:lstStyle/>
                    <a:p>
                      <a:pPr indent="0" lvl="0" marL="203200" marR="0" rtl="0" algn="l">
                        <a:lnSpc>
                          <a:spcPct val="100000"/>
                        </a:lnSpc>
                        <a:spcBef>
                          <a:spcPts val="0"/>
                        </a:spcBef>
                        <a:spcAft>
                          <a:spcPts val="0"/>
                        </a:spcAft>
                        <a:buNone/>
                      </a:pPr>
                      <a:r>
                        <a:rPr lang="en" sz="1200" u="none" cap="none" strike="noStrike">
                          <a:latin typeface="Arial"/>
                          <a:ea typeface="Arial"/>
                          <a:cs typeface="Arial"/>
                          <a:sym typeface="Arial"/>
                        </a:rPr>
                        <a:t>$ 18 -	$ 50</a:t>
                      </a:r>
                      <a:endParaRPr sz="1200" u="none" cap="none" strike="noStrike">
                        <a:latin typeface="Arial"/>
                        <a:ea typeface="Arial"/>
                        <a:cs typeface="Arial"/>
                        <a:sym typeface="Arial"/>
                      </a:endParaRPr>
                    </a:p>
                  </a:txBody>
                  <a:tcPr marT="3350" marB="0" marR="0" marL="0">
                    <a:lnL cap="flat" cmpd="sng" w="19050">
                      <a:solidFill>
                        <a:srgbClr val="AEAAAA"/>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AEAAAA"/>
                      </a:solidFill>
                      <a:prstDash val="solid"/>
                      <a:round/>
                      <a:headEnd len="sm" w="sm" type="none"/>
                      <a:tailEnd len="sm" w="sm" type="none"/>
                    </a:lnT>
                    <a:lnB cap="flat" cmpd="sng" w="12700">
                      <a:solidFill>
                        <a:srgbClr val="AEAAAA"/>
                      </a:solidFill>
                      <a:prstDash val="solid"/>
                      <a:round/>
                      <a:headEnd len="sm" w="sm" type="none"/>
                      <a:tailEnd len="sm" w="sm" type="none"/>
                    </a:lnB>
                  </a:tcPr>
                </a:tc>
              </a:tr>
              <a:tr h="195400">
                <a:tc>
                  <a:txBody>
                    <a:bodyPr/>
                    <a:lstStyle/>
                    <a:p>
                      <a:pPr indent="0" lvl="0" marL="0" marR="0" rtl="0" algn="ctr">
                        <a:lnSpc>
                          <a:spcPct val="100000"/>
                        </a:lnSpc>
                        <a:spcBef>
                          <a:spcPts val="0"/>
                        </a:spcBef>
                        <a:spcAft>
                          <a:spcPts val="0"/>
                        </a:spcAft>
                        <a:buNone/>
                      </a:pPr>
                      <a:r>
                        <a:rPr lang="en" sz="1200" u="none" cap="none" strike="noStrike">
                          <a:latin typeface="Arial"/>
                          <a:ea typeface="Arial"/>
                          <a:cs typeface="Arial"/>
                          <a:sym typeface="Arial"/>
                        </a:rPr>
                        <a:t>Other State Revenue</a:t>
                      </a:r>
                      <a:endParaRPr sz="1200" u="none" cap="none" strike="noStrike">
                        <a:latin typeface="Arial"/>
                        <a:ea typeface="Arial"/>
                        <a:cs typeface="Arial"/>
                        <a:sym typeface="Arial"/>
                      </a:endParaRPr>
                    </a:p>
                  </a:txBody>
                  <a:tcPr marT="1010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2700">
                      <a:solidFill>
                        <a:srgbClr val="AEAAAA"/>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C8C8"/>
                    </a:solidFill>
                  </a:tcPr>
                </a:tc>
                <a:tc>
                  <a:txBody>
                    <a:bodyPr/>
                    <a:lstStyle/>
                    <a:p>
                      <a:pPr indent="0" lvl="0" marL="0" marR="38100" rtl="0" algn="r">
                        <a:lnSpc>
                          <a:spcPct val="100000"/>
                        </a:lnSpc>
                        <a:spcBef>
                          <a:spcPts val="0"/>
                        </a:spcBef>
                        <a:spcAft>
                          <a:spcPts val="0"/>
                        </a:spcAft>
                        <a:buNone/>
                      </a:pPr>
                      <a:r>
                        <a:rPr i="1" lang="en" sz="1200" u="none" cap="none" strike="noStrike">
                          <a:latin typeface="Arial"/>
                          <a:ea typeface="Arial"/>
                          <a:cs typeface="Arial"/>
                          <a:sym typeface="Arial"/>
                        </a:rPr>
                        <a:t>varies</a:t>
                      </a:r>
                      <a:endParaRPr sz="1200" u="none" cap="none" strike="noStrike">
                        <a:latin typeface="Arial"/>
                        <a:ea typeface="Arial"/>
                        <a:cs typeface="Arial"/>
                        <a:sym typeface="Arial"/>
                      </a:endParaRPr>
                    </a:p>
                  </a:txBody>
                  <a:tcPr marT="4200" marB="0" marR="0" marL="0">
                    <a:lnL cap="flat" cmpd="sng" w="19050">
                      <a:solidFill>
                        <a:srgbClr val="AEAAAA"/>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AEAAAA"/>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C8C8"/>
                    </a:solidFill>
                  </a:tcPr>
                </a:tc>
              </a:tr>
            </a:tbl>
          </a:graphicData>
        </a:graphic>
      </p:graphicFrame>
      <p:sp>
        <p:nvSpPr>
          <p:cNvPr id="617" name="Google Shape;617;p86"/>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13</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1" name="Shape 621"/>
        <p:cNvGrpSpPr/>
        <p:nvPr/>
      </p:nvGrpSpPr>
      <p:grpSpPr>
        <a:xfrm>
          <a:off x="0" y="0"/>
          <a:ext cx="0" cy="0"/>
          <a:chOff x="0" y="0"/>
          <a:chExt cx="0" cy="0"/>
        </a:xfrm>
      </p:grpSpPr>
      <p:grpSp>
        <p:nvGrpSpPr>
          <p:cNvPr id="622" name="Google Shape;622;p87"/>
          <p:cNvGrpSpPr/>
          <p:nvPr/>
        </p:nvGrpSpPr>
        <p:grpSpPr>
          <a:xfrm>
            <a:off x="471059" y="75644"/>
            <a:ext cx="8673032" cy="1646007"/>
            <a:chOff x="518160" y="114300"/>
            <a:chExt cx="9540240" cy="2487167"/>
          </a:xfrm>
        </p:grpSpPr>
        <p:pic>
          <p:nvPicPr>
            <p:cNvPr id="623" name="Google Shape;623;p87"/>
            <p:cNvPicPr preferRelativeResize="0"/>
            <p:nvPr/>
          </p:nvPicPr>
          <p:blipFill rotWithShape="1">
            <a:blip r:embed="rId3">
              <a:alphaModFix/>
            </a:blip>
            <a:srcRect b="0" l="0" r="0" t="0"/>
            <a:stretch/>
          </p:blipFill>
          <p:spPr>
            <a:xfrm>
              <a:off x="8060436" y="114300"/>
              <a:ext cx="1997964" cy="2487167"/>
            </a:xfrm>
            <a:prstGeom prst="rect">
              <a:avLst/>
            </a:prstGeom>
            <a:noFill/>
            <a:ln>
              <a:noFill/>
            </a:ln>
          </p:spPr>
        </p:pic>
        <p:sp>
          <p:nvSpPr>
            <p:cNvPr id="624" name="Google Shape;624;p87"/>
            <p:cNvSpPr/>
            <p:nvPr/>
          </p:nvSpPr>
          <p:spPr>
            <a:xfrm>
              <a:off x="518160" y="1463040"/>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625" name="Google Shape;625;p87"/>
          <p:cNvSpPr txBox="1"/>
          <p:nvPr/>
        </p:nvSpPr>
        <p:spPr>
          <a:xfrm>
            <a:off x="459469" y="2539193"/>
            <a:ext cx="7702200" cy="1862700"/>
          </a:xfrm>
          <a:prstGeom prst="rect">
            <a:avLst/>
          </a:prstGeom>
          <a:noFill/>
          <a:ln>
            <a:noFill/>
          </a:ln>
        </p:spPr>
        <p:txBody>
          <a:bodyPr anchorCtr="0" anchor="t" bIns="0" lIns="0" spcFirstLastPara="1" rIns="0" wrap="square" tIns="9950">
            <a:spAutoFit/>
          </a:bodyPr>
          <a:lstStyle/>
          <a:p>
            <a:pPr indent="-254000" lvl="0" marL="266700" marR="355600" rtl="0" algn="l">
              <a:lnSpc>
                <a:spcPct val="117400"/>
              </a:lnSpc>
              <a:spcBef>
                <a:spcPts val="0"/>
              </a:spcBef>
              <a:spcAft>
                <a:spcPts val="0"/>
              </a:spcAft>
              <a:buSzPts val="1200"/>
              <a:buFont typeface="Arial"/>
              <a:buChar char="•"/>
            </a:pPr>
            <a:r>
              <a:rPr lang="en" sz="1600">
                <a:latin typeface="Calibri"/>
                <a:ea typeface="Calibri"/>
                <a:cs typeface="Calibri"/>
                <a:sym typeface="Calibri"/>
              </a:rPr>
              <a:t>Federal revenue almost always comes with significant restrictions and non-financial programmatic requirements.</a:t>
            </a:r>
            <a:endParaRPr sz="1600">
              <a:latin typeface="Calibri"/>
              <a:ea typeface="Calibri"/>
              <a:cs typeface="Calibri"/>
              <a:sym typeface="Calibri"/>
            </a:endParaRPr>
          </a:p>
          <a:p>
            <a:pPr indent="0" lvl="0" marL="0" rtl="0" algn="l">
              <a:lnSpc>
                <a:spcPct val="100000"/>
              </a:lnSpc>
              <a:spcBef>
                <a:spcPts val="0"/>
              </a:spcBef>
              <a:spcAft>
                <a:spcPts val="0"/>
              </a:spcAft>
              <a:buSzPts val="1700"/>
              <a:buFont typeface="Arial"/>
              <a:buNone/>
            </a:pPr>
            <a:r>
              <a:t/>
            </a:r>
            <a:endParaRPr sz="1700">
              <a:latin typeface="Calibri"/>
              <a:ea typeface="Calibri"/>
              <a:cs typeface="Calibri"/>
              <a:sym typeface="Calibri"/>
            </a:endParaRPr>
          </a:p>
          <a:p>
            <a:pPr indent="-254000" lvl="0" marL="266700" rtl="0" algn="l">
              <a:lnSpc>
                <a:spcPct val="100000"/>
              </a:lnSpc>
              <a:spcBef>
                <a:spcPts val="0"/>
              </a:spcBef>
              <a:spcAft>
                <a:spcPts val="0"/>
              </a:spcAft>
              <a:buSzPts val="1200"/>
              <a:buFont typeface="Arial"/>
              <a:buChar char="•"/>
            </a:pPr>
            <a:r>
              <a:rPr lang="en" sz="1600">
                <a:latin typeface="Calibri"/>
                <a:ea typeface="Calibri"/>
                <a:cs typeface="Calibri"/>
                <a:sym typeface="Calibri"/>
              </a:rPr>
              <a:t>Many of the grants are less predictable in both award amounts and timing of payments.</a:t>
            </a:r>
            <a:endParaRPr sz="1600">
              <a:latin typeface="Calibri"/>
              <a:ea typeface="Calibri"/>
              <a:cs typeface="Calibri"/>
              <a:sym typeface="Calibri"/>
            </a:endParaRPr>
          </a:p>
          <a:p>
            <a:pPr indent="0" lvl="0" marL="0" rtl="0" algn="l">
              <a:lnSpc>
                <a:spcPct val="100000"/>
              </a:lnSpc>
              <a:spcBef>
                <a:spcPts val="0"/>
              </a:spcBef>
              <a:spcAft>
                <a:spcPts val="0"/>
              </a:spcAft>
              <a:buSzPts val="1500"/>
              <a:buFont typeface="Arial"/>
              <a:buNone/>
            </a:pPr>
            <a:r>
              <a:t/>
            </a:r>
            <a:endParaRPr sz="1500">
              <a:latin typeface="Calibri"/>
              <a:ea typeface="Calibri"/>
              <a:cs typeface="Calibri"/>
              <a:sym typeface="Calibri"/>
            </a:endParaRPr>
          </a:p>
          <a:p>
            <a:pPr indent="-254000" lvl="0" marL="266700" marR="393700" rtl="0" algn="l">
              <a:lnSpc>
                <a:spcPct val="117400"/>
              </a:lnSpc>
              <a:spcBef>
                <a:spcPts val="0"/>
              </a:spcBef>
              <a:spcAft>
                <a:spcPts val="0"/>
              </a:spcAft>
              <a:buSzPts val="1200"/>
              <a:buFont typeface="Arial"/>
              <a:buChar char="•"/>
            </a:pPr>
            <a:r>
              <a:rPr lang="en" sz="1600">
                <a:latin typeface="Calibri"/>
                <a:ea typeface="Calibri"/>
                <a:cs typeface="Calibri"/>
                <a:sym typeface="Calibri"/>
              </a:rPr>
              <a:t>Federal revenue can be a great supplement but schools should be fully aware of all requirements prior to applying for or accepting funds.</a:t>
            </a:r>
            <a:endParaRPr sz="1600">
              <a:latin typeface="Calibri"/>
              <a:ea typeface="Calibri"/>
              <a:cs typeface="Calibri"/>
              <a:sym typeface="Calibri"/>
            </a:endParaRPr>
          </a:p>
        </p:txBody>
      </p:sp>
      <p:sp>
        <p:nvSpPr>
          <p:cNvPr id="626" name="Google Shape;626;p87"/>
          <p:cNvSpPr txBox="1"/>
          <p:nvPr>
            <p:ph type="title"/>
          </p:nvPr>
        </p:nvSpPr>
        <p:spPr>
          <a:xfrm>
            <a:off x="459553" y="387030"/>
            <a:ext cx="71073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Federal Revenue</a:t>
            </a:r>
            <a:endParaRPr sz="3100"/>
          </a:p>
        </p:txBody>
      </p:sp>
      <p:pic>
        <p:nvPicPr>
          <p:cNvPr id="627" name="Google Shape;627;p87"/>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628" name="Google Shape;628;p87"/>
          <p:cNvSpPr/>
          <p:nvPr/>
        </p:nvSpPr>
        <p:spPr>
          <a:xfrm>
            <a:off x="1824643" y="1653988"/>
            <a:ext cx="5654262" cy="175847"/>
          </a:xfrm>
          <a:custGeom>
            <a:rect b="b" l="l" r="r" t="t"/>
            <a:pathLst>
              <a:path extrusionOk="0" h="265430" w="6213475">
                <a:moveTo>
                  <a:pt x="0" y="265175"/>
                </a:moveTo>
                <a:lnTo>
                  <a:pt x="6213347" y="265175"/>
                </a:lnTo>
                <a:lnTo>
                  <a:pt x="6213347" y="0"/>
                </a:lnTo>
                <a:lnTo>
                  <a:pt x="0" y="0"/>
                </a:lnTo>
                <a:lnTo>
                  <a:pt x="0" y="265175"/>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629" name="Google Shape;629;p87"/>
          <p:cNvSpPr/>
          <p:nvPr/>
        </p:nvSpPr>
        <p:spPr>
          <a:xfrm>
            <a:off x="1824643" y="2003948"/>
            <a:ext cx="5654262" cy="185103"/>
          </a:xfrm>
          <a:custGeom>
            <a:rect b="b" l="l" r="r" t="t"/>
            <a:pathLst>
              <a:path extrusionOk="0" h="279400" w="6213475">
                <a:moveTo>
                  <a:pt x="6213347" y="278891"/>
                </a:moveTo>
                <a:lnTo>
                  <a:pt x="0" y="278891"/>
                </a:lnTo>
                <a:lnTo>
                  <a:pt x="0" y="0"/>
                </a:lnTo>
                <a:lnTo>
                  <a:pt x="6213347" y="0"/>
                </a:lnTo>
                <a:lnTo>
                  <a:pt x="6213347" y="278891"/>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aphicFrame>
        <p:nvGraphicFramePr>
          <p:cNvPr id="630" name="Google Shape;630;p87"/>
          <p:cNvGraphicFramePr/>
          <p:nvPr/>
        </p:nvGraphicFramePr>
        <p:xfrm>
          <a:off x="1809966" y="1467788"/>
          <a:ext cx="3000000" cy="3000000"/>
        </p:xfrm>
        <a:graphic>
          <a:graphicData uri="http://schemas.openxmlformats.org/drawingml/2006/table">
            <a:tbl>
              <a:tblPr bandRow="1" firstRow="1">
                <a:noFill/>
                <a:tableStyleId>{5DE3CB11-EF86-493B-9DE0-4B90C608025D}</a:tableStyleId>
              </a:tblPr>
              <a:tblGrid>
                <a:gridCol w="3552550"/>
                <a:gridCol w="2096650"/>
              </a:tblGrid>
              <a:tr h="184050">
                <a:tc>
                  <a:txBody>
                    <a:bodyPr/>
                    <a:lstStyle/>
                    <a:p>
                      <a:pPr indent="0" lvl="0" marL="0" marR="749300" rtl="0" algn="r">
                        <a:lnSpc>
                          <a:spcPct val="100000"/>
                        </a:lnSpc>
                        <a:spcBef>
                          <a:spcPts val="0"/>
                        </a:spcBef>
                        <a:spcAft>
                          <a:spcPts val="0"/>
                        </a:spcAft>
                        <a:buNone/>
                      </a:pPr>
                      <a:r>
                        <a:rPr b="1" lang="en" sz="1100" u="none" cap="none" strike="noStrike">
                          <a:solidFill>
                            <a:srgbClr val="FFFFFF"/>
                          </a:solidFill>
                          <a:latin typeface="Arial"/>
                          <a:ea typeface="Arial"/>
                          <a:cs typeface="Arial"/>
                          <a:sym typeface="Arial"/>
                        </a:rPr>
                        <a:t>Funding Source</a:t>
                      </a:r>
                      <a:endParaRPr sz="1100" u="none" cap="none" strike="noStrike">
                        <a:latin typeface="Arial"/>
                        <a:ea typeface="Arial"/>
                        <a:cs typeface="Arial"/>
                        <a:sym typeface="Arial"/>
                      </a:endParaRPr>
                    </a:p>
                  </a:txBody>
                  <a:tcPr marT="38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c>
                  <a:txBody>
                    <a:bodyPr/>
                    <a:lstStyle/>
                    <a:p>
                      <a:pPr indent="0" lvl="0" marL="114300" marR="0" rtl="0" algn="l">
                        <a:lnSpc>
                          <a:spcPct val="100000"/>
                        </a:lnSpc>
                        <a:spcBef>
                          <a:spcPts val="0"/>
                        </a:spcBef>
                        <a:spcAft>
                          <a:spcPts val="0"/>
                        </a:spcAft>
                        <a:buNone/>
                      </a:pPr>
                      <a:r>
                        <a:rPr b="1" lang="en" sz="1100" u="none" cap="none" strike="noStrike">
                          <a:solidFill>
                            <a:srgbClr val="FFFFFF"/>
                          </a:solidFill>
                          <a:latin typeface="Arial"/>
                          <a:ea typeface="Arial"/>
                          <a:cs typeface="Arial"/>
                          <a:sym typeface="Arial"/>
                        </a:rPr>
                        <a:t>Amount per Student</a:t>
                      </a:r>
                      <a:endParaRPr sz="1100" u="none" cap="none" strike="noStrike">
                        <a:latin typeface="Arial"/>
                        <a:ea typeface="Arial"/>
                        <a:cs typeface="Arial"/>
                        <a:sym typeface="Arial"/>
                      </a:endParaRPr>
                    </a:p>
                  </a:txBody>
                  <a:tcPr marT="38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r>
              <a:tr h="175225">
                <a:tc>
                  <a:txBody>
                    <a:bodyPr/>
                    <a:lstStyle/>
                    <a:p>
                      <a:pPr indent="0" lvl="0" marL="0" marR="749300" rtl="0" algn="r">
                        <a:lnSpc>
                          <a:spcPct val="120000"/>
                        </a:lnSpc>
                        <a:spcBef>
                          <a:spcPts val="0"/>
                        </a:spcBef>
                        <a:spcAft>
                          <a:spcPts val="0"/>
                        </a:spcAft>
                        <a:buNone/>
                      </a:pPr>
                      <a:r>
                        <a:rPr lang="en" sz="1100" u="none" cap="none" strike="noStrike">
                          <a:latin typeface="Arial"/>
                          <a:ea typeface="Arial"/>
                          <a:cs typeface="Arial"/>
                          <a:sym typeface="Arial"/>
                        </a:rPr>
                        <a:t>Special Education</a:t>
                      </a:r>
                      <a:endParaRPr sz="11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AEAAAA"/>
                      </a:solidFill>
                      <a:prstDash val="solid"/>
                      <a:round/>
                      <a:headEnd len="sm" w="sm" type="none"/>
                      <a:tailEnd len="sm" w="sm" type="none"/>
                    </a:lnB>
                  </a:tcPr>
                </a:tc>
                <a:tc>
                  <a:txBody>
                    <a:bodyPr/>
                    <a:lstStyle/>
                    <a:p>
                      <a:pPr indent="0" lvl="0" marL="0" marR="38100" rtl="0" algn="r">
                        <a:lnSpc>
                          <a:spcPct val="120000"/>
                        </a:lnSpc>
                        <a:spcBef>
                          <a:spcPts val="0"/>
                        </a:spcBef>
                        <a:spcAft>
                          <a:spcPts val="0"/>
                        </a:spcAft>
                        <a:buNone/>
                      </a:pPr>
                      <a:r>
                        <a:rPr lang="en" sz="1100" u="none" cap="none" strike="noStrike">
                          <a:latin typeface="Arial"/>
                          <a:ea typeface="Arial"/>
                          <a:cs typeface="Arial"/>
                          <a:sym typeface="Arial"/>
                        </a:rPr>
                        <a:t>$	125</a:t>
                      </a:r>
                      <a:endParaRPr sz="1100" u="none" cap="none" strike="noStrike">
                        <a:latin typeface="Arial"/>
                        <a:ea typeface="Arial"/>
                        <a:cs typeface="Arial"/>
                        <a:sym typeface="Arial"/>
                      </a:endParaRPr>
                    </a:p>
                  </a:txBody>
                  <a:tcPr marT="0" marB="0" marR="0" marL="0">
                    <a:lnL cap="flat" cmpd="sng" w="19050">
                      <a:solidFill>
                        <a:srgbClr val="AEAAAA"/>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AEAAAA"/>
                      </a:solidFill>
                      <a:prstDash val="solid"/>
                      <a:round/>
                      <a:headEnd len="sm" w="sm" type="none"/>
                      <a:tailEnd len="sm" w="sm" type="none"/>
                    </a:lnB>
                  </a:tcPr>
                </a:tc>
              </a:tr>
              <a:tr h="174800">
                <a:tc>
                  <a:txBody>
                    <a:bodyPr/>
                    <a:lstStyle/>
                    <a:p>
                      <a:pPr indent="0" lvl="0" marL="0" marR="0" rtl="0" algn="ctr">
                        <a:lnSpc>
                          <a:spcPct val="100000"/>
                        </a:lnSpc>
                        <a:spcBef>
                          <a:spcPts val="0"/>
                        </a:spcBef>
                        <a:spcAft>
                          <a:spcPts val="0"/>
                        </a:spcAft>
                        <a:buNone/>
                      </a:pPr>
                      <a:r>
                        <a:rPr lang="en" sz="1100" u="none" cap="none" strike="noStrike">
                          <a:latin typeface="Arial"/>
                          <a:ea typeface="Arial"/>
                          <a:cs typeface="Arial"/>
                          <a:sym typeface="Arial"/>
                        </a:rPr>
                        <a:t>Title Funds</a:t>
                      </a:r>
                      <a:endParaRPr sz="11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9050">
                      <a:solidFill>
                        <a:srgbClr val="AEAAAA"/>
                      </a:solidFill>
                      <a:prstDash val="solid"/>
                      <a:round/>
                      <a:headEnd len="sm" w="sm" type="none"/>
                      <a:tailEnd len="sm" w="sm" type="none"/>
                    </a:lnT>
                    <a:lnB cap="flat" cmpd="sng" w="19050">
                      <a:solidFill>
                        <a:srgbClr val="000000"/>
                      </a:solidFill>
                      <a:prstDash val="solid"/>
                      <a:round/>
                      <a:headEnd len="sm" w="sm" type="none"/>
                      <a:tailEnd len="sm" w="sm" type="none"/>
                    </a:lnB>
                    <a:solidFill>
                      <a:srgbClr val="C6C8C8"/>
                    </a:solidFill>
                  </a:tcPr>
                </a:tc>
                <a:tc>
                  <a:txBody>
                    <a:bodyPr/>
                    <a:lstStyle/>
                    <a:p>
                      <a:pPr indent="0" lvl="0" marL="0" marR="38100" rtl="0" algn="r">
                        <a:lnSpc>
                          <a:spcPct val="100000"/>
                        </a:lnSpc>
                        <a:spcBef>
                          <a:spcPts val="0"/>
                        </a:spcBef>
                        <a:spcAft>
                          <a:spcPts val="0"/>
                        </a:spcAft>
                        <a:buNone/>
                      </a:pPr>
                      <a:r>
                        <a:rPr i="1" lang="en" sz="1100" u="none" cap="none" strike="noStrike">
                          <a:latin typeface="Arial"/>
                          <a:ea typeface="Arial"/>
                          <a:cs typeface="Arial"/>
                          <a:sym typeface="Arial"/>
                        </a:rPr>
                        <a:t>varies</a:t>
                      </a:r>
                      <a:endParaRPr sz="1100" u="none" cap="none" strike="noStrike">
                        <a:latin typeface="Arial"/>
                        <a:ea typeface="Arial"/>
                        <a:cs typeface="Arial"/>
                        <a:sym typeface="Arial"/>
                      </a:endParaRPr>
                    </a:p>
                  </a:txBody>
                  <a:tcPr marT="0" marB="0" marR="0" marL="0">
                    <a:lnL cap="flat" cmpd="sng" w="19050">
                      <a:solidFill>
                        <a:srgbClr val="AEAAAA"/>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AEAAAA"/>
                      </a:solidFill>
                      <a:prstDash val="solid"/>
                      <a:round/>
                      <a:headEnd len="sm" w="sm" type="none"/>
                      <a:tailEnd len="sm" w="sm" type="none"/>
                    </a:lnT>
                    <a:lnB cap="flat" cmpd="sng" w="19050">
                      <a:solidFill>
                        <a:srgbClr val="000000"/>
                      </a:solidFill>
                      <a:prstDash val="solid"/>
                      <a:round/>
                      <a:headEnd len="sm" w="sm" type="none"/>
                      <a:tailEnd len="sm" w="sm" type="none"/>
                    </a:lnB>
                    <a:solidFill>
                      <a:srgbClr val="C6C8C8"/>
                    </a:solidFill>
                  </a:tcPr>
                </a:tc>
              </a:tr>
              <a:tr h="175225">
                <a:tc>
                  <a:txBody>
                    <a:bodyPr/>
                    <a:lstStyle/>
                    <a:p>
                      <a:pPr indent="0" lvl="0" marL="12700" marR="0" rtl="0" algn="ctr">
                        <a:lnSpc>
                          <a:spcPct val="120000"/>
                        </a:lnSpc>
                        <a:spcBef>
                          <a:spcPts val="0"/>
                        </a:spcBef>
                        <a:spcAft>
                          <a:spcPts val="0"/>
                        </a:spcAft>
                        <a:buNone/>
                      </a:pPr>
                      <a:r>
                        <a:rPr lang="en" sz="1100" u="none" cap="none" strike="noStrike">
                          <a:latin typeface="Arial"/>
                          <a:ea typeface="Arial"/>
                          <a:cs typeface="Arial"/>
                          <a:sym typeface="Arial"/>
                        </a:rPr>
                        <a:t>ESSER II &amp; III</a:t>
                      </a:r>
                      <a:endParaRPr sz="1100" u="none" cap="none" strike="noStrike">
                        <a:latin typeface="Arial"/>
                        <a:ea typeface="Arial"/>
                        <a:cs typeface="Arial"/>
                        <a:sym typeface="Arial"/>
                      </a:endParaRPr>
                    </a:p>
                  </a:txBody>
                  <a:tcPr marT="425"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AEAAAA"/>
                      </a:solidFill>
                      <a:prstDash val="solid"/>
                      <a:round/>
                      <a:headEnd len="sm" w="sm" type="none"/>
                      <a:tailEnd len="sm" w="sm" type="none"/>
                    </a:lnB>
                  </a:tcPr>
                </a:tc>
                <a:tc>
                  <a:txBody>
                    <a:bodyPr/>
                    <a:lstStyle/>
                    <a:p>
                      <a:pPr indent="0" lvl="0" marL="0" marR="38100" rtl="0" algn="r">
                        <a:lnSpc>
                          <a:spcPct val="120000"/>
                        </a:lnSpc>
                        <a:spcBef>
                          <a:spcPts val="0"/>
                        </a:spcBef>
                        <a:spcAft>
                          <a:spcPts val="0"/>
                        </a:spcAft>
                        <a:buNone/>
                      </a:pPr>
                      <a:r>
                        <a:rPr i="1" lang="en" sz="1100" u="none" cap="none" strike="noStrike">
                          <a:latin typeface="Arial"/>
                          <a:ea typeface="Arial"/>
                          <a:cs typeface="Arial"/>
                          <a:sym typeface="Arial"/>
                        </a:rPr>
                        <a:t>varies</a:t>
                      </a:r>
                      <a:endParaRPr sz="1100" u="none" cap="none" strike="noStrike">
                        <a:latin typeface="Arial"/>
                        <a:ea typeface="Arial"/>
                        <a:cs typeface="Arial"/>
                        <a:sym typeface="Arial"/>
                      </a:endParaRPr>
                    </a:p>
                  </a:txBody>
                  <a:tcPr marT="425" marB="0" marR="0" marL="0">
                    <a:lnL cap="flat" cmpd="sng" w="19050">
                      <a:solidFill>
                        <a:srgbClr val="AEAAAA"/>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AEAAAA"/>
                      </a:solidFill>
                      <a:prstDash val="solid"/>
                      <a:round/>
                      <a:headEnd len="sm" w="sm" type="none"/>
                      <a:tailEnd len="sm" w="sm" type="none"/>
                    </a:lnB>
                  </a:tcPr>
                </a:tc>
              </a:tr>
            </a:tbl>
          </a:graphicData>
        </a:graphic>
      </p:graphicFrame>
      <p:sp>
        <p:nvSpPr>
          <p:cNvPr id="631" name="Google Shape;631;p87"/>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14</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5" name="Shape 635"/>
        <p:cNvGrpSpPr/>
        <p:nvPr/>
      </p:nvGrpSpPr>
      <p:grpSpPr>
        <a:xfrm>
          <a:off x="0" y="0"/>
          <a:ext cx="0" cy="0"/>
          <a:chOff x="0" y="0"/>
          <a:chExt cx="0" cy="0"/>
        </a:xfrm>
      </p:grpSpPr>
      <p:pic>
        <p:nvPicPr>
          <p:cNvPr id="636" name="Google Shape;636;p88"/>
          <p:cNvPicPr preferRelativeResize="0"/>
          <p:nvPr/>
        </p:nvPicPr>
        <p:blipFill rotWithShape="1">
          <a:blip r:embed="rId3">
            <a:alphaModFix/>
          </a:blip>
          <a:srcRect b="0" l="0" r="0" t="0"/>
          <a:stretch/>
        </p:blipFill>
        <p:spPr>
          <a:xfrm>
            <a:off x="6927" y="75640"/>
            <a:ext cx="6647216" cy="4992222"/>
          </a:xfrm>
          <a:prstGeom prst="rect">
            <a:avLst/>
          </a:prstGeom>
          <a:noFill/>
          <a:ln>
            <a:noFill/>
          </a:ln>
        </p:spPr>
      </p:pic>
      <p:sp>
        <p:nvSpPr>
          <p:cNvPr id="637" name="Google Shape;637;p88"/>
          <p:cNvSpPr txBox="1"/>
          <p:nvPr>
            <p:ph type="title"/>
          </p:nvPr>
        </p:nvSpPr>
        <p:spPr>
          <a:xfrm>
            <a:off x="459495" y="2466582"/>
            <a:ext cx="42318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b="1" lang="en" sz="2200">
                <a:solidFill>
                  <a:srgbClr val="FFFFFF"/>
                </a:solidFill>
                <a:latin typeface="Calibri"/>
                <a:ea typeface="Calibri"/>
                <a:cs typeface="Calibri"/>
                <a:sym typeface="Calibri"/>
              </a:rPr>
              <a:t>III. FUNDING DETERMINATION</a:t>
            </a:r>
            <a:endParaRPr sz="2200">
              <a:latin typeface="Calibri"/>
              <a:ea typeface="Calibri"/>
              <a:cs typeface="Calibri"/>
              <a:sym typeface="Calibri"/>
            </a:endParaRPr>
          </a:p>
        </p:txBody>
      </p:sp>
      <p:pic>
        <p:nvPicPr>
          <p:cNvPr id="638" name="Google Shape;638;p88"/>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639" name="Google Shape;639;p88"/>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15</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3" name="Shape 643"/>
        <p:cNvGrpSpPr/>
        <p:nvPr/>
      </p:nvGrpSpPr>
      <p:grpSpPr>
        <a:xfrm>
          <a:off x="0" y="0"/>
          <a:ext cx="0" cy="0"/>
          <a:chOff x="0" y="0"/>
          <a:chExt cx="0" cy="0"/>
        </a:xfrm>
      </p:grpSpPr>
      <p:pic>
        <p:nvPicPr>
          <p:cNvPr id="644" name="Google Shape;644;p89"/>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grpSp>
        <p:nvGrpSpPr>
          <p:cNvPr id="645" name="Google Shape;645;p89"/>
          <p:cNvGrpSpPr/>
          <p:nvPr/>
        </p:nvGrpSpPr>
        <p:grpSpPr>
          <a:xfrm>
            <a:off x="66502" y="4416586"/>
            <a:ext cx="1939656" cy="387464"/>
            <a:chOff x="73152" y="6673596"/>
            <a:chExt cx="2133600" cy="585470"/>
          </a:xfrm>
        </p:grpSpPr>
        <p:pic>
          <p:nvPicPr>
            <p:cNvPr id="646" name="Google Shape;646;p89"/>
            <p:cNvPicPr preferRelativeResize="0"/>
            <p:nvPr/>
          </p:nvPicPr>
          <p:blipFill rotWithShape="1">
            <a:blip r:embed="rId4">
              <a:alphaModFix/>
            </a:blip>
            <a:srcRect b="0" l="0" r="0" t="0"/>
            <a:stretch/>
          </p:blipFill>
          <p:spPr>
            <a:xfrm>
              <a:off x="146304" y="6723888"/>
              <a:ext cx="2011679" cy="522732"/>
            </a:xfrm>
            <a:prstGeom prst="rect">
              <a:avLst/>
            </a:prstGeom>
            <a:noFill/>
            <a:ln>
              <a:noFill/>
            </a:ln>
          </p:spPr>
        </p:pic>
        <p:sp>
          <p:nvSpPr>
            <p:cNvPr id="647" name="Google Shape;647;p89"/>
            <p:cNvSpPr/>
            <p:nvPr/>
          </p:nvSpPr>
          <p:spPr>
            <a:xfrm>
              <a:off x="73152" y="6673596"/>
              <a:ext cx="2133600" cy="585470"/>
            </a:xfrm>
            <a:custGeom>
              <a:rect b="b" l="l" r="r" t="t"/>
              <a:pathLst>
                <a:path extrusionOk="0" h="585470" w="2133600">
                  <a:moveTo>
                    <a:pt x="2133599" y="585216"/>
                  </a:moveTo>
                  <a:lnTo>
                    <a:pt x="0" y="585216"/>
                  </a:lnTo>
                  <a:lnTo>
                    <a:pt x="0" y="0"/>
                  </a:lnTo>
                  <a:lnTo>
                    <a:pt x="2133599" y="0"/>
                  </a:lnTo>
                  <a:lnTo>
                    <a:pt x="2133599" y="58521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648" name="Google Shape;648;p89"/>
          <p:cNvSpPr txBox="1"/>
          <p:nvPr>
            <p:ph type="title"/>
          </p:nvPr>
        </p:nvSpPr>
        <p:spPr>
          <a:xfrm>
            <a:off x="459553" y="387030"/>
            <a:ext cx="71073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SB740 Spending Requirements</a:t>
            </a:r>
            <a:endParaRPr sz="3100"/>
          </a:p>
        </p:txBody>
      </p:sp>
      <p:sp>
        <p:nvSpPr>
          <p:cNvPr id="649" name="Google Shape;649;p89"/>
          <p:cNvSpPr/>
          <p:nvPr/>
        </p:nvSpPr>
        <p:spPr>
          <a:xfrm>
            <a:off x="471055" y="985333"/>
            <a:ext cx="6407201" cy="20193"/>
          </a:xfrm>
          <a:custGeom>
            <a:rect b="b" l="l" r="r" t="t"/>
            <a:pathLst>
              <a:path extrusionOk="0" h="30480" w="7040880">
                <a:moveTo>
                  <a:pt x="7040880" y="30480"/>
                </a:moveTo>
                <a:lnTo>
                  <a:pt x="0" y="30480"/>
                </a:lnTo>
                <a:lnTo>
                  <a:pt x="0" y="0"/>
                </a:lnTo>
                <a:lnTo>
                  <a:pt x="7040880" y="0"/>
                </a:lnTo>
                <a:lnTo>
                  <a:pt x="7040880"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650" name="Google Shape;650;p89"/>
          <p:cNvPicPr preferRelativeResize="0"/>
          <p:nvPr/>
        </p:nvPicPr>
        <p:blipFill rotWithShape="1">
          <a:blip r:embed="rId5">
            <a:alphaModFix/>
          </a:blip>
          <a:srcRect b="0" l="0" r="0" t="0"/>
          <a:stretch/>
        </p:blipFill>
        <p:spPr>
          <a:xfrm>
            <a:off x="133004" y="4944819"/>
            <a:ext cx="767491" cy="65554"/>
          </a:xfrm>
          <a:prstGeom prst="rect">
            <a:avLst/>
          </a:prstGeom>
          <a:noFill/>
          <a:ln>
            <a:noFill/>
          </a:ln>
        </p:spPr>
      </p:pic>
      <p:sp>
        <p:nvSpPr>
          <p:cNvPr id="651" name="Google Shape;651;p89"/>
          <p:cNvSpPr txBox="1"/>
          <p:nvPr/>
        </p:nvSpPr>
        <p:spPr>
          <a:xfrm>
            <a:off x="618887" y="1309710"/>
            <a:ext cx="7668600" cy="3840600"/>
          </a:xfrm>
          <a:prstGeom prst="rect">
            <a:avLst/>
          </a:prstGeom>
          <a:noFill/>
          <a:ln>
            <a:noFill/>
          </a:ln>
        </p:spPr>
        <p:txBody>
          <a:bodyPr anchorCtr="0" anchor="t" bIns="0" lIns="0" spcFirstLastPara="1" rIns="0" wrap="square" tIns="21525">
            <a:spAutoFit/>
          </a:bodyPr>
          <a:lstStyle/>
          <a:p>
            <a:pPr indent="-95250" lvl="0" marL="101600" marR="508000" rtl="0" algn="l">
              <a:lnSpc>
                <a:spcPct val="119622"/>
              </a:lnSpc>
              <a:spcBef>
                <a:spcPts val="0"/>
              </a:spcBef>
              <a:spcAft>
                <a:spcPts val="0"/>
              </a:spcAft>
              <a:buSzPts val="1500"/>
              <a:buFont typeface="Noto Sans Symbols"/>
              <a:buChar char="▪"/>
            </a:pPr>
            <a:r>
              <a:rPr lang="en" sz="2200">
                <a:latin typeface="Calibri"/>
                <a:ea typeface="Calibri"/>
                <a:cs typeface="Calibri"/>
                <a:sym typeface="Calibri"/>
              </a:rPr>
              <a:t>At least </a:t>
            </a:r>
            <a:r>
              <a:rPr b="1" lang="en" sz="2200" u="sng">
                <a:latin typeface="Calibri"/>
                <a:ea typeface="Calibri"/>
                <a:cs typeface="Calibri"/>
                <a:sym typeface="Calibri"/>
              </a:rPr>
              <a:t>40</a:t>
            </a:r>
            <a:r>
              <a:rPr b="1" lang="en" sz="2200">
                <a:latin typeface="Calibri"/>
                <a:ea typeface="Calibri"/>
                <a:cs typeface="Calibri"/>
                <a:sym typeface="Calibri"/>
              </a:rPr>
              <a:t> </a:t>
            </a:r>
            <a:r>
              <a:rPr lang="en" sz="2200">
                <a:latin typeface="Calibri"/>
                <a:ea typeface="Calibri"/>
                <a:cs typeface="Calibri"/>
                <a:sym typeface="Calibri"/>
              </a:rPr>
              <a:t>percent of total public revenues must be spent on Instructional Certificated Salaries and Benefits, </a:t>
            </a:r>
            <a:r>
              <a:rPr i="1" lang="en" sz="2200">
                <a:latin typeface="Calibri"/>
                <a:ea typeface="Calibri"/>
                <a:cs typeface="Calibri"/>
                <a:sym typeface="Calibri"/>
              </a:rPr>
              <a:t>AND</a:t>
            </a:r>
            <a:endParaRPr sz="2200">
              <a:latin typeface="Calibri"/>
              <a:ea typeface="Calibri"/>
              <a:cs typeface="Calibri"/>
              <a:sym typeface="Calibri"/>
            </a:endParaRPr>
          </a:p>
          <a:p>
            <a:pPr indent="0" lvl="0" marL="0" rtl="0" algn="l">
              <a:lnSpc>
                <a:spcPct val="100000"/>
              </a:lnSpc>
              <a:spcBef>
                <a:spcPts val="0"/>
              </a:spcBef>
              <a:spcAft>
                <a:spcPts val="0"/>
              </a:spcAft>
              <a:buSzPts val="2100"/>
              <a:buFont typeface="Noto Sans Symbols"/>
              <a:buNone/>
            </a:pPr>
            <a:r>
              <a:t/>
            </a:r>
            <a:endParaRPr sz="2100">
              <a:latin typeface="Calibri"/>
              <a:ea typeface="Calibri"/>
              <a:cs typeface="Calibri"/>
              <a:sym typeface="Calibri"/>
            </a:endParaRPr>
          </a:p>
          <a:p>
            <a:pPr indent="-95250" lvl="0" marL="101600" marR="0" rtl="0" algn="l">
              <a:lnSpc>
                <a:spcPct val="119622"/>
              </a:lnSpc>
              <a:spcBef>
                <a:spcPts val="0"/>
              </a:spcBef>
              <a:spcAft>
                <a:spcPts val="0"/>
              </a:spcAft>
              <a:buSzPts val="1500"/>
              <a:buFont typeface="Noto Sans Symbols"/>
              <a:buChar char="▪"/>
            </a:pPr>
            <a:r>
              <a:rPr lang="en" sz="2200">
                <a:latin typeface="Calibri"/>
                <a:ea typeface="Calibri"/>
                <a:cs typeface="Calibri"/>
                <a:sym typeface="Calibri"/>
              </a:rPr>
              <a:t>At least </a:t>
            </a:r>
            <a:r>
              <a:rPr b="1" lang="en" sz="2200" u="sng">
                <a:latin typeface="Calibri"/>
                <a:ea typeface="Calibri"/>
                <a:cs typeface="Calibri"/>
                <a:sym typeface="Calibri"/>
              </a:rPr>
              <a:t>80</a:t>
            </a:r>
            <a:r>
              <a:rPr b="1" lang="en" sz="2200">
                <a:latin typeface="Calibri"/>
                <a:ea typeface="Calibri"/>
                <a:cs typeface="Calibri"/>
                <a:sym typeface="Calibri"/>
              </a:rPr>
              <a:t> </a:t>
            </a:r>
            <a:r>
              <a:rPr lang="en" sz="2200">
                <a:latin typeface="Calibri"/>
                <a:ea typeface="Calibri"/>
                <a:cs typeface="Calibri"/>
                <a:sym typeface="Calibri"/>
              </a:rPr>
              <a:t>percent of total revenues must be spent on Instruction and Instruction-Related Services, </a:t>
            </a:r>
            <a:r>
              <a:rPr i="1" lang="en" sz="2200">
                <a:latin typeface="Calibri"/>
                <a:ea typeface="Calibri"/>
                <a:cs typeface="Calibri"/>
                <a:sym typeface="Calibri"/>
              </a:rPr>
              <a:t>AND</a:t>
            </a:r>
            <a:endParaRPr sz="2200">
              <a:latin typeface="Calibri"/>
              <a:ea typeface="Calibri"/>
              <a:cs typeface="Calibri"/>
              <a:sym typeface="Calibri"/>
            </a:endParaRPr>
          </a:p>
          <a:p>
            <a:pPr indent="0" lvl="0" marL="0" rtl="0" algn="l">
              <a:lnSpc>
                <a:spcPct val="100000"/>
              </a:lnSpc>
              <a:spcBef>
                <a:spcPts val="0"/>
              </a:spcBef>
              <a:spcAft>
                <a:spcPts val="0"/>
              </a:spcAft>
              <a:buSzPts val="2000"/>
              <a:buFont typeface="Noto Sans Symbols"/>
              <a:buNone/>
            </a:pPr>
            <a:r>
              <a:t/>
            </a:r>
            <a:endParaRPr sz="2000">
              <a:latin typeface="Calibri"/>
              <a:ea typeface="Calibri"/>
              <a:cs typeface="Calibri"/>
              <a:sym typeface="Calibri"/>
            </a:endParaRPr>
          </a:p>
          <a:p>
            <a:pPr indent="-95250" lvl="0" marL="101600" rtl="0" algn="l">
              <a:lnSpc>
                <a:spcPct val="119811"/>
              </a:lnSpc>
              <a:spcBef>
                <a:spcPts val="0"/>
              </a:spcBef>
              <a:spcAft>
                <a:spcPts val="0"/>
              </a:spcAft>
              <a:buSzPts val="1500"/>
              <a:buFont typeface="Noto Sans Symbols"/>
              <a:buChar char="▪"/>
            </a:pPr>
            <a:r>
              <a:rPr lang="en" sz="2200">
                <a:latin typeface="Calibri"/>
                <a:ea typeface="Calibri"/>
                <a:cs typeface="Calibri"/>
                <a:sym typeface="Calibri"/>
              </a:rPr>
              <a:t>The Pupil to Teacher Ratio (PTR) cannot exceed:</a:t>
            </a:r>
            <a:endParaRPr sz="2200">
              <a:latin typeface="Calibri"/>
              <a:ea typeface="Calibri"/>
              <a:cs typeface="Calibri"/>
              <a:sym typeface="Calibri"/>
            </a:endParaRPr>
          </a:p>
          <a:p>
            <a:pPr indent="-215900" lvl="1" marL="533400" rtl="0" algn="l">
              <a:lnSpc>
                <a:spcPct val="119622"/>
              </a:lnSpc>
              <a:spcBef>
                <a:spcPts val="0"/>
              </a:spcBef>
              <a:spcAft>
                <a:spcPts val="0"/>
              </a:spcAft>
              <a:buSzPts val="1600"/>
              <a:buFont typeface="Noto Sans Symbols"/>
              <a:buChar char="▪"/>
            </a:pPr>
            <a:r>
              <a:rPr lang="en" sz="2200">
                <a:latin typeface="Calibri"/>
                <a:ea typeface="Calibri"/>
                <a:cs typeface="Calibri"/>
                <a:sym typeface="Calibri"/>
              </a:rPr>
              <a:t>25 to 1 or</a:t>
            </a:r>
            <a:endParaRPr sz="2200">
              <a:latin typeface="Calibri"/>
              <a:ea typeface="Calibri"/>
              <a:cs typeface="Calibri"/>
              <a:sym typeface="Calibri"/>
            </a:endParaRPr>
          </a:p>
          <a:p>
            <a:pPr indent="-215900" lvl="1" marL="533400" marR="190500" rtl="0" algn="l">
              <a:lnSpc>
                <a:spcPct val="119622"/>
              </a:lnSpc>
              <a:spcBef>
                <a:spcPts val="100"/>
              </a:spcBef>
              <a:spcAft>
                <a:spcPts val="0"/>
              </a:spcAft>
              <a:buSzPts val="1600"/>
              <a:buFont typeface="Noto Sans Symbols"/>
              <a:buChar char="▪"/>
            </a:pPr>
            <a:r>
              <a:rPr lang="en" sz="2200">
                <a:latin typeface="Calibri"/>
                <a:ea typeface="Calibri"/>
                <a:cs typeface="Calibri"/>
                <a:sym typeface="Calibri"/>
              </a:rPr>
              <a:t>Equivalent PTR of the largest unified school district in county or counties in which the charter school operates</a:t>
            </a:r>
            <a:endParaRPr sz="2200">
              <a:latin typeface="Calibri"/>
              <a:ea typeface="Calibri"/>
              <a:cs typeface="Calibri"/>
              <a:sym typeface="Calibri"/>
            </a:endParaRPr>
          </a:p>
        </p:txBody>
      </p:sp>
      <p:sp>
        <p:nvSpPr>
          <p:cNvPr id="652" name="Google Shape;652;p89"/>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16</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6" name="Shape 656"/>
        <p:cNvGrpSpPr/>
        <p:nvPr/>
      </p:nvGrpSpPr>
      <p:grpSpPr>
        <a:xfrm>
          <a:off x="0" y="0"/>
          <a:ext cx="0" cy="0"/>
          <a:chOff x="0" y="0"/>
          <a:chExt cx="0" cy="0"/>
        </a:xfrm>
      </p:grpSpPr>
      <p:pic>
        <p:nvPicPr>
          <p:cNvPr id="657" name="Google Shape;657;p90"/>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grpSp>
        <p:nvGrpSpPr>
          <p:cNvPr id="658" name="Google Shape;658;p90"/>
          <p:cNvGrpSpPr/>
          <p:nvPr/>
        </p:nvGrpSpPr>
        <p:grpSpPr>
          <a:xfrm>
            <a:off x="66502" y="4416586"/>
            <a:ext cx="1939656" cy="387464"/>
            <a:chOff x="73152" y="6673596"/>
            <a:chExt cx="2133600" cy="585470"/>
          </a:xfrm>
        </p:grpSpPr>
        <p:pic>
          <p:nvPicPr>
            <p:cNvPr id="659" name="Google Shape;659;p90"/>
            <p:cNvPicPr preferRelativeResize="0"/>
            <p:nvPr/>
          </p:nvPicPr>
          <p:blipFill rotWithShape="1">
            <a:blip r:embed="rId4">
              <a:alphaModFix/>
            </a:blip>
            <a:srcRect b="0" l="0" r="0" t="0"/>
            <a:stretch/>
          </p:blipFill>
          <p:spPr>
            <a:xfrm>
              <a:off x="146304" y="6723888"/>
              <a:ext cx="2011679" cy="522732"/>
            </a:xfrm>
            <a:prstGeom prst="rect">
              <a:avLst/>
            </a:prstGeom>
            <a:noFill/>
            <a:ln>
              <a:noFill/>
            </a:ln>
          </p:spPr>
        </p:pic>
        <p:sp>
          <p:nvSpPr>
            <p:cNvPr id="660" name="Google Shape;660;p90"/>
            <p:cNvSpPr/>
            <p:nvPr/>
          </p:nvSpPr>
          <p:spPr>
            <a:xfrm>
              <a:off x="73152" y="6673596"/>
              <a:ext cx="2133600" cy="585470"/>
            </a:xfrm>
            <a:custGeom>
              <a:rect b="b" l="l" r="r" t="t"/>
              <a:pathLst>
                <a:path extrusionOk="0" h="585470" w="2133600">
                  <a:moveTo>
                    <a:pt x="2133599" y="585216"/>
                  </a:moveTo>
                  <a:lnTo>
                    <a:pt x="0" y="585216"/>
                  </a:lnTo>
                  <a:lnTo>
                    <a:pt x="0" y="0"/>
                  </a:lnTo>
                  <a:lnTo>
                    <a:pt x="2133599" y="0"/>
                  </a:lnTo>
                  <a:lnTo>
                    <a:pt x="2133599" y="58521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661" name="Google Shape;661;p90"/>
          <p:cNvSpPr txBox="1"/>
          <p:nvPr>
            <p:ph type="title"/>
          </p:nvPr>
        </p:nvSpPr>
        <p:spPr>
          <a:xfrm>
            <a:off x="459553" y="387030"/>
            <a:ext cx="71073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SB740 Funding Levels</a:t>
            </a:r>
            <a:endParaRPr sz="3100"/>
          </a:p>
        </p:txBody>
      </p:sp>
      <p:sp>
        <p:nvSpPr>
          <p:cNvPr id="662" name="Google Shape;662;p90"/>
          <p:cNvSpPr/>
          <p:nvPr/>
        </p:nvSpPr>
        <p:spPr>
          <a:xfrm>
            <a:off x="471055" y="985333"/>
            <a:ext cx="6407201" cy="20193"/>
          </a:xfrm>
          <a:custGeom>
            <a:rect b="b" l="l" r="r" t="t"/>
            <a:pathLst>
              <a:path extrusionOk="0" h="30480" w="7040880">
                <a:moveTo>
                  <a:pt x="7040880" y="30480"/>
                </a:moveTo>
                <a:lnTo>
                  <a:pt x="0" y="30480"/>
                </a:lnTo>
                <a:lnTo>
                  <a:pt x="0" y="0"/>
                </a:lnTo>
                <a:lnTo>
                  <a:pt x="7040880" y="0"/>
                </a:lnTo>
                <a:lnTo>
                  <a:pt x="7040880"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663" name="Google Shape;663;p90"/>
          <p:cNvPicPr preferRelativeResize="0"/>
          <p:nvPr/>
        </p:nvPicPr>
        <p:blipFill rotWithShape="1">
          <a:blip r:embed="rId5">
            <a:alphaModFix/>
          </a:blip>
          <a:srcRect b="0" l="0" r="0" t="0"/>
          <a:stretch/>
        </p:blipFill>
        <p:spPr>
          <a:xfrm>
            <a:off x="133004" y="4944819"/>
            <a:ext cx="767491" cy="65554"/>
          </a:xfrm>
          <a:prstGeom prst="rect">
            <a:avLst/>
          </a:prstGeom>
          <a:noFill/>
          <a:ln>
            <a:noFill/>
          </a:ln>
        </p:spPr>
      </p:pic>
      <p:graphicFrame>
        <p:nvGraphicFramePr>
          <p:cNvPr id="664" name="Google Shape;664;p90"/>
          <p:cNvGraphicFramePr/>
          <p:nvPr/>
        </p:nvGraphicFramePr>
        <p:xfrm>
          <a:off x="1376059" y="1535297"/>
          <a:ext cx="3000000" cy="3000000"/>
        </p:xfrm>
        <a:graphic>
          <a:graphicData uri="http://schemas.openxmlformats.org/drawingml/2006/table">
            <a:tbl>
              <a:tblPr bandRow="1" firstRow="1">
                <a:noFill/>
                <a:tableStyleId>{5DE3CB11-EF86-493B-9DE0-4B90C608025D}</a:tableStyleId>
              </a:tblPr>
              <a:tblGrid>
                <a:gridCol w="1515350"/>
                <a:gridCol w="1515350"/>
                <a:gridCol w="1515350"/>
                <a:gridCol w="1515350"/>
              </a:tblGrid>
              <a:tr h="742950">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 sz="1200" u="none" cap="none" strike="noStrike">
                          <a:latin typeface="Calibri"/>
                          <a:ea typeface="Calibri"/>
                          <a:cs typeface="Calibri"/>
                          <a:sym typeface="Calibri"/>
                        </a:rPr>
                        <a:t>Funding Level</a:t>
                      </a:r>
                      <a:endParaRPr sz="1200" u="none" cap="none" strike="noStrike">
                        <a:latin typeface="Calibri"/>
                        <a:ea typeface="Calibri"/>
                        <a:cs typeface="Calibri"/>
                        <a:sym typeface="Calibri"/>
                      </a:endParaRPr>
                    </a:p>
                  </a:txBody>
                  <a:tcPr marT="17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EAAAA"/>
                    </a:solidFill>
                  </a:tcPr>
                </a:tc>
                <a:tc>
                  <a:txBody>
                    <a:bodyPr/>
                    <a:lstStyle/>
                    <a:p>
                      <a:pPr indent="-177800" lvl="0" marL="355600" marR="165100" rtl="0" algn="l">
                        <a:lnSpc>
                          <a:spcPct val="110300"/>
                        </a:lnSpc>
                        <a:spcBef>
                          <a:spcPts val="0"/>
                        </a:spcBef>
                        <a:spcAft>
                          <a:spcPts val="0"/>
                        </a:spcAft>
                        <a:buNone/>
                      </a:pPr>
                      <a:r>
                        <a:rPr b="1" lang="en" sz="1200" u="none" cap="none" strike="noStrike">
                          <a:latin typeface="Calibri"/>
                          <a:ea typeface="Calibri"/>
                          <a:cs typeface="Calibri"/>
                          <a:sym typeface="Calibri"/>
                        </a:rPr>
                        <a:t>Certificated Salary</a:t>
                      </a:r>
                      <a:endParaRPr sz="1200" u="none" cap="none" strike="noStrike">
                        <a:latin typeface="Calibri"/>
                        <a:ea typeface="Calibri"/>
                        <a:cs typeface="Calibri"/>
                        <a:sym typeface="Calibri"/>
                      </a:endParaRPr>
                    </a:p>
                    <a:p>
                      <a:pPr indent="0" lvl="0" marL="139700" marR="0" rtl="0" algn="l">
                        <a:lnSpc>
                          <a:spcPct val="100000"/>
                        </a:lnSpc>
                        <a:spcBef>
                          <a:spcPts val="100"/>
                        </a:spcBef>
                        <a:spcAft>
                          <a:spcPts val="0"/>
                        </a:spcAft>
                        <a:buNone/>
                      </a:pPr>
                      <a:r>
                        <a:rPr b="1" lang="en" sz="1200" u="none" cap="none" strike="noStrike">
                          <a:latin typeface="Calibri"/>
                          <a:ea typeface="Calibri"/>
                          <a:cs typeface="Calibri"/>
                          <a:sym typeface="Calibri"/>
                        </a:rPr>
                        <a:t>and Benefits</a:t>
                      </a:r>
                      <a:endParaRPr sz="1200" u="none" cap="none" strike="noStrike">
                        <a:latin typeface="Calibri"/>
                        <a:ea typeface="Calibri"/>
                        <a:cs typeface="Calibri"/>
                        <a:sym typeface="Calibri"/>
                      </a:endParaRPr>
                    </a:p>
                  </a:txBody>
                  <a:tcPr marT="474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EAAAA"/>
                    </a:solidFill>
                  </a:tcPr>
                </a:tc>
                <a:tc>
                  <a:txBody>
                    <a:bodyPr/>
                    <a:lstStyle/>
                    <a:p>
                      <a:pPr indent="-114300" lvl="0" marL="254000" marR="127000" rtl="0" algn="l">
                        <a:lnSpc>
                          <a:spcPct val="132432"/>
                        </a:lnSpc>
                        <a:spcBef>
                          <a:spcPts val="0"/>
                        </a:spcBef>
                        <a:spcAft>
                          <a:spcPts val="0"/>
                        </a:spcAft>
                        <a:buNone/>
                      </a:pPr>
                      <a:r>
                        <a:rPr b="1" lang="en" sz="1200" u="none" cap="none" strike="noStrike">
                          <a:latin typeface="Calibri"/>
                          <a:ea typeface="Calibri"/>
                          <a:cs typeface="Calibri"/>
                          <a:sym typeface="Calibri"/>
                        </a:rPr>
                        <a:t>Instructional Sepnding</a:t>
                      </a:r>
                      <a:endParaRPr sz="1200" u="none" cap="none" strike="noStrike">
                        <a:latin typeface="Calibri"/>
                        <a:ea typeface="Calibri"/>
                        <a:cs typeface="Calibri"/>
                        <a:sym typeface="Calibri"/>
                      </a:endParaRPr>
                    </a:p>
                    <a:p>
                      <a:pPr indent="-127000" lvl="0" marL="215900" marR="114300" rtl="0" algn="l">
                        <a:lnSpc>
                          <a:spcPct val="129655"/>
                        </a:lnSpc>
                        <a:spcBef>
                          <a:spcPts val="0"/>
                        </a:spcBef>
                        <a:spcAft>
                          <a:spcPts val="0"/>
                        </a:spcAft>
                        <a:buNone/>
                      </a:pPr>
                      <a:r>
                        <a:rPr b="1" i="1" lang="en" sz="1000" u="none" cap="none" strike="noStrike">
                          <a:latin typeface="Calibri"/>
                          <a:ea typeface="Calibri"/>
                          <a:cs typeface="Calibri"/>
                          <a:sym typeface="Calibri"/>
                        </a:rPr>
                        <a:t>(incl. cert. salaries and benefits)</a:t>
                      </a:r>
                      <a:endParaRPr sz="10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EAAAA"/>
                    </a:solidFill>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p>
                      <a:pPr indent="-317500" lvl="0" marL="381000" marR="63500" rtl="0" algn="l">
                        <a:lnSpc>
                          <a:spcPct val="109800"/>
                        </a:lnSpc>
                        <a:spcBef>
                          <a:spcPts val="0"/>
                        </a:spcBef>
                        <a:spcAft>
                          <a:spcPts val="0"/>
                        </a:spcAft>
                        <a:buNone/>
                      </a:pPr>
                      <a:r>
                        <a:rPr b="1" lang="en" sz="1200" u="none" cap="none" strike="noStrike">
                          <a:latin typeface="Calibri"/>
                          <a:ea typeface="Calibri"/>
                          <a:cs typeface="Calibri"/>
                          <a:sym typeface="Calibri"/>
                        </a:rPr>
                        <a:t>Pupil : Teacher Ratio</a:t>
                      </a:r>
                      <a:endParaRPr sz="1200" u="none" cap="none" strike="noStrike">
                        <a:latin typeface="Calibri"/>
                        <a:ea typeface="Calibri"/>
                        <a:cs typeface="Calibri"/>
                        <a:sym typeface="Calibri"/>
                      </a:endParaRPr>
                    </a:p>
                  </a:txBody>
                  <a:tcPr marT="42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EAAAA"/>
                    </a:solidFill>
                  </a:tcPr>
                </a:tc>
              </a:tr>
              <a:tr h="5324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100%</a:t>
                      </a:r>
                      <a:endParaRPr sz="1200" u="none" cap="none" strike="noStrike">
                        <a:latin typeface="Calibri"/>
                        <a:ea typeface="Calibri"/>
                        <a:cs typeface="Calibri"/>
                        <a:sym typeface="Calibri"/>
                      </a:endParaRPr>
                    </a:p>
                  </a:txBody>
                  <a:tcPr marT="29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 or &gt; 40% AND</a:t>
                      </a:r>
                      <a:endParaRPr sz="1200" u="none" cap="none" strike="noStrike">
                        <a:latin typeface="Calibri"/>
                        <a:ea typeface="Calibri"/>
                        <a:cs typeface="Calibri"/>
                        <a:sym typeface="Calibri"/>
                      </a:endParaRPr>
                    </a:p>
                  </a:txBody>
                  <a:tcPr marT="29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 or &gt; 80% AND</a:t>
                      </a:r>
                      <a:endParaRPr sz="1200" u="none" cap="none" strike="noStrike">
                        <a:latin typeface="Calibri"/>
                        <a:ea typeface="Calibri"/>
                        <a:cs typeface="Calibri"/>
                        <a:sym typeface="Calibri"/>
                      </a:endParaRPr>
                    </a:p>
                  </a:txBody>
                  <a:tcPr marT="29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406400" rtl="0" algn="r">
                        <a:lnSpc>
                          <a:spcPct val="100000"/>
                        </a:lnSpc>
                        <a:spcBef>
                          <a:spcPts val="0"/>
                        </a:spcBef>
                        <a:spcAft>
                          <a:spcPts val="0"/>
                        </a:spcAft>
                        <a:buNone/>
                      </a:pPr>
                      <a:r>
                        <a:rPr lang="en" sz="1200" u="none" cap="none" strike="noStrike">
                          <a:latin typeface="Calibri"/>
                          <a:ea typeface="Calibri"/>
                          <a:cs typeface="Calibri"/>
                          <a:sym typeface="Calibri"/>
                        </a:rPr>
                        <a:t>25:1</a:t>
                      </a:r>
                      <a:endParaRPr sz="1200" u="none" cap="none" strike="noStrike">
                        <a:latin typeface="Calibri"/>
                        <a:ea typeface="Calibri"/>
                        <a:cs typeface="Calibri"/>
                        <a:sym typeface="Calibri"/>
                      </a:endParaRPr>
                    </a:p>
                  </a:txBody>
                  <a:tcPr marT="29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24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85%</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 or &gt; 40% AND</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 or &gt; 40%</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419100" rtl="0" algn="r">
                        <a:lnSpc>
                          <a:spcPct val="100000"/>
                        </a:lnSpc>
                        <a:spcBef>
                          <a:spcPts val="0"/>
                        </a:spcBef>
                        <a:spcAft>
                          <a:spcPts val="0"/>
                        </a:spcAft>
                        <a:buNone/>
                      </a:pPr>
                      <a:r>
                        <a:rPr lang="en" sz="1200" u="none" cap="none" strike="noStrike">
                          <a:latin typeface="Calibri"/>
                          <a:ea typeface="Calibri"/>
                          <a:cs typeface="Calibri"/>
                          <a:sym typeface="Calibri"/>
                        </a:rPr>
                        <a:t>N/A</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r h="5324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70%</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 or &gt; 35% AND</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 or &gt; 80%</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419100" rtl="0" algn="r">
                        <a:lnSpc>
                          <a:spcPct val="100000"/>
                        </a:lnSpc>
                        <a:spcBef>
                          <a:spcPts val="0"/>
                        </a:spcBef>
                        <a:spcAft>
                          <a:spcPts val="0"/>
                        </a:spcAft>
                        <a:buNone/>
                      </a:pPr>
                      <a:r>
                        <a:rPr lang="en" sz="1200" u="none" cap="none" strike="noStrike">
                          <a:latin typeface="Calibri"/>
                          <a:ea typeface="Calibri"/>
                          <a:cs typeface="Calibri"/>
                          <a:sym typeface="Calibri"/>
                        </a:rPr>
                        <a:t>N/A</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24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Zero</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&lt; 35% OR</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&lt; 60%</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419100" rtl="0" algn="r">
                        <a:lnSpc>
                          <a:spcPct val="100000"/>
                        </a:lnSpc>
                        <a:spcBef>
                          <a:spcPts val="0"/>
                        </a:spcBef>
                        <a:spcAft>
                          <a:spcPts val="0"/>
                        </a:spcAft>
                        <a:buNone/>
                      </a:pPr>
                      <a:r>
                        <a:rPr lang="en" sz="1200" u="none" cap="none" strike="noStrike">
                          <a:latin typeface="Calibri"/>
                          <a:ea typeface="Calibri"/>
                          <a:cs typeface="Calibri"/>
                          <a:sym typeface="Calibri"/>
                        </a:rPr>
                        <a:t>N/A</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bl>
          </a:graphicData>
        </a:graphic>
      </p:graphicFrame>
      <p:sp>
        <p:nvSpPr>
          <p:cNvPr id="665" name="Google Shape;665;p90"/>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17</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28"/>
          <p:cNvPicPr preferRelativeResize="0"/>
          <p:nvPr/>
        </p:nvPicPr>
        <p:blipFill>
          <a:blip r:embed="rId3">
            <a:alphaModFix/>
          </a:blip>
          <a:stretch>
            <a:fillRect/>
          </a:stretch>
        </p:blipFill>
        <p:spPr>
          <a:xfrm>
            <a:off x="886775" y="347577"/>
            <a:ext cx="5805333" cy="43540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91"/>
          <p:cNvSpPr txBox="1"/>
          <p:nvPr>
            <p:ph type="title"/>
          </p:nvPr>
        </p:nvSpPr>
        <p:spPr>
          <a:xfrm>
            <a:off x="1497275" y="2466582"/>
            <a:ext cx="58155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b="1" lang="en" sz="2200">
                <a:solidFill>
                  <a:srgbClr val="FFFFFF"/>
                </a:solidFill>
                <a:latin typeface="Calibri"/>
                <a:ea typeface="Calibri"/>
                <a:cs typeface="Calibri"/>
                <a:sym typeface="Calibri"/>
              </a:rPr>
              <a:t>IV.	STATE RESTRICTED ONE-TIME GRANTS</a:t>
            </a:r>
            <a:endParaRPr sz="2200">
              <a:latin typeface="Calibri"/>
              <a:ea typeface="Calibri"/>
              <a:cs typeface="Calibri"/>
              <a:sym typeface="Calibri"/>
            </a:endParaRPr>
          </a:p>
        </p:txBody>
      </p:sp>
      <p:sp>
        <p:nvSpPr>
          <p:cNvPr id="671" name="Google Shape;671;p91"/>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18</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5" name="Shape 675"/>
        <p:cNvGrpSpPr/>
        <p:nvPr/>
      </p:nvGrpSpPr>
      <p:grpSpPr>
        <a:xfrm>
          <a:off x="0" y="0"/>
          <a:ext cx="0" cy="0"/>
          <a:chOff x="0" y="0"/>
          <a:chExt cx="0" cy="0"/>
        </a:xfrm>
      </p:grpSpPr>
      <p:pic>
        <p:nvPicPr>
          <p:cNvPr id="676" name="Google Shape;676;p92"/>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pic>
        <p:nvPicPr>
          <p:cNvPr id="677" name="Google Shape;677;p92"/>
          <p:cNvPicPr preferRelativeResize="0"/>
          <p:nvPr/>
        </p:nvPicPr>
        <p:blipFill rotWithShape="1">
          <a:blip r:embed="rId4">
            <a:alphaModFix/>
          </a:blip>
          <a:srcRect b="0" l="0" r="0" t="0"/>
          <a:stretch/>
        </p:blipFill>
        <p:spPr>
          <a:xfrm>
            <a:off x="133004" y="4449632"/>
            <a:ext cx="1331259" cy="345926"/>
          </a:xfrm>
          <a:prstGeom prst="rect">
            <a:avLst/>
          </a:prstGeom>
          <a:noFill/>
          <a:ln>
            <a:noFill/>
          </a:ln>
        </p:spPr>
      </p:pic>
      <p:sp>
        <p:nvSpPr>
          <p:cNvPr id="678" name="Google Shape;678;p92"/>
          <p:cNvSpPr txBox="1"/>
          <p:nvPr/>
        </p:nvSpPr>
        <p:spPr>
          <a:xfrm>
            <a:off x="459469" y="1533621"/>
            <a:ext cx="6393300" cy="30102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Expanded Learning Opportunity (ELO)</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A-G Completion Grant</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Educator Effectiveness Block Grant (EEBG)</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Arts, Music &amp; Instructional Materials Block Grant (new for 22-23)</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Learning Recovery Emergency Block Grant (new for 22-23)</a:t>
            </a:r>
            <a:endParaRPr sz="1600">
              <a:latin typeface="Calibri"/>
              <a:ea typeface="Calibri"/>
              <a:cs typeface="Calibri"/>
              <a:sym typeface="Calibri"/>
            </a:endParaRPr>
          </a:p>
        </p:txBody>
      </p:sp>
      <p:sp>
        <p:nvSpPr>
          <p:cNvPr id="679" name="Google Shape;679;p92"/>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19</a:t>
            </a:r>
            <a:endParaRPr/>
          </a:p>
        </p:txBody>
      </p:sp>
      <p:sp>
        <p:nvSpPr>
          <p:cNvPr id="680" name="Google Shape;680;p92"/>
          <p:cNvSpPr txBox="1"/>
          <p:nvPr>
            <p:ph type="title"/>
          </p:nvPr>
        </p:nvSpPr>
        <p:spPr>
          <a:xfrm>
            <a:off x="459553" y="387030"/>
            <a:ext cx="7107300" cy="661200"/>
          </a:xfrm>
          <a:prstGeom prst="rect">
            <a:avLst/>
          </a:prstGeom>
          <a:noFill/>
          <a:ln>
            <a:noFill/>
          </a:ln>
        </p:spPr>
        <p:txBody>
          <a:bodyPr anchorCtr="0" anchor="t" bIns="0" lIns="0" spcFirstLastPara="1" rIns="0" wrap="square" tIns="182350">
            <a:spAutoFit/>
          </a:bodyPr>
          <a:lstStyle/>
          <a:p>
            <a:pPr indent="0" lvl="0" marL="736600" rtl="0" algn="l">
              <a:lnSpc>
                <a:spcPct val="100000"/>
              </a:lnSpc>
              <a:spcBef>
                <a:spcPts val="0"/>
              </a:spcBef>
              <a:spcAft>
                <a:spcPts val="0"/>
              </a:spcAft>
              <a:buNone/>
            </a:pPr>
            <a:r>
              <a:rPr b="1" lang="en" sz="3100">
                <a:latin typeface="Calibri"/>
                <a:ea typeface="Calibri"/>
                <a:cs typeface="Calibri"/>
                <a:sym typeface="Calibri"/>
              </a:rPr>
              <a:t>Clarksville – State One-Time Grants</a:t>
            </a:r>
            <a:endParaRPr sz="3100">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4" name="Shape 684"/>
        <p:cNvGrpSpPr/>
        <p:nvPr/>
      </p:nvGrpSpPr>
      <p:grpSpPr>
        <a:xfrm>
          <a:off x="0" y="0"/>
          <a:ext cx="0" cy="0"/>
          <a:chOff x="0" y="0"/>
          <a:chExt cx="0" cy="0"/>
        </a:xfrm>
      </p:grpSpPr>
      <p:pic>
        <p:nvPicPr>
          <p:cNvPr id="685" name="Google Shape;685;p93"/>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pic>
        <p:nvPicPr>
          <p:cNvPr id="686" name="Google Shape;686;p93"/>
          <p:cNvPicPr preferRelativeResize="0"/>
          <p:nvPr/>
        </p:nvPicPr>
        <p:blipFill rotWithShape="1">
          <a:blip r:embed="rId4">
            <a:alphaModFix/>
          </a:blip>
          <a:srcRect b="0" l="0" r="0" t="0"/>
          <a:stretch/>
        </p:blipFill>
        <p:spPr>
          <a:xfrm>
            <a:off x="133004" y="4449632"/>
            <a:ext cx="1331259" cy="345926"/>
          </a:xfrm>
          <a:prstGeom prst="rect">
            <a:avLst/>
          </a:prstGeom>
          <a:noFill/>
          <a:ln>
            <a:noFill/>
          </a:ln>
        </p:spPr>
      </p:pic>
      <p:sp>
        <p:nvSpPr>
          <p:cNvPr id="687" name="Google Shape;687;p93"/>
          <p:cNvSpPr txBox="1"/>
          <p:nvPr/>
        </p:nvSpPr>
        <p:spPr>
          <a:xfrm>
            <a:off x="459495" y="1536669"/>
            <a:ext cx="6783000" cy="2202600"/>
          </a:xfrm>
          <a:prstGeom prst="rect">
            <a:avLst/>
          </a:prstGeom>
          <a:noFill/>
          <a:ln>
            <a:noFill/>
          </a:ln>
        </p:spPr>
        <p:txBody>
          <a:bodyPr anchorCtr="0" anchor="t" bIns="0" lIns="0" spcFirstLastPara="1" rIns="0" wrap="square" tIns="32525">
            <a:spAutoFit/>
          </a:bodyPr>
          <a:lstStyle/>
          <a:p>
            <a:pPr indent="-203200" lvl="0" marL="215900" marR="0" rtl="0" algn="l">
              <a:lnSpc>
                <a:spcPct val="90600"/>
              </a:lnSpc>
              <a:spcBef>
                <a:spcPts val="0"/>
              </a:spcBef>
              <a:spcAft>
                <a:spcPts val="0"/>
              </a:spcAft>
              <a:buNone/>
            </a:pPr>
            <a:r>
              <a:rPr lang="en" sz="1100">
                <a:latin typeface="Lucida Sans"/>
                <a:ea typeface="Lucida Sans"/>
                <a:cs typeface="Lucida Sans"/>
                <a:sym typeface="Lucida Sans"/>
              </a:rPr>
              <a:t>▸ </a:t>
            </a:r>
            <a:r>
              <a:rPr lang="en" sz="1400">
                <a:latin typeface="Calibri"/>
                <a:ea typeface="Calibri"/>
                <a:cs typeface="Calibri"/>
                <a:sym typeface="Calibri"/>
              </a:rPr>
              <a:t>The ELO Grant was provided to give students additional learning programs developing the academic, social, emotional, and physical needs and interests of our pupils.</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203200" lvl="0" marL="215900" marR="12700" rtl="0" algn="l">
              <a:lnSpc>
                <a:spcPct val="108571"/>
              </a:lnSpc>
              <a:spcBef>
                <a:spcPts val="0"/>
              </a:spcBef>
              <a:spcAft>
                <a:spcPts val="0"/>
              </a:spcAft>
              <a:buNone/>
            </a:pPr>
            <a:r>
              <a:rPr lang="en" sz="1100">
                <a:latin typeface="Lucida Sans"/>
                <a:ea typeface="Lucida Sans"/>
                <a:cs typeface="Lucida Sans"/>
                <a:sym typeface="Lucida Sans"/>
              </a:rPr>
              <a:t>▸ </a:t>
            </a:r>
            <a:r>
              <a:rPr lang="en" sz="1400">
                <a:latin typeface="Calibri"/>
                <a:ea typeface="Calibri"/>
                <a:cs typeface="Calibri"/>
                <a:sym typeface="Calibri"/>
              </a:rPr>
              <a:t>Despite the establishment of these funds, only 15% of the total funds can and should be used for remote learning. The other 85% must be used for In-Person Instruction.</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203200" lvl="0" marL="215900" marR="38100" rtl="0" algn="l">
              <a:lnSpc>
                <a:spcPct val="108571"/>
              </a:lnSpc>
              <a:spcBef>
                <a:spcPts val="0"/>
              </a:spcBef>
              <a:spcAft>
                <a:spcPts val="0"/>
              </a:spcAft>
              <a:buNone/>
            </a:pPr>
            <a:r>
              <a:rPr lang="en" sz="1100">
                <a:latin typeface="Lucida Sans"/>
                <a:ea typeface="Lucida Sans"/>
                <a:cs typeface="Lucida Sans"/>
                <a:sym typeface="Lucida Sans"/>
              </a:rPr>
              <a:t>▸ </a:t>
            </a:r>
            <a:r>
              <a:rPr lang="en" sz="1400">
                <a:latin typeface="Calibri"/>
                <a:ea typeface="Calibri"/>
                <a:cs typeface="Calibri"/>
                <a:sym typeface="Calibri"/>
              </a:rPr>
              <a:t>Most of the NCB schools were provided more than 15% of the funds already; it will be up to our school staff to develop IPI opportunities for our pupils.</a:t>
            </a:r>
            <a:endParaRPr sz="1400">
              <a:latin typeface="Calibri"/>
              <a:ea typeface="Calibri"/>
              <a:cs typeface="Calibri"/>
              <a:sym typeface="Calibri"/>
            </a:endParaRPr>
          </a:p>
        </p:txBody>
      </p:sp>
      <p:sp>
        <p:nvSpPr>
          <p:cNvPr id="688" name="Google Shape;688;p93"/>
          <p:cNvSpPr txBox="1"/>
          <p:nvPr/>
        </p:nvSpPr>
        <p:spPr>
          <a:xfrm>
            <a:off x="8876066" y="4942180"/>
            <a:ext cx="1401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sz="800">
                <a:solidFill>
                  <a:srgbClr val="C3C3C3"/>
                </a:solidFill>
                <a:latin typeface="Calibri"/>
                <a:ea typeface="Calibri"/>
                <a:cs typeface="Calibri"/>
                <a:sym typeface="Calibri"/>
              </a:rPr>
              <a:t>20</a:t>
            </a:r>
            <a:endParaRPr sz="800">
              <a:latin typeface="Calibri"/>
              <a:ea typeface="Calibri"/>
              <a:cs typeface="Calibri"/>
              <a:sym typeface="Calibri"/>
            </a:endParaRPr>
          </a:p>
        </p:txBody>
      </p:sp>
      <p:sp>
        <p:nvSpPr>
          <p:cNvPr id="689" name="Google Shape;689;p93"/>
          <p:cNvSpPr txBox="1"/>
          <p:nvPr>
            <p:ph type="title"/>
          </p:nvPr>
        </p:nvSpPr>
        <p:spPr>
          <a:xfrm>
            <a:off x="459553" y="387030"/>
            <a:ext cx="7107300" cy="675600"/>
          </a:xfrm>
          <a:prstGeom prst="rect">
            <a:avLst/>
          </a:prstGeom>
          <a:noFill/>
          <a:ln>
            <a:noFill/>
          </a:ln>
        </p:spPr>
        <p:txBody>
          <a:bodyPr anchorCtr="0" anchor="t" bIns="0" lIns="0" spcFirstLastPara="1" rIns="0" wrap="square" tIns="13650">
            <a:spAutoFit/>
          </a:bodyPr>
          <a:lstStyle/>
          <a:p>
            <a:pPr indent="0" lvl="0" marL="1790700" rtl="0" algn="l">
              <a:lnSpc>
                <a:spcPct val="100000"/>
              </a:lnSpc>
              <a:spcBef>
                <a:spcPts val="0"/>
              </a:spcBef>
              <a:spcAft>
                <a:spcPts val="0"/>
              </a:spcAft>
              <a:buNone/>
            </a:pPr>
            <a:r>
              <a:rPr b="1" lang="en" sz="4300">
                <a:latin typeface="Calibri"/>
                <a:ea typeface="Calibri"/>
                <a:cs typeface="Calibri"/>
                <a:sym typeface="Calibri"/>
              </a:rPr>
              <a:t>Clarksville - ELO</a:t>
            </a:r>
            <a:endParaRPr sz="4300">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3" name="Shape 693"/>
        <p:cNvGrpSpPr/>
        <p:nvPr/>
      </p:nvGrpSpPr>
      <p:grpSpPr>
        <a:xfrm>
          <a:off x="0" y="0"/>
          <a:ext cx="0" cy="0"/>
          <a:chOff x="0" y="0"/>
          <a:chExt cx="0" cy="0"/>
        </a:xfrm>
      </p:grpSpPr>
      <p:pic>
        <p:nvPicPr>
          <p:cNvPr id="694" name="Google Shape;694;p94"/>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pic>
        <p:nvPicPr>
          <p:cNvPr id="695" name="Google Shape;695;p94"/>
          <p:cNvPicPr preferRelativeResize="0"/>
          <p:nvPr/>
        </p:nvPicPr>
        <p:blipFill rotWithShape="1">
          <a:blip r:embed="rId4">
            <a:alphaModFix/>
          </a:blip>
          <a:srcRect b="0" l="0" r="0" t="0"/>
          <a:stretch/>
        </p:blipFill>
        <p:spPr>
          <a:xfrm>
            <a:off x="133004" y="4449632"/>
            <a:ext cx="1331259" cy="345926"/>
          </a:xfrm>
          <a:prstGeom prst="rect">
            <a:avLst/>
          </a:prstGeom>
          <a:noFill/>
          <a:ln>
            <a:noFill/>
          </a:ln>
        </p:spPr>
      </p:pic>
      <p:sp>
        <p:nvSpPr>
          <p:cNvPr id="696" name="Google Shape;696;p94"/>
          <p:cNvSpPr txBox="1"/>
          <p:nvPr/>
        </p:nvSpPr>
        <p:spPr>
          <a:xfrm>
            <a:off x="459469" y="1533621"/>
            <a:ext cx="6847500" cy="2830200"/>
          </a:xfrm>
          <a:prstGeom prst="rect">
            <a:avLst/>
          </a:prstGeom>
          <a:noFill/>
          <a:ln>
            <a:noFill/>
          </a:ln>
        </p:spPr>
        <p:txBody>
          <a:bodyPr anchorCtr="0" anchor="t" bIns="0" lIns="0" spcFirstLastPara="1" rIns="0" wrap="square" tIns="38325">
            <a:spAutoFit/>
          </a:bodyPr>
          <a:lstStyle/>
          <a:p>
            <a:pPr indent="-203200" lvl="0" marL="215900" marR="3810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The A-G Completion Grants are a follow on to the PGSGP grants, which were to set aside funding to engage students toward the successful completion from High School</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1300">
              <a:latin typeface="Calibri"/>
              <a:ea typeface="Calibri"/>
              <a:cs typeface="Calibri"/>
              <a:sym typeface="Calibri"/>
            </a:endParaRPr>
          </a:p>
          <a:p>
            <a:pPr indent="-203200" lvl="0" marL="215900" marR="6350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The one item that is different vs. PGSGP is that there is a Learning Loss component associated with COVID-19.</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1300">
              <a:latin typeface="Calibri"/>
              <a:ea typeface="Calibri"/>
              <a:cs typeface="Calibri"/>
              <a:sym typeface="Calibri"/>
            </a:endParaRPr>
          </a:p>
          <a:p>
            <a:pPr indent="-203200" lvl="0" marL="215900" marR="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LEAs will be responsible for developing plans to help Unduplicated Students achieve success, using the funds for curriculum, salaries, etc…</a:t>
            </a:r>
            <a:endParaRPr sz="1600">
              <a:latin typeface="Calibri"/>
              <a:ea typeface="Calibri"/>
              <a:cs typeface="Calibri"/>
              <a:sym typeface="Calibri"/>
            </a:endParaRPr>
          </a:p>
        </p:txBody>
      </p:sp>
      <p:sp>
        <p:nvSpPr>
          <p:cNvPr id="697" name="Google Shape;697;p94"/>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21</a:t>
            </a:r>
            <a:endParaRPr/>
          </a:p>
        </p:txBody>
      </p:sp>
      <p:sp>
        <p:nvSpPr>
          <p:cNvPr id="698" name="Google Shape;698;p94"/>
          <p:cNvSpPr txBox="1"/>
          <p:nvPr>
            <p:ph type="title"/>
          </p:nvPr>
        </p:nvSpPr>
        <p:spPr>
          <a:xfrm>
            <a:off x="459553" y="387030"/>
            <a:ext cx="7107300" cy="665700"/>
          </a:xfrm>
          <a:prstGeom prst="rect">
            <a:avLst/>
          </a:prstGeom>
          <a:noFill/>
          <a:ln>
            <a:noFill/>
          </a:ln>
        </p:spPr>
        <p:txBody>
          <a:bodyPr anchorCtr="0" anchor="t" bIns="0" lIns="0" spcFirstLastPara="1" rIns="0" wrap="square" tIns="156225">
            <a:spAutoFit/>
          </a:bodyPr>
          <a:lstStyle/>
          <a:p>
            <a:pPr indent="0" lvl="0" marL="1206500" rtl="0" algn="l">
              <a:lnSpc>
                <a:spcPct val="100000"/>
              </a:lnSpc>
              <a:spcBef>
                <a:spcPts val="0"/>
              </a:spcBef>
              <a:spcAft>
                <a:spcPts val="0"/>
              </a:spcAft>
              <a:buNone/>
            </a:pPr>
            <a:r>
              <a:rPr b="1" lang="en">
                <a:latin typeface="Calibri"/>
                <a:ea typeface="Calibri"/>
                <a:cs typeface="Calibri"/>
                <a:sym typeface="Calibri"/>
              </a:rPr>
              <a:t>Clarksville– A-G Completion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02" name="Shape 702"/>
        <p:cNvGrpSpPr/>
        <p:nvPr/>
      </p:nvGrpSpPr>
      <p:grpSpPr>
        <a:xfrm>
          <a:off x="0" y="0"/>
          <a:ext cx="0" cy="0"/>
          <a:chOff x="0" y="0"/>
          <a:chExt cx="0" cy="0"/>
        </a:xfrm>
      </p:grpSpPr>
      <p:pic>
        <p:nvPicPr>
          <p:cNvPr id="703" name="Google Shape;703;p95"/>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pic>
        <p:nvPicPr>
          <p:cNvPr id="704" name="Google Shape;704;p95"/>
          <p:cNvPicPr preferRelativeResize="0"/>
          <p:nvPr/>
        </p:nvPicPr>
        <p:blipFill rotWithShape="1">
          <a:blip r:embed="rId4">
            <a:alphaModFix/>
          </a:blip>
          <a:srcRect b="0" l="0" r="0" t="0"/>
          <a:stretch/>
        </p:blipFill>
        <p:spPr>
          <a:xfrm>
            <a:off x="133004" y="4449632"/>
            <a:ext cx="1331259" cy="345926"/>
          </a:xfrm>
          <a:prstGeom prst="rect">
            <a:avLst/>
          </a:prstGeom>
          <a:noFill/>
          <a:ln>
            <a:noFill/>
          </a:ln>
        </p:spPr>
      </p:pic>
      <p:sp>
        <p:nvSpPr>
          <p:cNvPr id="705" name="Google Shape;705;p95"/>
          <p:cNvSpPr txBox="1"/>
          <p:nvPr/>
        </p:nvSpPr>
        <p:spPr>
          <a:xfrm>
            <a:off x="459469" y="1533621"/>
            <a:ext cx="6610800" cy="3373800"/>
          </a:xfrm>
          <a:prstGeom prst="rect">
            <a:avLst/>
          </a:prstGeom>
          <a:noFill/>
          <a:ln>
            <a:noFill/>
          </a:ln>
        </p:spPr>
        <p:txBody>
          <a:bodyPr anchorCtr="0" anchor="t" bIns="0" lIns="0" spcFirstLastPara="1" rIns="0" wrap="square" tIns="38325">
            <a:spAutoFit/>
          </a:bodyPr>
          <a:lstStyle/>
          <a:p>
            <a:pPr indent="-203200" lvl="0" marL="215900" marR="15240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Funding to each school provided based on the number of FTE’s the school has multiplied by about $2,400 per FTE</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Eligible for all Certificated and Classified Staff</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Offered in addition to any Title II Funding a school may have</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1300">
              <a:latin typeface="Calibri"/>
              <a:ea typeface="Calibri"/>
              <a:cs typeface="Calibri"/>
              <a:sym typeface="Calibri"/>
            </a:endParaRPr>
          </a:p>
          <a:p>
            <a:pPr indent="-203200" lvl="0" marL="215900" marR="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Practices and strategies that reengage pupils and lead to accelerated learning.</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Can also include Coaching and Mentoring of Staff</a:t>
            </a:r>
            <a:endParaRPr sz="1600">
              <a:latin typeface="Calibri"/>
              <a:ea typeface="Calibri"/>
              <a:cs typeface="Calibri"/>
              <a:sym typeface="Calibri"/>
            </a:endParaRPr>
          </a:p>
        </p:txBody>
      </p:sp>
      <p:sp>
        <p:nvSpPr>
          <p:cNvPr id="706" name="Google Shape;706;p95"/>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22</a:t>
            </a:r>
            <a:endParaRPr/>
          </a:p>
        </p:txBody>
      </p:sp>
      <p:sp>
        <p:nvSpPr>
          <p:cNvPr id="707" name="Google Shape;707;p95"/>
          <p:cNvSpPr txBox="1"/>
          <p:nvPr>
            <p:ph type="title"/>
          </p:nvPr>
        </p:nvSpPr>
        <p:spPr>
          <a:xfrm>
            <a:off x="459553" y="387030"/>
            <a:ext cx="7107300" cy="675600"/>
          </a:xfrm>
          <a:prstGeom prst="rect">
            <a:avLst/>
          </a:prstGeom>
          <a:noFill/>
          <a:ln>
            <a:noFill/>
          </a:ln>
        </p:spPr>
        <p:txBody>
          <a:bodyPr anchorCtr="0" anchor="t" bIns="0" lIns="0" spcFirstLastPara="1" rIns="0" wrap="square" tIns="13650">
            <a:spAutoFit/>
          </a:bodyPr>
          <a:lstStyle/>
          <a:p>
            <a:pPr indent="0" lvl="0" marL="1562100" rtl="0" algn="l">
              <a:lnSpc>
                <a:spcPct val="100000"/>
              </a:lnSpc>
              <a:spcBef>
                <a:spcPts val="0"/>
              </a:spcBef>
              <a:spcAft>
                <a:spcPts val="0"/>
              </a:spcAft>
              <a:buNone/>
            </a:pPr>
            <a:r>
              <a:rPr b="1" lang="en" sz="4300">
                <a:latin typeface="Calibri"/>
                <a:ea typeface="Calibri"/>
                <a:cs typeface="Calibri"/>
                <a:sym typeface="Calibri"/>
              </a:rPr>
              <a:t>Clarksville – EEBG</a:t>
            </a:r>
            <a:endParaRPr sz="4300">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96"/>
          <p:cNvSpPr txBox="1"/>
          <p:nvPr/>
        </p:nvSpPr>
        <p:spPr>
          <a:xfrm>
            <a:off x="713115" y="1545702"/>
            <a:ext cx="2422800" cy="1843800"/>
          </a:xfrm>
          <a:prstGeom prst="rect">
            <a:avLst/>
          </a:prstGeom>
          <a:noFill/>
          <a:ln>
            <a:noFill/>
          </a:ln>
        </p:spPr>
        <p:txBody>
          <a:bodyPr anchorCtr="0" anchor="t" bIns="0" lIns="0" spcFirstLastPara="1" rIns="0" wrap="square" tIns="12075">
            <a:spAutoFit/>
          </a:bodyPr>
          <a:lstStyle/>
          <a:p>
            <a:pPr indent="0" lvl="0" marL="12700" rtl="0" algn="l">
              <a:lnSpc>
                <a:spcPct val="100000"/>
              </a:lnSpc>
              <a:spcBef>
                <a:spcPts val="0"/>
              </a:spcBef>
              <a:spcAft>
                <a:spcPts val="0"/>
              </a:spcAft>
              <a:buNone/>
            </a:pPr>
            <a:r>
              <a:rPr lang="en" sz="2900">
                <a:latin typeface="Calibri"/>
                <a:ea typeface="Calibri"/>
                <a:cs typeface="Calibri"/>
                <a:sym typeface="Calibri"/>
              </a:rPr>
              <a:t>Federal Grants</a:t>
            </a:r>
            <a:endParaRPr sz="2900">
              <a:latin typeface="Calibri"/>
              <a:ea typeface="Calibri"/>
              <a:cs typeface="Calibri"/>
              <a:sym typeface="Calibri"/>
            </a:endParaRPr>
          </a:p>
          <a:p>
            <a:pPr indent="0" lvl="0" marL="0" rtl="0" algn="l">
              <a:lnSpc>
                <a:spcPct val="100000"/>
              </a:lnSpc>
              <a:spcBef>
                <a:spcPts val="0"/>
              </a:spcBef>
              <a:spcAft>
                <a:spcPts val="0"/>
              </a:spcAft>
              <a:buNone/>
            </a:pPr>
            <a:r>
              <a:t/>
            </a:r>
            <a:endParaRPr sz="2900">
              <a:latin typeface="Calibri"/>
              <a:ea typeface="Calibri"/>
              <a:cs typeface="Calibri"/>
              <a:sym typeface="Calibri"/>
            </a:endParaRPr>
          </a:p>
          <a:p>
            <a:pPr indent="0" lvl="0" marL="0" rtl="0" algn="l">
              <a:lnSpc>
                <a:spcPct val="100000"/>
              </a:lnSpc>
              <a:spcBef>
                <a:spcPts val="0"/>
              </a:spcBef>
              <a:spcAft>
                <a:spcPts val="0"/>
              </a:spcAft>
              <a:buNone/>
            </a:pPr>
            <a:r>
              <a:t/>
            </a:r>
            <a:endParaRPr sz="3200">
              <a:latin typeface="Calibri"/>
              <a:ea typeface="Calibri"/>
              <a:cs typeface="Calibri"/>
              <a:sym typeface="Calibri"/>
            </a:endParaRPr>
          </a:p>
          <a:p>
            <a:pPr indent="0" lvl="0" marL="12700" rtl="0" algn="l">
              <a:lnSpc>
                <a:spcPct val="100000"/>
              </a:lnSpc>
              <a:spcBef>
                <a:spcPts val="0"/>
              </a:spcBef>
              <a:spcAft>
                <a:spcPts val="0"/>
              </a:spcAft>
              <a:buNone/>
            </a:pPr>
            <a:r>
              <a:rPr lang="en" sz="2900">
                <a:latin typeface="Calibri"/>
                <a:ea typeface="Calibri"/>
                <a:cs typeface="Calibri"/>
                <a:sym typeface="Calibri"/>
              </a:rPr>
              <a:t>State Grants</a:t>
            </a:r>
            <a:endParaRPr sz="2900">
              <a:latin typeface="Calibri"/>
              <a:ea typeface="Calibri"/>
              <a:cs typeface="Calibri"/>
              <a:sym typeface="Calibri"/>
            </a:endParaRPr>
          </a:p>
        </p:txBody>
      </p:sp>
      <p:sp>
        <p:nvSpPr>
          <p:cNvPr id="713" name="Google Shape;713;p96"/>
          <p:cNvSpPr txBox="1"/>
          <p:nvPr/>
        </p:nvSpPr>
        <p:spPr>
          <a:xfrm>
            <a:off x="4118926" y="1545702"/>
            <a:ext cx="2809500" cy="1843800"/>
          </a:xfrm>
          <a:prstGeom prst="rect">
            <a:avLst/>
          </a:prstGeom>
          <a:noFill/>
          <a:ln>
            <a:noFill/>
          </a:ln>
        </p:spPr>
        <p:txBody>
          <a:bodyPr anchorCtr="0" anchor="t" bIns="0" lIns="0" spcFirstLastPara="1" rIns="0" wrap="square" tIns="12075">
            <a:spAutoFit/>
          </a:bodyPr>
          <a:lstStyle/>
          <a:p>
            <a:pPr indent="0" lvl="0" marL="12700" rtl="0" algn="l">
              <a:lnSpc>
                <a:spcPct val="100000"/>
              </a:lnSpc>
              <a:spcBef>
                <a:spcPts val="0"/>
              </a:spcBef>
              <a:spcAft>
                <a:spcPts val="0"/>
              </a:spcAft>
              <a:buNone/>
            </a:pPr>
            <a:r>
              <a:rPr lang="en" sz="2900">
                <a:latin typeface="Calibri"/>
                <a:ea typeface="Calibri"/>
                <a:cs typeface="Calibri"/>
                <a:sym typeface="Calibri"/>
              </a:rPr>
              <a:t>$1,637,628 (est.)</a:t>
            </a:r>
            <a:endParaRPr sz="2900">
              <a:latin typeface="Calibri"/>
              <a:ea typeface="Calibri"/>
              <a:cs typeface="Calibri"/>
              <a:sym typeface="Calibri"/>
            </a:endParaRPr>
          </a:p>
          <a:p>
            <a:pPr indent="0" lvl="0" marL="0" rtl="0" algn="l">
              <a:lnSpc>
                <a:spcPct val="100000"/>
              </a:lnSpc>
              <a:spcBef>
                <a:spcPts val="0"/>
              </a:spcBef>
              <a:spcAft>
                <a:spcPts val="0"/>
              </a:spcAft>
              <a:buNone/>
            </a:pPr>
            <a:r>
              <a:t/>
            </a:r>
            <a:endParaRPr sz="2900">
              <a:latin typeface="Calibri"/>
              <a:ea typeface="Calibri"/>
              <a:cs typeface="Calibri"/>
              <a:sym typeface="Calibri"/>
            </a:endParaRPr>
          </a:p>
          <a:p>
            <a:pPr indent="0" lvl="0" marL="0" rtl="0" algn="l">
              <a:lnSpc>
                <a:spcPct val="100000"/>
              </a:lnSpc>
              <a:spcBef>
                <a:spcPts val="0"/>
              </a:spcBef>
              <a:spcAft>
                <a:spcPts val="0"/>
              </a:spcAft>
              <a:buNone/>
            </a:pPr>
            <a:r>
              <a:t/>
            </a:r>
            <a:endParaRPr sz="3200">
              <a:latin typeface="Calibri"/>
              <a:ea typeface="Calibri"/>
              <a:cs typeface="Calibri"/>
              <a:sym typeface="Calibri"/>
            </a:endParaRPr>
          </a:p>
          <a:p>
            <a:pPr indent="0" lvl="0" marL="12700" rtl="0" algn="l">
              <a:lnSpc>
                <a:spcPct val="100000"/>
              </a:lnSpc>
              <a:spcBef>
                <a:spcPts val="0"/>
              </a:spcBef>
              <a:spcAft>
                <a:spcPts val="0"/>
              </a:spcAft>
              <a:buNone/>
            </a:pPr>
            <a:r>
              <a:rPr lang="en" sz="2900">
                <a:latin typeface="Calibri"/>
                <a:ea typeface="Calibri"/>
                <a:cs typeface="Calibri"/>
                <a:sym typeface="Calibri"/>
              </a:rPr>
              <a:t>$2,309,494 (est.)</a:t>
            </a:r>
            <a:endParaRPr sz="2900">
              <a:latin typeface="Calibri"/>
              <a:ea typeface="Calibri"/>
              <a:cs typeface="Calibri"/>
              <a:sym typeface="Calibri"/>
            </a:endParaRPr>
          </a:p>
        </p:txBody>
      </p:sp>
      <p:sp>
        <p:nvSpPr>
          <p:cNvPr id="714" name="Google Shape;714;p96"/>
          <p:cNvSpPr/>
          <p:nvPr/>
        </p:nvSpPr>
        <p:spPr>
          <a:xfrm>
            <a:off x="550977" y="2852121"/>
            <a:ext cx="95345" cy="76985"/>
          </a:xfrm>
          <a:custGeom>
            <a:rect b="b" l="l" r="r" t="t"/>
            <a:pathLst>
              <a:path extrusionOk="0" h="116204" w="104775">
                <a:moveTo>
                  <a:pt x="0" y="115824"/>
                </a:moveTo>
                <a:lnTo>
                  <a:pt x="0" y="0"/>
                </a:lnTo>
                <a:lnTo>
                  <a:pt x="104203" y="57911"/>
                </a:lnTo>
                <a:lnTo>
                  <a:pt x="0" y="115824"/>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715" name="Google Shape;715;p96"/>
          <p:cNvSpPr txBox="1"/>
          <p:nvPr>
            <p:ph type="title"/>
          </p:nvPr>
        </p:nvSpPr>
        <p:spPr>
          <a:xfrm>
            <a:off x="459553" y="387030"/>
            <a:ext cx="7107300" cy="665700"/>
          </a:xfrm>
          <a:prstGeom prst="rect">
            <a:avLst/>
          </a:prstGeom>
          <a:noFill/>
          <a:ln>
            <a:noFill/>
          </a:ln>
        </p:spPr>
        <p:txBody>
          <a:bodyPr anchorCtr="0" anchor="t" bIns="0" lIns="0" spcFirstLastPara="1" rIns="0" wrap="square" tIns="156225">
            <a:spAutoFit/>
          </a:bodyPr>
          <a:lstStyle/>
          <a:p>
            <a:pPr indent="0" lvl="0" marL="1117600" rtl="0" algn="l">
              <a:lnSpc>
                <a:spcPct val="100000"/>
              </a:lnSpc>
              <a:spcBef>
                <a:spcPts val="0"/>
              </a:spcBef>
              <a:spcAft>
                <a:spcPts val="0"/>
              </a:spcAft>
              <a:buNone/>
            </a:pPr>
            <a:r>
              <a:rPr b="1" lang="en">
                <a:latin typeface="Calibri"/>
                <a:ea typeface="Calibri"/>
                <a:cs typeface="Calibri"/>
                <a:sym typeface="Calibri"/>
              </a:rPr>
              <a:t>Clarksville </a:t>
            </a:r>
            <a:r>
              <a:rPr lang="en"/>
              <a:t>– Amount Granted</a:t>
            </a:r>
            <a:endParaRPr/>
          </a:p>
        </p:txBody>
      </p:sp>
      <p:sp>
        <p:nvSpPr>
          <p:cNvPr id="716" name="Google Shape;716;p96"/>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23</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0" name="Shape 720"/>
        <p:cNvGrpSpPr/>
        <p:nvPr/>
      </p:nvGrpSpPr>
      <p:grpSpPr>
        <a:xfrm>
          <a:off x="0" y="0"/>
          <a:ext cx="0" cy="0"/>
          <a:chOff x="0" y="0"/>
          <a:chExt cx="0" cy="0"/>
        </a:xfrm>
      </p:grpSpPr>
      <p:pic>
        <p:nvPicPr>
          <p:cNvPr id="721" name="Google Shape;721;p97"/>
          <p:cNvPicPr preferRelativeResize="0"/>
          <p:nvPr/>
        </p:nvPicPr>
        <p:blipFill rotWithShape="1">
          <a:blip r:embed="rId3">
            <a:alphaModFix/>
          </a:blip>
          <a:srcRect b="0" l="0" r="0" t="0"/>
          <a:stretch/>
        </p:blipFill>
        <p:spPr>
          <a:xfrm>
            <a:off x="0" y="75640"/>
            <a:ext cx="6656292" cy="4992221"/>
          </a:xfrm>
          <a:prstGeom prst="rect">
            <a:avLst/>
          </a:prstGeom>
          <a:noFill/>
          <a:ln>
            <a:noFill/>
          </a:ln>
        </p:spPr>
      </p:pic>
      <p:sp>
        <p:nvSpPr>
          <p:cNvPr id="722" name="Google Shape;722;p97"/>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24</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6" name="Shape 726"/>
        <p:cNvGrpSpPr/>
        <p:nvPr/>
      </p:nvGrpSpPr>
      <p:grpSpPr>
        <a:xfrm>
          <a:off x="0" y="0"/>
          <a:ext cx="0" cy="0"/>
          <a:chOff x="0" y="0"/>
          <a:chExt cx="0" cy="0"/>
        </a:xfrm>
      </p:grpSpPr>
      <p:sp>
        <p:nvSpPr>
          <p:cNvPr id="727" name="Google Shape;727;p98"/>
          <p:cNvSpPr txBox="1"/>
          <p:nvPr>
            <p:ph type="ctrTitle"/>
          </p:nvPr>
        </p:nvSpPr>
        <p:spPr>
          <a:xfrm>
            <a:off x="4161500" y="2515325"/>
            <a:ext cx="3513000" cy="1328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700"/>
              <a:t>BOARD OF DIRECTORS </a:t>
            </a:r>
            <a:endParaRPr sz="1700"/>
          </a:p>
          <a:p>
            <a:pPr indent="0" lvl="0" marL="0" rtl="0" algn="r">
              <a:spcBef>
                <a:spcPts val="0"/>
              </a:spcBef>
              <a:spcAft>
                <a:spcPts val="0"/>
              </a:spcAft>
              <a:buNone/>
            </a:pPr>
            <a:r>
              <a:rPr lang="en" sz="1700"/>
              <a:t>RESPONSIBILITIES,</a:t>
            </a:r>
            <a:r>
              <a:rPr lang="en" sz="1700"/>
              <a:t> NORMS, AND ROLES with Bryanna Brossman</a:t>
            </a:r>
            <a:r>
              <a:rPr lang="en"/>
              <a:t> </a:t>
            </a:r>
            <a:endParaRPr/>
          </a:p>
        </p:txBody>
      </p:sp>
      <p:sp>
        <p:nvSpPr>
          <p:cNvPr id="728" name="Google Shape;728;p98"/>
          <p:cNvSpPr txBox="1"/>
          <p:nvPr>
            <p:ph idx="2" type="title"/>
          </p:nvPr>
        </p:nvSpPr>
        <p:spPr>
          <a:xfrm>
            <a:off x="4329766" y="1760835"/>
            <a:ext cx="2979300" cy="754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04</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99"/>
          <p:cNvSpPr/>
          <p:nvPr/>
        </p:nvSpPr>
        <p:spPr>
          <a:xfrm flipH="1">
            <a:off x="-1004887" y="-447675"/>
            <a:ext cx="8239125" cy="4857750"/>
          </a:xfrm>
          <a:custGeom>
            <a:rect b="b" l="l" r="r" t="t"/>
            <a:pathLst>
              <a:path extrusionOk="0" h="194310" w="329565">
                <a:moveTo>
                  <a:pt x="0" y="0"/>
                </a:moveTo>
                <a:lnTo>
                  <a:pt x="33147" y="107442"/>
                </a:lnTo>
                <a:lnTo>
                  <a:pt x="74295" y="118110"/>
                </a:lnTo>
                <a:lnTo>
                  <a:pt x="134493" y="194310"/>
                </a:lnTo>
                <a:lnTo>
                  <a:pt x="329565" y="180594"/>
                </a:lnTo>
                <a:lnTo>
                  <a:pt x="308229" y="11430"/>
                </a:lnTo>
                <a:close/>
              </a:path>
            </a:pathLst>
          </a:custGeom>
          <a:noFill/>
          <a:ln cap="flat" cmpd="sng" w="19050">
            <a:solidFill>
              <a:srgbClr val="D9D9D9"/>
            </a:solidFill>
            <a:prstDash val="solid"/>
            <a:round/>
            <a:headEnd len="med" w="med" type="none"/>
            <a:tailEnd len="med" w="med" type="none"/>
          </a:ln>
        </p:spPr>
      </p:sp>
      <p:sp>
        <p:nvSpPr>
          <p:cNvPr id="734" name="Google Shape;734;p99"/>
          <p:cNvSpPr txBox="1"/>
          <p:nvPr/>
        </p:nvSpPr>
        <p:spPr>
          <a:xfrm flipH="1">
            <a:off x="-100" y="292575"/>
            <a:ext cx="3311400" cy="644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900">
                <a:solidFill>
                  <a:schemeClr val="dk1"/>
                </a:solidFill>
                <a:latin typeface="Nunito Sans"/>
                <a:ea typeface="Nunito Sans"/>
                <a:cs typeface="Nunito Sans"/>
                <a:sym typeface="Nunito Sans"/>
              </a:rPr>
              <a:t>BOARD RESPONSIBILITIES</a:t>
            </a:r>
            <a:endParaRPr b="1" sz="1900">
              <a:solidFill>
                <a:schemeClr val="dk1"/>
              </a:solidFill>
              <a:latin typeface="Nunito Sans"/>
              <a:ea typeface="Nunito Sans"/>
              <a:cs typeface="Nunito Sans"/>
              <a:sym typeface="Nunito Sans"/>
            </a:endParaRPr>
          </a:p>
        </p:txBody>
      </p:sp>
      <p:sp>
        <p:nvSpPr>
          <p:cNvPr id="735" name="Google Shape;735;p99"/>
          <p:cNvSpPr txBox="1"/>
          <p:nvPr/>
        </p:nvSpPr>
        <p:spPr>
          <a:xfrm flipH="1">
            <a:off x="267275" y="1001975"/>
            <a:ext cx="4532700" cy="37980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1100">
                <a:latin typeface="Chivo"/>
                <a:ea typeface="Chivo"/>
                <a:cs typeface="Chivo"/>
                <a:sym typeface="Chivo"/>
              </a:rPr>
              <a:t>Nonprofit board members have two basic responsibilities—support and governance.</a:t>
            </a:r>
            <a:endParaRPr sz="1100">
              <a:latin typeface="Chivo"/>
              <a:ea typeface="Chivo"/>
              <a:cs typeface="Chivo"/>
              <a:sym typeface="Chivo"/>
            </a:endParaRPr>
          </a:p>
          <a:p>
            <a:pPr indent="0" lvl="0" marL="0" marR="99695" rtl="0" algn="just">
              <a:lnSpc>
                <a:spcPct val="110000"/>
              </a:lnSpc>
              <a:spcBef>
                <a:spcPts val="0"/>
              </a:spcBef>
              <a:spcAft>
                <a:spcPts val="0"/>
              </a:spcAft>
              <a:buNone/>
            </a:pPr>
            <a:r>
              <a:t/>
            </a:r>
            <a:endParaRPr sz="1100">
              <a:latin typeface="Chivo"/>
              <a:ea typeface="Chivo"/>
              <a:cs typeface="Chivo"/>
              <a:sym typeface="Chivo"/>
            </a:endParaRPr>
          </a:p>
          <a:p>
            <a:pPr indent="0" lvl="0" marL="0" marR="99695" rtl="0" algn="just">
              <a:lnSpc>
                <a:spcPct val="110000"/>
              </a:lnSpc>
              <a:spcBef>
                <a:spcPts val="0"/>
              </a:spcBef>
              <a:spcAft>
                <a:spcPts val="0"/>
              </a:spcAft>
              <a:buNone/>
            </a:pPr>
            <a:r>
              <a:rPr lang="en" sz="1100">
                <a:latin typeface="Chivo"/>
                <a:ea typeface="Chivo"/>
                <a:cs typeface="Chivo"/>
                <a:sym typeface="Chivo"/>
              </a:rPr>
              <a:t>The easiest way to stay in compliance with the law is to follow what is commonly referred to as “The 3 D’s.”</a:t>
            </a:r>
            <a:endParaRPr sz="1100">
              <a:latin typeface="Chivo"/>
              <a:ea typeface="Chivo"/>
              <a:cs typeface="Chivo"/>
              <a:sym typeface="Chivo"/>
            </a:endParaRPr>
          </a:p>
          <a:p>
            <a:pPr indent="0" lvl="0" marL="0" marR="99695" rtl="0" algn="just">
              <a:lnSpc>
                <a:spcPct val="110000"/>
              </a:lnSpc>
              <a:spcBef>
                <a:spcPts val="0"/>
              </a:spcBef>
              <a:spcAft>
                <a:spcPts val="0"/>
              </a:spcAft>
              <a:buNone/>
            </a:pPr>
            <a:r>
              <a:t/>
            </a:r>
            <a:endParaRPr sz="1100">
              <a:latin typeface="Chivo"/>
              <a:ea typeface="Chivo"/>
              <a:cs typeface="Chivo"/>
              <a:sym typeface="Chivo"/>
            </a:endParaRPr>
          </a:p>
          <a:p>
            <a:pPr indent="-342900" lvl="0" marL="914400" marR="99695" rtl="0" algn="just">
              <a:lnSpc>
                <a:spcPct val="110000"/>
              </a:lnSpc>
              <a:spcBef>
                <a:spcPts val="0"/>
              </a:spcBef>
              <a:spcAft>
                <a:spcPts val="0"/>
              </a:spcAft>
              <a:buSzPts val="1800"/>
              <a:buFont typeface="Chivo"/>
              <a:buChar char="●"/>
            </a:pPr>
            <a:r>
              <a:rPr lang="en" sz="1800">
                <a:latin typeface="Chivo"/>
                <a:ea typeface="Chivo"/>
                <a:cs typeface="Chivo"/>
                <a:sym typeface="Chivo"/>
              </a:rPr>
              <a:t>The Duty of Care</a:t>
            </a:r>
            <a:endParaRPr sz="1800">
              <a:latin typeface="Chivo"/>
              <a:ea typeface="Chivo"/>
              <a:cs typeface="Chivo"/>
              <a:sym typeface="Chivo"/>
            </a:endParaRPr>
          </a:p>
          <a:p>
            <a:pPr indent="-342900" lvl="0" marL="914400" marR="99695" rtl="0" algn="just">
              <a:lnSpc>
                <a:spcPct val="110000"/>
              </a:lnSpc>
              <a:spcBef>
                <a:spcPts val="0"/>
              </a:spcBef>
              <a:spcAft>
                <a:spcPts val="0"/>
              </a:spcAft>
              <a:buSzPts val="1800"/>
              <a:buFont typeface="Chivo"/>
              <a:buChar char="●"/>
            </a:pPr>
            <a:r>
              <a:rPr lang="en" sz="1800">
                <a:latin typeface="Chivo"/>
                <a:ea typeface="Chivo"/>
                <a:cs typeface="Chivo"/>
                <a:sym typeface="Chivo"/>
              </a:rPr>
              <a:t>The Duty of Obedience</a:t>
            </a:r>
            <a:endParaRPr sz="1800">
              <a:latin typeface="Chivo"/>
              <a:ea typeface="Chivo"/>
              <a:cs typeface="Chivo"/>
              <a:sym typeface="Chivo"/>
            </a:endParaRPr>
          </a:p>
          <a:p>
            <a:pPr indent="-342900" lvl="0" marL="914400" marR="99695" rtl="0" algn="just">
              <a:lnSpc>
                <a:spcPct val="110000"/>
              </a:lnSpc>
              <a:spcBef>
                <a:spcPts val="0"/>
              </a:spcBef>
              <a:spcAft>
                <a:spcPts val="0"/>
              </a:spcAft>
              <a:buSzPts val="1800"/>
              <a:buFont typeface="Chivo"/>
              <a:buChar char="●"/>
            </a:pPr>
            <a:r>
              <a:rPr lang="en" sz="1800">
                <a:latin typeface="Chivo"/>
                <a:ea typeface="Chivo"/>
                <a:cs typeface="Chivo"/>
                <a:sym typeface="Chivo"/>
              </a:rPr>
              <a:t>The Duty of Loyalty</a:t>
            </a:r>
            <a:endParaRPr sz="2000">
              <a:latin typeface="Chivo"/>
              <a:ea typeface="Chivo"/>
              <a:cs typeface="Chivo"/>
              <a:sym typeface="Chivo"/>
            </a:endParaRPr>
          </a:p>
        </p:txBody>
      </p:sp>
      <p:pic>
        <p:nvPicPr>
          <p:cNvPr id="736" name="Google Shape;736;p99"/>
          <p:cNvPicPr preferRelativeResize="0"/>
          <p:nvPr/>
        </p:nvPicPr>
        <p:blipFill rotWithShape="1">
          <a:blip r:embed="rId3">
            <a:alphaModFix/>
          </a:blip>
          <a:srcRect b="0" l="22129" r="22129" t="0"/>
          <a:stretch/>
        </p:blipFill>
        <p:spPr>
          <a:xfrm rot="900126">
            <a:off x="5106874" y="1146431"/>
            <a:ext cx="3884809" cy="392206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0" name="Shape 740"/>
        <p:cNvGrpSpPr/>
        <p:nvPr/>
      </p:nvGrpSpPr>
      <p:grpSpPr>
        <a:xfrm>
          <a:off x="0" y="0"/>
          <a:ext cx="0" cy="0"/>
          <a:chOff x="0" y="0"/>
          <a:chExt cx="0" cy="0"/>
        </a:xfrm>
      </p:grpSpPr>
      <p:sp>
        <p:nvSpPr>
          <p:cNvPr id="741" name="Google Shape;741;p100"/>
          <p:cNvSpPr txBox="1"/>
          <p:nvPr>
            <p:ph type="ctrTitle"/>
          </p:nvPr>
        </p:nvSpPr>
        <p:spPr>
          <a:xfrm>
            <a:off x="-40400" y="749443"/>
            <a:ext cx="3867300" cy="58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t>Duty of Care</a:t>
            </a:r>
            <a:endParaRPr sz="2700"/>
          </a:p>
          <a:p>
            <a:pPr indent="0" lvl="0" marL="0" rtl="0" algn="l">
              <a:spcBef>
                <a:spcPts val="0"/>
              </a:spcBef>
              <a:spcAft>
                <a:spcPts val="0"/>
              </a:spcAft>
              <a:buNone/>
            </a:pPr>
            <a:r>
              <a:t/>
            </a:r>
            <a:endParaRPr sz="2700"/>
          </a:p>
        </p:txBody>
      </p:sp>
      <p:sp>
        <p:nvSpPr>
          <p:cNvPr id="742" name="Google Shape;742;p100"/>
          <p:cNvSpPr txBox="1"/>
          <p:nvPr/>
        </p:nvSpPr>
        <p:spPr>
          <a:xfrm flipH="1">
            <a:off x="-15200" y="963825"/>
            <a:ext cx="3816900" cy="37980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1300">
                <a:latin typeface="Chivo"/>
                <a:ea typeface="Chivo"/>
                <a:cs typeface="Chivo"/>
                <a:sym typeface="Chivo"/>
              </a:rPr>
              <a:t>Board member shall:</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Perform the duties as a member</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Serve on</a:t>
            </a:r>
            <a:r>
              <a:rPr lang="en" sz="1300">
                <a:latin typeface="Chivo"/>
                <a:ea typeface="Chivo"/>
                <a:cs typeface="Chivo"/>
                <a:sym typeface="Chivo"/>
              </a:rPr>
              <a:t> any committee of the board in good faith believes to be in the best interests of the the School and with such care</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Reasonable inquiry, as an ordinarily prudent person</a:t>
            </a:r>
            <a:endParaRPr sz="1500">
              <a:latin typeface="Chivo"/>
              <a:ea typeface="Chivo"/>
              <a:cs typeface="Chivo"/>
              <a:sym typeface="Chiv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9"/>
          <p:cNvPicPr preferRelativeResize="0"/>
          <p:nvPr/>
        </p:nvPicPr>
        <p:blipFill>
          <a:blip r:embed="rId3">
            <a:alphaModFix/>
          </a:blip>
          <a:stretch>
            <a:fillRect/>
          </a:stretch>
        </p:blipFill>
        <p:spPr>
          <a:xfrm>
            <a:off x="936875" y="428625"/>
            <a:ext cx="5715000" cy="42862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6" name="Shape 746"/>
        <p:cNvGrpSpPr/>
        <p:nvPr/>
      </p:nvGrpSpPr>
      <p:grpSpPr>
        <a:xfrm>
          <a:off x="0" y="0"/>
          <a:ext cx="0" cy="0"/>
          <a:chOff x="0" y="0"/>
          <a:chExt cx="0" cy="0"/>
        </a:xfrm>
      </p:grpSpPr>
      <p:sp>
        <p:nvSpPr>
          <p:cNvPr id="747" name="Google Shape;747;p101"/>
          <p:cNvSpPr txBox="1"/>
          <p:nvPr>
            <p:ph type="ctrTitle"/>
          </p:nvPr>
        </p:nvSpPr>
        <p:spPr>
          <a:xfrm>
            <a:off x="-40400" y="749443"/>
            <a:ext cx="3867300" cy="58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t>Duty of Obedience </a:t>
            </a:r>
            <a:endParaRPr sz="2700"/>
          </a:p>
          <a:p>
            <a:pPr indent="0" lvl="0" marL="0" rtl="0" algn="l">
              <a:spcBef>
                <a:spcPts val="0"/>
              </a:spcBef>
              <a:spcAft>
                <a:spcPts val="0"/>
              </a:spcAft>
              <a:buNone/>
            </a:pPr>
            <a:r>
              <a:t/>
            </a:r>
            <a:endParaRPr sz="2700"/>
          </a:p>
        </p:txBody>
      </p:sp>
      <p:sp>
        <p:nvSpPr>
          <p:cNvPr id="748" name="Google Shape;748;p101"/>
          <p:cNvSpPr txBox="1"/>
          <p:nvPr/>
        </p:nvSpPr>
        <p:spPr>
          <a:xfrm flipH="1">
            <a:off x="-15200" y="963825"/>
            <a:ext cx="3816900" cy="37980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1300">
                <a:latin typeface="Chivo"/>
                <a:ea typeface="Chivo"/>
                <a:cs typeface="Chivo"/>
                <a:sym typeface="Chivo"/>
              </a:rPr>
              <a:t>Board Members have a duty to:</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Adhere to the Schools governing documents (articles of incorporation, bylaws and board-established governing policies)</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Ensure the School’s purpose is carried out, and to ensure that funds are used for lawful purposes. </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Comply with state and federal laws relating to the conducting of the organization’s business. </a:t>
            </a:r>
            <a:endParaRPr sz="1700">
              <a:latin typeface="Chivo"/>
              <a:ea typeface="Chivo"/>
              <a:cs typeface="Chivo"/>
              <a:sym typeface="Chivo"/>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2" name="Shape 752"/>
        <p:cNvGrpSpPr/>
        <p:nvPr/>
      </p:nvGrpSpPr>
      <p:grpSpPr>
        <a:xfrm>
          <a:off x="0" y="0"/>
          <a:ext cx="0" cy="0"/>
          <a:chOff x="0" y="0"/>
          <a:chExt cx="0" cy="0"/>
        </a:xfrm>
      </p:grpSpPr>
      <p:sp>
        <p:nvSpPr>
          <p:cNvPr id="753" name="Google Shape;753;p102"/>
          <p:cNvSpPr txBox="1"/>
          <p:nvPr>
            <p:ph type="ctrTitle"/>
          </p:nvPr>
        </p:nvSpPr>
        <p:spPr>
          <a:xfrm>
            <a:off x="-40400" y="749443"/>
            <a:ext cx="3867300" cy="58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t>Duty of Loyalty </a:t>
            </a:r>
            <a:endParaRPr sz="2700"/>
          </a:p>
          <a:p>
            <a:pPr indent="0" lvl="0" marL="0" rtl="0" algn="l">
              <a:spcBef>
                <a:spcPts val="0"/>
              </a:spcBef>
              <a:spcAft>
                <a:spcPts val="0"/>
              </a:spcAft>
              <a:buNone/>
            </a:pPr>
            <a:r>
              <a:t/>
            </a:r>
            <a:endParaRPr sz="2700"/>
          </a:p>
        </p:txBody>
      </p:sp>
      <p:sp>
        <p:nvSpPr>
          <p:cNvPr id="754" name="Google Shape;754;p102"/>
          <p:cNvSpPr txBox="1"/>
          <p:nvPr/>
        </p:nvSpPr>
        <p:spPr>
          <a:xfrm flipH="1">
            <a:off x="-15200" y="963825"/>
            <a:ext cx="3816900" cy="37980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1300">
                <a:latin typeface="Chivo"/>
                <a:ea typeface="Chivo"/>
                <a:cs typeface="Chivo"/>
                <a:sym typeface="Chivo"/>
              </a:rPr>
              <a:t>Board Members have a duty of complete, undivided loyalty to the School. </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Put the interests of the School first</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Avoid using their position or organizational assets in a way that would result in pecuniary or monetary gain for themselves, for any family member, or for other organizations with which the board member is affiliated.</a:t>
            </a:r>
            <a:endParaRPr sz="1900">
              <a:latin typeface="Chivo"/>
              <a:ea typeface="Chivo"/>
              <a:cs typeface="Chivo"/>
              <a:sym typeface="Chivo"/>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103"/>
          <p:cNvSpPr/>
          <p:nvPr/>
        </p:nvSpPr>
        <p:spPr>
          <a:xfrm flipH="1">
            <a:off x="-1004887" y="-447675"/>
            <a:ext cx="8239125" cy="4857750"/>
          </a:xfrm>
          <a:custGeom>
            <a:rect b="b" l="l" r="r" t="t"/>
            <a:pathLst>
              <a:path extrusionOk="0" h="194310" w="329565">
                <a:moveTo>
                  <a:pt x="0" y="0"/>
                </a:moveTo>
                <a:lnTo>
                  <a:pt x="33147" y="107442"/>
                </a:lnTo>
                <a:lnTo>
                  <a:pt x="74295" y="118110"/>
                </a:lnTo>
                <a:lnTo>
                  <a:pt x="134493" y="194310"/>
                </a:lnTo>
                <a:lnTo>
                  <a:pt x="329565" y="180594"/>
                </a:lnTo>
                <a:lnTo>
                  <a:pt x="308229" y="11430"/>
                </a:lnTo>
                <a:close/>
              </a:path>
            </a:pathLst>
          </a:custGeom>
          <a:noFill/>
          <a:ln cap="flat" cmpd="sng" w="19050">
            <a:solidFill>
              <a:srgbClr val="D9D9D9"/>
            </a:solidFill>
            <a:prstDash val="solid"/>
            <a:round/>
            <a:headEnd len="med" w="med" type="none"/>
            <a:tailEnd len="med" w="med" type="none"/>
          </a:ln>
        </p:spPr>
      </p:sp>
      <p:sp>
        <p:nvSpPr>
          <p:cNvPr id="760" name="Google Shape;760;p103"/>
          <p:cNvSpPr txBox="1"/>
          <p:nvPr/>
        </p:nvSpPr>
        <p:spPr>
          <a:xfrm flipH="1">
            <a:off x="-176524" y="979650"/>
            <a:ext cx="2387400" cy="644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900">
                <a:solidFill>
                  <a:schemeClr val="dk1"/>
                </a:solidFill>
                <a:latin typeface="Nunito Sans"/>
                <a:ea typeface="Nunito Sans"/>
                <a:cs typeface="Nunito Sans"/>
                <a:sym typeface="Nunito Sans"/>
              </a:rPr>
              <a:t>BOARD NORMS</a:t>
            </a:r>
            <a:endParaRPr b="1" sz="1900">
              <a:solidFill>
                <a:schemeClr val="dk1"/>
              </a:solidFill>
              <a:latin typeface="Nunito Sans"/>
              <a:ea typeface="Nunito Sans"/>
              <a:cs typeface="Nunito Sans"/>
              <a:sym typeface="Nunito Sans"/>
            </a:endParaRPr>
          </a:p>
        </p:txBody>
      </p:sp>
      <p:sp>
        <p:nvSpPr>
          <p:cNvPr id="761" name="Google Shape;761;p103"/>
          <p:cNvSpPr txBox="1"/>
          <p:nvPr/>
        </p:nvSpPr>
        <p:spPr>
          <a:xfrm flipH="1">
            <a:off x="-417125" y="1624350"/>
            <a:ext cx="5082600" cy="2193600"/>
          </a:xfrm>
          <a:prstGeom prst="rect">
            <a:avLst/>
          </a:prstGeom>
          <a:noFill/>
          <a:ln>
            <a:noFill/>
          </a:ln>
        </p:spPr>
        <p:txBody>
          <a:bodyPr anchorCtr="0" anchor="t" bIns="91425" lIns="91425" spcFirstLastPara="1" rIns="91425" wrap="square" tIns="91425">
            <a:noAutofit/>
          </a:bodyPr>
          <a:lstStyle/>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Focusing on all students</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Adherence to the Brown Act</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Demonstrating respect </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Creating transparency</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Communicating openly</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Listening actively</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Keeping commitments</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Being collaborative</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Taking the time needed to govern effectively</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Encouraging everyone’s ideas and point of view</a:t>
            </a:r>
            <a:endParaRPr sz="1300">
              <a:solidFill>
                <a:schemeClr val="accent3"/>
              </a:solidFill>
              <a:latin typeface="Assistant Light"/>
              <a:ea typeface="Assistant Light"/>
              <a:cs typeface="Assistant Light"/>
              <a:sym typeface="Assistant Light"/>
            </a:endParaRPr>
          </a:p>
        </p:txBody>
      </p:sp>
      <p:pic>
        <p:nvPicPr>
          <p:cNvPr id="762" name="Google Shape;762;p103"/>
          <p:cNvPicPr preferRelativeResize="0"/>
          <p:nvPr/>
        </p:nvPicPr>
        <p:blipFill rotWithShape="1">
          <a:blip r:embed="rId3">
            <a:alphaModFix/>
          </a:blip>
          <a:srcRect b="0" l="22129" r="22129" t="0"/>
          <a:stretch/>
        </p:blipFill>
        <p:spPr>
          <a:xfrm rot="900126">
            <a:off x="5106874" y="1146431"/>
            <a:ext cx="3884809" cy="3922066"/>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04"/>
          <p:cNvSpPr txBox="1"/>
          <p:nvPr/>
        </p:nvSpPr>
        <p:spPr>
          <a:xfrm>
            <a:off x="4206075" y="2526475"/>
            <a:ext cx="4008300" cy="36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700">
              <a:latin typeface="Assistant Light"/>
              <a:ea typeface="Assistant Light"/>
              <a:cs typeface="Assistant Light"/>
              <a:sym typeface="Assistant Light"/>
            </a:endParaRPr>
          </a:p>
        </p:txBody>
      </p:sp>
      <p:sp>
        <p:nvSpPr>
          <p:cNvPr id="768" name="Google Shape;768;p104"/>
          <p:cNvSpPr/>
          <p:nvPr/>
        </p:nvSpPr>
        <p:spPr>
          <a:xfrm>
            <a:off x="-236550" y="-326780"/>
            <a:ext cx="3891375" cy="1228399"/>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04"/>
          <p:cNvSpPr txBox="1"/>
          <p:nvPr/>
        </p:nvSpPr>
        <p:spPr>
          <a:xfrm>
            <a:off x="4197225" y="2590150"/>
            <a:ext cx="4026000" cy="97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201547"/>
                </a:solidFill>
                <a:latin typeface="Nunito Sans"/>
                <a:ea typeface="Nunito Sans"/>
                <a:cs typeface="Nunito Sans"/>
                <a:sym typeface="Nunito Sans"/>
              </a:rPr>
              <a:t>Serve as the operating manual for an organization’s board of directors. </a:t>
            </a:r>
            <a:endParaRPr>
              <a:solidFill>
                <a:schemeClr val="dk1"/>
              </a:solidFill>
              <a:latin typeface="Nunito Sans ExtraBold"/>
              <a:ea typeface="Nunito Sans ExtraBold"/>
              <a:cs typeface="Nunito Sans ExtraBold"/>
              <a:sym typeface="Nunito Sans ExtraBold"/>
            </a:endParaRPr>
          </a:p>
        </p:txBody>
      </p:sp>
      <p:cxnSp>
        <p:nvCxnSpPr>
          <p:cNvPr id="770" name="Google Shape;770;p104"/>
          <p:cNvCxnSpPr/>
          <p:nvPr/>
        </p:nvCxnSpPr>
        <p:spPr>
          <a:xfrm>
            <a:off x="3838500" y="1667351"/>
            <a:ext cx="0" cy="2600400"/>
          </a:xfrm>
          <a:prstGeom prst="straightConnector1">
            <a:avLst/>
          </a:prstGeom>
          <a:noFill/>
          <a:ln cap="flat" cmpd="sng" w="19050">
            <a:solidFill>
              <a:schemeClr val="dk2"/>
            </a:solidFill>
            <a:prstDash val="solid"/>
            <a:round/>
            <a:headEnd len="med" w="med" type="none"/>
            <a:tailEnd len="med" w="med" type="none"/>
          </a:ln>
        </p:spPr>
      </p:cxnSp>
      <p:sp>
        <p:nvSpPr>
          <p:cNvPr id="771" name="Google Shape;771;p104"/>
          <p:cNvSpPr txBox="1"/>
          <p:nvPr>
            <p:ph idx="2" type="ctrTitle"/>
          </p:nvPr>
        </p:nvSpPr>
        <p:spPr>
          <a:xfrm flipH="1">
            <a:off x="4138375" y="1019650"/>
            <a:ext cx="2671500" cy="647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ARTICLES OF INCORPORATION</a:t>
            </a:r>
            <a:endParaRPr/>
          </a:p>
        </p:txBody>
      </p:sp>
      <p:sp>
        <p:nvSpPr>
          <p:cNvPr id="772" name="Google Shape;772;p104"/>
          <p:cNvSpPr txBox="1"/>
          <p:nvPr>
            <p:ph idx="1" type="subTitle"/>
          </p:nvPr>
        </p:nvSpPr>
        <p:spPr>
          <a:xfrm flipH="1">
            <a:off x="4206075" y="1555975"/>
            <a:ext cx="43542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01547"/>
                </a:solidFill>
                <a:latin typeface="Nunito Sans"/>
                <a:ea typeface="Nunito Sans"/>
                <a:cs typeface="Nunito Sans"/>
                <a:sym typeface="Nunito Sans"/>
              </a:rPr>
              <a:t>A set of formal documents filed with the state of California to legally document the creation of a </a:t>
            </a:r>
            <a:r>
              <a:rPr lang="en" sz="1200">
                <a:solidFill>
                  <a:srgbClr val="201547"/>
                </a:solidFill>
                <a:latin typeface="Nunito Sans"/>
                <a:ea typeface="Nunito Sans"/>
                <a:cs typeface="Nunito Sans"/>
                <a:sym typeface="Nunito Sans"/>
              </a:rPr>
              <a:t>corporation</a:t>
            </a:r>
            <a:r>
              <a:rPr lang="en" sz="1200">
                <a:solidFill>
                  <a:srgbClr val="201547"/>
                </a:solidFill>
                <a:latin typeface="Nunito Sans"/>
                <a:ea typeface="Nunito Sans"/>
                <a:cs typeface="Nunito Sans"/>
                <a:sym typeface="Nunito Sans"/>
              </a:rPr>
              <a:t>. The Statement of Information must be updated with the State every other year and whenever the officers change. </a:t>
            </a:r>
            <a:endParaRPr>
              <a:solidFill>
                <a:schemeClr val="accent3"/>
              </a:solidFill>
              <a:latin typeface="Nunito Sans Light"/>
              <a:ea typeface="Nunito Sans Light"/>
              <a:cs typeface="Nunito Sans Light"/>
              <a:sym typeface="Nunito Sans Light"/>
            </a:endParaRPr>
          </a:p>
        </p:txBody>
      </p:sp>
      <p:sp>
        <p:nvSpPr>
          <p:cNvPr id="773" name="Google Shape;773;p104"/>
          <p:cNvSpPr txBox="1"/>
          <p:nvPr>
            <p:ph idx="2" type="ctrTitle"/>
          </p:nvPr>
        </p:nvSpPr>
        <p:spPr>
          <a:xfrm flipH="1">
            <a:off x="4138375" y="901625"/>
            <a:ext cx="4008300" cy="36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700">
                <a:latin typeface="Assistant"/>
                <a:ea typeface="Assistant"/>
                <a:cs typeface="Assistant"/>
                <a:sym typeface="Assistant"/>
              </a:rPr>
              <a:t>Governing Board Documents </a:t>
            </a:r>
            <a:endParaRPr sz="2000"/>
          </a:p>
        </p:txBody>
      </p:sp>
      <p:sp>
        <p:nvSpPr>
          <p:cNvPr id="774" name="Google Shape;774;p104"/>
          <p:cNvSpPr txBox="1"/>
          <p:nvPr>
            <p:ph idx="2" type="ctrTitle"/>
          </p:nvPr>
        </p:nvSpPr>
        <p:spPr>
          <a:xfrm flipH="1">
            <a:off x="4206075" y="2590157"/>
            <a:ext cx="1258800" cy="36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BYLAWS</a:t>
            </a:r>
            <a:endParaRPr/>
          </a:p>
        </p:txBody>
      </p:sp>
      <p:sp>
        <p:nvSpPr>
          <p:cNvPr id="775" name="Google Shape;775;p104"/>
          <p:cNvSpPr txBox="1"/>
          <p:nvPr/>
        </p:nvSpPr>
        <p:spPr>
          <a:xfrm>
            <a:off x="474800" y="815738"/>
            <a:ext cx="2976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latin typeface="Assistant"/>
                <a:ea typeface="Assistant"/>
                <a:cs typeface="Assistant"/>
                <a:sym typeface="Assistant"/>
              </a:rPr>
              <a:t>Board Positions at a Glance</a:t>
            </a:r>
            <a:endParaRPr b="1" sz="1700">
              <a:solidFill>
                <a:schemeClr val="dk1"/>
              </a:solidFill>
              <a:latin typeface="Assistant"/>
              <a:ea typeface="Assistant"/>
              <a:cs typeface="Assistant"/>
              <a:sym typeface="Assistant"/>
            </a:endParaRPr>
          </a:p>
        </p:txBody>
      </p:sp>
      <p:sp>
        <p:nvSpPr>
          <p:cNvPr id="776" name="Google Shape;776;p104"/>
          <p:cNvSpPr txBox="1"/>
          <p:nvPr>
            <p:ph idx="1" type="subTitle"/>
          </p:nvPr>
        </p:nvSpPr>
        <p:spPr>
          <a:xfrm flipH="1">
            <a:off x="219700" y="1164475"/>
            <a:ext cx="36189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Nunito Sans"/>
                <a:ea typeface="Nunito Sans"/>
                <a:cs typeface="Nunito Sans"/>
                <a:sym typeface="Nunito Sans"/>
              </a:rPr>
              <a:t>President</a:t>
            </a:r>
            <a:r>
              <a:rPr lang="en" sz="1200">
                <a:solidFill>
                  <a:srgbClr val="201547"/>
                </a:solidFill>
                <a:latin typeface="Nunito Sans"/>
                <a:ea typeface="Nunito Sans"/>
                <a:cs typeface="Nunito Sans"/>
                <a:sym typeface="Nunito Sans"/>
              </a:rPr>
              <a:t> - The board president presides over the meetings, sets goals and objectives with the board and ensures they are met, and serves as the contact for board issues.  </a:t>
            </a:r>
            <a:endParaRPr>
              <a:solidFill>
                <a:schemeClr val="accent3"/>
              </a:solidFill>
              <a:latin typeface="Nunito Sans Light"/>
              <a:ea typeface="Nunito Sans Light"/>
              <a:cs typeface="Nunito Sans Light"/>
              <a:sym typeface="Nunito Sans Light"/>
            </a:endParaRPr>
          </a:p>
        </p:txBody>
      </p:sp>
      <p:sp>
        <p:nvSpPr>
          <p:cNvPr id="777" name="Google Shape;777;p104"/>
          <p:cNvSpPr txBox="1"/>
          <p:nvPr>
            <p:ph idx="1" type="subTitle"/>
          </p:nvPr>
        </p:nvSpPr>
        <p:spPr>
          <a:xfrm flipH="1">
            <a:off x="219600" y="2045525"/>
            <a:ext cx="36189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Nunito Sans"/>
                <a:ea typeface="Nunito Sans"/>
                <a:cs typeface="Nunito Sans"/>
                <a:sym typeface="Nunito Sans"/>
              </a:rPr>
              <a:t>Treasurer</a:t>
            </a:r>
            <a:r>
              <a:rPr lang="en" sz="1200">
                <a:solidFill>
                  <a:srgbClr val="201547"/>
                </a:solidFill>
                <a:latin typeface="Nunito Sans"/>
                <a:ea typeface="Nunito Sans"/>
                <a:cs typeface="Nunito Sans"/>
                <a:sym typeface="Nunito Sans"/>
              </a:rPr>
              <a:t> - The treasurer serves as the President in their absence, manages the Board’s review of and action on its financial responsibilities, and participates in the </a:t>
            </a:r>
            <a:r>
              <a:rPr lang="en" sz="1200">
                <a:solidFill>
                  <a:srgbClr val="201547"/>
                </a:solidFill>
                <a:latin typeface="Nunito Sans"/>
                <a:ea typeface="Nunito Sans"/>
                <a:cs typeface="Nunito Sans"/>
                <a:sym typeface="Nunito Sans"/>
              </a:rPr>
              <a:t>annual</a:t>
            </a:r>
            <a:r>
              <a:rPr lang="en" sz="1200">
                <a:solidFill>
                  <a:srgbClr val="201547"/>
                </a:solidFill>
                <a:latin typeface="Nunito Sans"/>
                <a:ea typeface="Nunito Sans"/>
                <a:cs typeface="Nunito Sans"/>
                <a:sym typeface="Nunito Sans"/>
              </a:rPr>
              <a:t> audit., </a:t>
            </a:r>
            <a:endParaRPr>
              <a:solidFill>
                <a:schemeClr val="accent3"/>
              </a:solidFill>
              <a:latin typeface="Nunito Sans Light"/>
              <a:ea typeface="Nunito Sans Light"/>
              <a:cs typeface="Nunito Sans Light"/>
              <a:sym typeface="Nunito Sans Light"/>
            </a:endParaRPr>
          </a:p>
        </p:txBody>
      </p:sp>
      <p:sp>
        <p:nvSpPr>
          <p:cNvPr id="778" name="Google Shape;778;p104"/>
          <p:cNvSpPr txBox="1"/>
          <p:nvPr>
            <p:ph idx="1" type="subTitle"/>
          </p:nvPr>
        </p:nvSpPr>
        <p:spPr>
          <a:xfrm flipH="1">
            <a:off x="219600" y="2957950"/>
            <a:ext cx="36189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Nunito Sans"/>
                <a:ea typeface="Nunito Sans"/>
                <a:cs typeface="Nunito Sans"/>
                <a:sym typeface="Nunito Sans"/>
              </a:rPr>
              <a:t>Secretary</a:t>
            </a:r>
            <a:r>
              <a:rPr lang="en" sz="1200">
                <a:solidFill>
                  <a:srgbClr val="201547"/>
                </a:solidFill>
                <a:latin typeface="Nunito Sans"/>
                <a:ea typeface="Nunito Sans"/>
                <a:cs typeface="Nunito Sans"/>
                <a:sym typeface="Nunito Sans"/>
              </a:rPr>
              <a:t> - The secretary is responsible for overseeing note taking during the meetings, sign board approved minutes, and sign any board approved resolutions, memorandoms, and </a:t>
            </a:r>
            <a:r>
              <a:rPr lang="en" sz="1200">
                <a:solidFill>
                  <a:srgbClr val="201547"/>
                </a:solidFill>
                <a:latin typeface="Nunito Sans"/>
                <a:ea typeface="Nunito Sans"/>
                <a:cs typeface="Nunito Sans"/>
                <a:sym typeface="Nunito Sans"/>
              </a:rPr>
              <a:t>agreements</a:t>
            </a:r>
            <a:r>
              <a:rPr lang="en" sz="1200">
                <a:solidFill>
                  <a:srgbClr val="201547"/>
                </a:solidFill>
                <a:latin typeface="Nunito Sans"/>
                <a:ea typeface="Nunito Sans"/>
                <a:cs typeface="Nunito Sans"/>
                <a:sym typeface="Nunito Sans"/>
              </a:rPr>
              <a:t>. </a:t>
            </a:r>
            <a:endParaRPr>
              <a:solidFill>
                <a:schemeClr val="accent3"/>
              </a:solidFill>
              <a:latin typeface="Nunito Sans Light"/>
              <a:ea typeface="Nunito Sans Light"/>
              <a:cs typeface="Nunito Sans Light"/>
              <a:sym typeface="Nunito Sans Light"/>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2" name="Shape 782"/>
        <p:cNvGrpSpPr/>
        <p:nvPr/>
      </p:nvGrpSpPr>
      <p:grpSpPr>
        <a:xfrm>
          <a:off x="0" y="0"/>
          <a:ext cx="0" cy="0"/>
          <a:chOff x="0" y="0"/>
          <a:chExt cx="0" cy="0"/>
        </a:xfrm>
      </p:grpSpPr>
      <p:sp>
        <p:nvSpPr>
          <p:cNvPr id="783" name="Google Shape;783;p105"/>
          <p:cNvSpPr txBox="1"/>
          <p:nvPr>
            <p:ph type="ctrTitle"/>
          </p:nvPr>
        </p:nvSpPr>
        <p:spPr>
          <a:xfrm flipH="1">
            <a:off x="5526018" y="1652050"/>
            <a:ext cx="1731600" cy="647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3300"/>
              <a:t>05</a:t>
            </a:r>
            <a:endParaRPr sz="3300"/>
          </a:p>
        </p:txBody>
      </p:sp>
      <p:sp>
        <p:nvSpPr>
          <p:cNvPr id="784" name="Google Shape;784;p105"/>
          <p:cNvSpPr txBox="1"/>
          <p:nvPr>
            <p:ph idx="2" type="ctrTitle"/>
          </p:nvPr>
        </p:nvSpPr>
        <p:spPr>
          <a:xfrm>
            <a:off x="4232175" y="2299745"/>
            <a:ext cx="3281400" cy="1220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chemeClr val="accent3"/>
                </a:solidFill>
                <a:latin typeface="Assistant"/>
                <a:ea typeface="Assistant"/>
                <a:cs typeface="Assistant"/>
                <a:sym typeface="Assistant"/>
              </a:rPr>
              <a:t>BOARD EVALUATION PROCESS with Darcy Belleza</a:t>
            </a:r>
            <a:endParaRPr b="1" sz="2000">
              <a:solidFill>
                <a:schemeClr val="accent3"/>
              </a:solidFill>
              <a:latin typeface="Assistant"/>
              <a:ea typeface="Assistant"/>
              <a:cs typeface="Assistant"/>
              <a:sym typeface="Assistant"/>
            </a:endParaRPr>
          </a:p>
          <a:p>
            <a:pPr indent="0" lvl="0" marL="0" rtl="0" algn="r">
              <a:spcBef>
                <a:spcPts val="0"/>
              </a:spcBef>
              <a:spcAft>
                <a:spcPts val="0"/>
              </a:spcAft>
              <a:buNone/>
            </a:pPr>
            <a:r>
              <a:t/>
            </a:r>
            <a:endParaRPr>
              <a:solidFill>
                <a:schemeClr val="accent3"/>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grpSp>
        <p:nvGrpSpPr>
          <p:cNvPr id="789" name="Google Shape;789;p106"/>
          <p:cNvGrpSpPr/>
          <p:nvPr/>
        </p:nvGrpSpPr>
        <p:grpSpPr>
          <a:xfrm>
            <a:off x="1247650" y="1865873"/>
            <a:ext cx="6788675" cy="1557238"/>
            <a:chOff x="1247650" y="1865873"/>
            <a:chExt cx="6788675" cy="1557238"/>
          </a:xfrm>
        </p:grpSpPr>
        <p:grpSp>
          <p:nvGrpSpPr>
            <p:cNvPr id="790" name="Google Shape;790;p106"/>
            <p:cNvGrpSpPr/>
            <p:nvPr/>
          </p:nvGrpSpPr>
          <p:grpSpPr>
            <a:xfrm>
              <a:off x="1247650" y="1865873"/>
              <a:ext cx="6648477" cy="1557238"/>
              <a:chOff x="1247650" y="2075423"/>
              <a:chExt cx="6648477" cy="1557238"/>
            </a:xfrm>
          </p:grpSpPr>
          <p:sp>
            <p:nvSpPr>
              <p:cNvPr id="791" name="Google Shape;791;p106"/>
              <p:cNvSpPr/>
              <p:nvPr/>
            </p:nvSpPr>
            <p:spPr>
              <a:xfrm>
                <a:off x="6633862" y="2075423"/>
                <a:ext cx="953444" cy="825696"/>
              </a:xfrm>
              <a:custGeom>
                <a:rect b="b" l="l" r="r" t="t"/>
                <a:pathLst>
                  <a:path extrusionOk="0" h="50027" w="57767">
                    <a:moveTo>
                      <a:pt x="14439" y="0"/>
                    </a:moveTo>
                    <a:lnTo>
                      <a:pt x="0" y="25014"/>
                    </a:lnTo>
                    <a:lnTo>
                      <a:pt x="14439" y="50027"/>
                    </a:lnTo>
                    <a:lnTo>
                      <a:pt x="43329" y="50027"/>
                    </a:lnTo>
                    <a:lnTo>
                      <a:pt x="57767" y="25014"/>
                    </a:lnTo>
                    <a:lnTo>
                      <a:pt x="433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06"/>
              <p:cNvSpPr/>
              <p:nvPr/>
            </p:nvSpPr>
            <p:spPr>
              <a:xfrm>
                <a:off x="5359252" y="2806965"/>
                <a:ext cx="953461" cy="825696"/>
              </a:xfrm>
              <a:custGeom>
                <a:rect b="b" l="l" r="r" t="t"/>
                <a:pathLst>
                  <a:path extrusionOk="0" h="50027" w="57768">
                    <a:moveTo>
                      <a:pt x="14439" y="0"/>
                    </a:moveTo>
                    <a:lnTo>
                      <a:pt x="1" y="25013"/>
                    </a:lnTo>
                    <a:lnTo>
                      <a:pt x="14439" y="50027"/>
                    </a:lnTo>
                    <a:lnTo>
                      <a:pt x="43329" y="50027"/>
                    </a:lnTo>
                    <a:lnTo>
                      <a:pt x="57767" y="25013"/>
                    </a:lnTo>
                    <a:lnTo>
                      <a:pt x="433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06"/>
              <p:cNvSpPr/>
              <p:nvPr/>
            </p:nvSpPr>
            <p:spPr>
              <a:xfrm>
                <a:off x="1601478" y="2075425"/>
                <a:ext cx="953316" cy="825696"/>
              </a:xfrm>
              <a:custGeom>
                <a:rect b="b" l="l" r="r" t="t"/>
                <a:pathLst>
                  <a:path extrusionOk="0" h="50027" w="57768">
                    <a:moveTo>
                      <a:pt x="14439" y="0"/>
                    </a:moveTo>
                    <a:lnTo>
                      <a:pt x="1" y="25013"/>
                    </a:lnTo>
                    <a:lnTo>
                      <a:pt x="14439" y="50027"/>
                    </a:lnTo>
                    <a:lnTo>
                      <a:pt x="43329" y="50027"/>
                    </a:lnTo>
                    <a:lnTo>
                      <a:pt x="57768" y="25013"/>
                    </a:lnTo>
                    <a:lnTo>
                      <a:pt x="433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06"/>
              <p:cNvSpPr/>
              <p:nvPr/>
            </p:nvSpPr>
            <p:spPr>
              <a:xfrm>
                <a:off x="2857827" y="2807112"/>
                <a:ext cx="953370" cy="825320"/>
              </a:xfrm>
              <a:custGeom>
                <a:rect b="b" l="l" r="r" t="t"/>
                <a:pathLst>
                  <a:path extrusionOk="0" h="50027" w="57780">
                    <a:moveTo>
                      <a:pt x="14452" y="0"/>
                    </a:moveTo>
                    <a:lnTo>
                      <a:pt x="0" y="25013"/>
                    </a:lnTo>
                    <a:lnTo>
                      <a:pt x="14452" y="50027"/>
                    </a:lnTo>
                    <a:lnTo>
                      <a:pt x="43328" y="50027"/>
                    </a:lnTo>
                    <a:lnTo>
                      <a:pt x="57780" y="25013"/>
                    </a:lnTo>
                    <a:lnTo>
                      <a:pt x="433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06"/>
              <p:cNvSpPr/>
              <p:nvPr/>
            </p:nvSpPr>
            <p:spPr>
              <a:xfrm>
                <a:off x="4097386" y="2075425"/>
                <a:ext cx="953444" cy="825696"/>
              </a:xfrm>
              <a:custGeom>
                <a:rect b="b" l="l" r="r" t="t"/>
                <a:pathLst>
                  <a:path extrusionOk="0" h="50027" w="57767">
                    <a:moveTo>
                      <a:pt x="14439" y="0"/>
                    </a:moveTo>
                    <a:lnTo>
                      <a:pt x="0" y="25013"/>
                    </a:lnTo>
                    <a:lnTo>
                      <a:pt x="14439" y="50027"/>
                    </a:lnTo>
                    <a:lnTo>
                      <a:pt x="43328" y="50027"/>
                    </a:lnTo>
                    <a:lnTo>
                      <a:pt x="57767" y="25013"/>
                    </a:lnTo>
                    <a:lnTo>
                      <a:pt x="433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06"/>
              <p:cNvSpPr/>
              <p:nvPr/>
            </p:nvSpPr>
            <p:spPr>
              <a:xfrm>
                <a:off x="1247650" y="2490334"/>
                <a:ext cx="6648477" cy="729445"/>
              </a:xfrm>
              <a:custGeom>
                <a:rect b="b" l="l" r="r" t="t"/>
                <a:pathLst>
                  <a:path extrusionOk="0" fill="none" h="31310" w="285373">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solidFill>
                <a:schemeClr val="dk1"/>
              </a:solidFill>
              <a:ln cap="flat" cmpd="sng" w="19050">
                <a:solidFill>
                  <a:schemeClr val="dk2"/>
                </a:solidFill>
                <a:prstDash val="solid"/>
                <a:miter lim="1300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97" name="Google Shape;797;p106"/>
            <p:cNvCxnSpPr/>
            <p:nvPr/>
          </p:nvCxnSpPr>
          <p:spPr>
            <a:xfrm flipH="1" rot="10800000">
              <a:off x="7527825" y="2112925"/>
              <a:ext cx="508500" cy="888300"/>
            </a:xfrm>
            <a:prstGeom prst="straightConnector1">
              <a:avLst/>
            </a:prstGeom>
            <a:noFill/>
            <a:ln cap="flat" cmpd="sng" w="28575">
              <a:solidFill>
                <a:schemeClr val="lt1"/>
              </a:solidFill>
              <a:prstDash val="solid"/>
              <a:round/>
              <a:headEnd len="med" w="med" type="none"/>
              <a:tailEnd len="med" w="med" type="none"/>
            </a:ln>
          </p:spPr>
        </p:cxnSp>
      </p:grpSp>
      <p:sp>
        <p:nvSpPr>
          <p:cNvPr id="798" name="Google Shape;798;p106"/>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UPCOMING DATES FOR GB </a:t>
            </a:r>
            <a:r>
              <a:rPr lang="en" u="sng">
                <a:solidFill>
                  <a:schemeClr val="hlink"/>
                </a:solidFill>
                <a:hlinkClick r:id="rId3"/>
              </a:rPr>
              <a:t>SELF-EVALUATION </a:t>
            </a:r>
            <a:r>
              <a:rPr lang="en"/>
              <a:t>AND BOARD GOALS</a:t>
            </a:r>
            <a:endParaRPr/>
          </a:p>
        </p:txBody>
      </p:sp>
      <p:sp>
        <p:nvSpPr>
          <p:cNvPr id="799" name="Google Shape;799;p106"/>
          <p:cNvSpPr txBox="1"/>
          <p:nvPr/>
        </p:nvSpPr>
        <p:spPr>
          <a:xfrm>
            <a:off x="1523039" y="2232900"/>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OCTOBER</a:t>
            </a:r>
            <a:endParaRPr b="1" sz="900">
              <a:solidFill>
                <a:schemeClr val="lt1"/>
              </a:solidFill>
              <a:latin typeface="Nunito Sans"/>
              <a:ea typeface="Nunito Sans"/>
              <a:cs typeface="Nunito Sans"/>
              <a:sym typeface="Nunito Sans"/>
            </a:endParaRPr>
          </a:p>
        </p:txBody>
      </p:sp>
      <p:sp>
        <p:nvSpPr>
          <p:cNvPr id="800" name="Google Shape;800;p106"/>
          <p:cNvSpPr txBox="1"/>
          <p:nvPr/>
        </p:nvSpPr>
        <p:spPr>
          <a:xfrm>
            <a:off x="1376638" y="1179625"/>
            <a:ext cx="1394700" cy="60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accent3"/>
                </a:solidFill>
                <a:latin typeface="Assistant Light"/>
                <a:ea typeface="Assistant Light"/>
                <a:cs typeface="Assistant Light"/>
                <a:sym typeface="Assistant Light"/>
              </a:rPr>
              <a:t>DISCUSSION:</a:t>
            </a:r>
            <a:endParaRPr sz="1100">
              <a:solidFill>
                <a:schemeClr val="accent3"/>
              </a:solidFill>
              <a:latin typeface="Assistant Light"/>
              <a:ea typeface="Assistant Light"/>
              <a:cs typeface="Assistant Light"/>
              <a:sym typeface="Assistant Light"/>
            </a:endParaRPr>
          </a:p>
          <a:p>
            <a:pPr indent="0" lvl="0" marL="0" rtl="0" algn="ctr">
              <a:lnSpc>
                <a:spcPct val="100000"/>
              </a:lnSpc>
              <a:spcBef>
                <a:spcPts val="0"/>
              </a:spcBef>
              <a:spcAft>
                <a:spcPts val="0"/>
              </a:spcAft>
              <a:buNone/>
            </a:pPr>
            <a:r>
              <a:rPr lang="en" sz="1100">
                <a:solidFill>
                  <a:schemeClr val="accent3"/>
                </a:solidFill>
                <a:latin typeface="Assistant Light"/>
                <a:ea typeface="Assistant Light"/>
                <a:cs typeface="Assistant Light"/>
                <a:sym typeface="Assistant Light"/>
              </a:rPr>
              <a:t>GB SELF-EVALUATION </a:t>
            </a:r>
            <a:endParaRPr sz="1100">
              <a:solidFill>
                <a:schemeClr val="accent3"/>
              </a:solidFill>
              <a:latin typeface="Assistant Light"/>
              <a:ea typeface="Assistant Light"/>
              <a:cs typeface="Assistant Light"/>
              <a:sym typeface="Assistant Light"/>
            </a:endParaRPr>
          </a:p>
        </p:txBody>
      </p:sp>
      <p:sp>
        <p:nvSpPr>
          <p:cNvPr id="801" name="Google Shape;801;p106"/>
          <p:cNvSpPr txBox="1"/>
          <p:nvPr/>
        </p:nvSpPr>
        <p:spPr>
          <a:xfrm>
            <a:off x="2399400" y="3430550"/>
            <a:ext cx="1950000" cy="12723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chemeClr val="accent3"/>
              </a:buClr>
              <a:buSzPts val="1000"/>
              <a:buFont typeface="Assistant Light"/>
              <a:buChar char="●"/>
            </a:pPr>
            <a:r>
              <a:rPr lang="en" sz="1000">
                <a:solidFill>
                  <a:schemeClr val="accent3"/>
                </a:solidFill>
                <a:latin typeface="Assistant Light"/>
                <a:ea typeface="Assistant Light"/>
                <a:cs typeface="Assistant Light"/>
                <a:sym typeface="Assistant Light"/>
              </a:rPr>
              <a:t>BOARD APPROVAL OF GB SELF-EVALUATION</a:t>
            </a:r>
            <a:endParaRPr sz="1000">
              <a:solidFill>
                <a:schemeClr val="accent3"/>
              </a:solidFill>
              <a:latin typeface="Assistant Light"/>
              <a:ea typeface="Assistant Light"/>
              <a:cs typeface="Assistant Light"/>
              <a:sym typeface="Assistant Light"/>
            </a:endParaRPr>
          </a:p>
          <a:p>
            <a:pPr indent="-292100" lvl="0" marL="457200" rtl="0" algn="l">
              <a:lnSpc>
                <a:spcPct val="100000"/>
              </a:lnSpc>
              <a:spcBef>
                <a:spcPts val="0"/>
              </a:spcBef>
              <a:spcAft>
                <a:spcPts val="0"/>
              </a:spcAft>
              <a:buClr>
                <a:schemeClr val="accent3"/>
              </a:buClr>
              <a:buSzPts val="1000"/>
              <a:buFont typeface="Assistant Light"/>
              <a:buChar char="●"/>
            </a:pPr>
            <a:r>
              <a:rPr lang="en" sz="1000">
                <a:solidFill>
                  <a:schemeClr val="accent3"/>
                </a:solidFill>
                <a:latin typeface="Assistant Light"/>
                <a:ea typeface="Assistant Light"/>
                <a:cs typeface="Assistant Light"/>
                <a:sym typeface="Assistant Light"/>
              </a:rPr>
              <a:t>DISCUSSION: PROPOSED GB SURVEY FOR PARENTS, STUDENTS AND COMMUNITY PARTNERS</a:t>
            </a:r>
            <a:endParaRPr sz="1000">
              <a:solidFill>
                <a:schemeClr val="accent3"/>
              </a:solidFill>
              <a:latin typeface="Assistant Light"/>
              <a:ea typeface="Assistant Light"/>
              <a:cs typeface="Assistant Light"/>
              <a:sym typeface="Assistant Light"/>
            </a:endParaRPr>
          </a:p>
        </p:txBody>
      </p:sp>
      <p:sp>
        <p:nvSpPr>
          <p:cNvPr id="802" name="Google Shape;802;p106"/>
          <p:cNvSpPr txBox="1"/>
          <p:nvPr/>
        </p:nvSpPr>
        <p:spPr>
          <a:xfrm>
            <a:off x="3957285" y="1259875"/>
            <a:ext cx="1233000" cy="60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900">
                <a:solidFill>
                  <a:schemeClr val="accent3"/>
                </a:solidFill>
                <a:latin typeface="Assistant Light"/>
                <a:ea typeface="Assistant Light"/>
                <a:cs typeface="Assistant Light"/>
                <a:sym typeface="Assistant Light"/>
              </a:rPr>
              <a:t>DISCUSS BOARD GOALS AND PROGRESS</a:t>
            </a:r>
            <a:endParaRPr sz="900">
              <a:solidFill>
                <a:schemeClr val="accent3"/>
              </a:solidFill>
              <a:latin typeface="Assistant Light"/>
              <a:ea typeface="Assistant Light"/>
              <a:cs typeface="Assistant Light"/>
              <a:sym typeface="Assistant Light"/>
            </a:endParaRPr>
          </a:p>
        </p:txBody>
      </p:sp>
      <p:sp>
        <p:nvSpPr>
          <p:cNvPr id="803" name="Google Shape;803;p106"/>
          <p:cNvSpPr txBox="1"/>
          <p:nvPr/>
        </p:nvSpPr>
        <p:spPr>
          <a:xfrm>
            <a:off x="5014825" y="3430550"/>
            <a:ext cx="1838100" cy="1938300"/>
          </a:xfrm>
          <a:prstGeom prst="rect">
            <a:avLst/>
          </a:prstGeom>
          <a:noFill/>
          <a:ln>
            <a:noFill/>
          </a:ln>
        </p:spPr>
        <p:txBody>
          <a:bodyPr anchorCtr="0" anchor="t" bIns="91425" lIns="91425" spcFirstLastPara="1" rIns="91425" wrap="square" tIns="91425">
            <a:noAutofit/>
          </a:bodyPr>
          <a:lstStyle/>
          <a:p>
            <a:pPr indent="-285750" lvl="0" marL="457200" rtl="0" algn="l">
              <a:lnSpc>
                <a:spcPct val="100000"/>
              </a:lnSpc>
              <a:spcBef>
                <a:spcPts val="0"/>
              </a:spcBef>
              <a:spcAft>
                <a:spcPts val="0"/>
              </a:spcAft>
              <a:buClr>
                <a:schemeClr val="accent3"/>
              </a:buClr>
              <a:buSzPts val="900"/>
              <a:buFont typeface="Assistant Light"/>
              <a:buChar char="●"/>
            </a:pPr>
            <a:r>
              <a:rPr lang="en" sz="900">
                <a:solidFill>
                  <a:schemeClr val="accent3"/>
                </a:solidFill>
                <a:latin typeface="Assistant Light"/>
                <a:ea typeface="Assistant Light"/>
                <a:cs typeface="Assistant Light"/>
                <a:sym typeface="Assistant Light"/>
              </a:rPr>
              <a:t>SEND GB EVAL SURVEY TO PARENTS, STUDENTS AND COMMUNITY PARTNERS</a:t>
            </a:r>
            <a:endParaRPr sz="900">
              <a:solidFill>
                <a:schemeClr val="accent3"/>
              </a:solidFill>
              <a:latin typeface="Assistant Light"/>
              <a:ea typeface="Assistant Light"/>
              <a:cs typeface="Assistant Light"/>
              <a:sym typeface="Assistant Light"/>
            </a:endParaRPr>
          </a:p>
          <a:p>
            <a:pPr indent="-285750" lvl="0" marL="457200" rtl="0" algn="l">
              <a:lnSpc>
                <a:spcPct val="100000"/>
              </a:lnSpc>
              <a:spcBef>
                <a:spcPts val="0"/>
              </a:spcBef>
              <a:spcAft>
                <a:spcPts val="0"/>
              </a:spcAft>
              <a:buClr>
                <a:schemeClr val="accent3"/>
              </a:buClr>
              <a:buSzPts val="900"/>
              <a:buFont typeface="Assistant Light"/>
              <a:buChar char="●"/>
            </a:pPr>
            <a:r>
              <a:rPr lang="en" sz="900">
                <a:solidFill>
                  <a:schemeClr val="accent3"/>
                </a:solidFill>
                <a:latin typeface="Assistant Light"/>
                <a:ea typeface="Assistant Light"/>
                <a:cs typeface="Assistant Light"/>
                <a:sym typeface="Assistant Light"/>
              </a:rPr>
              <a:t>BOARDS RECEIVE FEEDBACK AND COMPLETE SELF-EVALUATION FOR MAY GB MEETING</a:t>
            </a:r>
            <a:endParaRPr sz="900">
              <a:solidFill>
                <a:schemeClr val="accent3"/>
              </a:solidFill>
              <a:latin typeface="Assistant Light"/>
              <a:ea typeface="Assistant Light"/>
              <a:cs typeface="Assistant Light"/>
              <a:sym typeface="Assistant Light"/>
            </a:endParaRPr>
          </a:p>
          <a:p>
            <a:pPr indent="-285750" lvl="0" marL="457200" rtl="0" algn="l">
              <a:lnSpc>
                <a:spcPct val="100000"/>
              </a:lnSpc>
              <a:spcBef>
                <a:spcPts val="0"/>
              </a:spcBef>
              <a:spcAft>
                <a:spcPts val="0"/>
              </a:spcAft>
              <a:buClr>
                <a:schemeClr val="accent3"/>
              </a:buClr>
              <a:buSzPts val="900"/>
              <a:buFont typeface="Assistant Light"/>
              <a:buChar char="●"/>
            </a:pPr>
            <a:r>
              <a:rPr lang="en" sz="900">
                <a:solidFill>
                  <a:schemeClr val="accent3"/>
                </a:solidFill>
                <a:latin typeface="Assistant Light"/>
                <a:ea typeface="Assistant Light"/>
                <a:cs typeface="Assistant Light"/>
                <a:sym typeface="Assistant Light"/>
              </a:rPr>
              <a:t>DISCUSS BOARD GOALS AND PROGRESS</a:t>
            </a:r>
            <a:endParaRPr sz="900">
              <a:solidFill>
                <a:schemeClr val="accent3"/>
              </a:solidFill>
              <a:latin typeface="Assistant Light"/>
              <a:ea typeface="Assistant Light"/>
              <a:cs typeface="Assistant Light"/>
              <a:sym typeface="Assistant Light"/>
            </a:endParaRPr>
          </a:p>
        </p:txBody>
      </p:sp>
      <p:sp>
        <p:nvSpPr>
          <p:cNvPr id="804" name="Google Shape;804;p106"/>
          <p:cNvSpPr txBox="1"/>
          <p:nvPr/>
        </p:nvSpPr>
        <p:spPr>
          <a:xfrm>
            <a:off x="6489036" y="1094425"/>
            <a:ext cx="1233000" cy="60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900">
                <a:solidFill>
                  <a:schemeClr val="accent3"/>
                </a:solidFill>
                <a:latin typeface="Assistant Light"/>
                <a:ea typeface="Assistant Light"/>
                <a:cs typeface="Assistant Light"/>
                <a:sym typeface="Assistant Light"/>
              </a:rPr>
              <a:t>GB DISCUSSES SELF-EVALUATION </a:t>
            </a:r>
            <a:endParaRPr sz="900">
              <a:solidFill>
                <a:schemeClr val="accent3"/>
              </a:solidFill>
              <a:latin typeface="Assistant Light"/>
              <a:ea typeface="Assistant Light"/>
              <a:cs typeface="Assistant Light"/>
              <a:sym typeface="Assistant Light"/>
            </a:endParaRPr>
          </a:p>
          <a:p>
            <a:pPr indent="0" lvl="0" marL="0" rtl="0" algn="ctr">
              <a:lnSpc>
                <a:spcPct val="100000"/>
              </a:lnSpc>
              <a:spcBef>
                <a:spcPts val="0"/>
              </a:spcBef>
              <a:spcAft>
                <a:spcPts val="0"/>
              </a:spcAft>
              <a:buNone/>
            </a:pPr>
            <a:r>
              <a:rPr lang="en" sz="900">
                <a:solidFill>
                  <a:schemeClr val="accent3"/>
                </a:solidFill>
                <a:latin typeface="Assistant Light"/>
                <a:ea typeface="Assistant Light"/>
                <a:cs typeface="Assistant Light"/>
                <a:sym typeface="Assistant Light"/>
              </a:rPr>
              <a:t>DISCUSS BOARD GOALS AND PROGRESS</a:t>
            </a:r>
            <a:endParaRPr sz="900">
              <a:solidFill>
                <a:schemeClr val="accent3"/>
              </a:solidFill>
              <a:latin typeface="Assistant Light"/>
              <a:ea typeface="Assistant Light"/>
              <a:cs typeface="Assistant Light"/>
              <a:sym typeface="Assistant Light"/>
            </a:endParaRPr>
          </a:p>
        </p:txBody>
      </p:sp>
      <p:cxnSp>
        <p:nvCxnSpPr>
          <p:cNvPr id="805" name="Google Shape;805;p106"/>
          <p:cNvCxnSpPr/>
          <p:nvPr/>
        </p:nvCxnSpPr>
        <p:spPr>
          <a:xfrm rot="10800000">
            <a:off x="-51750" y="74025"/>
            <a:ext cx="1328100" cy="2259600"/>
          </a:xfrm>
          <a:prstGeom prst="straightConnector1">
            <a:avLst/>
          </a:prstGeom>
          <a:noFill/>
          <a:ln cap="flat" cmpd="sng" w="19050">
            <a:solidFill>
              <a:schemeClr val="dk2"/>
            </a:solidFill>
            <a:prstDash val="solid"/>
            <a:round/>
            <a:headEnd len="med" w="med" type="none"/>
            <a:tailEnd len="med" w="med" type="none"/>
          </a:ln>
        </p:spPr>
      </p:cxnSp>
      <p:cxnSp>
        <p:nvCxnSpPr>
          <p:cNvPr id="806" name="Google Shape;806;p106"/>
          <p:cNvCxnSpPr/>
          <p:nvPr/>
        </p:nvCxnSpPr>
        <p:spPr>
          <a:xfrm rot="10800000">
            <a:off x="7525875" y="3012050"/>
            <a:ext cx="1266900" cy="2162400"/>
          </a:xfrm>
          <a:prstGeom prst="straightConnector1">
            <a:avLst/>
          </a:prstGeom>
          <a:noFill/>
          <a:ln cap="flat" cmpd="sng" w="19050">
            <a:solidFill>
              <a:schemeClr val="dk2"/>
            </a:solidFill>
            <a:prstDash val="solid"/>
            <a:round/>
            <a:headEnd len="med" w="med" type="none"/>
            <a:tailEnd len="med" w="med" type="none"/>
          </a:ln>
        </p:spPr>
      </p:cxnSp>
      <p:sp>
        <p:nvSpPr>
          <p:cNvPr id="807" name="Google Shape;807;p106"/>
          <p:cNvSpPr txBox="1"/>
          <p:nvPr/>
        </p:nvSpPr>
        <p:spPr>
          <a:xfrm>
            <a:off x="4019473" y="2232900"/>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JANUARY</a:t>
            </a:r>
            <a:endParaRPr b="1" sz="900">
              <a:solidFill>
                <a:schemeClr val="lt1"/>
              </a:solidFill>
              <a:latin typeface="Nunito Sans"/>
              <a:ea typeface="Nunito Sans"/>
              <a:cs typeface="Nunito Sans"/>
              <a:sym typeface="Nunito Sans"/>
            </a:endParaRPr>
          </a:p>
        </p:txBody>
      </p:sp>
      <p:sp>
        <p:nvSpPr>
          <p:cNvPr id="808" name="Google Shape;808;p106"/>
          <p:cNvSpPr txBox="1"/>
          <p:nvPr/>
        </p:nvSpPr>
        <p:spPr>
          <a:xfrm>
            <a:off x="4100773" y="1950125"/>
            <a:ext cx="9393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latin typeface="Nunito Sans"/>
                <a:ea typeface="Nunito Sans"/>
                <a:cs typeface="Nunito Sans"/>
                <a:sym typeface="Nunito Sans"/>
              </a:rPr>
              <a:t>19</a:t>
            </a:r>
            <a:endParaRPr b="1" sz="1600">
              <a:solidFill>
                <a:schemeClr val="lt1"/>
              </a:solidFill>
              <a:latin typeface="Nunito Sans"/>
              <a:ea typeface="Nunito Sans"/>
              <a:cs typeface="Nunito Sans"/>
              <a:sym typeface="Nunito Sans"/>
            </a:endParaRPr>
          </a:p>
        </p:txBody>
      </p:sp>
      <p:sp>
        <p:nvSpPr>
          <p:cNvPr id="809" name="Google Shape;809;p106"/>
          <p:cNvSpPr txBox="1"/>
          <p:nvPr/>
        </p:nvSpPr>
        <p:spPr>
          <a:xfrm>
            <a:off x="6554564" y="2232900"/>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MAY </a:t>
            </a:r>
            <a:endParaRPr b="1" sz="900">
              <a:solidFill>
                <a:schemeClr val="lt1"/>
              </a:solidFill>
              <a:latin typeface="Nunito Sans"/>
              <a:ea typeface="Nunito Sans"/>
              <a:cs typeface="Nunito Sans"/>
              <a:sym typeface="Nunito Sans"/>
            </a:endParaRPr>
          </a:p>
        </p:txBody>
      </p:sp>
      <p:sp>
        <p:nvSpPr>
          <p:cNvPr id="810" name="Google Shape;810;p106"/>
          <p:cNvSpPr txBox="1"/>
          <p:nvPr/>
        </p:nvSpPr>
        <p:spPr>
          <a:xfrm>
            <a:off x="6635864" y="1932575"/>
            <a:ext cx="9393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latin typeface="Nunito Sans"/>
                <a:ea typeface="Nunito Sans"/>
                <a:cs typeface="Nunito Sans"/>
                <a:sym typeface="Nunito Sans"/>
              </a:rPr>
              <a:t>25</a:t>
            </a:r>
            <a:endParaRPr b="1" sz="1600">
              <a:solidFill>
                <a:schemeClr val="lt1"/>
              </a:solidFill>
              <a:latin typeface="Nunito Sans"/>
              <a:ea typeface="Nunito Sans"/>
              <a:cs typeface="Nunito Sans"/>
              <a:sym typeface="Nunito Sans"/>
            </a:endParaRPr>
          </a:p>
        </p:txBody>
      </p:sp>
      <p:sp>
        <p:nvSpPr>
          <p:cNvPr id="811" name="Google Shape;811;p106"/>
          <p:cNvSpPr txBox="1"/>
          <p:nvPr/>
        </p:nvSpPr>
        <p:spPr>
          <a:xfrm>
            <a:off x="5296639" y="2959054"/>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MARCH</a:t>
            </a:r>
            <a:endParaRPr b="1" sz="900">
              <a:solidFill>
                <a:schemeClr val="lt1"/>
              </a:solidFill>
              <a:latin typeface="Nunito Sans"/>
              <a:ea typeface="Nunito Sans"/>
              <a:cs typeface="Nunito Sans"/>
              <a:sym typeface="Nunito Sans"/>
            </a:endParaRPr>
          </a:p>
        </p:txBody>
      </p:sp>
      <p:sp>
        <p:nvSpPr>
          <p:cNvPr id="812" name="Google Shape;812;p106"/>
          <p:cNvSpPr txBox="1"/>
          <p:nvPr/>
        </p:nvSpPr>
        <p:spPr>
          <a:xfrm>
            <a:off x="5377939" y="2676279"/>
            <a:ext cx="9393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latin typeface="Nunito Sans"/>
                <a:ea typeface="Nunito Sans"/>
                <a:cs typeface="Nunito Sans"/>
                <a:sym typeface="Nunito Sans"/>
              </a:rPr>
              <a:t>9</a:t>
            </a:r>
            <a:endParaRPr b="1" sz="1600">
              <a:solidFill>
                <a:schemeClr val="lt1"/>
              </a:solidFill>
              <a:latin typeface="Nunito Sans"/>
              <a:ea typeface="Nunito Sans"/>
              <a:cs typeface="Nunito Sans"/>
              <a:sym typeface="Nunito Sans"/>
            </a:endParaRPr>
          </a:p>
        </p:txBody>
      </p:sp>
      <p:sp>
        <p:nvSpPr>
          <p:cNvPr id="813" name="Google Shape;813;p106"/>
          <p:cNvSpPr txBox="1"/>
          <p:nvPr/>
        </p:nvSpPr>
        <p:spPr>
          <a:xfrm>
            <a:off x="2784841" y="2959054"/>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DECEMBER</a:t>
            </a:r>
            <a:endParaRPr b="1" sz="900">
              <a:solidFill>
                <a:schemeClr val="lt1"/>
              </a:solidFill>
              <a:latin typeface="Nunito Sans"/>
              <a:ea typeface="Nunito Sans"/>
              <a:cs typeface="Nunito Sans"/>
              <a:sym typeface="Nunito Sans"/>
            </a:endParaRPr>
          </a:p>
        </p:txBody>
      </p:sp>
      <p:sp>
        <p:nvSpPr>
          <p:cNvPr id="814" name="Google Shape;814;p106"/>
          <p:cNvSpPr txBox="1"/>
          <p:nvPr/>
        </p:nvSpPr>
        <p:spPr>
          <a:xfrm>
            <a:off x="2862779" y="2676279"/>
            <a:ext cx="9393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latin typeface="Nunito Sans"/>
                <a:ea typeface="Nunito Sans"/>
                <a:cs typeface="Nunito Sans"/>
                <a:sym typeface="Nunito Sans"/>
              </a:rPr>
              <a:t>8</a:t>
            </a:r>
            <a:endParaRPr b="1" sz="1600">
              <a:solidFill>
                <a:schemeClr val="lt1"/>
              </a:solidFill>
              <a:latin typeface="Nunito Sans"/>
              <a:ea typeface="Nunito Sans"/>
              <a:cs typeface="Nunito Sans"/>
              <a:sym typeface="Nunito Sans"/>
            </a:endParaRPr>
          </a:p>
        </p:txBody>
      </p:sp>
      <p:sp>
        <p:nvSpPr>
          <p:cNvPr id="815" name="Google Shape;815;p106"/>
          <p:cNvSpPr txBox="1"/>
          <p:nvPr/>
        </p:nvSpPr>
        <p:spPr>
          <a:xfrm>
            <a:off x="1885150" y="1924925"/>
            <a:ext cx="460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lt1"/>
                </a:solidFill>
                <a:latin typeface="Assistant"/>
                <a:ea typeface="Assistant"/>
                <a:cs typeface="Assistant"/>
                <a:sym typeface="Assistant"/>
              </a:rPr>
              <a:t>20</a:t>
            </a:r>
            <a:endParaRPr b="1" sz="1500">
              <a:solidFill>
                <a:schemeClr val="lt1"/>
              </a:solidFill>
              <a:latin typeface="Assistant"/>
              <a:ea typeface="Assistant"/>
              <a:cs typeface="Assistant"/>
              <a:sym typeface="Assistant"/>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9" name="Shape 819"/>
        <p:cNvGrpSpPr/>
        <p:nvPr/>
      </p:nvGrpSpPr>
      <p:grpSpPr>
        <a:xfrm>
          <a:off x="0" y="0"/>
          <a:ext cx="0" cy="0"/>
          <a:chOff x="0" y="0"/>
          <a:chExt cx="0" cy="0"/>
        </a:xfrm>
      </p:grpSpPr>
      <p:sp>
        <p:nvSpPr>
          <p:cNvPr id="820" name="Google Shape;820;p107"/>
          <p:cNvSpPr txBox="1"/>
          <p:nvPr>
            <p:ph type="ctrTitle"/>
          </p:nvPr>
        </p:nvSpPr>
        <p:spPr>
          <a:xfrm flipH="1">
            <a:off x="1889100" y="2355525"/>
            <a:ext cx="2575200" cy="80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BOARD GOALS with Darcy Belleza</a:t>
            </a:r>
            <a:endParaRPr/>
          </a:p>
        </p:txBody>
      </p:sp>
      <p:sp>
        <p:nvSpPr>
          <p:cNvPr id="821" name="Google Shape;821;p107"/>
          <p:cNvSpPr txBox="1"/>
          <p:nvPr>
            <p:ph idx="2" type="title"/>
          </p:nvPr>
        </p:nvSpPr>
        <p:spPr>
          <a:xfrm flipH="1">
            <a:off x="1889225" y="1753435"/>
            <a:ext cx="29793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06</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108"/>
          <p:cNvSpPr txBox="1"/>
          <p:nvPr>
            <p:ph idx="2" type="title"/>
          </p:nvPr>
        </p:nvSpPr>
        <p:spPr>
          <a:xfrm flipH="1">
            <a:off x="1576575" y="228825"/>
            <a:ext cx="73545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22/23 Board Goals Timeline</a:t>
            </a:r>
            <a:endParaRPr sz="4200"/>
          </a:p>
          <a:p>
            <a:pPr indent="0" lvl="0" marL="0" rtl="0" algn="l">
              <a:spcBef>
                <a:spcPts val="0"/>
              </a:spcBef>
              <a:spcAft>
                <a:spcPts val="0"/>
              </a:spcAft>
              <a:buNone/>
            </a:pPr>
            <a:r>
              <a:t/>
            </a:r>
            <a:endParaRPr/>
          </a:p>
          <a:p>
            <a:pPr indent="0" lvl="0" marL="0" rtl="0" algn="l">
              <a:spcBef>
                <a:spcPts val="0"/>
              </a:spcBef>
              <a:spcAft>
                <a:spcPts val="0"/>
              </a:spcAft>
              <a:buNone/>
            </a:pPr>
            <a:r>
              <a:rPr lang="en" sz="2000"/>
              <a:t>October: </a:t>
            </a:r>
            <a:r>
              <a:rPr lang="en" sz="2000">
                <a:solidFill>
                  <a:schemeClr val="accent3"/>
                </a:solidFill>
                <a:latin typeface="Nunito Sans"/>
                <a:ea typeface="Nunito Sans"/>
                <a:cs typeface="Nunito Sans"/>
                <a:sym typeface="Nunito Sans"/>
              </a:rPr>
              <a:t>Create board goals</a:t>
            </a:r>
            <a:endParaRPr sz="2000">
              <a:solidFill>
                <a:schemeClr val="accent3"/>
              </a:solidFill>
              <a:latin typeface="Nunito Sans"/>
              <a:ea typeface="Nunito Sans"/>
              <a:cs typeface="Nunito Sans"/>
              <a:sym typeface="Nunito Sans"/>
            </a:endParaRPr>
          </a:p>
          <a:p>
            <a:pPr indent="0" lvl="0" marL="0" rtl="0" algn="l">
              <a:spcBef>
                <a:spcPts val="0"/>
              </a:spcBef>
              <a:spcAft>
                <a:spcPts val="0"/>
              </a:spcAft>
              <a:buNone/>
            </a:pPr>
            <a:r>
              <a:rPr lang="en" sz="2000"/>
              <a:t>December - March: </a:t>
            </a:r>
            <a:r>
              <a:rPr lang="en" sz="2000">
                <a:solidFill>
                  <a:schemeClr val="accent3"/>
                </a:solidFill>
                <a:latin typeface="Nunito Sans"/>
                <a:ea typeface="Nunito Sans"/>
                <a:cs typeface="Nunito Sans"/>
                <a:sym typeface="Nunito Sans"/>
              </a:rPr>
              <a:t>Track progress towards goals</a:t>
            </a:r>
            <a:endParaRPr sz="2000">
              <a:solidFill>
                <a:schemeClr val="accent3"/>
              </a:solidFill>
              <a:latin typeface="Nunito Sans"/>
              <a:ea typeface="Nunito Sans"/>
              <a:cs typeface="Nunito Sans"/>
              <a:sym typeface="Nunito Sans"/>
            </a:endParaRPr>
          </a:p>
          <a:p>
            <a:pPr indent="0" lvl="0" marL="0" rtl="0" algn="l">
              <a:spcBef>
                <a:spcPts val="0"/>
              </a:spcBef>
              <a:spcAft>
                <a:spcPts val="0"/>
              </a:spcAft>
              <a:buNone/>
            </a:pPr>
            <a:r>
              <a:rPr lang="en" sz="2000"/>
              <a:t>May: </a:t>
            </a:r>
            <a:r>
              <a:rPr lang="en" sz="2000">
                <a:solidFill>
                  <a:schemeClr val="accent3"/>
                </a:solidFill>
                <a:latin typeface="Nunito Sans"/>
                <a:ea typeface="Nunito Sans"/>
                <a:cs typeface="Nunito Sans"/>
                <a:sym typeface="Nunito Sans"/>
              </a:rPr>
              <a:t>Evaluate outcomes and improvements towards goals</a:t>
            </a:r>
            <a:endParaRPr sz="2000">
              <a:solidFill>
                <a:schemeClr val="accent3"/>
              </a:solidFill>
              <a:latin typeface="Nunito Sans"/>
              <a:ea typeface="Nunito Sans"/>
              <a:cs typeface="Nunito Sans"/>
              <a:sym typeface="Nunito Sans"/>
            </a:endParaRPr>
          </a:p>
          <a:p>
            <a:pPr indent="0" lvl="0" marL="0" rtl="0" algn="l">
              <a:spcBef>
                <a:spcPts val="0"/>
              </a:spcBef>
              <a:spcAft>
                <a:spcPts val="0"/>
              </a:spcAft>
              <a:buNone/>
            </a:pPr>
            <a:r>
              <a:rPr lang="en" sz="2000"/>
              <a:t>June:  </a:t>
            </a:r>
            <a:r>
              <a:rPr lang="en" sz="2000">
                <a:solidFill>
                  <a:schemeClr val="accent3"/>
                </a:solidFill>
                <a:latin typeface="Nunito Sans"/>
                <a:ea typeface="Nunito Sans"/>
                <a:cs typeface="Nunito Sans"/>
                <a:sym typeface="Nunito Sans"/>
              </a:rPr>
              <a:t>Discuss new goals or continued goals for 23/24 school year</a:t>
            </a:r>
            <a:endParaRPr sz="2000">
              <a:solidFill>
                <a:schemeClr val="accent3"/>
              </a:solidFill>
              <a:latin typeface="Nunito Sans"/>
              <a:ea typeface="Nunito Sans"/>
              <a:cs typeface="Nunito Sans"/>
              <a:sym typeface="Nunito Sans"/>
            </a:endParaRPr>
          </a:p>
          <a:p>
            <a:pPr indent="0" lvl="0" marL="0" rtl="0" algn="l">
              <a:spcBef>
                <a:spcPts val="0"/>
              </a:spcBef>
              <a:spcAft>
                <a:spcPts val="0"/>
              </a:spcAft>
              <a:buNone/>
            </a:pPr>
            <a:r>
              <a:rPr lang="en" sz="5400"/>
              <a:t>  </a:t>
            </a:r>
            <a:endParaRPr sz="540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09"/>
          <p:cNvSpPr txBox="1"/>
          <p:nvPr>
            <p:ph type="ctrTitle"/>
          </p:nvPr>
        </p:nvSpPr>
        <p:spPr>
          <a:xfrm flipH="1">
            <a:off x="1889200" y="2355525"/>
            <a:ext cx="5926500" cy="256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b="0" sz="2100">
              <a:latin typeface="Nunito Sans ExtraBold"/>
              <a:ea typeface="Nunito Sans ExtraBold"/>
              <a:cs typeface="Nunito Sans ExtraBold"/>
              <a:sym typeface="Nunito Sans ExtraBold"/>
            </a:endParaRPr>
          </a:p>
          <a:p>
            <a:pPr indent="0" lvl="0" marL="0" rtl="0" algn="l">
              <a:spcBef>
                <a:spcPts val="0"/>
              </a:spcBef>
              <a:spcAft>
                <a:spcPts val="0"/>
              </a:spcAft>
              <a:buNone/>
            </a:pPr>
            <a:r>
              <a:t/>
            </a:r>
            <a:endParaRPr b="0">
              <a:latin typeface="Nunito Sans ExtraBold"/>
              <a:ea typeface="Nunito Sans ExtraBold"/>
              <a:cs typeface="Nunito Sans ExtraBold"/>
              <a:sym typeface="Nunito Sans ExtraBold"/>
            </a:endParaRPr>
          </a:p>
          <a:p>
            <a:pPr indent="0" lvl="0" marL="0" rtl="0" algn="l">
              <a:spcBef>
                <a:spcPts val="0"/>
              </a:spcBef>
              <a:spcAft>
                <a:spcPts val="0"/>
              </a:spcAft>
              <a:buNone/>
            </a:pPr>
            <a:r>
              <a:t/>
            </a:r>
            <a:endParaRPr/>
          </a:p>
        </p:txBody>
      </p:sp>
      <p:sp>
        <p:nvSpPr>
          <p:cNvPr id="832" name="Google Shape;832;p109"/>
          <p:cNvSpPr txBox="1"/>
          <p:nvPr>
            <p:ph idx="2" type="title"/>
          </p:nvPr>
        </p:nvSpPr>
        <p:spPr>
          <a:xfrm flipH="1">
            <a:off x="1889175" y="1315650"/>
            <a:ext cx="7106100" cy="317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Board selects a goal(s) in areas: </a:t>
            </a:r>
            <a:endParaRPr sz="2300"/>
          </a:p>
          <a:p>
            <a:pPr indent="0" lvl="0" marL="457200" rtl="0" algn="l">
              <a:spcBef>
                <a:spcPts val="0"/>
              </a:spcBef>
              <a:spcAft>
                <a:spcPts val="0"/>
              </a:spcAft>
              <a:buNone/>
            </a:pPr>
            <a:r>
              <a:t/>
            </a:r>
            <a:endParaRPr sz="23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Effective Governance and Foundational Documents</a:t>
            </a:r>
            <a:endParaRPr sz="22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Academic Performance Monitoring</a:t>
            </a:r>
            <a:endParaRPr sz="22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Budget and Finance</a:t>
            </a:r>
            <a:endParaRPr sz="22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Board Operations and Relations</a:t>
            </a:r>
            <a:endParaRPr sz="22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Personnel and Staffing</a:t>
            </a:r>
            <a:endParaRPr b="1" sz="1350">
              <a:solidFill>
                <a:srgbClr val="000000"/>
              </a:solidFill>
              <a:highlight>
                <a:srgbClr val="FFFFFF"/>
              </a:highlight>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110"/>
          <p:cNvSpPr txBox="1"/>
          <p:nvPr>
            <p:ph type="ctrTitle"/>
          </p:nvPr>
        </p:nvSpPr>
        <p:spPr>
          <a:xfrm flipH="1">
            <a:off x="1568650" y="1754925"/>
            <a:ext cx="7502700" cy="243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accent3"/>
                </a:solidFill>
              </a:rPr>
              <a:t>Specific: </a:t>
            </a:r>
            <a:r>
              <a:rPr lang="en" sz="1600"/>
              <a:t>Goal should be clear and concise</a:t>
            </a:r>
            <a:endParaRPr sz="1600"/>
          </a:p>
          <a:p>
            <a:pPr indent="0" lvl="0" marL="0" rtl="0" algn="l">
              <a:spcBef>
                <a:spcPts val="0"/>
              </a:spcBef>
              <a:spcAft>
                <a:spcPts val="0"/>
              </a:spcAft>
              <a:buNone/>
            </a:pPr>
            <a:r>
              <a:rPr lang="en" sz="1600">
                <a:solidFill>
                  <a:schemeClr val="accent3"/>
                </a:solidFill>
              </a:rPr>
              <a:t>Measurable:</a:t>
            </a:r>
            <a:r>
              <a:rPr lang="en" sz="1600"/>
              <a:t> Goals should specify criteria for evaluating accomplishment</a:t>
            </a:r>
            <a:endParaRPr sz="1600"/>
          </a:p>
          <a:p>
            <a:pPr indent="0" lvl="0" marL="0" rtl="0" algn="l">
              <a:spcBef>
                <a:spcPts val="0"/>
              </a:spcBef>
              <a:spcAft>
                <a:spcPts val="0"/>
              </a:spcAft>
              <a:buNone/>
            </a:pPr>
            <a:r>
              <a:rPr lang="en" sz="1600">
                <a:solidFill>
                  <a:schemeClr val="accent3"/>
                </a:solidFill>
              </a:rPr>
              <a:t>Attainable</a:t>
            </a:r>
            <a:r>
              <a:rPr lang="en" sz="1600"/>
              <a:t>: Goals should be realistic, achievable, challenging and aggressive</a:t>
            </a:r>
            <a:endParaRPr sz="1600"/>
          </a:p>
          <a:p>
            <a:pPr indent="0" lvl="0" marL="0" rtl="0" algn="l">
              <a:spcBef>
                <a:spcPts val="0"/>
              </a:spcBef>
              <a:spcAft>
                <a:spcPts val="0"/>
              </a:spcAft>
              <a:buNone/>
            </a:pPr>
            <a:r>
              <a:rPr lang="en" sz="1600">
                <a:solidFill>
                  <a:schemeClr val="accent3"/>
                </a:solidFill>
              </a:rPr>
              <a:t>Relevant:</a:t>
            </a:r>
            <a:r>
              <a:rPr lang="en" sz="1600"/>
              <a:t> Goals should be aligned with the schools’ real needs and priorities</a:t>
            </a:r>
            <a:endParaRPr sz="1600"/>
          </a:p>
          <a:p>
            <a:pPr indent="0" lvl="0" marL="0" rtl="0" algn="l">
              <a:spcBef>
                <a:spcPts val="0"/>
              </a:spcBef>
              <a:spcAft>
                <a:spcPts val="0"/>
              </a:spcAft>
              <a:buNone/>
            </a:pPr>
            <a:r>
              <a:rPr lang="en" sz="1600">
                <a:solidFill>
                  <a:schemeClr val="accent3"/>
                </a:solidFill>
              </a:rPr>
              <a:t>Time-Bound:</a:t>
            </a:r>
            <a:r>
              <a:rPr lang="en" sz="1600"/>
              <a:t> Goals should specify the time frame in which they are to be </a:t>
            </a:r>
            <a:r>
              <a:rPr lang="en" sz="1600"/>
              <a:t>achieved</a:t>
            </a:r>
            <a:endParaRPr sz="1600"/>
          </a:p>
        </p:txBody>
      </p:sp>
      <p:sp>
        <p:nvSpPr>
          <p:cNvPr id="838" name="Google Shape;838;p110"/>
          <p:cNvSpPr txBox="1"/>
          <p:nvPr>
            <p:ph idx="2" type="title"/>
          </p:nvPr>
        </p:nvSpPr>
        <p:spPr>
          <a:xfrm flipH="1">
            <a:off x="1889875" y="1142500"/>
            <a:ext cx="58542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SMART Goals</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30"/>
          <p:cNvPicPr preferRelativeResize="0"/>
          <p:nvPr/>
        </p:nvPicPr>
        <p:blipFill>
          <a:blip r:embed="rId3">
            <a:alphaModFix/>
          </a:blip>
          <a:stretch>
            <a:fillRect/>
          </a:stretch>
        </p:blipFill>
        <p:spPr>
          <a:xfrm>
            <a:off x="1025675" y="428625"/>
            <a:ext cx="5715000" cy="42862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11"/>
          <p:cNvSpPr txBox="1"/>
          <p:nvPr>
            <p:ph type="ctrTitle"/>
          </p:nvPr>
        </p:nvSpPr>
        <p:spPr>
          <a:xfrm flipH="1">
            <a:off x="886175" y="138460"/>
            <a:ext cx="3281400" cy="80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Personnel and Staffing</a:t>
            </a:r>
            <a:endParaRPr/>
          </a:p>
        </p:txBody>
      </p:sp>
      <p:sp>
        <p:nvSpPr>
          <p:cNvPr id="844" name="Google Shape;844;p111"/>
          <p:cNvSpPr txBox="1"/>
          <p:nvPr>
            <p:ph idx="2" type="title"/>
          </p:nvPr>
        </p:nvSpPr>
        <p:spPr>
          <a:xfrm flipH="1">
            <a:off x="1518625" y="727300"/>
            <a:ext cx="6939000" cy="42897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Board discusses goals in relation to the main topic</a:t>
            </a:r>
            <a:endParaRPr sz="1200"/>
          </a:p>
          <a:p>
            <a:pPr indent="-304800" lvl="0" marL="457200" rtl="0" algn="l">
              <a:spcBef>
                <a:spcPts val="0"/>
              </a:spcBef>
              <a:spcAft>
                <a:spcPts val="0"/>
              </a:spcAft>
              <a:buSzPts val="1200"/>
              <a:buChar char="●"/>
            </a:pPr>
            <a:r>
              <a:rPr lang="en" sz="1200"/>
              <a:t>Board creates an action plan for each board member or collective</a:t>
            </a:r>
            <a:endParaRPr sz="1200"/>
          </a:p>
          <a:p>
            <a:pPr indent="-304800" lvl="0" marL="457200" rtl="0" algn="l">
              <a:spcBef>
                <a:spcPts val="0"/>
              </a:spcBef>
              <a:spcAft>
                <a:spcPts val="0"/>
              </a:spcAft>
              <a:buSzPts val="1200"/>
              <a:buChar char="●"/>
            </a:pPr>
            <a:r>
              <a:rPr lang="en" sz="1200"/>
              <a:t>Board creates an action plan for the School to assist with achieving their goal</a:t>
            </a:r>
            <a:endParaRPr sz="1200"/>
          </a:p>
          <a:p>
            <a:pPr indent="-304800" lvl="0" marL="457200" rtl="0" algn="l">
              <a:spcBef>
                <a:spcPts val="0"/>
              </a:spcBef>
              <a:spcAft>
                <a:spcPts val="0"/>
              </a:spcAft>
              <a:buSzPts val="1200"/>
              <a:buChar char="●"/>
            </a:pPr>
            <a:r>
              <a:rPr lang="en" sz="1200"/>
              <a:t>Board and School will report out at next GB Meeting of progress of goal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0" lang="en" sz="1200"/>
              <a:t>Board Member #1:   </a:t>
            </a:r>
            <a:r>
              <a:rPr lang="en" sz="1200"/>
              <a:t>  	</a:t>
            </a:r>
            <a:endParaRPr sz="1200"/>
          </a:p>
          <a:p>
            <a:pPr indent="-304800" lvl="0" marL="914400" rtl="0" algn="l">
              <a:spcBef>
                <a:spcPts val="0"/>
              </a:spcBef>
              <a:spcAft>
                <a:spcPts val="0"/>
              </a:spcAft>
              <a:buSzPts val="1200"/>
              <a:buChar char="●"/>
            </a:pPr>
            <a:r>
              <a:rPr lang="en" sz="1200">
                <a:latin typeface="Nunito Sans"/>
                <a:ea typeface="Nunito Sans"/>
                <a:cs typeface="Nunito Sans"/>
                <a:sym typeface="Nunito Sans"/>
              </a:rPr>
              <a:t>Assist</a:t>
            </a:r>
            <a:r>
              <a:rPr lang="en" sz="1200">
                <a:latin typeface="Nunito Sans"/>
                <a:ea typeface="Nunito Sans"/>
                <a:cs typeface="Nunito Sans"/>
                <a:sym typeface="Nunito Sans"/>
              </a:rPr>
              <a:t> in marketing the school to promote more staff hiring and community partners in the more rural counties within the charter   </a:t>
            </a:r>
            <a:r>
              <a:rPr b="0" lang="en" sz="1200"/>
              <a:t> </a:t>
            </a:r>
            <a:endParaRPr b="0" sz="1200"/>
          </a:p>
          <a:p>
            <a:pPr indent="0" lvl="0" marL="0" rtl="0" algn="l">
              <a:spcBef>
                <a:spcPts val="0"/>
              </a:spcBef>
              <a:spcAft>
                <a:spcPts val="0"/>
              </a:spcAft>
              <a:buNone/>
            </a:pPr>
            <a:r>
              <a:rPr b="0" lang="en" sz="1200"/>
              <a:t>Board Member #2:     	</a:t>
            </a:r>
            <a:endParaRPr sz="1200"/>
          </a:p>
          <a:p>
            <a:pPr indent="-304800" lvl="1" marL="914400" rtl="0" algn="l">
              <a:spcBef>
                <a:spcPts val="0"/>
              </a:spcBef>
              <a:spcAft>
                <a:spcPts val="0"/>
              </a:spcAft>
              <a:buSzPts val="1200"/>
              <a:buChar char="○"/>
            </a:pPr>
            <a:r>
              <a:rPr b="0" lang="en" sz="1200"/>
              <a:t>Research social media/advertising to increase awareness of school for new employee recruitment and community partners</a:t>
            </a:r>
            <a:endParaRPr b="0" sz="1200"/>
          </a:p>
          <a:p>
            <a:pPr indent="0" lvl="0" marL="0" rtl="0" algn="l">
              <a:spcBef>
                <a:spcPts val="0"/>
              </a:spcBef>
              <a:spcAft>
                <a:spcPts val="0"/>
              </a:spcAft>
              <a:buNone/>
            </a:pPr>
            <a:r>
              <a:rPr b="0" lang="en" sz="1200"/>
              <a:t>All Board Members:   	</a:t>
            </a:r>
            <a:endParaRPr b="0" sz="1200"/>
          </a:p>
          <a:p>
            <a:pPr indent="-304800" lvl="0" marL="457200" rtl="0" algn="l">
              <a:spcBef>
                <a:spcPts val="0"/>
              </a:spcBef>
              <a:spcAft>
                <a:spcPts val="0"/>
              </a:spcAft>
              <a:buSzPts val="1200"/>
              <a:buChar char="●"/>
            </a:pPr>
            <a:r>
              <a:rPr lang="en" sz="1200">
                <a:latin typeface="Nunito Sans"/>
                <a:ea typeface="Nunito Sans"/>
                <a:cs typeface="Nunito Sans"/>
                <a:sym typeface="Nunito Sans"/>
              </a:rPr>
              <a:t>Attend school sponsored, community events to make connections  to share </a:t>
            </a:r>
            <a:r>
              <a:rPr lang="en" sz="1200">
                <a:latin typeface="Nunito Sans"/>
                <a:ea typeface="Nunito Sans"/>
                <a:cs typeface="Nunito Sans"/>
                <a:sym typeface="Nunito Sans"/>
              </a:rPr>
              <a:t>desire of a more increase of both staff and Community Partners within rural communities</a:t>
            </a:r>
            <a:endParaRPr sz="1200">
              <a:latin typeface="Nunito Sans"/>
              <a:ea typeface="Nunito Sans"/>
              <a:cs typeface="Nunito Sans"/>
              <a:sym typeface="Nunito Sans"/>
            </a:endParaRPr>
          </a:p>
          <a:p>
            <a:pPr indent="-304800" lvl="0" marL="457200" rtl="0" algn="l">
              <a:spcBef>
                <a:spcPts val="0"/>
              </a:spcBef>
              <a:spcAft>
                <a:spcPts val="0"/>
              </a:spcAft>
              <a:buSzPts val="1200"/>
              <a:buFont typeface="Nunito Sans"/>
              <a:buChar char="●"/>
            </a:pPr>
            <a:r>
              <a:rPr lang="en" sz="1200">
                <a:latin typeface="Nunito Sans"/>
                <a:ea typeface="Nunito Sans"/>
                <a:cs typeface="Nunito Sans"/>
                <a:sym typeface="Nunito Sans"/>
              </a:rPr>
              <a:t>Create a survey/social media posts to gain feedback of families within more rural communities</a:t>
            </a:r>
            <a:endParaRPr sz="1200">
              <a:latin typeface="Nunito Sans"/>
              <a:ea typeface="Nunito Sans"/>
              <a:cs typeface="Nunito Sans"/>
              <a:sym typeface="Nunito Sans"/>
            </a:endParaRPr>
          </a:p>
          <a:p>
            <a:pPr indent="0" lvl="0" marL="0" rtl="0" algn="l">
              <a:spcBef>
                <a:spcPts val="0"/>
              </a:spcBef>
              <a:spcAft>
                <a:spcPts val="0"/>
              </a:spcAft>
              <a:buNone/>
            </a:pPr>
            <a:r>
              <a:rPr lang="en" sz="1200"/>
              <a:t>Board Member #3: 		</a:t>
            </a:r>
            <a:endParaRPr sz="1200"/>
          </a:p>
          <a:p>
            <a:pPr indent="-304800" lvl="0" marL="457200" rtl="0" algn="l">
              <a:spcBef>
                <a:spcPts val="0"/>
              </a:spcBef>
              <a:spcAft>
                <a:spcPts val="0"/>
              </a:spcAft>
              <a:buSzPts val="1200"/>
              <a:buFont typeface="Nunito Sans"/>
              <a:buChar char="●"/>
            </a:pPr>
            <a:r>
              <a:rPr lang="en" sz="1200">
                <a:latin typeface="Nunito Sans"/>
                <a:ea typeface="Nunito Sans"/>
                <a:cs typeface="Nunito Sans"/>
                <a:sym typeface="Nunito Sans"/>
              </a:rPr>
              <a:t>Meet with school staff to discuss current hiring practices and Community Partner outreach</a:t>
            </a:r>
            <a:endParaRPr sz="1200">
              <a:latin typeface="Nunito Sans"/>
              <a:ea typeface="Nunito Sans"/>
              <a:cs typeface="Nunito Sans"/>
              <a:sym typeface="Nunito Sans"/>
            </a:endParaRPr>
          </a:p>
          <a:p>
            <a:pPr indent="-304800" lvl="0" marL="457200" rtl="0" algn="l">
              <a:spcBef>
                <a:spcPts val="0"/>
              </a:spcBef>
              <a:spcAft>
                <a:spcPts val="0"/>
              </a:spcAft>
              <a:buSzPts val="1200"/>
              <a:buFont typeface="Nunito Sans"/>
              <a:buChar char="●"/>
            </a:pPr>
            <a:r>
              <a:rPr lang="en" sz="1200">
                <a:latin typeface="Nunito Sans"/>
                <a:ea typeface="Nunito Sans"/>
                <a:cs typeface="Nunito Sans"/>
                <a:sym typeface="Nunito Sans"/>
              </a:rPr>
              <a:t>Meet with Family Liaison team to discuss more support for rural areas</a:t>
            </a:r>
            <a:endParaRPr sz="1200">
              <a:latin typeface="Nunito Sans"/>
              <a:ea typeface="Nunito Sans"/>
              <a:cs typeface="Nunito Sans"/>
              <a:sym typeface="Nunito Sans"/>
            </a:endParaRPr>
          </a:p>
          <a:p>
            <a:pPr indent="0" lvl="0" marL="0" rtl="0" algn="l">
              <a:spcBef>
                <a:spcPts val="0"/>
              </a:spcBef>
              <a:spcAft>
                <a:spcPts val="0"/>
              </a:spcAft>
              <a:buNone/>
            </a:pPr>
            <a:r>
              <a:t/>
            </a:r>
            <a:endParaRPr sz="1200"/>
          </a:p>
        </p:txBody>
      </p:sp>
      <p:sp>
        <p:nvSpPr>
          <p:cNvPr id="845" name="Google Shape;845;p111"/>
          <p:cNvSpPr txBox="1"/>
          <p:nvPr/>
        </p:nvSpPr>
        <p:spPr>
          <a:xfrm>
            <a:off x="-988225" y="1617425"/>
            <a:ext cx="2125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Nunito Sans ExtraBold"/>
                <a:ea typeface="Nunito Sans ExtraBold"/>
                <a:cs typeface="Nunito Sans ExtraBold"/>
                <a:sym typeface="Nunito Sans ExtraBold"/>
              </a:rPr>
              <a:t>By August 2023, the school will broaden the staff and community partners for the 23-24 School Year </a:t>
            </a:r>
            <a:endParaRPr sz="1800">
              <a:solidFill>
                <a:schemeClr val="lt1"/>
              </a:solidFill>
              <a:latin typeface="Assistant Light"/>
              <a:ea typeface="Assistant Light"/>
              <a:cs typeface="Assistant Light"/>
              <a:sym typeface="Assistant Light"/>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9" name="Shape 849"/>
        <p:cNvGrpSpPr/>
        <p:nvPr/>
      </p:nvGrpSpPr>
      <p:grpSpPr>
        <a:xfrm>
          <a:off x="0" y="0"/>
          <a:ext cx="0" cy="0"/>
          <a:chOff x="0" y="0"/>
          <a:chExt cx="0" cy="0"/>
        </a:xfrm>
      </p:grpSpPr>
      <p:sp>
        <p:nvSpPr>
          <p:cNvPr id="850" name="Google Shape;850;p112"/>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22-23 UPDATES</a:t>
            </a:r>
            <a:endParaRPr/>
          </a:p>
        </p:txBody>
      </p:sp>
      <p:sp>
        <p:nvSpPr>
          <p:cNvPr id="851" name="Google Shape;851;p112"/>
          <p:cNvSpPr/>
          <p:nvPr/>
        </p:nvSpPr>
        <p:spPr>
          <a:xfrm>
            <a:off x="838200" y="1985413"/>
            <a:ext cx="597300" cy="517500"/>
          </a:xfrm>
          <a:prstGeom prst="hexagon">
            <a:avLst>
              <a:gd fmla="val 25000" name="adj"/>
              <a:gd fmla="val 115470" name="vf"/>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12"/>
          <p:cNvSpPr/>
          <p:nvPr/>
        </p:nvSpPr>
        <p:spPr>
          <a:xfrm>
            <a:off x="4273350" y="1985418"/>
            <a:ext cx="597300" cy="517500"/>
          </a:xfrm>
          <a:prstGeom prst="hexagon">
            <a:avLst>
              <a:gd fmla="val 25000" name="adj"/>
              <a:gd fmla="val 115470" name="vf"/>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12"/>
          <p:cNvSpPr/>
          <p:nvPr/>
        </p:nvSpPr>
        <p:spPr>
          <a:xfrm>
            <a:off x="7718775" y="1985343"/>
            <a:ext cx="597300" cy="517500"/>
          </a:xfrm>
          <a:prstGeom prst="hexagon">
            <a:avLst>
              <a:gd fmla="val 25000" name="adj"/>
              <a:gd fmla="val 115470" name="vf"/>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4" name="Google Shape;854;p112"/>
          <p:cNvGrpSpPr/>
          <p:nvPr/>
        </p:nvGrpSpPr>
        <p:grpSpPr>
          <a:xfrm>
            <a:off x="1000004" y="2107373"/>
            <a:ext cx="273486" cy="273486"/>
            <a:chOff x="1190625" y="238125"/>
            <a:chExt cx="5219200" cy="5219200"/>
          </a:xfrm>
        </p:grpSpPr>
        <p:sp>
          <p:nvSpPr>
            <p:cNvPr id="855" name="Google Shape;855;p112"/>
            <p:cNvSpPr/>
            <p:nvPr/>
          </p:nvSpPr>
          <p:spPr>
            <a:xfrm>
              <a:off x="1190625" y="2400000"/>
              <a:ext cx="2126000" cy="3057325"/>
            </a:xfrm>
            <a:custGeom>
              <a:rect b="b" l="l" r="r" t="t"/>
              <a:pathLst>
                <a:path extrusionOk="0" h="122293" w="85040">
                  <a:moveTo>
                    <a:pt x="42536" y="6035"/>
                  </a:moveTo>
                  <a:cubicBezTo>
                    <a:pt x="54410" y="6035"/>
                    <a:pt x="64098" y="15495"/>
                    <a:pt x="64522" y="27238"/>
                  </a:cubicBezTo>
                  <a:cubicBezTo>
                    <a:pt x="51213" y="26716"/>
                    <a:pt x="42895" y="22541"/>
                    <a:pt x="39046" y="20029"/>
                  </a:cubicBezTo>
                  <a:cubicBezTo>
                    <a:pt x="40351" y="18333"/>
                    <a:pt x="40938" y="17158"/>
                    <a:pt x="41036" y="16995"/>
                  </a:cubicBezTo>
                  <a:lnTo>
                    <a:pt x="35621" y="14353"/>
                  </a:lnTo>
                  <a:cubicBezTo>
                    <a:pt x="35458" y="14679"/>
                    <a:pt x="31804" y="21692"/>
                    <a:pt x="20616" y="26096"/>
                  </a:cubicBezTo>
                  <a:cubicBezTo>
                    <a:pt x="21594" y="14875"/>
                    <a:pt x="31054" y="6035"/>
                    <a:pt x="42536" y="6035"/>
                  </a:cubicBezTo>
                  <a:close/>
                  <a:moveTo>
                    <a:pt x="34838" y="24465"/>
                  </a:moveTo>
                  <a:cubicBezTo>
                    <a:pt x="39013" y="27401"/>
                    <a:pt x="48441" y="32555"/>
                    <a:pt x="63902" y="33240"/>
                  </a:cubicBezTo>
                  <a:cubicBezTo>
                    <a:pt x="61554" y="42863"/>
                    <a:pt x="52877" y="50039"/>
                    <a:pt x="42536" y="50039"/>
                  </a:cubicBezTo>
                  <a:cubicBezTo>
                    <a:pt x="31870" y="50039"/>
                    <a:pt x="22964" y="42439"/>
                    <a:pt x="20942" y="32392"/>
                  </a:cubicBezTo>
                  <a:cubicBezTo>
                    <a:pt x="27238" y="30206"/>
                    <a:pt x="31739" y="27238"/>
                    <a:pt x="34838" y="24465"/>
                  </a:cubicBezTo>
                  <a:close/>
                  <a:moveTo>
                    <a:pt x="42536" y="56074"/>
                  </a:moveTo>
                  <a:cubicBezTo>
                    <a:pt x="45733" y="56074"/>
                    <a:pt x="48832" y="56465"/>
                    <a:pt x="51768" y="57248"/>
                  </a:cubicBezTo>
                  <a:lnTo>
                    <a:pt x="42536" y="67882"/>
                  </a:lnTo>
                  <a:lnTo>
                    <a:pt x="33272" y="57248"/>
                  </a:lnTo>
                  <a:cubicBezTo>
                    <a:pt x="36241" y="56465"/>
                    <a:pt x="39340" y="56074"/>
                    <a:pt x="42536" y="56074"/>
                  </a:cubicBezTo>
                  <a:close/>
                  <a:moveTo>
                    <a:pt x="57868" y="59434"/>
                  </a:moveTo>
                  <a:cubicBezTo>
                    <a:pt x="70361" y="65240"/>
                    <a:pt x="79038" y="77929"/>
                    <a:pt x="79038" y="92575"/>
                  </a:cubicBezTo>
                  <a:lnTo>
                    <a:pt x="79038" y="116257"/>
                  </a:lnTo>
                  <a:lnTo>
                    <a:pt x="67523" y="116257"/>
                  </a:lnTo>
                  <a:lnTo>
                    <a:pt x="67523" y="93815"/>
                  </a:lnTo>
                  <a:lnTo>
                    <a:pt x="61521" y="93815"/>
                  </a:lnTo>
                  <a:lnTo>
                    <a:pt x="61521" y="116257"/>
                  </a:lnTo>
                  <a:lnTo>
                    <a:pt x="23552" y="116257"/>
                  </a:lnTo>
                  <a:lnTo>
                    <a:pt x="23552" y="93815"/>
                  </a:lnTo>
                  <a:lnTo>
                    <a:pt x="17517" y="93815"/>
                  </a:lnTo>
                  <a:lnTo>
                    <a:pt x="17517" y="116257"/>
                  </a:lnTo>
                  <a:lnTo>
                    <a:pt x="6035" y="116257"/>
                  </a:lnTo>
                  <a:lnTo>
                    <a:pt x="6035" y="92575"/>
                  </a:lnTo>
                  <a:cubicBezTo>
                    <a:pt x="6035" y="77929"/>
                    <a:pt x="14712" y="65240"/>
                    <a:pt x="27205" y="59434"/>
                  </a:cubicBezTo>
                  <a:lnTo>
                    <a:pt x="39503" y="73558"/>
                  </a:lnTo>
                  <a:lnTo>
                    <a:pt x="39503" y="91042"/>
                  </a:lnTo>
                  <a:lnTo>
                    <a:pt x="45537" y="91042"/>
                  </a:lnTo>
                  <a:lnTo>
                    <a:pt x="45537" y="73558"/>
                  </a:lnTo>
                  <a:lnTo>
                    <a:pt x="57868" y="59434"/>
                  </a:lnTo>
                  <a:close/>
                  <a:moveTo>
                    <a:pt x="42536" y="0"/>
                  </a:moveTo>
                  <a:cubicBezTo>
                    <a:pt x="27074" y="0"/>
                    <a:pt x="14516" y="12592"/>
                    <a:pt x="14516" y="28053"/>
                  </a:cubicBezTo>
                  <a:cubicBezTo>
                    <a:pt x="14516" y="38459"/>
                    <a:pt x="20192" y="47527"/>
                    <a:pt x="28640" y="52355"/>
                  </a:cubicBezTo>
                  <a:cubicBezTo>
                    <a:pt x="12004" y="58129"/>
                    <a:pt x="0" y="73982"/>
                    <a:pt x="0" y="92575"/>
                  </a:cubicBezTo>
                  <a:lnTo>
                    <a:pt x="0" y="122292"/>
                  </a:lnTo>
                  <a:lnTo>
                    <a:pt x="85040" y="122292"/>
                  </a:lnTo>
                  <a:lnTo>
                    <a:pt x="85040" y="92575"/>
                  </a:lnTo>
                  <a:cubicBezTo>
                    <a:pt x="85040" y="73982"/>
                    <a:pt x="73068" y="58129"/>
                    <a:pt x="56400" y="52355"/>
                  </a:cubicBezTo>
                  <a:cubicBezTo>
                    <a:pt x="64848" y="47527"/>
                    <a:pt x="70557" y="38459"/>
                    <a:pt x="70557" y="28053"/>
                  </a:cubicBezTo>
                  <a:cubicBezTo>
                    <a:pt x="70557" y="12592"/>
                    <a:pt x="57966" y="0"/>
                    <a:pt x="425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12"/>
            <p:cNvSpPr/>
            <p:nvPr/>
          </p:nvSpPr>
          <p:spPr>
            <a:xfrm>
              <a:off x="2178175" y="4808975"/>
              <a:ext cx="150900" cy="156600"/>
            </a:xfrm>
            <a:custGeom>
              <a:rect b="b" l="l" r="r" t="t"/>
              <a:pathLst>
                <a:path extrusionOk="0" h="6264" w="6036">
                  <a:moveTo>
                    <a:pt x="1" y="0"/>
                  </a:moveTo>
                  <a:lnTo>
                    <a:pt x="1" y="6263"/>
                  </a:lnTo>
                  <a:lnTo>
                    <a:pt x="6035" y="6263"/>
                  </a:lnTo>
                  <a:lnTo>
                    <a:pt x="603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12"/>
            <p:cNvSpPr/>
            <p:nvPr/>
          </p:nvSpPr>
          <p:spPr>
            <a:xfrm>
              <a:off x="4283800" y="2400000"/>
              <a:ext cx="2126025" cy="3057325"/>
            </a:xfrm>
            <a:custGeom>
              <a:rect b="b" l="l" r="r" t="t"/>
              <a:pathLst>
                <a:path extrusionOk="0" h="122293" w="85041">
                  <a:moveTo>
                    <a:pt x="42504" y="6035"/>
                  </a:moveTo>
                  <a:cubicBezTo>
                    <a:pt x="53627" y="6035"/>
                    <a:pt x="62826" y="14320"/>
                    <a:pt x="64294" y="25020"/>
                  </a:cubicBezTo>
                  <a:lnTo>
                    <a:pt x="53692" y="25020"/>
                  </a:lnTo>
                  <a:lnTo>
                    <a:pt x="53692" y="17354"/>
                  </a:lnTo>
                  <a:lnTo>
                    <a:pt x="47690" y="17354"/>
                  </a:lnTo>
                  <a:lnTo>
                    <a:pt x="47690" y="25020"/>
                  </a:lnTo>
                  <a:lnTo>
                    <a:pt x="20714" y="25020"/>
                  </a:lnTo>
                  <a:cubicBezTo>
                    <a:pt x="22182" y="14320"/>
                    <a:pt x="31413" y="6035"/>
                    <a:pt x="42504" y="6035"/>
                  </a:cubicBezTo>
                  <a:close/>
                  <a:moveTo>
                    <a:pt x="16604" y="38720"/>
                  </a:moveTo>
                  <a:cubicBezTo>
                    <a:pt x="18463" y="43189"/>
                    <a:pt x="21431" y="47071"/>
                    <a:pt x="25183" y="50039"/>
                  </a:cubicBezTo>
                  <a:lnTo>
                    <a:pt x="12233" y="50039"/>
                  </a:lnTo>
                  <a:lnTo>
                    <a:pt x="16604" y="38720"/>
                  </a:lnTo>
                  <a:close/>
                  <a:moveTo>
                    <a:pt x="64294" y="31054"/>
                  </a:moveTo>
                  <a:cubicBezTo>
                    <a:pt x="62826" y="41754"/>
                    <a:pt x="53627" y="50039"/>
                    <a:pt x="42504" y="50039"/>
                  </a:cubicBezTo>
                  <a:cubicBezTo>
                    <a:pt x="31413" y="50039"/>
                    <a:pt x="22182" y="41754"/>
                    <a:pt x="20714" y="31054"/>
                  </a:cubicBezTo>
                  <a:close/>
                  <a:moveTo>
                    <a:pt x="68665" y="38100"/>
                  </a:moveTo>
                  <a:lnTo>
                    <a:pt x="73917" y="50039"/>
                  </a:lnTo>
                  <a:lnTo>
                    <a:pt x="59825" y="50039"/>
                  </a:lnTo>
                  <a:cubicBezTo>
                    <a:pt x="63772" y="46940"/>
                    <a:pt x="66838" y="42830"/>
                    <a:pt x="68665" y="38100"/>
                  </a:cubicBezTo>
                  <a:close/>
                  <a:moveTo>
                    <a:pt x="42504" y="56074"/>
                  </a:moveTo>
                  <a:cubicBezTo>
                    <a:pt x="45701" y="56074"/>
                    <a:pt x="48799" y="56465"/>
                    <a:pt x="51768" y="57248"/>
                  </a:cubicBezTo>
                  <a:lnTo>
                    <a:pt x="42504" y="67882"/>
                  </a:lnTo>
                  <a:lnTo>
                    <a:pt x="33272" y="57248"/>
                  </a:lnTo>
                  <a:cubicBezTo>
                    <a:pt x="36208" y="56465"/>
                    <a:pt x="39307" y="56074"/>
                    <a:pt x="42504" y="56074"/>
                  </a:cubicBezTo>
                  <a:close/>
                  <a:moveTo>
                    <a:pt x="57835" y="59434"/>
                  </a:moveTo>
                  <a:cubicBezTo>
                    <a:pt x="70329" y="65240"/>
                    <a:pt x="79005" y="77929"/>
                    <a:pt x="79005" y="92575"/>
                  </a:cubicBezTo>
                  <a:lnTo>
                    <a:pt x="79005" y="116257"/>
                  </a:lnTo>
                  <a:lnTo>
                    <a:pt x="67523" y="116257"/>
                  </a:lnTo>
                  <a:lnTo>
                    <a:pt x="67523" y="93815"/>
                  </a:lnTo>
                  <a:lnTo>
                    <a:pt x="61489" y="93815"/>
                  </a:lnTo>
                  <a:lnTo>
                    <a:pt x="61489" y="116257"/>
                  </a:lnTo>
                  <a:lnTo>
                    <a:pt x="23519" y="116257"/>
                  </a:lnTo>
                  <a:lnTo>
                    <a:pt x="23519" y="93815"/>
                  </a:lnTo>
                  <a:lnTo>
                    <a:pt x="17517" y="93815"/>
                  </a:lnTo>
                  <a:lnTo>
                    <a:pt x="17517" y="116257"/>
                  </a:lnTo>
                  <a:lnTo>
                    <a:pt x="6002" y="116257"/>
                  </a:lnTo>
                  <a:lnTo>
                    <a:pt x="6002" y="92575"/>
                  </a:lnTo>
                  <a:cubicBezTo>
                    <a:pt x="6002" y="77929"/>
                    <a:pt x="14679" y="65240"/>
                    <a:pt x="27172" y="59434"/>
                  </a:cubicBezTo>
                  <a:lnTo>
                    <a:pt x="39503" y="73558"/>
                  </a:lnTo>
                  <a:lnTo>
                    <a:pt x="39503" y="91042"/>
                  </a:lnTo>
                  <a:lnTo>
                    <a:pt x="45537" y="91042"/>
                  </a:lnTo>
                  <a:lnTo>
                    <a:pt x="45537" y="73558"/>
                  </a:lnTo>
                  <a:lnTo>
                    <a:pt x="57835" y="59434"/>
                  </a:lnTo>
                  <a:close/>
                  <a:moveTo>
                    <a:pt x="42504" y="0"/>
                  </a:moveTo>
                  <a:cubicBezTo>
                    <a:pt x="27270" y="0"/>
                    <a:pt x="14842" y="12265"/>
                    <a:pt x="14516" y="27434"/>
                  </a:cubicBezTo>
                  <a:lnTo>
                    <a:pt x="3458" y="56074"/>
                  </a:lnTo>
                  <a:lnTo>
                    <a:pt x="20714" y="56074"/>
                  </a:lnTo>
                  <a:cubicBezTo>
                    <a:pt x="8318" y="63511"/>
                    <a:pt x="0" y="77081"/>
                    <a:pt x="0" y="92575"/>
                  </a:cubicBezTo>
                  <a:lnTo>
                    <a:pt x="0" y="122292"/>
                  </a:lnTo>
                  <a:lnTo>
                    <a:pt x="85040" y="122292"/>
                  </a:lnTo>
                  <a:lnTo>
                    <a:pt x="85040" y="92575"/>
                  </a:lnTo>
                  <a:cubicBezTo>
                    <a:pt x="85040" y="77081"/>
                    <a:pt x="76722" y="63511"/>
                    <a:pt x="64294" y="56074"/>
                  </a:cubicBezTo>
                  <a:lnTo>
                    <a:pt x="83116" y="56074"/>
                  </a:lnTo>
                  <a:lnTo>
                    <a:pt x="70524" y="27368"/>
                  </a:lnTo>
                  <a:cubicBezTo>
                    <a:pt x="70165" y="12233"/>
                    <a:pt x="57737" y="0"/>
                    <a:pt x="42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12"/>
            <p:cNvSpPr/>
            <p:nvPr/>
          </p:nvSpPr>
          <p:spPr>
            <a:xfrm>
              <a:off x="5271350" y="4808975"/>
              <a:ext cx="150900" cy="156600"/>
            </a:xfrm>
            <a:custGeom>
              <a:rect b="b" l="l" r="r" t="t"/>
              <a:pathLst>
                <a:path extrusionOk="0" h="6264" w="6036">
                  <a:moveTo>
                    <a:pt x="1" y="0"/>
                  </a:moveTo>
                  <a:lnTo>
                    <a:pt x="1" y="6263"/>
                  </a:lnTo>
                  <a:lnTo>
                    <a:pt x="6035" y="6263"/>
                  </a:lnTo>
                  <a:lnTo>
                    <a:pt x="603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12"/>
            <p:cNvSpPr/>
            <p:nvPr/>
          </p:nvSpPr>
          <p:spPr>
            <a:xfrm>
              <a:off x="2052600" y="238125"/>
              <a:ext cx="3637125" cy="2137425"/>
            </a:xfrm>
            <a:custGeom>
              <a:rect b="b" l="l" r="r" t="t"/>
              <a:pathLst>
                <a:path extrusionOk="0" h="85497" w="145485">
                  <a:moveTo>
                    <a:pt x="80604" y="6035"/>
                  </a:moveTo>
                  <a:lnTo>
                    <a:pt x="80604" y="17680"/>
                  </a:lnTo>
                  <a:cubicBezTo>
                    <a:pt x="77766" y="22703"/>
                    <a:pt x="76135" y="28510"/>
                    <a:pt x="76135" y="34675"/>
                  </a:cubicBezTo>
                  <a:cubicBezTo>
                    <a:pt x="76135" y="40840"/>
                    <a:pt x="77766" y="46646"/>
                    <a:pt x="80604" y="51670"/>
                  </a:cubicBezTo>
                  <a:lnTo>
                    <a:pt x="80604" y="63315"/>
                  </a:lnTo>
                  <a:lnTo>
                    <a:pt x="30728" y="63315"/>
                  </a:lnTo>
                  <a:lnTo>
                    <a:pt x="19572" y="69709"/>
                  </a:lnTo>
                  <a:lnTo>
                    <a:pt x="23030" y="63315"/>
                  </a:lnTo>
                  <a:lnTo>
                    <a:pt x="6035" y="63315"/>
                  </a:lnTo>
                  <a:lnTo>
                    <a:pt x="6035" y="6035"/>
                  </a:lnTo>
                  <a:close/>
                  <a:moveTo>
                    <a:pt x="110810" y="6035"/>
                  </a:moveTo>
                  <a:cubicBezTo>
                    <a:pt x="126598" y="6035"/>
                    <a:pt x="139450" y="18887"/>
                    <a:pt x="139450" y="34675"/>
                  </a:cubicBezTo>
                  <a:cubicBezTo>
                    <a:pt x="139450" y="45081"/>
                    <a:pt x="133807" y="54671"/>
                    <a:pt x="124706" y="59727"/>
                  </a:cubicBezTo>
                  <a:lnTo>
                    <a:pt x="122096" y="61195"/>
                  </a:lnTo>
                  <a:lnTo>
                    <a:pt x="126728" y="69709"/>
                  </a:lnTo>
                  <a:lnTo>
                    <a:pt x="115050" y="63022"/>
                  </a:lnTo>
                  <a:lnTo>
                    <a:pt x="114072" y="63119"/>
                  </a:lnTo>
                  <a:cubicBezTo>
                    <a:pt x="112963" y="63250"/>
                    <a:pt x="111854" y="63315"/>
                    <a:pt x="110810" y="63315"/>
                  </a:cubicBezTo>
                  <a:cubicBezTo>
                    <a:pt x="95022" y="63315"/>
                    <a:pt x="82170" y="50463"/>
                    <a:pt x="82170" y="34675"/>
                  </a:cubicBezTo>
                  <a:cubicBezTo>
                    <a:pt x="82170" y="18887"/>
                    <a:pt x="95022" y="6035"/>
                    <a:pt x="110810" y="6035"/>
                  </a:cubicBezTo>
                  <a:close/>
                  <a:moveTo>
                    <a:pt x="0" y="0"/>
                  </a:moveTo>
                  <a:lnTo>
                    <a:pt x="0" y="69350"/>
                  </a:lnTo>
                  <a:lnTo>
                    <a:pt x="12918" y="69350"/>
                  </a:lnTo>
                  <a:lnTo>
                    <a:pt x="4078" y="85497"/>
                  </a:lnTo>
                  <a:lnTo>
                    <a:pt x="4078" y="85497"/>
                  </a:lnTo>
                  <a:lnTo>
                    <a:pt x="32326" y="69350"/>
                  </a:lnTo>
                  <a:lnTo>
                    <a:pt x="86639" y="69350"/>
                  </a:lnTo>
                  <a:lnTo>
                    <a:pt x="86639" y="59499"/>
                  </a:lnTo>
                  <a:cubicBezTo>
                    <a:pt x="92902" y="65566"/>
                    <a:pt x="101415" y="69350"/>
                    <a:pt x="110810" y="69350"/>
                  </a:cubicBezTo>
                  <a:cubicBezTo>
                    <a:pt x="111756" y="69350"/>
                    <a:pt x="112767" y="69285"/>
                    <a:pt x="113746" y="69219"/>
                  </a:cubicBezTo>
                  <a:lnTo>
                    <a:pt x="142190" y="85497"/>
                  </a:lnTo>
                  <a:lnTo>
                    <a:pt x="130153" y="63446"/>
                  </a:lnTo>
                  <a:cubicBezTo>
                    <a:pt x="139678" y="57020"/>
                    <a:pt x="145485" y="46255"/>
                    <a:pt x="145485" y="34675"/>
                  </a:cubicBezTo>
                  <a:cubicBezTo>
                    <a:pt x="145485" y="15560"/>
                    <a:pt x="129925" y="0"/>
                    <a:pt x="110810" y="0"/>
                  </a:cubicBezTo>
                  <a:cubicBezTo>
                    <a:pt x="101415" y="0"/>
                    <a:pt x="92902" y="3784"/>
                    <a:pt x="86639" y="9851"/>
                  </a:cubicBezTo>
                  <a:lnTo>
                    <a:pt x="866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12"/>
            <p:cNvSpPr/>
            <p:nvPr/>
          </p:nvSpPr>
          <p:spPr>
            <a:xfrm>
              <a:off x="4353100" y="1032400"/>
              <a:ext cx="150075" cy="165575"/>
            </a:xfrm>
            <a:custGeom>
              <a:rect b="b" l="l" r="r" t="t"/>
              <a:pathLst>
                <a:path extrusionOk="0" h="6623" w="6003">
                  <a:moveTo>
                    <a:pt x="1" y="1"/>
                  </a:moveTo>
                  <a:lnTo>
                    <a:pt x="1" y="6623"/>
                  </a:lnTo>
                  <a:lnTo>
                    <a:pt x="6003" y="6623"/>
                  </a:lnTo>
                  <a:lnTo>
                    <a:pt x="600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12"/>
            <p:cNvSpPr/>
            <p:nvPr/>
          </p:nvSpPr>
          <p:spPr>
            <a:xfrm>
              <a:off x="4764925" y="1032400"/>
              <a:ext cx="150900" cy="165575"/>
            </a:xfrm>
            <a:custGeom>
              <a:rect b="b" l="l" r="r" t="t"/>
              <a:pathLst>
                <a:path extrusionOk="0" h="6623" w="6036">
                  <a:moveTo>
                    <a:pt x="1" y="1"/>
                  </a:moveTo>
                  <a:lnTo>
                    <a:pt x="1" y="6623"/>
                  </a:lnTo>
                  <a:lnTo>
                    <a:pt x="6036" y="6623"/>
                  </a:lnTo>
                  <a:lnTo>
                    <a:pt x="6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12"/>
            <p:cNvSpPr/>
            <p:nvPr/>
          </p:nvSpPr>
          <p:spPr>
            <a:xfrm>
              <a:off x="5176750" y="1032400"/>
              <a:ext cx="150900" cy="165575"/>
            </a:xfrm>
            <a:custGeom>
              <a:rect b="b" l="l" r="r" t="t"/>
              <a:pathLst>
                <a:path extrusionOk="0" h="6623" w="6036">
                  <a:moveTo>
                    <a:pt x="1" y="1"/>
                  </a:moveTo>
                  <a:lnTo>
                    <a:pt x="1" y="6623"/>
                  </a:lnTo>
                  <a:lnTo>
                    <a:pt x="6036" y="6623"/>
                  </a:lnTo>
                  <a:lnTo>
                    <a:pt x="6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12"/>
            <p:cNvSpPr/>
            <p:nvPr/>
          </p:nvSpPr>
          <p:spPr>
            <a:xfrm>
              <a:off x="2680525" y="702125"/>
              <a:ext cx="150075" cy="165575"/>
            </a:xfrm>
            <a:custGeom>
              <a:rect b="b" l="l" r="r" t="t"/>
              <a:pathLst>
                <a:path extrusionOk="0" h="6623" w="6003">
                  <a:moveTo>
                    <a:pt x="0" y="1"/>
                  </a:moveTo>
                  <a:lnTo>
                    <a:pt x="0" y="6623"/>
                  </a:lnTo>
                  <a:lnTo>
                    <a:pt x="6003" y="6623"/>
                  </a:lnTo>
                  <a:lnTo>
                    <a:pt x="600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12"/>
            <p:cNvSpPr/>
            <p:nvPr/>
          </p:nvSpPr>
          <p:spPr>
            <a:xfrm>
              <a:off x="3092350" y="702125"/>
              <a:ext cx="150900" cy="165575"/>
            </a:xfrm>
            <a:custGeom>
              <a:rect b="b" l="l" r="r" t="t"/>
              <a:pathLst>
                <a:path extrusionOk="0" h="6623" w="6036">
                  <a:moveTo>
                    <a:pt x="1" y="1"/>
                  </a:moveTo>
                  <a:lnTo>
                    <a:pt x="1" y="6623"/>
                  </a:lnTo>
                  <a:lnTo>
                    <a:pt x="6035" y="6623"/>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12"/>
            <p:cNvSpPr/>
            <p:nvPr/>
          </p:nvSpPr>
          <p:spPr>
            <a:xfrm>
              <a:off x="3504175" y="702125"/>
              <a:ext cx="150900" cy="165575"/>
            </a:xfrm>
            <a:custGeom>
              <a:rect b="b" l="l" r="r" t="t"/>
              <a:pathLst>
                <a:path extrusionOk="0" h="6623" w="6036">
                  <a:moveTo>
                    <a:pt x="1" y="1"/>
                  </a:moveTo>
                  <a:lnTo>
                    <a:pt x="1" y="6623"/>
                  </a:lnTo>
                  <a:lnTo>
                    <a:pt x="6035" y="6623"/>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12"/>
            <p:cNvSpPr/>
            <p:nvPr/>
          </p:nvSpPr>
          <p:spPr>
            <a:xfrm>
              <a:off x="2680525" y="1266450"/>
              <a:ext cx="150075" cy="165575"/>
            </a:xfrm>
            <a:custGeom>
              <a:rect b="b" l="l" r="r" t="t"/>
              <a:pathLst>
                <a:path extrusionOk="0" h="6623" w="6003">
                  <a:moveTo>
                    <a:pt x="0" y="1"/>
                  </a:moveTo>
                  <a:lnTo>
                    <a:pt x="0" y="6622"/>
                  </a:lnTo>
                  <a:lnTo>
                    <a:pt x="6003" y="6622"/>
                  </a:lnTo>
                  <a:lnTo>
                    <a:pt x="600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12"/>
            <p:cNvSpPr/>
            <p:nvPr/>
          </p:nvSpPr>
          <p:spPr>
            <a:xfrm>
              <a:off x="3092350" y="1266450"/>
              <a:ext cx="150900" cy="165575"/>
            </a:xfrm>
            <a:custGeom>
              <a:rect b="b" l="l" r="r" t="t"/>
              <a:pathLst>
                <a:path extrusionOk="0" h="6623" w="6036">
                  <a:moveTo>
                    <a:pt x="1" y="1"/>
                  </a:moveTo>
                  <a:lnTo>
                    <a:pt x="1" y="6622"/>
                  </a:lnTo>
                  <a:lnTo>
                    <a:pt x="6035" y="6622"/>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12"/>
            <p:cNvSpPr/>
            <p:nvPr/>
          </p:nvSpPr>
          <p:spPr>
            <a:xfrm>
              <a:off x="3504175" y="1266450"/>
              <a:ext cx="150900" cy="165575"/>
            </a:xfrm>
            <a:custGeom>
              <a:rect b="b" l="l" r="r" t="t"/>
              <a:pathLst>
                <a:path extrusionOk="0" h="6623" w="6036">
                  <a:moveTo>
                    <a:pt x="1" y="1"/>
                  </a:moveTo>
                  <a:lnTo>
                    <a:pt x="1" y="6622"/>
                  </a:lnTo>
                  <a:lnTo>
                    <a:pt x="6035" y="6622"/>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9" name="Google Shape;869;p112"/>
          <p:cNvGrpSpPr/>
          <p:nvPr/>
        </p:nvGrpSpPr>
        <p:grpSpPr>
          <a:xfrm>
            <a:off x="7870496" y="2094336"/>
            <a:ext cx="300104" cy="299538"/>
            <a:chOff x="1190625" y="243075"/>
            <a:chExt cx="5219200" cy="5209350"/>
          </a:xfrm>
        </p:grpSpPr>
        <p:sp>
          <p:nvSpPr>
            <p:cNvPr id="870" name="Google Shape;870;p112"/>
            <p:cNvSpPr/>
            <p:nvPr/>
          </p:nvSpPr>
          <p:spPr>
            <a:xfrm>
              <a:off x="1190625" y="243075"/>
              <a:ext cx="5219200" cy="5209350"/>
            </a:xfrm>
            <a:custGeom>
              <a:rect b="b" l="l" r="r" t="t"/>
              <a:pathLst>
                <a:path extrusionOk="0" h="208374" w="208768">
                  <a:moveTo>
                    <a:pt x="107343" y="6040"/>
                  </a:moveTo>
                  <a:cubicBezTo>
                    <a:pt x="109879" y="6040"/>
                    <a:pt x="112476" y="6549"/>
                    <a:pt x="115018" y="7598"/>
                  </a:cubicBezTo>
                  <a:cubicBezTo>
                    <a:pt x="118312" y="8968"/>
                    <a:pt x="120922" y="11186"/>
                    <a:pt x="123695" y="15035"/>
                  </a:cubicBezTo>
                  <a:lnTo>
                    <a:pt x="124380" y="15981"/>
                  </a:lnTo>
                  <a:lnTo>
                    <a:pt x="125456" y="16210"/>
                  </a:lnTo>
                  <a:cubicBezTo>
                    <a:pt x="125652" y="16275"/>
                    <a:pt x="126728" y="16666"/>
                    <a:pt x="127446" y="18134"/>
                  </a:cubicBezTo>
                  <a:cubicBezTo>
                    <a:pt x="127935" y="19178"/>
                    <a:pt x="128424" y="21070"/>
                    <a:pt x="127935" y="24332"/>
                  </a:cubicBezTo>
                  <a:cubicBezTo>
                    <a:pt x="127022" y="21984"/>
                    <a:pt x="125880" y="19765"/>
                    <a:pt x="124575" y="18395"/>
                  </a:cubicBezTo>
                  <a:lnTo>
                    <a:pt x="122846" y="16569"/>
                  </a:lnTo>
                  <a:lnTo>
                    <a:pt x="120726" y="17939"/>
                  </a:lnTo>
                  <a:cubicBezTo>
                    <a:pt x="120694" y="17971"/>
                    <a:pt x="116322" y="20809"/>
                    <a:pt x="108950" y="22277"/>
                  </a:cubicBezTo>
                  <a:cubicBezTo>
                    <a:pt x="105891" y="22889"/>
                    <a:pt x="102798" y="23195"/>
                    <a:pt x="99677" y="23195"/>
                  </a:cubicBezTo>
                  <a:cubicBezTo>
                    <a:pt x="94646" y="23195"/>
                    <a:pt x="89542" y="22400"/>
                    <a:pt x="84388" y="20809"/>
                  </a:cubicBezTo>
                  <a:cubicBezTo>
                    <a:pt x="87030" y="19015"/>
                    <a:pt x="90096" y="16536"/>
                    <a:pt x="92575" y="13339"/>
                  </a:cubicBezTo>
                  <a:cubicBezTo>
                    <a:pt x="96316" y="8584"/>
                    <a:pt x="101676" y="6040"/>
                    <a:pt x="107343" y="6040"/>
                  </a:cubicBezTo>
                  <a:close/>
                  <a:moveTo>
                    <a:pt x="121411" y="24430"/>
                  </a:moveTo>
                  <a:cubicBezTo>
                    <a:pt x="122683" y="27040"/>
                    <a:pt x="123923" y="31248"/>
                    <a:pt x="124641" y="34477"/>
                  </a:cubicBezTo>
                  <a:cubicBezTo>
                    <a:pt x="121281" y="40773"/>
                    <a:pt x="114691" y="44752"/>
                    <a:pt x="107515" y="44752"/>
                  </a:cubicBezTo>
                  <a:cubicBezTo>
                    <a:pt x="97762" y="44752"/>
                    <a:pt x="89639" y="37478"/>
                    <a:pt x="88335" y="28051"/>
                  </a:cubicBezTo>
                  <a:lnTo>
                    <a:pt x="88335" y="28051"/>
                  </a:lnTo>
                  <a:cubicBezTo>
                    <a:pt x="92440" y="28899"/>
                    <a:pt x="96275" y="29242"/>
                    <a:pt x="99793" y="29242"/>
                  </a:cubicBezTo>
                  <a:cubicBezTo>
                    <a:pt x="110084" y="29242"/>
                    <a:pt x="117668" y="26302"/>
                    <a:pt x="121411" y="24430"/>
                  </a:cubicBezTo>
                  <a:close/>
                  <a:moveTo>
                    <a:pt x="103340" y="50428"/>
                  </a:moveTo>
                  <a:lnTo>
                    <a:pt x="103340" y="50428"/>
                  </a:lnTo>
                  <a:cubicBezTo>
                    <a:pt x="104710" y="50656"/>
                    <a:pt x="106112" y="50787"/>
                    <a:pt x="107515" y="50787"/>
                  </a:cubicBezTo>
                  <a:cubicBezTo>
                    <a:pt x="108950" y="50787"/>
                    <a:pt x="110320" y="50656"/>
                    <a:pt x="111690" y="50428"/>
                  </a:cubicBezTo>
                  <a:lnTo>
                    <a:pt x="111690" y="50428"/>
                  </a:lnTo>
                  <a:lnTo>
                    <a:pt x="107515" y="55223"/>
                  </a:lnTo>
                  <a:lnTo>
                    <a:pt x="103340" y="50428"/>
                  </a:lnTo>
                  <a:close/>
                  <a:moveTo>
                    <a:pt x="94728" y="49710"/>
                  </a:moveTo>
                  <a:lnTo>
                    <a:pt x="103862" y="60149"/>
                  </a:lnTo>
                  <a:lnTo>
                    <a:pt x="101480" y="64324"/>
                  </a:lnTo>
                  <a:lnTo>
                    <a:pt x="92086" y="53723"/>
                  </a:lnTo>
                  <a:lnTo>
                    <a:pt x="94728" y="49710"/>
                  </a:lnTo>
                  <a:close/>
                  <a:moveTo>
                    <a:pt x="120335" y="49710"/>
                  </a:moveTo>
                  <a:lnTo>
                    <a:pt x="122977" y="53723"/>
                  </a:lnTo>
                  <a:lnTo>
                    <a:pt x="113582" y="64324"/>
                  </a:lnTo>
                  <a:lnTo>
                    <a:pt x="111201" y="60149"/>
                  </a:lnTo>
                  <a:lnTo>
                    <a:pt x="120335" y="49710"/>
                  </a:lnTo>
                  <a:close/>
                  <a:moveTo>
                    <a:pt x="110027" y="72479"/>
                  </a:moveTo>
                  <a:lnTo>
                    <a:pt x="110027" y="91170"/>
                  </a:lnTo>
                  <a:lnTo>
                    <a:pt x="107515" y="93584"/>
                  </a:lnTo>
                  <a:lnTo>
                    <a:pt x="105003" y="91170"/>
                  </a:lnTo>
                  <a:lnTo>
                    <a:pt x="105003" y="72512"/>
                  </a:lnTo>
                  <a:lnTo>
                    <a:pt x="105395" y="72512"/>
                  </a:lnTo>
                  <a:cubicBezTo>
                    <a:pt x="106569" y="72512"/>
                    <a:pt x="108070" y="72512"/>
                    <a:pt x="110027" y="72479"/>
                  </a:cubicBezTo>
                  <a:close/>
                  <a:moveTo>
                    <a:pt x="87552" y="57702"/>
                  </a:moveTo>
                  <a:lnTo>
                    <a:pt x="99001" y="70620"/>
                  </a:lnTo>
                  <a:lnTo>
                    <a:pt x="99001" y="93715"/>
                  </a:lnTo>
                  <a:lnTo>
                    <a:pt x="101774" y="96422"/>
                  </a:lnTo>
                  <a:cubicBezTo>
                    <a:pt x="98153" y="96455"/>
                    <a:pt x="94500" y="96520"/>
                    <a:pt x="90846" y="96650"/>
                  </a:cubicBezTo>
                  <a:lnTo>
                    <a:pt x="90846" y="84255"/>
                  </a:lnTo>
                  <a:lnTo>
                    <a:pt x="84844" y="84255"/>
                  </a:lnTo>
                  <a:lnTo>
                    <a:pt x="84844" y="96944"/>
                  </a:lnTo>
                  <a:cubicBezTo>
                    <a:pt x="81582" y="97107"/>
                    <a:pt x="78386" y="97335"/>
                    <a:pt x="75189" y="97596"/>
                  </a:cubicBezTo>
                  <a:lnTo>
                    <a:pt x="75189" y="83113"/>
                  </a:lnTo>
                  <a:cubicBezTo>
                    <a:pt x="75189" y="73001"/>
                    <a:pt x="79951" y="63704"/>
                    <a:pt x="87552" y="57702"/>
                  </a:cubicBezTo>
                  <a:close/>
                  <a:moveTo>
                    <a:pt x="127478" y="57702"/>
                  </a:moveTo>
                  <a:cubicBezTo>
                    <a:pt x="135111" y="63704"/>
                    <a:pt x="139874" y="73034"/>
                    <a:pt x="139874" y="83113"/>
                  </a:cubicBezTo>
                  <a:lnTo>
                    <a:pt x="139874" y="96422"/>
                  </a:lnTo>
                  <a:cubicBezTo>
                    <a:pt x="139287" y="96944"/>
                    <a:pt x="138732" y="97466"/>
                    <a:pt x="138210" y="98020"/>
                  </a:cubicBezTo>
                  <a:cubicBezTo>
                    <a:pt x="135568" y="97759"/>
                    <a:pt x="132893" y="97531"/>
                    <a:pt x="130219" y="97335"/>
                  </a:cubicBezTo>
                  <a:lnTo>
                    <a:pt x="130219" y="84255"/>
                  </a:lnTo>
                  <a:lnTo>
                    <a:pt x="124184" y="84255"/>
                  </a:lnTo>
                  <a:lnTo>
                    <a:pt x="124184" y="96944"/>
                  </a:lnTo>
                  <a:cubicBezTo>
                    <a:pt x="120530" y="96748"/>
                    <a:pt x="116844" y="96618"/>
                    <a:pt x="113158" y="96520"/>
                  </a:cubicBezTo>
                  <a:lnTo>
                    <a:pt x="116061" y="93715"/>
                  </a:lnTo>
                  <a:lnTo>
                    <a:pt x="116061" y="70620"/>
                  </a:lnTo>
                  <a:lnTo>
                    <a:pt x="127478" y="57702"/>
                  </a:lnTo>
                  <a:close/>
                  <a:moveTo>
                    <a:pt x="50985" y="95672"/>
                  </a:moveTo>
                  <a:cubicBezTo>
                    <a:pt x="62630" y="95672"/>
                    <a:pt x="72123" y="105164"/>
                    <a:pt x="72123" y="116842"/>
                  </a:cubicBezTo>
                  <a:cubicBezTo>
                    <a:pt x="72123" y="128487"/>
                    <a:pt x="62663" y="137980"/>
                    <a:pt x="50985" y="137980"/>
                  </a:cubicBezTo>
                  <a:cubicBezTo>
                    <a:pt x="39340" y="137980"/>
                    <a:pt x="29847" y="128487"/>
                    <a:pt x="29847" y="116842"/>
                  </a:cubicBezTo>
                  <a:cubicBezTo>
                    <a:pt x="29847" y="105164"/>
                    <a:pt x="39340" y="95672"/>
                    <a:pt x="50985" y="95672"/>
                  </a:cubicBezTo>
                  <a:close/>
                  <a:moveTo>
                    <a:pt x="157782" y="95672"/>
                  </a:moveTo>
                  <a:cubicBezTo>
                    <a:pt x="169428" y="95672"/>
                    <a:pt x="178920" y="105164"/>
                    <a:pt x="178920" y="116842"/>
                  </a:cubicBezTo>
                  <a:cubicBezTo>
                    <a:pt x="178920" y="128487"/>
                    <a:pt x="169460" y="137980"/>
                    <a:pt x="157782" y="137980"/>
                  </a:cubicBezTo>
                  <a:cubicBezTo>
                    <a:pt x="146104" y="137980"/>
                    <a:pt x="136645" y="128487"/>
                    <a:pt x="136645" y="116842"/>
                  </a:cubicBezTo>
                  <a:cubicBezTo>
                    <a:pt x="136645" y="105164"/>
                    <a:pt x="146104" y="95672"/>
                    <a:pt x="157782" y="95672"/>
                  </a:cubicBezTo>
                  <a:close/>
                  <a:moveTo>
                    <a:pt x="24008" y="113515"/>
                  </a:moveTo>
                  <a:lnTo>
                    <a:pt x="24008" y="113515"/>
                  </a:lnTo>
                  <a:cubicBezTo>
                    <a:pt x="23878" y="114591"/>
                    <a:pt x="23813" y="115700"/>
                    <a:pt x="23813" y="116842"/>
                  </a:cubicBezTo>
                  <a:cubicBezTo>
                    <a:pt x="23813" y="126824"/>
                    <a:pt x="29260" y="135598"/>
                    <a:pt x="37350" y="140296"/>
                  </a:cubicBezTo>
                  <a:cubicBezTo>
                    <a:pt x="35034" y="141111"/>
                    <a:pt x="32816" y="142155"/>
                    <a:pt x="30695" y="143329"/>
                  </a:cubicBezTo>
                  <a:cubicBezTo>
                    <a:pt x="12591" y="137915"/>
                    <a:pt x="6035" y="131586"/>
                    <a:pt x="6035" y="127313"/>
                  </a:cubicBezTo>
                  <a:cubicBezTo>
                    <a:pt x="6035" y="123627"/>
                    <a:pt x="10928" y="118375"/>
                    <a:pt x="24008" y="113515"/>
                  </a:cubicBezTo>
                  <a:close/>
                  <a:moveTo>
                    <a:pt x="184759" y="113515"/>
                  </a:moveTo>
                  <a:lnTo>
                    <a:pt x="184759" y="113515"/>
                  </a:lnTo>
                  <a:cubicBezTo>
                    <a:pt x="197839" y="118375"/>
                    <a:pt x="202732" y="123627"/>
                    <a:pt x="202732" y="127313"/>
                  </a:cubicBezTo>
                  <a:cubicBezTo>
                    <a:pt x="202732" y="131586"/>
                    <a:pt x="196176" y="137915"/>
                    <a:pt x="178072" y="143329"/>
                  </a:cubicBezTo>
                  <a:cubicBezTo>
                    <a:pt x="175984" y="142155"/>
                    <a:pt x="173733" y="141111"/>
                    <a:pt x="171417" y="140296"/>
                  </a:cubicBezTo>
                  <a:cubicBezTo>
                    <a:pt x="179507" y="135598"/>
                    <a:pt x="184955" y="126824"/>
                    <a:pt x="184955" y="116842"/>
                  </a:cubicBezTo>
                  <a:cubicBezTo>
                    <a:pt x="184955" y="115700"/>
                    <a:pt x="184889" y="114591"/>
                    <a:pt x="184759" y="113515"/>
                  </a:cubicBezTo>
                  <a:close/>
                  <a:moveTo>
                    <a:pt x="104384" y="102424"/>
                  </a:moveTo>
                  <a:cubicBezTo>
                    <a:pt x="114594" y="102424"/>
                    <a:pt x="124575" y="102848"/>
                    <a:pt x="134035" y="103664"/>
                  </a:cubicBezTo>
                  <a:cubicBezTo>
                    <a:pt x="131849" y="107545"/>
                    <a:pt x="130610" y="112047"/>
                    <a:pt x="130610" y="116842"/>
                  </a:cubicBezTo>
                  <a:cubicBezTo>
                    <a:pt x="130610" y="126824"/>
                    <a:pt x="136057" y="135598"/>
                    <a:pt x="144115" y="140296"/>
                  </a:cubicBezTo>
                  <a:cubicBezTo>
                    <a:pt x="137623" y="142612"/>
                    <a:pt x="131849" y="146494"/>
                    <a:pt x="127315" y="151484"/>
                  </a:cubicBezTo>
                  <a:cubicBezTo>
                    <a:pt x="119878" y="151974"/>
                    <a:pt x="112212" y="152202"/>
                    <a:pt x="104384" y="152202"/>
                  </a:cubicBezTo>
                  <a:cubicBezTo>
                    <a:pt x="96555" y="152202"/>
                    <a:pt x="88889" y="151974"/>
                    <a:pt x="81452" y="151484"/>
                  </a:cubicBezTo>
                  <a:cubicBezTo>
                    <a:pt x="76918" y="146494"/>
                    <a:pt x="71144" y="142612"/>
                    <a:pt x="64653" y="140296"/>
                  </a:cubicBezTo>
                  <a:cubicBezTo>
                    <a:pt x="72710" y="135598"/>
                    <a:pt x="78157" y="126824"/>
                    <a:pt x="78157" y="116842"/>
                  </a:cubicBezTo>
                  <a:cubicBezTo>
                    <a:pt x="78157" y="112047"/>
                    <a:pt x="76918" y="107545"/>
                    <a:pt x="74732" y="103664"/>
                  </a:cubicBezTo>
                  <a:cubicBezTo>
                    <a:pt x="84224" y="102848"/>
                    <a:pt x="94174" y="102424"/>
                    <a:pt x="104384" y="102424"/>
                  </a:cubicBezTo>
                  <a:close/>
                  <a:moveTo>
                    <a:pt x="6035" y="138273"/>
                  </a:moveTo>
                  <a:cubicBezTo>
                    <a:pt x="10308" y="141862"/>
                    <a:pt x="16636" y="145026"/>
                    <a:pt x="24465" y="147700"/>
                  </a:cubicBezTo>
                  <a:cubicBezTo>
                    <a:pt x="22214" y="149592"/>
                    <a:pt x="20159" y="151745"/>
                    <a:pt x="18332" y="154094"/>
                  </a:cubicBezTo>
                  <a:cubicBezTo>
                    <a:pt x="9492" y="149951"/>
                    <a:pt x="6035" y="145776"/>
                    <a:pt x="6035" y="142677"/>
                  </a:cubicBezTo>
                  <a:lnTo>
                    <a:pt x="6035" y="138273"/>
                  </a:lnTo>
                  <a:close/>
                  <a:moveTo>
                    <a:pt x="202732" y="138273"/>
                  </a:moveTo>
                  <a:lnTo>
                    <a:pt x="202732" y="142677"/>
                  </a:lnTo>
                  <a:cubicBezTo>
                    <a:pt x="202732" y="145776"/>
                    <a:pt x="199275" y="149951"/>
                    <a:pt x="190435" y="154094"/>
                  </a:cubicBezTo>
                  <a:cubicBezTo>
                    <a:pt x="188608" y="151745"/>
                    <a:pt x="186553" y="149592"/>
                    <a:pt x="184302" y="147700"/>
                  </a:cubicBezTo>
                  <a:cubicBezTo>
                    <a:pt x="192131" y="145026"/>
                    <a:pt x="198459" y="141862"/>
                    <a:pt x="202732" y="138273"/>
                  </a:cubicBezTo>
                  <a:close/>
                  <a:moveTo>
                    <a:pt x="86149" y="157780"/>
                  </a:moveTo>
                  <a:lnTo>
                    <a:pt x="86149" y="157780"/>
                  </a:lnTo>
                  <a:cubicBezTo>
                    <a:pt x="92216" y="158074"/>
                    <a:pt x="98316" y="158237"/>
                    <a:pt x="104384" y="158237"/>
                  </a:cubicBezTo>
                  <a:cubicBezTo>
                    <a:pt x="110451" y="158237"/>
                    <a:pt x="116551" y="158074"/>
                    <a:pt x="122618" y="157780"/>
                  </a:cubicBezTo>
                  <a:lnTo>
                    <a:pt x="122618" y="157780"/>
                  </a:lnTo>
                  <a:cubicBezTo>
                    <a:pt x="120791" y="160716"/>
                    <a:pt x="119356" y="163913"/>
                    <a:pt x="118345" y="167305"/>
                  </a:cubicBezTo>
                  <a:cubicBezTo>
                    <a:pt x="113745" y="167468"/>
                    <a:pt x="109081" y="167566"/>
                    <a:pt x="104384" y="167566"/>
                  </a:cubicBezTo>
                  <a:cubicBezTo>
                    <a:pt x="99686" y="167566"/>
                    <a:pt x="95022" y="167468"/>
                    <a:pt x="90422" y="167305"/>
                  </a:cubicBezTo>
                  <a:cubicBezTo>
                    <a:pt x="89411" y="163913"/>
                    <a:pt x="87976" y="160716"/>
                    <a:pt x="86149" y="157780"/>
                  </a:cubicBezTo>
                  <a:close/>
                  <a:moveTo>
                    <a:pt x="50985" y="144014"/>
                  </a:moveTo>
                  <a:cubicBezTo>
                    <a:pt x="70361" y="144014"/>
                    <a:pt x="86149" y="159770"/>
                    <a:pt x="86149" y="179146"/>
                  </a:cubicBezTo>
                  <a:lnTo>
                    <a:pt x="86149" y="202339"/>
                  </a:lnTo>
                  <a:lnTo>
                    <a:pt x="75254" y="202339"/>
                  </a:lnTo>
                  <a:lnTo>
                    <a:pt x="75254" y="180386"/>
                  </a:lnTo>
                  <a:lnTo>
                    <a:pt x="69219" y="180386"/>
                  </a:lnTo>
                  <a:lnTo>
                    <a:pt x="69219" y="202339"/>
                  </a:lnTo>
                  <a:lnTo>
                    <a:pt x="32750" y="202339"/>
                  </a:lnTo>
                  <a:lnTo>
                    <a:pt x="32750" y="180386"/>
                  </a:lnTo>
                  <a:lnTo>
                    <a:pt x="26716" y="180386"/>
                  </a:lnTo>
                  <a:lnTo>
                    <a:pt x="26716" y="202339"/>
                  </a:lnTo>
                  <a:lnTo>
                    <a:pt x="15821" y="202339"/>
                  </a:lnTo>
                  <a:lnTo>
                    <a:pt x="15821" y="179146"/>
                  </a:lnTo>
                  <a:cubicBezTo>
                    <a:pt x="15821" y="159770"/>
                    <a:pt x="31609" y="144014"/>
                    <a:pt x="50985" y="144014"/>
                  </a:cubicBezTo>
                  <a:close/>
                  <a:moveTo>
                    <a:pt x="91760" y="173372"/>
                  </a:moveTo>
                  <a:lnTo>
                    <a:pt x="91760" y="173372"/>
                  </a:lnTo>
                  <a:cubicBezTo>
                    <a:pt x="95902" y="173503"/>
                    <a:pt x="100143" y="173601"/>
                    <a:pt x="104384" y="173601"/>
                  </a:cubicBezTo>
                  <a:cubicBezTo>
                    <a:pt x="108624" y="173601"/>
                    <a:pt x="112865" y="173503"/>
                    <a:pt x="117007" y="173372"/>
                  </a:cubicBezTo>
                  <a:lnTo>
                    <a:pt x="117007" y="173372"/>
                  </a:lnTo>
                  <a:cubicBezTo>
                    <a:pt x="116746" y="175264"/>
                    <a:pt x="116616" y="177189"/>
                    <a:pt x="116616" y="179146"/>
                  </a:cubicBezTo>
                  <a:lnTo>
                    <a:pt x="116616" y="202339"/>
                  </a:lnTo>
                  <a:lnTo>
                    <a:pt x="92151" y="202339"/>
                  </a:lnTo>
                  <a:lnTo>
                    <a:pt x="92151" y="179146"/>
                  </a:lnTo>
                  <a:cubicBezTo>
                    <a:pt x="92151" y="177189"/>
                    <a:pt x="92021" y="175264"/>
                    <a:pt x="91760" y="173372"/>
                  </a:cubicBezTo>
                  <a:close/>
                  <a:moveTo>
                    <a:pt x="157782" y="144014"/>
                  </a:moveTo>
                  <a:cubicBezTo>
                    <a:pt x="177158" y="144014"/>
                    <a:pt x="192946" y="159770"/>
                    <a:pt x="192946" y="179146"/>
                  </a:cubicBezTo>
                  <a:lnTo>
                    <a:pt x="192946" y="202339"/>
                  </a:lnTo>
                  <a:lnTo>
                    <a:pt x="182051" y="202339"/>
                  </a:lnTo>
                  <a:lnTo>
                    <a:pt x="182051" y="180386"/>
                  </a:lnTo>
                  <a:lnTo>
                    <a:pt x="176017" y="180386"/>
                  </a:lnTo>
                  <a:lnTo>
                    <a:pt x="176017" y="202339"/>
                  </a:lnTo>
                  <a:lnTo>
                    <a:pt x="139548" y="202339"/>
                  </a:lnTo>
                  <a:lnTo>
                    <a:pt x="139548" y="180386"/>
                  </a:lnTo>
                  <a:lnTo>
                    <a:pt x="133513" y="180386"/>
                  </a:lnTo>
                  <a:lnTo>
                    <a:pt x="133513" y="202339"/>
                  </a:lnTo>
                  <a:lnTo>
                    <a:pt x="122618" y="202339"/>
                  </a:lnTo>
                  <a:lnTo>
                    <a:pt x="122618" y="179146"/>
                  </a:lnTo>
                  <a:cubicBezTo>
                    <a:pt x="122618" y="159770"/>
                    <a:pt x="138406" y="144014"/>
                    <a:pt x="157782" y="144014"/>
                  </a:cubicBezTo>
                  <a:close/>
                  <a:moveTo>
                    <a:pt x="107255" y="1"/>
                  </a:moveTo>
                  <a:cubicBezTo>
                    <a:pt x="99806" y="1"/>
                    <a:pt x="92759" y="3355"/>
                    <a:pt x="87845" y="9621"/>
                  </a:cubicBezTo>
                  <a:cubicBezTo>
                    <a:pt x="83311" y="15394"/>
                    <a:pt x="76135" y="18656"/>
                    <a:pt x="76070" y="18689"/>
                  </a:cubicBezTo>
                  <a:lnTo>
                    <a:pt x="69741" y="21494"/>
                  </a:lnTo>
                  <a:lnTo>
                    <a:pt x="76135" y="24202"/>
                  </a:lnTo>
                  <a:cubicBezTo>
                    <a:pt x="78190" y="25082"/>
                    <a:pt x="80212" y="25800"/>
                    <a:pt x="82169" y="26420"/>
                  </a:cubicBezTo>
                  <a:cubicBezTo>
                    <a:pt x="82463" y="33661"/>
                    <a:pt x="85790" y="40120"/>
                    <a:pt x="90912" y="44556"/>
                  </a:cubicBezTo>
                  <a:lnTo>
                    <a:pt x="86736" y="50885"/>
                  </a:lnTo>
                  <a:cubicBezTo>
                    <a:pt x="76037" y="57833"/>
                    <a:pt x="69154" y="69869"/>
                    <a:pt x="69154" y="83113"/>
                  </a:cubicBezTo>
                  <a:lnTo>
                    <a:pt x="69154" y="96650"/>
                  </a:lnTo>
                  <a:cubicBezTo>
                    <a:pt x="64359" y="92312"/>
                    <a:pt x="57966" y="89670"/>
                    <a:pt x="50985" y="89670"/>
                  </a:cubicBezTo>
                  <a:cubicBezTo>
                    <a:pt x="39666" y="89670"/>
                    <a:pt x="29945" y="96618"/>
                    <a:pt x="25868" y="106502"/>
                  </a:cubicBezTo>
                  <a:cubicBezTo>
                    <a:pt x="10177" y="111590"/>
                    <a:pt x="0" y="118571"/>
                    <a:pt x="0" y="127313"/>
                  </a:cubicBezTo>
                  <a:lnTo>
                    <a:pt x="0" y="142677"/>
                  </a:lnTo>
                  <a:cubicBezTo>
                    <a:pt x="0" y="148842"/>
                    <a:pt x="5121" y="154420"/>
                    <a:pt x="15005" y="159183"/>
                  </a:cubicBezTo>
                  <a:cubicBezTo>
                    <a:pt x="11678" y="165087"/>
                    <a:pt x="9819" y="171904"/>
                    <a:pt x="9819" y="179146"/>
                  </a:cubicBezTo>
                  <a:lnTo>
                    <a:pt x="9819" y="208373"/>
                  </a:lnTo>
                  <a:lnTo>
                    <a:pt x="198949" y="208373"/>
                  </a:lnTo>
                  <a:lnTo>
                    <a:pt x="198949" y="179146"/>
                  </a:lnTo>
                  <a:cubicBezTo>
                    <a:pt x="198949" y="171904"/>
                    <a:pt x="197089" y="165087"/>
                    <a:pt x="193762" y="159183"/>
                  </a:cubicBezTo>
                  <a:cubicBezTo>
                    <a:pt x="203646" y="154420"/>
                    <a:pt x="208767" y="148842"/>
                    <a:pt x="208767" y="142677"/>
                  </a:cubicBezTo>
                  <a:lnTo>
                    <a:pt x="208767" y="127313"/>
                  </a:lnTo>
                  <a:cubicBezTo>
                    <a:pt x="208767" y="118571"/>
                    <a:pt x="198590" y="111590"/>
                    <a:pt x="182900" y="106502"/>
                  </a:cubicBezTo>
                  <a:cubicBezTo>
                    <a:pt x="178822" y="96618"/>
                    <a:pt x="169101" y="89670"/>
                    <a:pt x="157782" y="89670"/>
                  </a:cubicBezTo>
                  <a:cubicBezTo>
                    <a:pt x="153509" y="89670"/>
                    <a:pt x="149464" y="90648"/>
                    <a:pt x="145876" y="92410"/>
                  </a:cubicBezTo>
                  <a:lnTo>
                    <a:pt x="145876" y="83113"/>
                  </a:lnTo>
                  <a:cubicBezTo>
                    <a:pt x="145876" y="69935"/>
                    <a:pt x="139026" y="57833"/>
                    <a:pt x="128327" y="50885"/>
                  </a:cubicBezTo>
                  <a:cubicBezTo>
                    <a:pt x="128327" y="50885"/>
                    <a:pt x="124282" y="44752"/>
                    <a:pt x="124151" y="44589"/>
                  </a:cubicBezTo>
                  <a:cubicBezTo>
                    <a:pt x="124151" y="44589"/>
                    <a:pt x="125423" y="43382"/>
                    <a:pt x="125619" y="43154"/>
                  </a:cubicBezTo>
                  <a:cubicBezTo>
                    <a:pt x="130382" y="38261"/>
                    <a:pt x="133122" y="31248"/>
                    <a:pt x="134002" y="24528"/>
                  </a:cubicBezTo>
                  <a:cubicBezTo>
                    <a:pt x="134231" y="22505"/>
                    <a:pt x="134263" y="20385"/>
                    <a:pt x="133839" y="18363"/>
                  </a:cubicBezTo>
                  <a:cubicBezTo>
                    <a:pt x="133611" y="17286"/>
                    <a:pt x="133252" y="16210"/>
                    <a:pt x="132730" y="15231"/>
                  </a:cubicBezTo>
                  <a:cubicBezTo>
                    <a:pt x="131360" y="12589"/>
                    <a:pt x="129338" y="11317"/>
                    <a:pt x="128000" y="10762"/>
                  </a:cubicBezTo>
                  <a:cubicBezTo>
                    <a:pt x="124738" y="6424"/>
                    <a:pt x="121411" y="3716"/>
                    <a:pt x="117334" y="2053"/>
                  </a:cubicBezTo>
                  <a:cubicBezTo>
                    <a:pt x="113997" y="672"/>
                    <a:pt x="110586" y="1"/>
                    <a:pt x="1072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12"/>
            <p:cNvSpPr/>
            <p:nvPr/>
          </p:nvSpPr>
          <p:spPr>
            <a:xfrm>
              <a:off x="5670950" y="1909875"/>
              <a:ext cx="150900" cy="166400"/>
            </a:xfrm>
            <a:custGeom>
              <a:rect b="b" l="l" r="r" t="t"/>
              <a:pathLst>
                <a:path extrusionOk="0" h="6656" w="6036">
                  <a:moveTo>
                    <a:pt x="1" y="1"/>
                  </a:moveTo>
                  <a:lnTo>
                    <a:pt x="1" y="6655"/>
                  </a:lnTo>
                  <a:lnTo>
                    <a:pt x="6035" y="6655"/>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12"/>
            <p:cNvSpPr/>
            <p:nvPr/>
          </p:nvSpPr>
          <p:spPr>
            <a:xfrm>
              <a:off x="5451575" y="1077250"/>
              <a:ext cx="150075" cy="166400"/>
            </a:xfrm>
            <a:custGeom>
              <a:rect b="b" l="l" r="r" t="t"/>
              <a:pathLst>
                <a:path extrusionOk="0" h="6656" w="6003">
                  <a:moveTo>
                    <a:pt x="1" y="1"/>
                  </a:moveTo>
                  <a:lnTo>
                    <a:pt x="1" y="6655"/>
                  </a:lnTo>
                  <a:lnTo>
                    <a:pt x="6003" y="6655"/>
                  </a:lnTo>
                  <a:lnTo>
                    <a:pt x="6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12"/>
            <p:cNvSpPr/>
            <p:nvPr/>
          </p:nvSpPr>
          <p:spPr>
            <a:xfrm>
              <a:off x="5949025" y="559425"/>
              <a:ext cx="150900" cy="166375"/>
            </a:xfrm>
            <a:custGeom>
              <a:rect b="b" l="l" r="r" t="t"/>
              <a:pathLst>
                <a:path extrusionOk="0" h="6655" w="6036">
                  <a:moveTo>
                    <a:pt x="1" y="0"/>
                  </a:moveTo>
                  <a:lnTo>
                    <a:pt x="1" y="6655"/>
                  </a:lnTo>
                  <a:lnTo>
                    <a:pt x="6036" y="6655"/>
                  </a:lnTo>
                  <a:lnTo>
                    <a:pt x="60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12"/>
            <p:cNvSpPr/>
            <p:nvPr/>
          </p:nvSpPr>
          <p:spPr>
            <a:xfrm>
              <a:off x="4805700" y="1388775"/>
              <a:ext cx="150900" cy="167200"/>
            </a:xfrm>
            <a:custGeom>
              <a:rect b="b" l="l" r="r" t="t"/>
              <a:pathLst>
                <a:path extrusionOk="0" h="6688" w="6036">
                  <a:moveTo>
                    <a:pt x="1" y="1"/>
                  </a:moveTo>
                  <a:lnTo>
                    <a:pt x="1" y="6688"/>
                  </a:lnTo>
                  <a:lnTo>
                    <a:pt x="6036" y="6688"/>
                  </a:lnTo>
                  <a:lnTo>
                    <a:pt x="60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12"/>
            <p:cNvSpPr/>
            <p:nvPr/>
          </p:nvSpPr>
          <p:spPr>
            <a:xfrm>
              <a:off x="4913350" y="322100"/>
              <a:ext cx="150900" cy="166400"/>
            </a:xfrm>
            <a:custGeom>
              <a:rect b="b" l="l" r="r" t="t"/>
              <a:pathLst>
                <a:path extrusionOk="0" h="6656" w="6036">
                  <a:moveTo>
                    <a:pt x="1" y="1"/>
                  </a:moveTo>
                  <a:lnTo>
                    <a:pt x="1" y="6655"/>
                  </a:lnTo>
                  <a:lnTo>
                    <a:pt x="6035" y="6655"/>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12"/>
            <p:cNvSpPr/>
            <p:nvPr/>
          </p:nvSpPr>
          <p:spPr>
            <a:xfrm>
              <a:off x="1776150" y="1909875"/>
              <a:ext cx="150875" cy="166400"/>
            </a:xfrm>
            <a:custGeom>
              <a:rect b="b" l="l" r="r" t="t"/>
              <a:pathLst>
                <a:path extrusionOk="0" h="6656" w="6035">
                  <a:moveTo>
                    <a:pt x="0" y="1"/>
                  </a:moveTo>
                  <a:lnTo>
                    <a:pt x="0" y="6655"/>
                  </a:lnTo>
                  <a:lnTo>
                    <a:pt x="6035" y="6655"/>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12"/>
            <p:cNvSpPr/>
            <p:nvPr/>
          </p:nvSpPr>
          <p:spPr>
            <a:xfrm>
              <a:off x="1996325" y="1077250"/>
              <a:ext cx="150075" cy="166400"/>
            </a:xfrm>
            <a:custGeom>
              <a:rect b="b" l="l" r="r" t="t"/>
              <a:pathLst>
                <a:path extrusionOk="0" h="6656" w="6003">
                  <a:moveTo>
                    <a:pt x="0" y="1"/>
                  </a:moveTo>
                  <a:lnTo>
                    <a:pt x="0" y="6655"/>
                  </a:lnTo>
                  <a:lnTo>
                    <a:pt x="6002" y="6655"/>
                  </a:lnTo>
                  <a:lnTo>
                    <a:pt x="6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12"/>
            <p:cNvSpPr/>
            <p:nvPr/>
          </p:nvSpPr>
          <p:spPr>
            <a:xfrm>
              <a:off x="1498050" y="559425"/>
              <a:ext cx="150900" cy="166375"/>
            </a:xfrm>
            <a:custGeom>
              <a:rect b="b" l="l" r="r" t="t"/>
              <a:pathLst>
                <a:path extrusionOk="0" h="6655" w="6036">
                  <a:moveTo>
                    <a:pt x="1" y="0"/>
                  </a:moveTo>
                  <a:lnTo>
                    <a:pt x="1" y="6655"/>
                  </a:lnTo>
                  <a:lnTo>
                    <a:pt x="6035" y="6655"/>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12"/>
            <p:cNvSpPr/>
            <p:nvPr/>
          </p:nvSpPr>
          <p:spPr>
            <a:xfrm>
              <a:off x="2641375" y="1388775"/>
              <a:ext cx="150900" cy="167200"/>
            </a:xfrm>
            <a:custGeom>
              <a:rect b="b" l="l" r="r" t="t"/>
              <a:pathLst>
                <a:path extrusionOk="0" h="6688" w="6036">
                  <a:moveTo>
                    <a:pt x="1" y="1"/>
                  </a:moveTo>
                  <a:lnTo>
                    <a:pt x="1" y="6688"/>
                  </a:lnTo>
                  <a:lnTo>
                    <a:pt x="6035" y="6688"/>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12"/>
            <p:cNvSpPr/>
            <p:nvPr/>
          </p:nvSpPr>
          <p:spPr>
            <a:xfrm>
              <a:off x="2533725" y="322100"/>
              <a:ext cx="150900" cy="166400"/>
            </a:xfrm>
            <a:custGeom>
              <a:rect b="b" l="l" r="r" t="t"/>
              <a:pathLst>
                <a:path extrusionOk="0" h="6656" w="6036">
                  <a:moveTo>
                    <a:pt x="1" y="1"/>
                  </a:moveTo>
                  <a:lnTo>
                    <a:pt x="1" y="6655"/>
                  </a:lnTo>
                  <a:lnTo>
                    <a:pt x="6036" y="6655"/>
                  </a:lnTo>
                  <a:lnTo>
                    <a:pt x="60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1" name="Google Shape;881;p112"/>
          <p:cNvSpPr txBox="1"/>
          <p:nvPr>
            <p:ph idx="1" type="subTitle"/>
          </p:nvPr>
        </p:nvSpPr>
        <p:spPr>
          <a:xfrm flipH="1">
            <a:off x="720000" y="2954750"/>
            <a:ext cx="19851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Moratorium on new non-classroom based charter schools continues until January 1, 2025</a:t>
            </a:r>
            <a:r>
              <a:rPr lang="en" sz="1200">
                <a:solidFill>
                  <a:schemeClr val="lt1"/>
                </a:solidFill>
              </a:rPr>
              <a:t> </a:t>
            </a:r>
            <a:endParaRPr sz="1200">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882" name="Google Shape;882;p112"/>
          <p:cNvSpPr txBox="1"/>
          <p:nvPr>
            <p:ph idx="4" type="subTitle"/>
          </p:nvPr>
        </p:nvSpPr>
        <p:spPr>
          <a:xfrm flipH="1">
            <a:off x="3579450" y="2954750"/>
            <a:ext cx="1985100" cy="9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lt1"/>
                </a:solidFill>
              </a:rPr>
              <a:t>CA state budget for 22-23 includes the highest level of guaranteed funding for TK-12 education </a:t>
            </a:r>
            <a:endParaRPr sz="1200">
              <a:solidFill>
                <a:schemeClr val="lt1"/>
              </a:solidFill>
            </a:endParaRPr>
          </a:p>
        </p:txBody>
      </p:sp>
      <p:sp>
        <p:nvSpPr>
          <p:cNvPr id="883" name="Google Shape;883;p112"/>
          <p:cNvSpPr txBox="1"/>
          <p:nvPr>
            <p:ph idx="6" type="subTitle"/>
          </p:nvPr>
        </p:nvSpPr>
        <p:spPr>
          <a:xfrm flipH="1">
            <a:off x="6432425" y="2954750"/>
            <a:ext cx="1985100" cy="970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accent3"/>
                </a:solidFill>
              </a:rPr>
              <a:t>TK eligibility: for 22-23 children whose 5th birthday is between September 2 and February 2 are eligible</a:t>
            </a:r>
            <a:endParaRPr sz="1200">
              <a:solidFill>
                <a:schemeClr val="accent3"/>
              </a:solidFill>
            </a:endParaRPr>
          </a:p>
        </p:txBody>
      </p:sp>
      <p:grpSp>
        <p:nvGrpSpPr>
          <p:cNvPr id="884" name="Google Shape;884;p112"/>
          <p:cNvGrpSpPr/>
          <p:nvPr/>
        </p:nvGrpSpPr>
        <p:grpSpPr>
          <a:xfrm>
            <a:off x="4441874" y="2108673"/>
            <a:ext cx="270538" cy="270876"/>
            <a:chOff x="1193875" y="238125"/>
            <a:chExt cx="5212675" cy="5219200"/>
          </a:xfrm>
        </p:grpSpPr>
        <p:sp>
          <p:nvSpPr>
            <p:cNvPr id="885" name="Google Shape;885;p112"/>
            <p:cNvSpPr/>
            <p:nvPr/>
          </p:nvSpPr>
          <p:spPr>
            <a:xfrm>
              <a:off x="4900300" y="521100"/>
              <a:ext cx="576575" cy="430600"/>
            </a:xfrm>
            <a:custGeom>
              <a:rect b="b" l="l" r="r" t="t"/>
              <a:pathLst>
                <a:path extrusionOk="0" h="17224" w="23063">
                  <a:moveTo>
                    <a:pt x="1" y="0"/>
                  </a:moveTo>
                  <a:lnTo>
                    <a:pt x="1" y="6035"/>
                  </a:lnTo>
                  <a:lnTo>
                    <a:pt x="17028" y="6035"/>
                  </a:lnTo>
                  <a:lnTo>
                    <a:pt x="17028" y="17223"/>
                  </a:lnTo>
                  <a:lnTo>
                    <a:pt x="23063" y="17223"/>
                  </a:lnTo>
                  <a:lnTo>
                    <a:pt x="2306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12"/>
            <p:cNvSpPr/>
            <p:nvPr/>
          </p:nvSpPr>
          <p:spPr>
            <a:xfrm>
              <a:off x="5326000" y="1152275"/>
              <a:ext cx="150875" cy="150075"/>
            </a:xfrm>
            <a:custGeom>
              <a:rect b="b" l="l" r="r" t="t"/>
              <a:pathLst>
                <a:path extrusionOk="0" h="6003" w="6035">
                  <a:moveTo>
                    <a:pt x="0" y="1"/>
                  </a:moveTo>
                  <a:lnTo>
                    <a:pt x="0" y="6003"/>
                  </a:lnTo>
                  <a:lnTo>
                    <a:pt x="6035" y="6003"/>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12"/>
            <p:cNvSpPr/>
            <p:nvPr/>
          </p:nvSpPr>
          <p:spPr>
            <a:xfrm>
              <a:off x="3565350" y="5048725"/>
              <a:ext cx="1194725" cy="150900"/>
            </a:xfrm>
            <a:custGeom>
              <a:rect b="b" l="l" r="r" t="t"/>
              <a:pathLst>
                <a:path extrusionOk="0" h="6036" w="47789">
                  <a:moveTo>
                    <a:pt x="0" y="1"/>
                  </a:moveTo>
                  <a:lnTo>
                    <a:pt x="0" y="6035"/>
                  </a:lnTo>
                  <a:lnTo>
                    <a:pt x="47788" y="6035"/>
                  </a:lnTo>
                  <a:lnTo>
                    <a:pt x="477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12"/>
            <p:cNvSpPr/>
            <p:nvPr/>
          </p:nvSpPr>
          <p:spPr>
            <a:xfrm>
              <a:off x="5019375" y="5048725"/>
              <a:ext cx="173725" cy="150900"/>
            </a:xfrm>
            <a:custGeom>
              <a:rect b="b" l="l" r="r" t="t"/>
              <a:pathLst>
                <a:path extrusionOk="0" h="6036" w="6949">
                  <a:moveTo>
                    <a:pt x="0" y="1"/>
                  </a:moveTo>
                  <a:lnTo>
                    <a:pt x="0" y="6035"/>
                  </a:lnTo>
                  <a:lnTo>
                    <a:pt x="6948" y="6035"/>
                  </a:lnTo>
                  <a:lnTo>
                    <a:pt x="69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12"/>
            <p:cNvSpPr/>
            <p:nvPr/>
          </p:nvSpPr>
          <p:spPr>
            <a:xfrm>
              <a:off x="1193875" y="238125"/>
              <a:ext cx="5212675" cy="5219200"/>
            </a:xfrm>
            <a:custGeom>
              <a:rect b="b" l="l" r="r" t="t"/>
              <a:pathLst>
                <a:path extrusionOk="0" h="208768" w="208507">
                  <a:moveTo>
                    <a:pt x="67132" y="10275"/>
                  </a:moveTo>
                  <a:lnTo>
                    <a:pt x="67132" y="41558"/>
                  </a:lnTo>
                  <a:lnTo>
                    <a:pt x="35882" y="41558"/>
                  </a:lnTo>
                  <a:lnTo>
                    <a:pt x="67132" y="10275"/>
                  </a:lnTo>
                  <a:close/>
                  <a:moveTo>
                    <a:pt x="25607" y="85758"/>
                  </a:moveTo>
                  <a:lnTo>
                    <a:pt x="25607" y="106961"/>
                  </a:lnTo>
                  <a:lnTo>
                    <a:pt x="9330" y="96359"/>
                  </a:lnTo>
                  <a:lnTo>
                    <a:pt x="25607" y="85758"/>
                  </a:lnTo>
                  <a:close/>
                  <a:moveTo>
                    <a:pt x="182639" y="85758"/>
                  </a:moveTo>
                  <a:cubicBezTo>
                    <a:pt x="189489" y="90194"/>
                    <a:pt x="195328" y="93945"/>
                    <a:pt x="199112" y="96392"/>
                  </a:cubicBezTo>
                  <a:cubicBezTo>
                    <a:pt x="195361" y="98838"/>
                    <a:pt x="189555" y="102589"/>
                    <a:pt x="182639" y="107058"/>
                  </a:cubicBezTo>
                  <a:lnTo>
                    <a:pt x="182639" y="85758"/>
                  </a:lnTo>
                  <a:close/>
                  <a:moveTo>
                    <a:pt x="176604" y="6035"/>
                  </a:moveTo>
                  <a:lnTo>
                    <a:pt x="176604" y="110973"/>
                  </a:lnTo>
                  <a:cubicBezTo>
                    <a:pt x="158924" y="122455"/>
                    <a:pt x="136352" y="137101"/>
                    <a:pt x="120857" y="147181"/>
                  </a:cubicBezTo>
                  <a:lnTo>
                    <a:pt x="104123" y="136286"/>
                  </a:lnTo>
                  <a:lnTo>
                    <a:pt x="87356" y="147213"/>
                  </a:lnTo>
                  <a:lnTo>
                    <a:pt x="31609" y="110875"/>
                  </a:lnTo>
                  <a:lnTo>
                    <a:pt x="31609" y="47560"/>
                  </a:lnTo>
                  <a:lnTo>
                    <a:pt x="73167" y="47560"/>
                  </a:lnTo>
                  <a:lnTo>
                    <a:pt x="73167" y="6035"/>
                  </a:lnTo>
                  <a:close/>
                  <a:moveTo>
                    <a:pt x="6035" y="101383"/>
                  </a:moveTo>
                  <a:lnTo>
                    <a:pt x="81844" y="150802"/>
                  </a:lnTo>
                  <a:lnTo>
                    <a:pt x="6035" y="200188"/>
                  </a:lnTo>
                  <a:lnTo>
                    <a:pt x="6035" y="101383"/>
                  </a:lnTo>
                  <a:close/>
                  <a:moveTo>
                    <a:pt x="202472" y="101383"/>
                  </a:moveTo>
                  <a:lnTo>
                    <a:pt x="202472" y="200221"/>
                  </a:lnTo>
                  <a:lnTo>
                    <a:pt x="126402" y="150769"/>
                  </a:lnTo>
                  <a:cubicBezTo>
                    <a:pt x="150476" y="135111"/>
                    <a:pt x="189196" y="109994"/>
                    <a:pt x="202472" y="101383"/>
                  </a:cubicBezTo>
                  <a:close/>
                  <a:moveTo>
                    <a:pt x="104123" y="143495"/>
                  </a:moveTo>
                  <a:lnTo>
                    <a:pt x="195328" y="202732"/>
                  </a:lnTo>
                  <a:lnTo>
                    <a:pt x="13146" y="202732"/>
                  </a:lnTo>
                  <a:lnTo>
                    <a:pt x="104123" y="143495"/>
                  </a:lnTo>
                  <a:close/>
                  <a:moveTo>
                    <a:pt x="68894" y="0"/>
                  </a:moveTo>
                  <a:lnTo>
                    <a:pt x="25607" y="43319"/>
                  </a:lnTo>
                  <a:lnTo>
                    <a:pt x="25607" y="78581"/>
                  </a:lnTo>
                  <a:lnTo>
                    <a:pt x="0" y="95250"/>
                  </a:lnTo>
                  <a:lnTo>
                    <a:pt x="0" y="208767"/>
                  </a:lnTo>
                  <a:lnTo>
                    <a:pt x="208507" y="208767"/>
                  </a:lnTo>
                  <a:lnTo>
                    <a:pt x="208507" y="95217"/>
                  </a:lnTo>
                  <a:lnTo>
                    <a:pt x="207104" y="94337"/>
                  </a:lnTo>
                  <a:cubicBezTo>
                    <a:pt x="206974" y="94239"/>
                    <a:pt x="196437" y="87552"/>
                    <a:pt x="182639" y="78581"/>
                  </a:cubicBezTo>
                  <a:lnTo>
                    <a:pt x="1826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13"/>
          <p:cNvSpPr/>
          <p:nvPr/>
        </p:nvSpPr>
        <p:spPr>
          <a:xfrm>
            <a:off x="-1061576" y="1080595"/>
            <a:ext cx="3979200" cy="3447600"/>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13"/>
          <p:cNvSpPr/>
          <p:nvPr/>
        </p:nvSpPr>
        <p:spPr>
          <a:xfrm>
            <a:off x="1457049" y="1536841"/>
            <a:ext cx="2769000" cy="23991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6" name="Google Shape;896;p113"/>
          <p:cNvSpPr/>
          <p:nvPr/>
        </p:nvSpPr>
        <p:spPr>
          <a:xfrm>
            <a:off x="3994651" y="911554"/>
            <a:ext cx="1933500" cy="1675200"/>
          </a:xfrm>
          <a:prstGeom prst="hexagon">
            <a:avLst>
              <a:gd fmla="val 25000" name="adj"/>
              <a:gd fmla="val 115470" name="vf"/>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13"/>
          <p:cNvSpPr/>
          <p:nvPr/>
        </p:nvSpPr>
        <p:spPr>
          <a:xfrm>
            <a:off x="3994625" y="2859753"/>
            <a:ext cx="1933500" cy="2172000"/>
          </a:xfrm>
          <a:prstGeom prst="hexagon">
            <a:avLst>
              <a:gd fmla="val 25000" name="adj"/>
              <a:gd fmla="val 115470" name="vf"/>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8" name="Google Shape;898;p113"/>
          <p:cNvSpPr txBox="1"/>
          <p:nvPr>
            <p:ph type="ctrTitle"/>
          </p:nvPr>
        </p:nvSpPr>
        <p:spPr>
          <a:xfrm>
            <a:off x="610871" y="405336"/>
            <a:ext cx="17373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Assembly and State Bill Updates</a:t>
            </a:r>
            <a:endParaRPr/>
          </a:p>
        </p:txBody>
      </p:sp>
      <p:grpSp>
        <p:nvGrpSpPr>
          <p:cNvPr id="899" name="Google Shape;899;p113"/>
          <p:cNvGrpSpPr/>
          <p:nvPr/>
        </p:nvGrpSpPr>
        <p:grpSpPr>
          <a:xfrm>
            <a:off x="2621964" y="1846182"/>
            <a:ext cx="438935" cy="424808"/>
            <a:chOff x="1190625" y="322100"/>
            <a:chExt cx="5219200" cy="5051225"/>
          </a:xfrm>
        </p:grpSpPr>
        <p:sp>
          <p:nvSpPr>
            <p:cNvPr id="900" name="Google Shape;900;p113"/>
            <p:cNvSpPr/>
            <p:nvPr/>
          </p:nvSpPr>
          <p:spPr>
            <a:xfrm>
              <a:off x="1756575" y="827725"/>
              <a:ext cx="2772700" cy="2643850"/>
            </a:xfrm>
            <a:custGeom>
              <a:rect b="b" l="l" r="r" t="t"/>
              <a:pathLst>
                <a:path extrusionOk="0" h="105754" w="110908">
                  <a:moveTo>
                    <a:pt x="38785" y="52029"/>
                  </a:moveTo>
                  <a:cubicBezTo>
                    <a:pt x="41395" y="52029"/>
                    <a:pt x="43515" y="54149"/>
                    <a:pt x="43515" y="56759"/>
                  </a:cubicBezTo>
                  <a:cubicBezTo>
                    <a:pt x="43515" y="59336"/>
                    <a:pt x="41395" y="61456"/>
                    <a:pt x="38785" y="61456"/>
                  </a:cubicBezTo>
                  <a:cubicBezTo>
                    <a:pt x="36208" y="61456"/>
                    <a:pt x="34088" y="59336"/>
                    <a:pt x="34088" y="56759"/>
                  </a:cubicBezTo>
                  <a:cubicBezTo>
                    <a:pt x="34088" y="54149"/>
                    <a:pt x="36208" y="52029"/>
                    <a:pt x="38785" y="52029"/>
                  </a:cubicBezTo>
                  <a:close/>
                  <a:moveTo>
                    <a:pt x="58031" y="6002"/>
                  </a:moveTo>
                  <a:cubicBezTo>
                    <a:pt x="70524" y="6002"/>
                    <a:pt x="82300" y="10895"/>
                    <a:pt x="91173" y="19735"/>
                  </a:cubicBezTo>
                  <a:cubicBezTo>
                    <a:pt x="98153" y="26716"/>
                    <a:pt x="102655" y="35523"/>
                    <a:pt x="104253" y="45081"/>
                  </a:cubicBezTo>
                  <a:lnTo>
                    <a:pt x="87813" y="61130"/>
                  </a:lnTo>
                  <a:cubicBezTo>
                    <a:pt x="86280" y="60249"/>
                    <a:pt x="84486" y="59760"/>
                    <a:pt x="82561" y="59760"/>
                  </a:cubicBezTo>
                  <a:cubicBezTo>
                    <a:pt x="78842" y="59760"/>
                    <a:pt x="75580" y="61652"/>
                    <a:pt x="73656" y="64522"/>
                  </a:cubicBezTo>
                  <a:lnTo>
                    <a:pt x="49517" y="56954"/>
                  </a:lnTo>
                  <a:cubicBezTo>
                    <a:pt x="49517" y="56889"/>
                    <a:pt x="49517" y="56824"/>
                    <a:pt x="49517" y="56759"/>
                  </a:cubicBezTo>
                  <a:cubicBezTo>
                    <a:pt x="49517" y="50822"/>
                    <a:pt x="44722" y="46027"/>
                    <a:pt x="38785" y="46027"/>
                  </a:cubicBezTo>
                  <a:cubicBezTo>
                    <a:pt x="32881" y="46027"/>
                    <a:pt x="28053" y="50822"/>
                    <a:pt x="28053" y="56759"/>
                  </a:cubicBezTo>
                  <a:cubicBezTo>
                    <a:pt x="28053" y="58683"/>
                    <a:pt x="28575" y="60510"/>
                    <a:pt x="29489" y="62076"/>
                  </a:cubicBezTo>
                  <a:lnTo>
                    <a:pt x="16799" y="75189"/>
                  </a:lnTo>
                  <a:cubicBezTo>
                    <a:pt x="7209" y="57411"/>
                    <a:pt x="9884" y="34740"/>
                    <a:pt x="24889" y="19735"/>
                  </a:cubicBezTo>
                  <a:cubicBezTo>
                    <a:pt x="33729" y="10895"/>
                    <a:pt x="45505" y="6002"/>
                    <a:pt x="58031" y="6002"/>
                  </a:cubicBezTo>
                  <a:close/>
                  <a:moveTo>
                    <a:pt x="82561" y="65762"/>
                  </a:moveTo>
                  <a:cubicBezTo>
                    <a:pt x="85171" y="65762"/>
                    <a:pt x="87291" y="67882"/>
                    <a:pt x="87291" y="70492"/>
                  </a:cubicBezTo>
                  <a:cubicBezTo>
                    <a:pt x="87291" y="73069"/>
                    <a:pt x="85171" y="75189"/>
                    <a:pt x="82561" y="75189"/>
                  </a:cubicBezTo>
                  <a:cubicBezTo>
                    <a:pt x="79984" y="75189"/>
                    <a:pt x="77864" y="73069"/>
                    <a:pt x="77864" y="70492"/>
                  </a:cubicBezTo>
                  <a:cubicBezTo>
                    <a:pt x="77864" y="67882"/>
                    <a:pt x="79984" y="65762"/>
                    <a:pt x="82561" y="65762"/>
                  </a:cubicBezTo>
                  <a:close/>
                  <a:moveTo>
                    <a:pt x="104873" y="52877"/>
                  </a:moveTo>
                  <a:cubicBezTo>
                    <a:pt x="104873" y="65403"/>
                    <a:pt x="100013" y="77146"/>
                    <a:pt x="91173" y="86019"/>
                  </a:cubicBezTo>
                  <a:cubicBezTo>
                    <a:pt x="82300" y="94859"/>
                    <a:pt x="70524" y="99719"/>
                    <a:pt x="58031" y="99719"/>
                  </a:cubicBezTo>
                  <a:cubicBezTo>
                    <a:pt x="45505" y="99719"/>
                    <a:pt x="33729" y="94859"/>
                    <a:pt x="24889" y="86019"/>
                  </a:cubicBezTo>
                  <a:cubicBezTo>
                    <a:pt x="23128" y="84257"/>
                    <a:pt x="21529" y="82398"/>
                    <a:pt x="20127" y="80441"/>
                  </a:cubicBezTo>
                  <a:lnTo>
                    <a:pt x="33794" y="66251"/>
                  </a:lnTo>
                  <a:cubicBezTo>
                    <a:pt x="35295" y="67034"/>
                    <a:pt x="36991" y="67491"/>
                    <a:pt x="38785" y="67491"/>
                  </a:cubicBezTo>
                  <a:cubicBezTo>
                    <a:pt x="42504" y="67491"/>
                    <a:pt x="45798" y="65566"/>
                    <a:pt x="47723" y="62696"/>
                  </a:cubicBezTo>
                  <a:lnTo>
                    <a:pt x="71829" y="70263"/>
                  </a:lnTo>
                  <a:cubicBezTo>
                    <a:pt x="71829" y="70329"/>
                    <a:pt x="71829" y="70426"/>
                    <a:pt x="71829" y="70492"/>
                  </a:cubicBezTo>
                  <a:cubicBezTo>
                    <a:pt x="71829" y="76396"/>
                    <a:pt x="76657" y="81224"/>
                    <a:pt x="82561" y="81224"/>
                  </a:cubicBezTo>
                  <a:cubicBezTo>
                    <a:pt x="88498" y="81224"/>
                    <a:pt x="93293" y="76396"/>
                    <a:pt x="93293" y="70492"/>
                  </a:cubicBezTo>
                  <a:cubicBezTo>
                    <a:pt x="93293" y="68665"/>
                    <a:pt x="92836" y="66936"/>
                    <a:pt x="92021" y="65436"/>
                  </a:cubicBezTo>
                  <a:lnTo>
                    <a:pt x="104873" y="52877"/>
                  </a:lnTo>
                  <a:close/>
                  <a:moveTo>
                    <a:pt x="58031" y="0"/>
                  </a:moveTo>
                  <a:cubicBezTo>
                    <a:pt x="43907" y="0"/>
                    <a:pt x="30630" y="5480"/>
                    <a:pt x="20616" y="15462"/>
                  </a:cubicBezTo>
                  <a:cubicBezTo>
                    <a:pt x="0" y="36110"/>
                    <a:pt x="0" y="69644"/>
                    <a:pt x="20616" y="90259"/>
                  </a:cubicBezTo>
                  <a:cubicBezTo>
                    <a:pt x="30630" y="100241"/>
                    <a:pt x="43907" y="105754"/>
                    <a:pt x="58031" y="105754"/>
                  </a:cubicBezTo>
                  <a:cubicBezTo>
                    <a:pt x="72155" y="105754"/>
                    <a:pt x="85432" y="100241"/>
                    <a:pt x="95413" y="90259"/>
                  </a:cubicBezTo>
                  <a:cubicBezTo>
                    <a:pt x="105395" y="80278"/>
                    <a:pt x="110908" y="67001"/>
                    <a:pt x="110908" y="52877"/>
                  </a:cubicBezTo>
                  <a:cubicBezTo>
                    <a:pt x="110908" y="38753"/>
                    <a:pt x="105395" y="25476"/>
                    <a:pt x="95413" y="15462"/>
                  </a:cubicBezTo>
                  <a:cubicBezTo>
                    <a:pt x="85432" y="5480"/>
                    <a:pt x="72155" y="0"/>
                    <a:pt x="580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13"/>
            <p:cNvSpPr/>
            <p:nvPr/>
          </p:nvSpPr>
          <p:spPr>
            <a:xfrm>
              <a:off x="2540250" y="1133150"/>
              <a:ext cx="1003100" cy="361675"/>
            </a:xfrm>
            <a:custGeom>
              <a:rect b="b" l="l" r="r" t="t"/>
              <a:pathLst>
                <a:path extrusionOk="0" h="14467" w="40124">
                  <a:moveTo>
                    <a:pt x="26695" y="0"/>
                  </a:moveTo>
                  <a:cubicBezTo>
                    <a:pt x="17011" y="0"/>
                    <a:pt x="7480" y="3432"/>
                    <a:pt x="1" y="9932"/>
                  </a:cubicBezTo>
                  <a:lnTo>
                    <a:pt x="3948" y="14466"/>
                  </a:lnTo>
                  <a:cubicBezTo>
                    <a:pt x="10333" y="8927"/>
                    <a:pt x="18447" y="6012"/>
                    <a:pt x="26688" y="6012"/>
                  </a:cubicBezTo>
                  <a:cubicBezTo>
                    <a:pt x="30530" y="6012"/>
                    <a:pt x="34399" y="6646"/>
                    <a:pt x="38134" y="7942"/>
                  </a:cubicBezTo>
                  <a:lnTo>
                    <a:pt x="40123" y="2266"/>
                  </a:lnTo>
                  <a:cubicBezTo>
                    <a:pt x="35741" y="744"/>
                    <a:pt x="31202" y="0"/>
                    <a:pt x="266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13"/>
            <p:cNvSpPr/>
            <p:nvPr/>
          </p:nvSpPr>
          <p:spPr>
            <a:xfrm>
              <a:off x="3658300" y="1281125"/>
              <a:ext cx="211250" cy="211250"/>
            </a:xfrm>
            <a:custGeom>
              <a:rect b="b" l="l" r="r" t="t"/>
              <a:pathLst>
                <a:path extrusionOk="0" h="8450" w="8450">
                  <a:moveTo>
                    <a:pt x="3132" y="1"/>
                  </a:moveTo>
                  <a:lnTo>
                    <a:pt x="1" y="5122"/>
                  </a:lnTo>
                  <a:cubicBezTo>
                    <a:pt x="1566" y="6101"/>
                    <a:pt x="3100" y="7210"/>
                    <a:pt x="4535" y="8449"/>
                  </a:cubicBezTo>
                  <a:lnTo>
                    <a:pt x="8449" y="3883"/>
                  </a:lnTo>
                  <a:cubicBezTo>
                    <a:pt x="6786" y="2447"/>
                    <a:pt x="4992" y="1143"/>
                    <a:pt x="31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13"/>
            <p:cNvSpPr/>
            <p:nvPr/>
          </p:nvSpPr>
          <p:spPr>
            <a:xfrm>
              <a:off x="2827325" y="2952900"/>
              <a:ext cx="591250" cy="213675"/>
            </a:xfrm>
            <a:custGeom>
              <a:rect b="b" l="l" r="r" t="t"/>
              <a:pathLst>
                <a:path extrusionOk="0" h="8547" w="23650">
                  <a:moveTo>
                    <a:pt x="2251" y="1"/>
                  </a:moveTo>
                  <a:lnTo>
                    <a:pt x="0" y="5611"/>
                  </a:lnTo>
                  <a:cubicBezTo>
                    <a:pt x="4860" y="7536"/>
                    <a:pt x="9982" y="8547"/>
                    <a:pt x="15168" y="8547"/>
                  </a:cubicBezTo>
                  <a:cubicBezTo>
                    <a:pt x="17974" y="8547"/>
                    <a:pt x="20844" y="8253"/>
                    <a:pt x="23649" y="7634"/>
                  </a:cubicBezTo>
                  <a:lnTo>
                    <a:pt x="22410" y="1762"/>
                  </a:lnTo>
                  <a:cubicBezTo>
                    <a:pt x="20021" y="2267"/>
                    <a:pt x="17607" y="2518"/>
                    <a:pt x="15203" y="2518"/>
                  </a:cubicBezTo>
                  <a:cubicBezTo>
                    <a:pt x="10781" y="2518"/>
                    <a:pt x="6393" y="1670"/>
                    <a:pt x="22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13"/>
            <p:cNvSpPr/>
            <p:nvPr/>
          </p:nvSpPr>
          <p:spPr>
            <a:xfrm>
              <a:off x="1190625" y="322100"/>
              <a:ext cx="5219200" cy="5051225"/>
            </a:xfrm>
            <a:custGeom>
              <a:rect b="b" l="l" r="r" t="t"/>
              <a:pathLst>
                <a:path extrusionOk="0" h="202049" w="208768">
                  <a:moveTo>
                    <a:pt x="163850" y="28380"/>
                  </a:moveTo>
                  <a:cubicBezTo>
                    <a:pt x="166427" y="28380"/>
                    <a:pt x="168547" y="30500"/>
                    <a:pt x="168547" y="33110"/>
                  </a:cubicBezTo>
                  <a:cubicBezTo>
                    <a:pt x="168547" y="35687"/>
                    <a:pt x="166427" y="37807"/>
                    <a:pt x="163850" y="37807"/>
                  </a:cubicBezTo>
                  <a:cubicBezTo>
                    <a:pt x="161240" y="37807"/>
                    <a:pt x="159120" y="35687"/>
                    <a:pt x="159120" y="33110"/>
                  </a:cubicBezTo>
                  <a:cubicBezTo>
                    <a:pt x="159120" y="30500"/>
                    <a:pt x="161240" y="28380"/>
                    <a:pt x="163850" y="28380"/>
                  </a:cubicBezTo>
                  <a:close/>
                  <a:moveTo>
                    <a:pt x="10732" y="124804"/>
                  </a:moveTo>
                  <a:cubicBezTo>
                    <a:pt x="13342" y="124804"/>
                    <a:pt x="15429" y="126925"/>
                    <a:pt x="15429" y="129534"/>
                  </a:cubicBezTo>
                  <a:cubicBezTo>
                    <a:pt x="15429" y="132111"/>
                    <a:pt x="13342" y="134232"/>
                    <a:pt x="10732" y="134232"/>
                  </a:cubicBezTo>
                  <a:cubicBezTo>
                    <a:pt x="8122" y="134232"/>
                    <a:pt x="6035" y="132111"/>
                    <a:pt x="6035" y="129534"/>
                  </a:cubicBezTo>
                  <a:cubicBezTo>
                    <a:pt x="6035" y="126925"/>
                    <a:pt x="8122" y="124804"/>
                    <a:pt x="10732" y="124804"/>
                  </a:cubicBezTo>
                  <a:close/>
                  <a:moveTo>
                    <a:pt x="80669" y="6199"/>
                  </a:moveTo>
                  <a:cubicBezTo>
                    <a:pt x="97794" y="6199"/>
                    <a:pt x="114920" y="12723"/>
                    <a:pt x="127968" y="25771"/>
                  </a:cubicBezTo>
                  <a:cubicBezTo>
                    <a:pt x="154064" y="51866"/>
                    <a:pt x="154064" y="94337"/>
                    <a:pt x="127968" y="120401"/>
                  </a:cubicBezTo>
                  <a:cubicBezTo>
                    <a:pt x="114920" y="133449"/>
                    <a:pt x="97786" y="139973"/>
                    <a:pt x="80653" y="139973"/>
                  </a:cubicBezTo>
                  <a:cubicBezTo>
                    <a:pt x="63519" y="139973"/>
                    <a:pt x="46385" y="133449"/>
                    <a:pt x="33338" y="120401"/>
                  </a:cubicBezTo>
                  <a:cubicBezTo>
                    <a:pt x="7242" y="94337"/>
                    <a:pt x="7242" y="51866"/>
                    <a:pt x="33338" y="25771"/>
                  </a:cubicBezTo>
                  <a:cubicBezTo>
                    <a:pt x="46385" y="12723"/>
                    <a:pt x="63511" y="6199"/>
                    <a:pt x="80669" y="6199"/>
                  </a:cubicBezTo>
                  <a:close/>
                  <a:moveTo>
                    <a:pt x="137232" y="119161"/>
                  </a:moveTo>
                  <a:lnTo>
                    <a:pt x="147474" y="130121"/>
                  </a:lnTo>
                  <a:lnTo>
                    <a:pt x="136808" y="140788"/>
                  </a:lnTo>
                  <a:lnTo>
                    <a:pt x="126532" y="129828"/>
                  </a:lnTo>
                  <a:cubicBezTo>
                    <a:pt x="128490" y="128230"/>
                    <a:pt x="130414" y="126501"/>
                    <a:pt x="132241" y="124674"/>
                  </a:cubicBezTo>
                  <a:cubicBezTo>
                    <a:pt x="134002" y="122912"/>
                    <a:pt x="135666" y="121053"/>
                    <a:pt x="137232" y="119161"/>
                  </a:cubicBezTo>
                  <a:close/>
                  <a:moveTo>
                    <a:pt x="156119" y="129991"/>
                  </a:moveTo>
                  <a:lnTo>
                    <a:pt x="200253" y="173963"/>
                  </a:lnTo>
                  <a:lnTo>
                    <a:pt x="180681" y="193535"/>
                  </a:lnTo>
                  <a:lnTo>
                    <a:pt x="136547" y="149563"/>
                  </a:lnTo>
                  <a:lnTo>
                    <a:pt x="156119" y="129991"/>
                  </a:lnTo>
                  <a:close/>
                  <a:moveTo>
                    <a:pt x="178398" y="1"/>
                  </a:moveTo>
                  <a:lnTo>
                    <a:pt x="178398" y="6003"/>
                  </a:lnTo>
                  <a:lnTo>
                    <a:pt x="187499" y="6003"/>
                  </a:lnTo>
                  <a:lnTo>
                    <a:pt x="169264" y="23846"/>
                  </a:lnTo>
                  <a:cubicBezTo>
                    <a:pt x="167666" y="22900"/>
                    <a:pt x="165807" y="22378"/>
                    <a:pt x="163850" y="22378"/>
                  </a:cubicBezTo>
                  <a:cubicBezTo>
                    <a:pt x="157913" y="22378"/>
                    <a:pt x="153118" y="27173"/>
                    <a:pt x="153118" y="33110"/>
                  </a:cubicBezTo>
                  <a:cubicBezTo>
                    <a:pt x="153118" y="35002"/>
                    <a:pt x="153607" y="36763"/>
                    <a:pt x="154455" y="38329"/>
                  </a:cubicBezTo>
                  <a:lnTo>
                    <a:pt x="147866" y="44755"/>
                  </a:lnTo>
                  <a:cubicBezTo>
                    <a:pt x="144310" y="36307"/>
                    <a:pt x="139124" y="28380"/>
                    <a:pt x="132241" y="21530"/>
                  </a:cubicBezTo>
                  <a:cubicBezTo>
                    <a:pt x="118019" y="7308"/>
                    <a:pt x="99336" y="197"/>
                    <a:pt x="80657" y="197"/>
                  </a:cubicBezTo>
                  <a:cubicBezTo>
                    <a:pt x="61978" y="197"/>
                    <a:pt x="43303" y="7308"/>
                    <a:pt x="29097" y="21530"/>
                  </a:cubicBezTo>
                  <a:cubicBezTo>
                    <a:pt x="3751" y="46843"/>
                    <a:pt x="979" y="86346"/>
                    <a:pt x="20779" y="114758"/>
                  </a:cubicBezTo>
                  <a:lnTo>
                    <a:pt x="15723" y="120009"/>
                  </a:lnTo>
                  <a:cubicBezTo>
                    <a:pt x="14222" y="119226"/>
                    <a:pt x="12526" y="118802"/>
                    <a:pt x="10732" y="118802"/>
                  </a:cubicBezTo>
                  <a:cubicBezTo>
                    <a:pt x="4828" y="118802"/>
                    <a:pt x="0" y="123598"/>
                    <a:pt x="0" y="129534"/>
                  </a:cubicBezTo>
                  <a:cubicBezTo>
                    <a:pt x="0" y="135439"/>
                    <a:pt x="4828" y="140266"/>
                    <a:pt x="10732" y="140266"/>
                  </a:cubicBezTo>
                  <a:cubicBezTo>
                    <a:pt x="16636" y="140266"/>
                    <a:pt x="21464" y="135439"/>
                    <a:pt x="21464" y="129534"/>
                  </a:cubicBezTo>
                  <a:cubicBezTo>
                    <a:pt x="21464" y="127577"/>
                    <a:pt x="20942" y="125783"/>
                    <a:pt x="20061" y="124185"/>
                  </a:cubicBezTo>
                  <a:lnTo>
                    <a:pt x="24465" y="119618"/>
                  </a:lnTo>
                  <a:cubicBezTo>
                    <a:pt x="25933" y="121347"/>
                    <a:pt x="27466" y="123043"/>
                    <a:pt x="29097" y="124674"/>
                  </a:cubicBezTo>
                  <a:cubicBezTo>
                    <a:pt x="43319" y="138896"/>
                    <a:pt x="61978" y="146007"/>
                    <a:pt x="80669" y="146007"/>
                  </a:cubicBezTo>
                  <a:cubicBezTo>
                    <a:pt x="94989" y="146007"/>
                    <a:pt x="109342" y="141799"/>
                    <a:pt x="121672" y="133416"/>
                  </a:cubicBezTo>
                  <a:lnTo>
                    <a:pt x="132535" y="145061"/>
                  </a:lnTo>
                  <a:lnTo>
                    <a:pt x="128000" y="149563"/>
                  </a:lnTo>
                  <a:lnTo>
                    <a:pt x="180681" y="202048"/>
                  </a:lnTo>
                  <a:lnTo>
                    <a:pt x="208767" y="173963"/>
                  </a:lnTo>
                  <a:lnTo>
                    <a:pt x="156086" y="121477"/>
                  </a:lnTo>
                  <a:lnTo>
                    <a:pt x="151715" y="125848"/>
                  </a:lnTo>
                  <a:lnTo>
                    <a:pt x="140885" y="114268"/>
                  </a:lnTo>
                  <a:cubicBezTo>
                    <a:pt x="153705" y="95479"/>
                    <a:pt x="156804" y="71993"/>
                    <a:pt x="150149" y="50953"/>
                  </a:cubicBezTo>
                  <a:lnTo>
                    <a:pt x="158761" y="42537"/>
                  </a:lnTo>
                  <a:cubicBezTo>
                    <a:pt x="160261" y="43385"/>
                    <a:pt x="161990" y="43842"/>
                    <a:pt x="163850" y="43842"/>
                  </a:cubicBezTo>
                  <a:cubicBezTo>
                    <a:pt x="169754" y="43842"/>
                    <a:pt x="174582" y="39014"/>
                    <a:pt x="174582" y="33110"/>
                  </a:cubicBezTo>
                  <a:cubicBezTo>
                    <a:pt x="174582" y="31349"/>
                    <a:pt x="174157" y="29685"/>
                    <a:pt x="173407" y="28217"/>
                  </a:cubicBezTo>
                  <a:lnTo>
                    <a:pt x="191870" y="10178"/>
                  </a:lnTo>
                  <a:lnTo>
                    <a:pt x="191870" y="19508"/>
                  </a:lnTo>
                  <a:lnTo>
                    <a:pt x="197905" y="19508"/>
                  </a:lnTo>
                  <a:lnTo>
                    <a:pt x="19790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13"/>
            <p:cNvSpPr/>
            <p:nvPr/>
          </p:nvSpPr>
          <p:spPr>
            <a:xfrm>
              <a:off x="4877475" y="3790425"/>
              <a:ext cx="738050" cy="628775"/>
            </a:xfrm>
            <a:custGeom>
              <a:rect b="b" l="l" r="r" t="t"/>
              <a:pathLst>
                <a:path extrusionOk="0" h="25151" w="29522">
                  <a:moveTo>
                    <a:pt x="8645" y="0"/>
                  </a:moveTo>
                  <a:lnTo>
                    <a:pt x="0" y="8612"/>
                  </a:lnTo>
                  <a:lnTo>
                    <a:pt x="4274" y="12885"/>
                  </a:lnTo>
                  <a:lnTo>
                    <a:pt x="8645" y="8514"/>
                  </a:lnTo>
                  <a:lnTo>
                    <a:pt x="25248" y="25150"/>
                  </a:lnTo>
                  <a:lnTo>
                    <a:pt x="29521" y="20877"/>
                  </a:lnTo>
                  <a:lnTo>
                    <a:pt x="86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13"/>
            <p:cNvSpPr/>
            <p:nvPr/>
          </p:nvSpPr>
          <p:spPr>
            <a:xfrm>
              <a:off x="5637525" y="4441175"/>
              <a:ext cx="218575" cy="217775"/>
            </a:xfrm>
            <a:custGeom>
              <a:rect b="b" l="l" r="r" t="t"/>
              <a:pathLst>
                <a:path extrusionOk="0" h="8711" w="8743">
                  <a:moveTo>
                    <a:pt x="4273" y="1"/>
                  </a:moveTo>
                  <a:lnTo>
                    <a:pt x="0" y="4274"/>
                  </a:lnTo>
                  <a:lnTo>
                    <a:pt x="4469" y="8710"/>
                  </a:lnTo>
                  <a:lnTo>
                    <a:pt x="8742" y="4470"/>
                  </a:lnTo>
                  <a:lnTo>
                    <a:pt x="4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13"/>
            <p:cNvSpPr/>
            <p:nvPr/>
          </p:nvSpPr>
          <p:spPr>
            <a:xfrm>
              <a:off x="2006100" y="4048925"/>
              <a:ext cx="150900" cy="164750"/>
            </a:xfrm>
            <a:custGeom>
              <a:rect b="b" l="l" r="r" t="t"/>
              <a:pathLst>
                <a:path extrusionOk="0" h="6590" w="6036">
                  <a:moveTo>
                    <a:pt x="1" y="1"/>
                  </a:moveTo>
                  <a:lnTo>
                    <a:pt x="1" y="6590"/>
                  </a:lnTo>
                  <a:lnTo>
                    <a:pt x="6036" y="6590"/>
                  </a:lnTo>
                  <a:lnTo>
                    <a:pt x="6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13"/>
            <p:cNvSpPr/>
            <p:nvPr/>
          </p:nvSpPr>
          <p:spPr>
            <a:xfrm>
              <a:off x="2006100" y="4968800"/>
              <a:ext cx="150900" cy="163950"/>
            </a:xfrm>
            <a:custGeom>
              <a:rect b="b" l="l" r="r" t="t"/>
              <a:pathLst>
                <a:path extrusionOk="0" h="6558" w="6036">
                  <a:moveTo>
                    <a:pt x="1" y="1"/>
                  </a:moveTo>
                  <a:lnTo>
                    <a:pt x="1" y="6557"/>
                  </a:lnTo>
                  <a:lnTo>
                    <a:pt x="6036" y="6557"/>
                  </a:lnTo>
                  <a:lnTo>
                    <a:pt x="6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13"/>
            <p:cNvSpPr/>
            <p:nvPr/>
          </p:nvSpPr>
          <p:spPr>
            <a:xfrm>
              <a:off x="3246475" y="4365350"/>
              <a:ext cx="150900" cy="163925"/>
            </a:xfrm>
            <a:custGeom>
              <a:rect b="b" l="l" r="r" t="t"/>
              <a:pathLst>
                <a:path extrusionOk="0" h="6557" w="6036">
                  <a:moveTo>
                    <a:pt x="1" y="0"/>
                  </a:moveTo>
                  <a:lnTo>
                    <a:pt x="1" y="6557"/>
                  </a:lnTo>
                  <a:lnTo>
                    <a:pt x="6035" y="6557"/>
                  </a:lnTo>
                  <a:lnTo>
                    <a:pt x="603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13"/>
            <p:cNvSpPr/>
            <p:nvPr/>
          </p:nvSpPr>
          <p:spPr>
            <a:xfrm>
              <a:off x="5404275" y="3011625"/>
              <a:ext cx="150900" cy="163925"/>
            </a:xfrm>
            <a:custGeom>
              <a:rect b="b" l="l" r="r" t="t"/>
              <a:pathLst>
                <a:path extrusionOk="0" h="6557" w="6036">
                  <a:moveTo>
                    <a:pt x="1" y="0"/>
                  </a:moveTo>
                  <a:lnTo>
                    <a:pt x="1" y="6557"/>
                  </a:lnTo>
                  <a:lnTo>
                    <a:pt x="6036" y="6557"/>
                  </a:lnTo>
                  <a:lnTo>
                    <a:pt x="603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13"/>
            <p:cNvSpPr/>
            <p:nvPr/>
          </p:nvSpPr>
          <p:spPr>
            <a:xfrm>
              <a:off x="5575550" y="1705200"/>
              <a:ext cx="150075" cy="163925"/>
            </a:xfrm>
            <a:custGeom>
              <a:rect b="b" l="l" r="r" t="t"/>
              <a:pathLst>
                <a:path extrusionOk="0" h="6557" w="6003">
                  <a:moveTo>
                    <a:pt x="0" y="0"/>
                  </a:moveTo>
                  <a:lnTo>
                    <a:pt x="0" y="6557"/>
                  </a:lnTo>
                  <a:lnTo>
                    <a:pt x="6002" y="6557"/>
                  </a:lnTo>
                  <a:lnTo>
                    <a:pt x="600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13"/>
            <p:cNvSpPr/>
            <p:nvPr/>
          </p:nvSpPr>
          <p:spPr>
            <a:xfrm>
              <a:off x="6073800" y="2396725"/>
              <a:ext cx="150900" cy="163950"/>
            </a:xfrm>
            <a:custGeom>
              <a:rect b="b" l="l" r="r" t="t"/>
              <a:pathLst>
                <a:path extrusionOk="0" h="6558" w="6036">
                  <a:moveTo>
                    <a:pt x="1" y="1"/>
                  </a:moveTo>
                  <a:lnTo>
                    <a:pt x="1" y="6557"/>
                  </a:lnTo>
                  <a:lnTo>
                    <a:pt x="6035" y="6557"/>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3" name="Google Shape;913;p113"/>
          <p:cNvGrpSpPr/>
          <p:nvPr/>
        </p:nvGrpSpPr>
        <p:grpSpPr>
          <a:xfrm>
            <a:off x="4822208" y="994724"/>
            <a:ext cx="276470" cy="300104"/>
            <a:chOff x="1396125" y="238125"/>
            <a:chExt cx="4808175" cy="5219200"/>
          </a:xfrm>
        </p:grpSpPr>
        <p:sp>
          <p:nvSpPr>
            <p:cNvPr id="914" name="Google Shape;914;p113"/>
            <p:cNvSpPr/>
            <p:nvPr/>
          </p:nvSpPr>
          <p:spPr>
            <a:xfrm>
              <a:off x="2765325" y="3455250"/>
              <a:ext cx="1363550" cy="1363525"/>
            </a:xfrm>
            <a:custGeom>
              <a:rect b="b" l="l" r="r" t="t"/>
              <a:pathLst>
                <a:path extrusionOk="0" h="54541" w="54542">
                  <a:moveTo>
                    <a:pt x="27271" y="5578"/>
                  </a:moveTo>
                  <a:cubicBezTo>
                    <a:pt x="39210" y="5578"/>
                    <a:pt x="48963" y="15299"/>
                    <a:pt x="48963" y="27271"/>
                  </a:cubicBezTo>
                  <a:cubicBezTo>
                    <a:pt x="48963" y="39242"/>
                    <a:pt x="39210" y="48963"/>
                    <a:pt x="27271" y="48963"/>
                  </a:cubicBezTo>
                  <a:cubicBezTo>
                    <a:pt x="15300" y="48963"/>
                    <a:pt x="5579" y="39242"/>
                    <a:pt x="5579" y="27271"/>
                  </a:cubicBezTo>
                  <a:cubicBezTo>
                    <a:pt x="5579" y="15299"/>
                    <a:pt x="15300" y="5578"/>
                    <a:pt x="27271" y="5578"/>
                  </a:cubicBezTo>
                  <a:close/>
                  <a:moveTo>
                    <a:pt x="27271" y="0"/>
                  </a:moveTo>
                  <a:cubicBezTo>
                    <a:pt x="12233" y="0"/>
                    <a:pt x="1" y="12233"/>
                    <a:pt x="1" y="27271"/>
                  </a:cubicBezTo>
                  <a:cubicBezTo>
                    <a:pt x="1" y="42308"/>
                    <a:pt x="12233" y="54541"/>
                    <a:pt x="27271" y="54541"/>
                  </a:cubicBezTo>
                  <a:cubicBezTo>
                    <a:pt x="42309" y="54541"/>
                    <a:pt x="54541" y="42308"/>
                    <a:pt x="54541" y="27271"/>
                  </a:cubicBezTo>
                  <a:cubicBezTo>
                    <a:pt x="54541" y="12233"/>
                    <a:pt x="42309" y="0"/>
                    <a:pt x="272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13"/>
            <p:cNvSpPr/>
            <p:nvPr/>
          </p:nvSpPr>
          <p:spPr>
            <a:xfrm>
              <a:off x="4722525" y="1882975"/>
              <a:ext cx="916650" cy="916625"/>
            </a:xfrm>
            <a:custGeom>
              <a:rect b="b" l="l" r="r" t="t"/>
              <a:pathLst>
                <a:path extrusionOk="0" h="36665" w="36666">
                  <a:moveTo>
                    <a:pt x="18333" y="6035"/>
                  </a:moveTo>
                  <a:cubicBezTo>
                    <a:pt x="25118" y="6035"/>
                    <a:pt x="30631" y="11548"/>
                    <a:pt x="30631" y="18333"/>
                  </a:cubicBezTo>
                  <a:cubicBezTo>
                    <a:pt x="30631" y="25118"/>
                    <a:pt x="25118" y="30663"/>
                    <a:pt x="18333" y="30663"/>
                  </a:cubicBezTo>
                  <a:cubicBezTo>
                    <a:pt x="11548" y="30663"/>
                    <a:pt x="6003" y="25118"/>
                    <a:pt x="6003" y="18333"/>
                  </a:cubicBezTo>
                  <a:cubicBezTo>
                    <a:pt x="6003" y="11548"/>
                    <a:pt x="11548" y="6035"/>
                    <a:pt x="18333" y="6035"/>
                  </a:cubicBezTo>
                  <a:close/>
                  <a:moveTo>
                    <a:pt x="18333" y="0"/>
                  </a:moveTo>
                  <a:cubicBezTo>
                    <a:pt x="8221" y="0"/>
                    <a:pt x="1" y="8253"/>
                    <a:pt x="1" y="18333"/>
                  </a:cubicBezTo>
                  <a:cubicBezTo>
                    <a:pt x="1" y="28445"/>
                    <a:pt x="8221" y="36665"/>
                    <a:pt x="18333" y="36665"/>
                  </a:cubicBezTo>
                  <a:cubicBezTo>
                    <a:pt x="28413" y="36665"/>
                    <a:pt x="36665" y="28445"/>
                    <a:pt x="36665" y="18333"/>
                  </a:cubicBezTo>
                  <a:cubicBezTo>
                    <a:pt x="36665" y="8253"/>
                    <a:pt x="28413" y="0"/>
                    <a:pt x="18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13"/>
            <p:cNvSpPr/>
            <p:nvPr/>
          </p:nvSpPr>
          <p:spPr>
            <a:xfrm>
              <a:off x="5321925" y="3494400"/>
              <a:ext cx="565150" cy="868525"/>
            </a:xfrm>
            <a:custGeom>
              <a:rect b="b" l="l" r="r" t="t"/>
              <a:pathLst>
                <a:path extrusionOk="0" h="34741" w="22606">
                  <a:moveTo>
                    <a:pt x="16767" y="0"/>
                  </a:moveTo>
                  <a:cubicBezTo>
                    <a:pt x="13831" y="11384"/>
                    <a:pt x="8025" y="21986"/>
                    <a:pt x="0" y="30663"/>
                  </a:cubicBezTo>
                  <a:lnTo>
                    <a:pt x="4437" y="34740"/>
                  </a:lnTo>
                  <a:cubicBezTo>
                    <a:pt x="13146" y="25346"/>
                    <a:pt x="19409" y="13864"/>
                    <a:pt x="22606" y="1501"/>
                  </a:cubicBezTo>
                  <a:lnTo>
                    <a:pt x="1676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13"/>
            <p:cNvSpPr/>
            <p:nvPr/>
          </p:nvSpPr>
          <p:spPr>
            <a:xfrm>
              <a:off x="4976150" y="4448525"/>
              <a:ext cx="238150" cy="230000"/>
            </a:xfrm>
            <a:custGeom>
              <a:rect b="b" l="l" r="r" t="t"/>
              <a:pathLst>
                <a:path extrusionOk="0" h="9200" w="9526">
                  <a:moveTo>
                    <a:pt x="5774" y="0"/>
                  </a:moveTo>
                  <a:cubicBezTo>
                    <a:pt x="3915" y="1468"/>
                    <a:pt x="1990" y="2871"/>
                    <a:pt x="0" y="4143"/>
                  </a:cubicBezTo>
                  <a:lnTo>
                    <a:pt x="3262" y="9199"/>
                  </a:lnTo>
                  <a:cubicBezTo>
                    <a:pt x="5415" y="7829"/>
                    <a:pt x="7503" y="6296"/>
                    <a:pt x="9525" y="4730"/>
                  </a:cubicBezTo>
                  <a:lnTo>
                    <a:pt x="577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13"/>
            <p:cNvSpPr/>
            <p:nvPr/>
          </p:nvSpPr>
          <p:spPr>
            <a:xfrm>
              <a:off x="5903375" y="5135175"/>
              <a:ext cx="150875" cy="165575"/>
            </a:xfrm>
            <a:custGeom>
              <a:rect b="b" l="l" r="r" t="t"/>
              <a:pathLst>
                <a:path extrusionOk="0" h="6623" w="6035">
                  <a:moveTo>
                    <a:pt x="0" y="0"/>
                  </a:moveTo>
                  <a:lnTo>
                    <a:pt x="0" y="6622"/>
                  </a:lnTo>
                  <a:lnTo>
                    <a:pt x="6035" y="6622"/>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13"/>
            <p:cNvSpPr/>
            <p:nvPr/>
          </p:nvSpPr>
          <p:spPr>
            <a:xfrm>
              <a:off x="4941900" y="5052800"/>
              <a:ext cx="150075" cy="165575"/>
            </a:xfrm>
            <a:custGeom>
              <a:rect b="b" l="l" r="r" t="t"/>
              <a:pathLst>
                <a:path extrusionOk="0" h="6623" w="6003">
                  <a:moveTo>
                    <a:pt x="0" y="1"/>
                  </a:moveTo>
                  <a:lnTo>
                    <a:pt x="0" y="6623"/>
                  </a:lnTo>
                  <a:lnTo>
                    <a:pt x="6002" y="6623"/>
                  </a:lnTo>
                  <a:lnTo>
                    <a:pt x="6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13"/>
            <p:cNvSpPr/>
            <p:nvPr/>
          </p:nvSpPr>
          <p:spPr>
            <a:xfrm>
              <a:off x="6054225" y="4341700"/>
              <a:ext cx="150075" cy="165550"/>
            </a:xfrm>
            <a:custGeom>
              <a:rect b="b" l="l" r="r" t="t"/>
              <a:pathLst>
                <a:path extrusionOk="0" h="6622" w="6003">
                  <a:moveTo>
                    <a:pt x="1" y="0"/>
                  </a:moveTo>
                  <a:lnTo>
                    <a:pt x="1" y="6622"/>
                  </a:lnTo>
                  <a:lnTo>
                    <a:pt x="6003" y="6622"/>
                  </a:lnTo>
                  <a:lnTo>
                    <a:pt x="60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13"/>
            <p:cNvSpPr/>
            <p:nvPr/>
          </p:nvSpPr>
          <p:spPr>
            <a:xfrm>
              <a:off x="4722525" y="773900"/>
              <a:ext cx="150075" cy="165575"/>
            </a:xfrm>
            <a:custGeom>
              <a:rect b="b" l="l" r="r" t="t"/>
              <a:pathLst>
                <a:path extrusionOk="0" h="6623" w="6003">
                  <a:moveTo>
                    <a:pt x="1" y="0"/>
                  </a:moveTo>
                  <a:lnTo>
                    <a:pt x="1" y="6622"/>
                  </a:lnTo>
                  <a:lnTo>
                    <a:pt x="6003" y="6622"/>
                  </a:lnTo>
                  <a:lnTo>
                    <a:pt x="60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13"/>
            <p:cNvSpPr/>
            <p:nvPr/>
          </p:nvSpPr>
          <p:spPr>
            <a:xfrm>
              <a:off x="1396125" y="2319250"/>
              <a:ext cx="150075" cy="165575"/>
            </a:xfrm>
            <a:custGeom>
              <a:rect b="b" l="l" r="r" t="t"/>
              <a:pathLst>
                <a:path extrusionOk="0" h="6623" w="6003">
                  <a:moveTo>
                    <a:pt x="0" y="1"/>
                  </a:moveTo>
                  <a:lnTo>
                    <a:pt x="0" y="6623"/>
                  </a:lnTo>
                  <a:lnTo>
                    <a:pt x="6002" y="6623"/>
                  </a:lnTo>
                  <a:lnTo>
                    <a:pt x="6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13"/>
            <p:cNvSpPr/>
            <p:nvPr/>
          </p:nvSpPr>
          <p:spPr>
            <a:xfrm>
              <a:off x="1712525" y="4371050"/>
              <a:ext cx="150075" cy="165575"/>
            </a:xfrm>
            <a:custGeom>
              <a:rect b="b" l="l" r="r" t="t"/>
              <a:pathLst>
                <a:path extrusionOk="0" h="6623" w="6003">
                  <a:moveTo>
                    <a:pt x="1" y="0"/>
                  </a:moveTo>
                  <a:lnTo>
                    <a:pt x="1" y="6622"/>
                  </a:lnTo>
                  <a:lnTo>
                    <a:pt x="6003" y="6622"/>
                  </a:lnTo>
                  <a:lnTo>
                    <a:pt x="60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13"/>
            <p:cNvSpPr/>
            <p:nvPr/>
          </p:nvSpPr>
          <p:spPr>
            <a:xfrm>
              <a:off x="1396125" y="5135175"/>
              <a:ext cx="150075" cy="165575"/>
            </a:xfrm>
            <a:custGeom>
              <a:rect b="b" l="l" r="r" t="t"/>
              <a:pathLst>
                <a:path extrusionOk="0" h="6623" w="6003">
                  <a:moveTo>
                    <a:pt x="0" y="0"/>
                  </a:moveTo>
                  <a:lnTo>
                    <a:pt x="0" y="6622"/>
                  </a:lnTo>
                  <a:lnTo>
                    <a:pt x="6002" y="6622"/>
                  </a:lnTo>
                  <a:lnTo>
                    <a:pt x="6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13"/>
            <p:cNvSpPr/>
            <p:nvPr/>
          </p:nvSpPr>
          <p:spPr>
            <a:xfrm>
              <a:off x="2326600" y="1710075"/>
              <a:ext cx="150900" cy="165575"/>
            </a:xfrm>
            <a:custGeom>
              <a:rect b="b" l="l" r="r" t="t"/>
              <a:pathLst>
                <a:path extrusionOk="0" h="6623" w="6036">
                  <a:moveTo>
                    <a:pt x="0" y="1"/>
                  </a:moveTo>
                  <a:lnTo>
                    <a:pt x="0" y="6623"/>
                  </a:lnTo>
                  <a:lnTo>
                    <a:pt x="6035" y="6623"/>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13"/>
            <p:cNvSpPr/>
            <p:nvPr/>
          </p:nvSpPr>
          <p:spPr>
            <a:xfrm>
              <a:off x="1562475" y="1112325"/>
              <a:ext cx="150900" cy="165575"/>
            </a:xfrm>
            <a:custGeom>
              <a:rect b="b" l="l" r="r" t="t"/>
              <a:pathLst>
                <a:path extrusionOk="0" h="6623" w="6036">
                  <a:moveTo>
                    <a:pt x="1" y="0"/>
                  </a:moveTo>
                  <a:lnTo>
                    <a:pt x="1" y="6622"/>
                  </a:lnTo>
                  <a:lnTo>
                    <a:pt x="6035" y="6622"/>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13"/>
            <p:cNvSpPr/>
            <p:nvPr/>
          </p:nvSpPr>
          <p:spPr>
            <a:xfrm>
              <a:off x="2129250" y="513750"/>
              <a:ext cx="150900" cy="165575"/>
            </a:xfrm>
            <a:custGeom>
              <a:rect b="b" l="l" r="r" t="t"/>
              <a:pathLst>
                <a:path extrusionOk="0" h="6623" w="6036">
                  <a:moveTo>
                    <a:pt x="0" y="1"/>
                  </a:moveTo>
                  <a:lnTo>
                    <a:pt x="0" y="6622"/>
                  </a:lnTo>
                  <a:lnTo>
                    <a:pt x="6035" y="6622"/>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13"/>
            <p:cNvSpPr/>
            <p:nvPr/>
          </p:nvSpPr>
          <p:spPr>
            <a:xfrm>
              <a:off x="5488275" y="385725"/>
              <a:ext cx="150900" cy="165575"/>
            </a:xfrm>
            <a:custGeom>
              <a:rect b="b" l="l" r="r" t="t"/>
              <a:pathLst>
                <a:path extrusionOk="0" h="6623" w="6036">
                  <a:moveTo>
                    <a:pt x="1" y="0"/>
                  </a:moveTo>
                  <a:lnTo>
                    <a:pt x="1" y="6622"/>
                  </a:lnTo>
                  <a:lnTo>
                    <a:pt x="6035" y="6622"/>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13"/>
            <p:cNvSpPr/>
            <p:nvPr/>
          </p:nvSpPr>
          <p:spPr>
            <a:xfrm>
              <a:off x="5903375" y="881550"/>
              <a:ext cx="150875" cy="165550"/>
            </a:xfrm>
            <a:custGeom>
              <a:rect b="b" l="l" r="r" t="t"/>
              <a:pathLst>
                <a:path extrusionOk="0" h="6622" w="6035">
                  <a:moveTo>
                    <a:pt x="0" y="0"/>
                  </a:moveTo>
                  <a:lnTo>
                    <a:pt x="0" y="6622"/>
                  </a:lnTo>
                  <a:lnTo>
                    <a:pt x="6035" y="6622"/>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13"/>
            <p:cNvSpPr/>
            <p:nvPr/>
          </p:nvSpPr>
          <p:spPr>
            <a:xfrm>
              <a:off x="2132500" y="238125"/>
              <a:ext cx="4071800" cy="5219200"/>
            </a:xfrm>
            <a:custGeom>
              <a:rect b="b" l="l" r="r" t="t"/>
              <a:pathLst>
                <a:path extrusionOk="0" h="208768" w="162872">
                  <a:moveTo>
                    <a:pt x="52649" y="6035"/>
                  </a:moveTo>
                  <a:cubicBezTo>
                    <a:pt x="68242" y="6035"/>
                    <a:pt x="80931" y="18659"/>
                    <a:pt x="81029" y="34218"/>
                  </a:cubicBezTo>
                  <a:cubicBezTo>
                    <a:pt x="62827" y="33664"/>
                    <a:pt x="51801" y="27727"/>
                    <a:pt x="47169" y="24563"/>
                  </a:cubicBezTo>
                  <a:cubicBezTo>
                    <a:pt x="49094" y="22149"/>
                    <a:pt x="49975" y="20420"/>
                    <a:pt x="50072" y="20224"/>
                  </a:cubicBezTo>
                  <a:lnTo>
                    <a:pt x="44658" y="17582"/>
                  </a:lnTo>
                  <a:cubicBezTo>
                    <a:pt x="44429" y="18006"/>
                    <a:pt x="39536" y="27499"/>
                    <a:pt x="24270" y="33109"/>
                  </a:cubicBezTo>
                  <a:cubicBezTo>
                    <a:pt x="24955" y="18071"/>
                    <a:pt x="37416" y="6035"/>
                    <a:pt x="52649" y="6035"/>
                  </a:cubicBezTo>
                  <a:close/>
                  <a:moveTo>
                    <a:pt x="42961" y="28966"/>
                  </a:moveTo>
                  <a:cubicBezTo>
                    <a:pt x="47854" y="32555"/>
                    <a:pt x="59989" y="39503"/>
                    <a:pt x="80442" y="40253"/>
                  </a:cubicBezTo>
                  <a:cubicBezTo>
                    <a:pt x="77734" y="53105"/>
                    <a:pt x="66285" y="62793"/>
                    <a:pt x="52649" y="62793"/>
                  </a:cubicBezTo>
                  <a:cubicBezTo>
                    <a:pt x="38655" y="62793"/>
                    <a:pt x="27043" y="52681"/>
                    <a:pt x="24694" y="39372"/>
                  </a:cubicBezTo>
                  <a:cubicBezTo>
                    <a:pt x="33077" y="36534"/>
                    <a:pt x="38982" y="32555"/>
                    <a:pt x="42961" y="28966"/>
                  </a:cubicBezTo>
                  <a:close/>
                  <a:moveTo>
                    <a:pt x="52649" y="68828"/>
                  </a:moveTo>
                  <a:cubicBezTo>
                    <a:pt x="57151" y="68828"/>
                    <a:pt x="61522" y="69480"/>
                    <a:pt x="65632" y="70687"/>
                  </a:cubicBezTo>
                  <a:lnTo>
                    <a:pt x="52649" y="85595"/>
                  </a:lnTo>
                  <a:lnTo>
                    <a:pt x="39634" y="70687"/>
                  </a:lnTo>
                  <a:cubicBezTo>
                    <a:pt x="43744" y="69480"/>
                    <a:pt x="48115" y="68828"/>
                    <a:pt x="52649" y="68828"/>
                  </a:cubicBezTo>
                  <a:close/>
                  <a:moveTo>
                    <a:pt x="124250" y="49191"/>
                  </a:moveTo>
                  <a:lnTo>
                    <a:pt x="124250" y="56824"/>
                  </a:lnTo>
                  <a:lnTo>
                    <a:pt x="126729" y="57280"/>
                  </a:lnTo>
                  <a:cubicBezTo>
                    <a:pt x="130644" y="57966"/>
                    <a:pt x="134264" y="59466"/>
                    <a:pt x="137494" y="61749"/>
                  </a:cubicBezTo>
                  <a:lnTo>
                    <a:pt x="139581" y="63185"/>
                  </a:lnTo>
                  <a:lnTo>
                    <a:pt x="144964" y="57770"/>
                  </a:lnTo>
                  <a:lnTo>
                    <a:pt x="148291" y="61097"/>
                  </a:lnTo>
                  <a:lnTo>
                    <a:pt x="142876" y="66479"/>
                  </a:lnTo>
                  <a:lnTo>
                    <a:pt x="144311" y="68567"/>
                  </a:lnTo>
                  <a:cubicBezTo>
                    <a:pt x="146595" y="71796"/>
                    <a:pt x="148095" y="75417"/>
                    <a:pt x="148780" y="79332"/>
                  </a:cubicBezTo>
                  <a:lnTo>
                    <a:pt x="149237" y="81811"/>
                  </a:lnTo>
                  <a:lnTo>
                    <a:pt x="156870" y="81811"/>
                  </a:lnTo>
                  <a:lnTo>
                    <a:pt x="156870" y="86475"/>
                  </a:lnTo>
                  <a:lnTo>
                    <a:pt x="149237" y="86475"/>
                  </a:lnTo>
                  <a:lnTo>
                    <a:pt x="148780" y="88954"/>
                  </a:lnTo>
                  <a:cubicBezTo>
                    <a:pt x="148095" y="92836"/>
                    <a:pt x="146595" y="96457"/>
                    <a:pt x="144311" y="99719"/>
                  </a:cubicBezTo>
                  <a:lnTo>
                    <a:pt x="142876" y="101807"/>
                  </a:lnTo>
                  <a:lnTo>
                    <a:pt x="148291" y="107189"/>
                  </a:lnTo>
                  <a:lnTo>
                    <a:pt x="144964" y="110516"/>
                  </a:lnTo>
                  <a:lnTo>
                    <a:pt x="139581" y="105101"/>
                  </a:lnTo>
                  <a:lnTo>
                    <a:pt x="137494" y="106536"/>
                  </a:lnTo>
                  <a:cubicBezTo>
                    <a:pt x="134264" y="108820"/>
                    <a:pt x="130644" y="110320"/>
                    <a:pt x="126729" y="111005"/>
                  </a:cubicBezTo>
                  <a:lnTo>
                    <a:pt x="124250" y="111462"/>
                  </a:lnTo>
                  <a:lnTo>
                    <a:pt x="124250" y="119095"/>
                  </a:lnTo>
                  <a:lnTo>
                    <a:pt x="119585" y="119095"/>
                  </a:lnTo>
                  <a:lnTo>
                    <a:pt x="119585" y="111462"/>
                  </a:lnTo>
                  <a:lnTo>
                    <a:pt x="117106" y="111005"/>
                  </a:lnTo>
                  <a:cubicBezTo>
                    <a:pt x="113224" y="110320"/>
                    <a:pt x="109604" y="108820"/>
                    <a:pt x="106342" y="106536"/>
                  </a:cubicBezTo>
                  <a:lnTo>
                    <a:pt x="104254" y="105101"/>
                  </a:lnTo>
                  <a:lnTo>
                    <a:pt x="98872" y="110516"/>
                  </a:lnTo>
                  <a:lnTo>
                    <a:pt x="95545" y="107189"/>
                  </a:lnTo>
                  <a:lnTo>
                    <a:pt x="100959" y="101807"/>
                  </a:lnTo>
                  <a:lnTo>
                    <a:pt x="99524" y="99719"/>
                  </a:lnTo>
                  <a:cubicBezTo>
                    <a:pt x="97241" y="96457"/>
                    <a:pt x="95740" y="92836"/>
                    <a:pt x="95055" y="88954"/>
                  </a:cubicBezTo>
                  <a:lnTo>
                    <a:pt x="94599" y="86475"/>
                  </a:lnTo>
                  <a:lnTo>
                    <a:pt x="86966" y="86475"/>
                  </a:lnTo>
                  <a:lnTo>
                    <a:pt x="86966" y="81811"/>
                  </a:lnTo>
                  <a:lnTo>
                    <a:pt x="94599" y="81811"/>
                  </a:lnTo>
                  <a:lnTo>
                    <a:pt x="95055" y="79332"/>
                  </a:lnTo>
                  <a:cubicBezTo>
                    <a:pt x="95740" y="75417"/>
                    <a:pt x="97241" y="71796"/>
                    <a:pt x="99524" y="68567"/>
                  </a:cubicBezTo>
                  <a:lnTo>
                    <a:pt x="100959" y="66479"/>
                  </a:lnTo>
                  <a:lnTo>
                    <a:pt x="95545" y="61097"/>
                  </a:lnTo>
                  <a:lnTo>
                    <a:pt x="98872" y="57770"/>
                  </a:lnTo>
                  <a:lnTo>
                    <a:pt x="104254" y="63185"/>
                  </a:lnTo>
                  <a:lnTo>
                    <a:pt x="106342" y="61749"/>
                  </a:lnTo>
                  <a:cubicBezTo>
                    <a:pt x="109604" y="59466"/>
                    <a:pt x="113224" y="57966"/>
                    <a:pt x="117106" y="57280"/>
                  </a:cubicBezTo>
                  <a:lnTo>
                    <a:pt x="119585" y="56824"/>
                  </a:lnTo>
                  <a:lnTo>
                    <a:pt x="119585" y="49191"/>
                  </a:lnTo>
                  <a:close/>
                  <a:moveTo>
                    <a:pt x="33567" y="72905"/>
                  </a:moveTo>
                  <a:lnTo>
                    <a:pt x="49616" y="91303"/>
                  </a:lnTo>
                  <a:lnTo>
                    <a:pt x="49616" y="103242"/>
                  </a:lnTo>
                  <a:lnTo>
                    <a:pt x="42602" y="103242"/>
                  </a:lnTo>
                  <a:lnTo>
                    <a:pt x="42602" y="114463"/>
                  </a:lnTo>
                  <a:cubicBezTo>
                    <a:pt x="38264" y="115507"/>
                    <a:pt x="34154" y="117203"/>
                    <a:pt x="30337" y="119552"/>
                  </a:cubicBezTo>
                  <a:lnTo>
                    <a:pt x="22411" y="111625"/>
                  </a:lnTo>
                  <a:lnTo>
                    <a:pt x="8254" y="125782"/>
                  </a:lnTo>
                  <a:lnTo>
                    <a:pt x="16180" y="133709"/>
                  </a:lnTo>
                  <a:cubicBezTo>
                    <a:pt x="13832" y="137525"/>
                    <a:pt x="12136" y="141635"/>
                    <a:pt x="11092" y="145941"/>
                  </a:cubicBezTo>
                  <a:lnTo>
                    <a:pt x="6036" y="145941"/>
                  </a:lnTo>
                  <a:lnTo>
                    <a:pt x="6036" y="115442"/>
                  </a:lnTo>
                  <a:cubicBezTo>
                    <a:pt x="6036" y="96522"/>
                    <a:pt x="17355" y="80212"/>
                    <a:pt x="33567" y="72905"/>
                  </a:cubicBezTo>
                  <a:close/>
                  <a:moveTo>
                    <a:pt x="71699" y="72905"/>
                  </a:moveTo>
                  <a:cubicBezTo>
                    <a:pt x="74994" y="74406"/>
                    <a:pt x="78093" y="76265"/>
                    <a:pt x="80963" y="78451"/>
                  </a:cubicBezTo>
                  <a:lnTo>
                    <a:pt x="80963" y="92510"/>
                  </a:lnTo>
                  <a:lnTo>
                    <a:pt x="89673" y="92510"/>
                  </a:lnTo>
                  <a:cubicBezTo>
                    <a:pt x="90456" y="95511"/>
                    <a:pt x="91630" y="98349"/>
                    <a:pt x="93196" y="101024"/>
                  </a:cubicBezTo>
                  <a:lnTo>
                    <a:pt x="87031" y="107189"/>
                  </a:lnTo>
                  <a:lnTo>
                    <a:pt x="98872" y="119030"/>
                  </a:lnTo>
                  <a:lnTo>
                    <a:pt x="99231" y="118638"/>
                  </a:lnTo>
                  <a:lnTo>
                    <a:pt x="99231" y="145941"/>
                  </a:lnTo>
                  <a:lnTo>
                    <a:pt x="94174" y="145941"/>
                  </a:lnTo>
                  <a:cubicBezTo>
                    <a:pt x="93131" y="141635"/>
                    <a:pt x="91434" y="137525"/>
                    <a:pt x="89086" y="133709"/>
                  </a:cubicBezTo>
                  <a:lnTo>
                    <a:pt x="97012" y="125782"/>
                  </a:lnTo>
                  <a:lnTo>
                    <a:pt x="82855" y="111625"/>
                  </a:lnTo>
                  <a:lnTo>
                    <a:pt x="74929" y="119552"/>
                  </a:lnTo>
                  <a:cubicBezTo>
                    <a:pt x="71112" y="117203"/>
                    <a:pt x="67002" y="115507"/>
                    <a:pt x="62664" y="114463"/>
                  </a:cubicBezTo>
                  <a:lnTo>
                    <a:pt x="62664" y="103242"/>
                  </a:lnTo>
                  <a:lnTo>
                    <a:pt x="55650" y="103242"/>
                  </a:lnTo>
                  <a:lnTo>
                    <a:pt x="55650" y="91303"/>
                  </a:lnTo>
                  <a:lnTo>
                    <a:pt x="71699" y="72905"/>
                  </a:lnTo>
                  <a:close/>
                  <a:moveTo>
                    <a:pt x="56629" y="109277"/>
                  </a:moveTo>
                  <a:lnTo>
                    <a:pt x="56629" y="119421"/>
                  </a:lnTo>
                  <a:lnTo>
                    <a:pt x="59108" y="119878"/>
                  </a:lnTo>
                  <a:cubicBezTo>
                    <a:pt x="64360" y="120824"/>
                    <a:pt x="69220" y="122846"/>
                    <a:pt x="73591" y="125880"/>
                  </a:cubicBezTo>
                  <a:lnTo>
                    <a:pt x="75679" y="127315"/>
                  </a:lnTo>
                  <a:lnTo>
                    <a:pt x="82855" y="120139"/>
                  </a:lnTo>
                  <a:lnTo>
                    <a:pt x="88499" y="125782"/>
                  </a:lnTo>
                  <a:lnTo>
                    <a:pt x="81322" y="132991"/>
                  </a:lnTo>
                  <a:lnTo>
                    <a:pt x="82758" y="135046"/>
                  </a:lnTo>
                  <a:cubicBezTo>
                    <a:pt x="85824" y="139417"/>
                    <a:pt x="87846" y="144310"/>
                    <a:pt x="88760" y="149529"/>
                  </a:cubicBezTo>
                  <a:lnTo>
                    <a:pt x="89216" y="152009"/>
                  </a:lnTo>
                  <a:lnTo>
                    <a:pt x="99231" y="152009"/>
                  </a:lnTo>
                  <a:lnTo>
                    <a:pt x="99231" y="160000"/>
                  </a:lnTo>
                  <a:lnTo>
                    <a:pt x="89216" y="160000"/>
                  </a:lnTo>
                  <a:lnTo>
                    <a:pt x="88760" y="162480"/>
                  </a:lnTo>
                  <a:cubicBezTo>
                    <a:pt x="87846" y="167731"/>
                    <a:pt x="85824" y="172592"/>
                    <a:pt x="82758" y="176963"/>
                  </a:cubicBezTo>
                  <a:lnTo>
                    <a:pt x="81322" y="179050"/>
                  </a:lnTo>
                  <a:lnTo>
                    <a:pt x="88499" y="186227"/>
                  </a:lnTo>
                  <a:lnTo>
                    <a:pt x="82855" y="191870"/>
                  </a:lnTo>
                  <a:lnTo>
                    <a:pt x="75679" y="184694"/>
                  </a:lnTo>
                  <a:lnTo>
                    <a:pt x="73591" y="186129"/>
                  </a:lnTo>
                  <a:cubicBezTo>
                    <a:pt x="69220" y="189195"/>
                    <a:pt x="64360" y="191218"/>
                    <a:pt x="59108" y="192131"/>
                  </a:cubicBezTo>
                  <a:lnTo>
                    <a:pt x="56629" y="192588"/>
                  </a:lnTo>
                  <a:lnTo>
                    <a:pt x="56629" y="202732"/>
                  </a:lnTo>
                  <a:lnTo>
                    <a:pt x="48637" y="202732"/>
                  </a:lnTo>
                  <a:lnTo>
                    <a:pt x="48637" y="192588"/>
                  </a:lnTo>
                  <a:lnTo>
                    <a:pt x="46158" y="192131"/>
                  </a:lnTo>
                  <a:cubicBezTo>
                    <a:pt x="40939" y="191218"/>
                    <a:pt x="36046" y="189195"/>
                    <a:pt x="31675" y="186129"/>
                  </a:cubicBezTo>
                  <a:lnTo>
                    <a:pt x="29620" y="184694"/>
                  </a:lnTo>
                  <a:lnTo>
                    <a:pt x="22411" y="191870"/>
                  </a:lnTo>
                  <a:lnTo>
                    <a:pt x="16768" y="186227"/>
                  </a:lnTo>
                  <a:lnTo>
                    <a:pt x="23944" y="179050"/>
                  </a:lnTo>
                  <a:lnTo>
                    <a:pt x="22509" y="176963"/>
                  </a:lnTo>
                  <a:cubicBezTo>
                    <a:pt x="19442" y="172592"/>
                    <a:pt x="17453" y="167731"/>
                    <a:pt x="16507" y="162480"/>
                  </a:cubicBezTo>
                  <a:lnTo>
                    <a:pt x="16050" y="160000"/>
                  </a:lnTo>
                  <a:lnTo>
                    <a:pt x="6036" y="160000"/>
                  </a:lnTo>
                  <a:lnTo>
                    <a:pt x="6036" y="152009"/>
                  </a:lnTo>
                  <a:lnTo>
                    <a:pt x="16050" y="152009"/>
                  </a:lnTo>
                  <a:lnTo>
                    <a:pt x="16507" y="149529"/>
                  </a:lnTo>
                  <a:cubicBezTo>
                    <a:pt x="17453" y="144310"/>
                    <a:pt x="19442" y="139417"/>
                    <a:pt x="22509" y="135046"/>
                  </a:cubicBezTo>
                  <a:lnTo>
                    <a:pt x="23944" y="132991"/>
                  </a:lnTo>
                  <a:lnTo>
                    <a:pt x="16768" y="125782"/>
                  </a:lnTo>
                  <a:lnTo>
                    <a:pt x="22411" y="120139"/>
                  </a:lnTo>
                  <a:lnTo>
                    <a:pt x="29620" y="127315"/>
                  </a:lnTo>
                  <a:lnTo>
                    <a:pt x="31675" y="125880"/>
                  </a:lnTo>
                  <a:cubicBezTo>
                    <a:pt x="36046" y="122814"/>
                    <a:pt x="40939" y="120824"/>
                    <a:pt x="46158" y="119878"/>
                  </a:cubicBezTo>
                  <a:lnTo>
                    <a:pt x="48637" y="119421"/>
                  </a:lnTo>
                  <a:lnTo>
                    <a:pt x="48637" y="109277"/>
                  </a:lnTo>
                  <a:close/>
                  <a:moveTo>
                    <a:pt x="52649" y="0"/>
                  </a:moveTo>
                  <a:cubicBezTo>
                    <a:pt x="33665" y="0"/>
                    <a:pt x="18235" y="15429"/>
                    <a:pt x="18235" y="34414"/>
                  </a:cubicBezTo>
                  <a:cubicBezTo>
                    <a:pt x="18235" y="47821"/>
                    <a:pt x="25934" y="59466"/>
                    <a:pt x="37155" y="65142"/>
                  </a:cubicBezTo>
                  <a:cubicBezTo>
                    <a:pt x="15658" y="71764"/>
                    <a:pt x="1" y="91792"/>
                    <a:pt x="1" y="115442"/>
                  </a:cubicBezTo>
                  <a:lnTo>
                    <a:pt x="1" y="145974"/>
                  </a:lnTo>
                  <a:lnTo>
                    <a:pt x="1" y="166035"/>
                  </a:lnTo>
                  <a:lnTo>
                    <a:pt x="11092" y="166035"/>
                  </a:lnTo>
                  <a:cubicBezTo>
                    <a:pt x="12136" y="170374"/>
                    <a:pt x="13832" y="174484"/>
                    <a:pt x="16180" y="178300"/>
                  </a:cubicBezTo>
                  <a:lnTo>
                    <a:pt x="8254" y="186227"/>
                  </a:lnTo>
                  <a:lnTo>
                    <a:pt x="22411" y="200416"/>
                  </a:lnTo>
                  <a:lnTo>
                    <a:pt x="30337" y="192457"/>
                  </a:lnTo>
                  <a:cubicBezTo>
                    <a:pt x="34154" y="194806"/>
                    <a:pt x="38264" y="196502"/>
                    <a:pt x="42602" y="197546"/>
                  </a:cubicBezTo>
                  <a:lnTo>
                    <a:pt x="42602" y="208767"/>
                  </a:lnTo>
                  <a:lnTo>
                    <a:pt x="62664" y="208767"/>
                  </a:lnTo>
                  <a:lnTo>
                    <a:pt x="62664" y="197546"/>
                  </a:lnTo>
                  <a:cubicBezTo>
                    <a:pt x="67002" y="196502"/>
                    <a:pt x="71112" y="194806"/>
                    <a:pt x="74929" y="192457"/>
                  </a:cubicBezTo>
                  <a:lnTo>
                    <a:pt x="82855" y="200416"/>
                  </a:lnTo>
                  <a:lnTo>
                    <a:pt x="97012" y="186227"/>
                  </a:lnTo>
                  <a:lnTo>
                    <a:pt x="89086" y="178300"/>
                  </a:lnTo>
                  <a:cubicBezTo>
                    <a:pt x="91434" y="174484"/>
                    <a:pt x="93131" y="170374"/>
                    <a:pt x="94174" y="166035"/>
                  </a:cubicBezTo>
                  <a:lnTo>
                    <a:pt x="105265" y="166035"/>
                  </a:lnTo>
                  <a:lnTo>
                    <a:pt x="105265" y="145974"/>
                  </a:lnTo>
                  <a:lnTo>
                    <a:pt x="105265" y="115442"/>
                  </a:lnTo>
                  <a:cubicBezTo>
                    <a:pt x="105265" y="114594"/>
                    <a:pt x="105233" y="113778"/>
                    <a:pt x="105200" y="112963"/>
                  </a:cubicBezTo>
                  <a:lnTo>
                    <a:pt x="105200" y="112963"/>
                  </a:lnTo>
                  <a:cubicBezTo>
                    <a:pt x="107810" y="114496"/>
                    <a:pt x="110615" y="115637"/>
                    <a:pt x="113551" y="116388"/>
                  </a:cubicBezTo>
                  <a:lnTo>
                    <a:pt x="113551" y="125097"/>
                  </a:lnTo>
                  <a:lnTo>
                    <a:pt x="130285" y="125097"/>
                  </a:lnTo>
                  <a:lnTo>
                    <a:pt x="130285" y="116388"/>
                  </a:lnTo>
                  <a:cubicBezTo>
                    <a:pt x="133286" y="115605"/>
                    <a:pt x="136124" y="114430"/>
                    <a:pt x="138798" y="112865"/>
                  </a:cubicBezTo>
                  <a:lnTo>
                    <a:pt x="144964" y="119030"/>
                  </a:lnTo>
                  <a:lnTo>
                    <a:pt x="156805" y="107189"/>
                  </a:lnTo>
                  <a:lnTo>
                    <a:pt x="150639" y="101024"/>
                  </a:lnTo>
                  <a:cubicBezTo>
                    <a:pt x="152205" y="98349"/>
                    <a:pt x="153412" y="95511"/>
                    <a:pt x="154162" y="92510"/>
                  </a:cubicBezTo>
                  <a:lnTo>
                    <a:pt x="162872" y="92510"/>
                  </a:lnTo>
                  <a:lnTo>
                    <a:pt x="162872" y="75776"/>
                  </a:lnTo>
                  <a:lnTo>
                    <a:pt x="154162" y="75776"/>
                  </a:lnTo>
                  <a:cubicBezTo>
                    <a:pt x="153412" y="72775"/>
                    <a:pt x="152205" y="69937"/>
                    <a:pt x="150639" y="67262"/>
                  </a:cubicBezTo>
                  <a:lnTo>
                    <a:pt x="156805" y="61097"/>
                  </a:lnTo>
                  <a:lnTo>
                    <a:pt x="144964" y="49256"/>
                  </a:lnTo>
                  <a:lnTo>
                    <a:pt x="138798" y="55421"/>
                  </a:lnTo>
                  <a:cubicBezTo>
                    <a:pt x="136124" y="53855"/>
                    <a:pt x="133286" y="52648"/>
                    <a:pt x="130285" y="51898"/>
                  </a:cubicBezTo>
                  <a:lnTo>
                    <a:pt x="130285" y="43189"/>
                  </a:lnTo>
                  <a:lnTo>
                    <a:pt x="113551" y="43189"/>
                  </a:lnTo>
                  <a:lnTo>
                    <a:pt x="113551" y="51898"/>
                  </a:lnTo>
                  <a:cubicBezTo>
                    <a:pt x="110550" y="52648"/>
                    <a:pt x="107712" y="53855"/>
                    <a:pt x="105037" y="55421"/>
                  </a:cubicBezTo>
                  <a:lnTo>
                    <a:pt x="98872" y="49256"/>
                  </a:lnTo>
                  <a:lnTo>
                    <a:pt x="87031" y="61097"/>
                  </a:lnTo>
                  <a:lnTo>
                    <a:pt x="93196" y="67262"/>
                  </a:lnTo>
                  <a:cubicBezTo>
                    <a:pt x="91630" y="69937"/>
                    <a:pt x="90456" y="72775"/>
                    <a:pt x="89673" y="75776"/>
                  </a:cubicBezTo>
                  <a:lnTo>
                    <a:pt x="87194" y="75776"/>
                  </a:lnTo>
                  <a:cubicBezTo>
                    <a:pt x="81714" y="71013"/>
                    <a:pt x="75222" y="67327"/>
                    <a:pt x="68111" y="65142"/>
                  </a:cubicBezTo>
                  <a:cubicBezTo>
                    <a:pt x="79332" y="59466"/>
                    <a:pt x="87063" y="47821"/>
                    <a:pt x="87063" y="34414"/>
                  </a:cubicBezTo>
                  <a:cubicBezTo>
                    <a:pt x="87063" y="15429"/>
                    <a:pt x="71602" y="0"/>
                    <a:pt x="52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1" name="Google Shape;931;p113"/>
          <p:cNvGrpSpPr/>
          <p:nvPr/>
        </p:nvGrpSpPr>
        <p:grpSpPr>
          <a:xfrm>
            <a:off x="4822225" y="3059744"/>
            <a:ext cx="276453" cy="293319"/>
            <a:chOff x="1340675" y="238125"/>
            <a:chExt cx="4919100" cy="5219200"/>
          </a:xfrm>
        </p:grpSpPr>
        <p:sp>
          <p:nvSpPr>
            <p:cNvPr id="932" name="Google Shape;932;p113"/>
            <p:cNvSpPr/>
            <p:nvPr/>
          </p:nvSpPr>
          <p:spPr>
            <a:xfrm>
              <a:off x="5057700" y="4623050"/>
              <a:ext cx="943550" cy="575750"/>
            </a:xfrm>
            <a:custGeom>
              <a:rect b="b" l="l" r="r" t="t"/>
              <a:pathLst>
                <a:path extrusionOk="0" h="23030" w="37742">
                  <a:moveTo>
                    <a:pt x="31707" y="0"/>
                  </a:moveTo>
                  <a:lnTo>
                    <a:pt x="31707" y="16995"/>
                  </a:lnTo>
                  <a:lnTo>
                    <a:pt x="0" y="16995"/>
                  </a:lnTo>
                  <a:lnTo>
                    <a:pt x="0" y="23030"/>
                  </a:lnTo>
                  <a:lnTo>
                    <a:pt x="37742" y="23030"/>
                  </a:lnTo>
                  <a:lnTo>
                    <a:pt x="3774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13"/>
            <p:cNvSpPr/>
            <p:nvPr/>
          </p:nvSpPr>
          <p:spPr>
            <a:xfrm>
              <a:off x="4741275" y="5047900"/>
              <a:ext cx="172100" cy="150900"/>
            </a:xfrm>
            <a:custGeom>
              <a:rect b="b" l="l" r="r" t="t"/>
              <a:pathLst>
                <a:path extrusionOk="0" h="6036" w="6884">
                  <a:moveTo>
                    <a:pt x="1" y="1"/>
                  </a:moveTo>
                  <a:lnTo>
                    <a:pt x="1" y="6036"/>
                  </a:lnTo>
                  <a:lnTo>
                    <a:pt x="6884" y="6036"/>
                  </a:lnTo>
                  <a:lnTo>
                    <a:pt x="68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13"/>
            <p:cNvSpPr/>
            <p:nvPr/>
          </p:nvSpPr>
          <p:spPr>
            <a:xfrm>
              <a:off x="1599175" y="4106825"/>
              <a:ext cx="150900" cy="610825"/>
            </a:xfrm>
            <a:custGeom>
              <a:rect b="b" l="l" r="r" t="t"/>
              <a:pathLst>
                <a:path extrusionOk="0" h="24433" w="6036">
                  <a:moveTo>
                    <a:pt x="1" y="1"/>
                  </a:moveTo>
                  <a:lnTo>
                    <a:pt x="1" y="24433"/>
                  </a:lnTo>
                  <a:lnTo>
                    <a:pt x="6035" y="24433"/>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13"/>
            <p:cNvSpPr/>
            <p:nvPr/>
          </p:nvSpPr>
          <p:spPr>
            <a:xfrm>
              <a:off x="1599175" y="3805100"/>
              <a:ext cx="150900" cy="138650"/>
            </a:xfrm>
            <a:custGeom>
              <a:rect b="b" l="l" r="r" t="t"/>
              <a:pathLst>
                <a:path extrusionOk="0" h="5546" w="6036">
                  <a:moveTo>
                    <a:pt x="1" y="0"/>
                  </a:moveTo>
                  <a:lnTo>
                    <a:pt x="1" y="5546"/>
                  </a:lnTo>
                  <a:lnTo>
                    <a:pt x="6035" y="5546"/>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13"/>
            <p:cNvSpPr/>
            <p:nvPr/>
          </p:nvSpPr>
          <p:spPr>
            <a:xfrm>
              <a:off x="1340675" y="238125"/>
              <a:ext cx="4919100" cy="5219200"/>
            </a:xfrm>
            <a:custGeom>
              <a:rect b="b" l="l" r="r" t="t"/>
              <a:pathLst>
                <a:path extrusionOk="0" h="208768" w="196764">
                  <a:moveTo>
                    <a:pt x="99197" y="21855"/>
                  </a:moveTo>
                  <a:cubicBezTo>
                    <a:pt x="110125" y="21855"/>
                    <a:pt x="119160" y="30173"/>
                    <a:pt x="120302" y="40807"/>
                  </a:cubicBezTo>
                  <a:lnTo>
                    <a:pt x="76461" y="40807"/>
                  </a:lnTo>
                  <a:cubicBezTo>
                    <a:pt x="77603" y="30173"/>
                    <a:pt x="86606" y="21855"/>
                    <a:pt x="97566" y="21855"/>
                  </a:cubicBezTo>
                  <a:close/>
                  <a:moveTo>
                    <a:pt x="99719" y="6035"/>
                  </a:moveTo>
                  <a:cubicBezTo>
                    <a:pt x="119291" y="6035"/>
                    <a:pt x="135340" y="21464"/>
                    <a:pt x="136253" y="40807"/>
                  </a:cubicBezTo>
                  <a:lnTo>
                    <a:pt x="126337" y="40807"/>
                  </a:lnTo>
                  <a:cubicBezTo>
                    <a:pt x="125195" y="26846"/>
                    <a:pt x="113452" y="15821"/>
                    <a:pt x="99197" y="15821"/>
                  </a:cubicBezTo>
                  <a:lnTo>
                    <a:pt x="97566" y="15821"/>
                  </a:lnTo>
                  <a:cubicBezTo>
                    <a:pt x="83311" y="15821"/>
                    <a:pt x="71568" y="26846"/>
                    <a:pt x="70426" y="40807"/>
                  </a:cubicBezTo>
                  <a:lnTo>
                    <a:pt x="60510" y="40807"/>
                  </a:lnTo>
                  <a:cubicBezTo>
                    <a:pt x="61423" y="21464"/>
                    <a:pt x="77472" y="6035"/>
                    <a:pt x="97044" y="6035"/>
                  </a:cubicBezTo>
                  <a:close/>
                  <a:moveTo>
                    <a:pt x="190728" y="46842"/>
                  </a:moveTo>
                  <a:lnTo>
                    <a:pt x="190728" y="94565"/>
                  </a:lnTo>
                  <a:cubicBezTo>
                    <a:pt x="190728" y="110679"/>
                    <a:pt x="177648" y="123760"/>
                    <a:pt x="161566" y="123760"/>
                  </a:cubicBezTo>
                  <a:lnTo>
                    <a:pt x="115409" y="123760"/>
                  </a:lnTo>
                  <a:lnTo>
                    <a:pt x="115409" y="96653"/>
                  </a:lnTo>
                  <a:lnTo>
                    <a:pt x="81354" y="96653"/>
                  </a:lnTo>
                  <a:lnTo>
                    <a:pt x="81354" y="123760"/>
                  </a:lnTo>
                  <a:lnTo>
                    <a:pt x="35197" y="123760"/>
                  </a:lnTo>
                  <a:cubicBezTo>
                    <a:pt x="19115" y="123760"/>
                    <a:pt x="6035" y="110679"/>
                    <a:pt x="6035" y="94565"/>
                  </a:cubicBezTo>
                  <a:lnTo>
                    <a:pt x="6035" y="46842"/>
                  </a:lnTo>
                  <a:close/>
                  <a:moveTo>
                    <a:pt x="109407" y="102655"/>
                  </a:moveTo>
                  <a:lnTo>
                    <a:pt x="109407" y="150867"/>
                  </a:lnTo>
                  <a:lnTo>
                    <a:pt x="87356" y="150867"/>
                  </a:lnTo>
                  <a:lnTo>
                    <a:pt x="87356" y="102655"/>
                  </a:lnTo>
                  <a:close/>
                  <a:moveTo>
                    <a:pt x="190728" y="114235"/>
                  </a:moveTo>
                  <a:lnTo>
                    <a:pt x="190728" y="202732"/>
                  </a:lnTo>
                  <a:lnTo>
                    <a:pt x="6035" y="202732"/>
                  </a:lnTo>
                  <a:lnTo>
                    <a:pt x="6035" y="114235"/>
                  </a:lnTo>
                  <a:cubicBezTo>
                    <a:pt x="12363" y="123597"/>
                    <a:pt x="23062" y="129794"/>
                    <a:pt x="35197" y="129794"/>
                  </a:cubicBezTo>
                  <a:lnTo>
                    <a:pt x="81354" y="129794"/>
                  </a:lnTo>
                  <a:lnTo>
                    <a:pt x="81354" y="156902"/>
                  </a:lnTo>
                  <a:lnTo>
                    <a:pt x="115409" y="156902"/>
                  </a:lnTo>
                  <a:lnTo>
                    <a:pt x="115409" y="129794"/>
                  </a:lnTo>
                  <a:lnTo>
                    <a:pt x="161566" y="129794"/>
                  </a:lnTo>
                  <a:cubicBezTo>
                    <a:pt x="173701" y="129794"/>
                    <a:pt x="184400" y="123597"/>
                    <a:pt x="190728" y="114235"/>
                  </a:cubicBezTo>
                  <a:close/>
                  <a:moveTo>
                    <a:pt x="97044" y="0"/>
                  </a:moveTo>
                  <a:cubicBezTo>
                    <a:pt x="74145" y="0"/>
                    <a:pt x="55421" y="18137"/>
                    <a:pt x="54475" y="40807"/>
                  </a:cubicBezTo>
                  <a:lnTo>
                    <a:pt x="0" y="40807"/>
                  </a:lnTo>
                  <a:lnTo>
                    <a:pt x="0" y="89444"/>
                  </a:lnTo>
                  <a:lnTo>
                    <a:pt x="0" y="94565"/>
                  </a:lnTo>
                  <a:lnTo>
                    <a:pt x="0" y="208767"/>
                  </a:lnTo>
                  <a:lnTo>
                    <a:pt x="196763" y="208767"/>
                  </a:lnTo>
                  <a:lnTo>
                    <a:pt x="196763" y="94565"/>
                  </a:lnTo>
                  <a:lnTo>
                    <a:pt x="196763" y="89444"/>
                  </a:lnTo>
                  <a:lnTo>
                    <a:pt x="196763" y="40807"/>
                  </a:lnTo>
                  <a:lnTo>
                    <a:pt x="142288" y="40807"/>
                  </a:lnTo>
                  <a:cubicBezTo>
                    <a:pt x="141342" y="18137"/>
                    <a:pt x="122618" y="0"/>
                    <a:pt x="997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13"/>
            <p:cNvSpPr/>
            <p:nvPr/>
          </p:nvSpPr>
          <p:spPr>
            <a:xfrm>
              <a:off x="1659525" y="2786550"/>
              <a:ext cx="529275" cy="433050"/>
            </a:xfrm>
            <a:custGeom>
              <a:rect b="b" l="l" r="r" t="t"/>
              <a:pathLst>
                <a:path extrusionOk="0" h="17322" w="21171">
                  <a:moveTo>
                    <a:pt x="5448" y="0"/>
                  </a:moveTo>
                  <a:lnTo>
                    <a:pt x="0" y="2512"/>
                  </a:lnTo>
                  <a:cubicBezTo>
                    <a:pt x="3752" y="10634"/>
                    <a:pt x="11613" y="16310"/>
                    <a:pt x="20486" y="17321"/>
                  </a:cubicBezTo>
                  <a:lnTo>
                    <a:pt x="21171" y="11352"/>
                  </a:lnTo>
                  <a:cubicBezTo>
                    <a:pt x="14353" y="10569"/>
                    <a:pt x="8351" y="6230"/>
                    <a:pt x="54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13"/>
            <p:cNvSpPr/>
            <p:nvPr/>
          </p:nvSpPr>
          <p:spPr>
            <a:xfrm>
              <a:off x="4817125" y="1516800"/>
              <a:ext cx="218575" cy="150900"/>
            </a:xfrm>
            <a:custGeom>
              <a:rect b="b" l="l" r="r" t="t"/>
              <a:pathLst>
                <a:path extrusionOk="0" h="6036" w="8743">
                  <a:moveTo>
                    <a:pt x="1" y="1"/>
                  </a:moveTo>
                  <a:lnTo>
                    <a:pt x="1" y="6036"/>
                  </a:lnTo>
                  <a:lnTo>
                    <a:pt x="8743" y="6036"/>
                  </a:lnTo>
                  <a:lnTo>
                    <a:pt x="87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13"/>
            <p:cNvSpPr/>
            <p:nvPr/>
          </p:nvSpPr>
          <p:spPr>
            <a:xfrm>
              <a:off x="5308050" y="1516800"/>
              <a:ext cx="693200" cy="433075"/>
            </a:xfrm>
            <a:custGeom>
              <a:rect b="b" l="l" r="r" t="t"/>
              <a:pathLst>
                <a:path extrusionOk="0" h="17323" w="27728">
                  <a:moveTo>
                    <a:pt x="1" y="1"/>
                  </a:moveTo>
                  <a:lnTo>
                    <a:pt x="1" y="6036"/>
                  </a:lnTo>
                  <a:lnTo>
                    <a:pt x="21693" y="6036"/>
                  </a:lnTo>
                  <a:lnTo>
                    <a:pt x="21693" y="17322"/>
                  </a:lnTo>
                  <a:lnTo>
                    <a:pt x="27728" y="17322"/>
                  </a:lnTo>
                  <a:lnTo>
                    <a:pt x="277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13"/>
            <p:cNvSpPr/>
            <p:nvPr/>
          </p:nvSpPr>
          <p:spPr>
            <a:xfrm>
              <a:off x="3568600" y="3490325"/>
              <a:ext cx="463225" cy="464025"/>
            </a:xfrm>
            <a:custGeom>
              <a:rect b="b" l="l" r="r" t="t"/>
              <a:pathLst>
                <a:path extrusionOk="0" h="18561" w="18529">
                  <a:moveTo>
                    <a:pt x="9265" y="6035"/>
                  </a:moveTo>
                  <a:cubicBezTo>
                    <a:pt x="11059" y="6035"/>
                    <a:pt x="12527" y="7503"/>
                    <a:pt x="12527" y="9297"/>
                  </a:cubicBezTo>
                  <a:cubicBezTo>
                    <a:pt x="12527" y="11058"/>
                    <a:pt x="11059" y="12526"/>
                    <a:pt x="9265" y="12526"/>
                  </a:cubicBezTo>
                  <a:cubicBezTo>
                    <a:pt x="7470" y="12526"/>
                    <a:pt x="6003" y="11058"/>
                    <a:pt x="6003" y="9297"/>
                  </a:cubicBezTo>
                  <a:cubicBezTo>
                    <a:pt x="6003" y="7503"/>
                    <a:pt x="7470" y="6035"/>
                    <a:pt x="9265" y="6035"/>
                  </a:cubicBezTo>
                  <a:close/>
                  <a:moveTo>
                    <a:pt x="9265" y="0"/>
                  </a:moveTo>
                  <a:cubicBezTo>
                    <a:pt x="4143" y="0"/>
                    <a:pt x="1" y="4175"/>
                    <a:pt x="1" y="9297"/>
                  </a:cubicBezTo>
                  <a:cubicBezTo>
                    <a:pt x="1" y="14385"/>
                    <a:pt x="4143" y="18561"/>
                    <a:pt x="9265" y="18561"/>
                  </a:cubicBezTo>
                  <a:cubicBezTo>
                    <a:pt x="14386" y="18561"/>
                    <a:pt x="18529" y="14385"/>
                    <a:pt x="18529" y="9297"/>
                  </a:cubicBezTo>
                  <a:cubicBezTo>
                    <a:pt x="18529" y="4175"/>
                    <a:pt x="14386" y="0"/>
                    <a:pt x="9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1" name="Google Shape;941;p113"/>
          <p:cNvSpPr txBox="1"/>
          <p:nvPr>
            <p:ph idx="4294967295" type="ctrTitle"/>
          </p:nvPr>
        </p:nvSpPr>
        <p:spPr>
          <a:xfrm flipH="1">
            <a:off x="2098858" y="2298027"/>
            <a:ext cx="1485300" cy="46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1"/>
                </a:solidFill>
              </a:rPr>
              <a:t>AB 361</a:t>
            </a:r>
            <a:endParaRPr sz="1300">
              <a:solidFill>
                <a:schemeClr val="lt1"/>
              </a:solidFill>
            </a:endParaRPr>
          </a:p>
        </p:txBody>
      </p:sp>
      <p:sp>
        <p:nvSpPr>
          <p:cNvPr id="942" name="Google Shape;942;p113"/>
          <p:cNvSpPr txBox="1"/>
          <p:nvPr>
            <p:ph idx="4294967295" type="subTitle"/>
          </p:nvPr>
        </p:nvSpPr>
        <p:spPr>
          <a:xfrm flipH="1">
            <a:off x="1974420" y="2614356"/>
            <a:ext cx="1734000" cy="1389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rPr>
              <a:t>Amended Brown Act to allow remote board meetings during a proclaimed state of emergency</a:t>
            </a:r>
            <a:endParaRPr sz="1100">
              <a:solidFill>
                <a:schemeClr val="lt1"/>
              </a:solidFill>
            </a:endParaRPr>
          </a:p>
          <a:p>
            <a:pPr indent="0" lvl="0" marL="0" rtl="0" algn="ctr">
              <a:spcBef>
                <a:spcPts val="1600"/>
              </a:spcBef>
              <a:spcAft>
                <a:spcPts val="1600"/>
              </a:spcAft>
              <a:buNone/>
            </a:pPr>
            <a:r>
              <a:t/>
            </a:r>
            <a:endParaRPr sz="1100">
              <a:solidFill>
                <a:schemeClr val="lt1"/>
              </a:solidFill>
            </a:endParaRPr>
          </a:p>
        </p:txBody>
      </p:sp>
      <p:sp>
        <p:nvSpPr>
          <p:cNvPr id="943" name="Google Shape;943;p113"/>
          <p:cNvSpPr txBox="1"/>
          <p:nvPr>
            <p:ph idx="4294967295" type="ctrTitle"/>
          </p:nvPr>
        </p:nvSpPr>
        <p:spPr>
          <a:xfrm flipH="1">
            <a:off x="4226050" y="3375150"/>
            <a:ext cx="1543500" cy="3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AB 2158: </a:t>
            </a:r>
            <a:r>
              <a:rPr lang="en" sz="900"/>
              <a:t>Ethics</a:t>
            </a:r>
            <a:r>
              <a:rPr lang="en" sz="900"/>
              <a:t> Training</a:t>
            </a:r>
            <a:endParaRPr sz="900"/>
          </a:p>
        </p:txBody>
      </p:sp>
      <p:sp>
        <p:nvSpPr>
          <p:cNvPr id="944" name="Google Shape;944;p113"/>
          <p:cNvSpPr txBox="1"/>
          <p:nvPr>
            <p:ph idx="4294967295" type="subTitle"/>
          </p:nvPr>
        </p:nvSpPr>
        <p:spPr>
          <a:xfrm flipH="1">
            <a:off x="4212268" y="3575771"/>
            <a:ext cx="1498200" cy="970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900">
                <a:solidFill>
                  <a:schemeClr val="accent3"/>
                </a:solidFill>
              </a:rPr>
              <a:t>Adds LEA GB Members to the list of public officials who are required to receive at least two hours of ethics training every two years</a:t>
            </a:r>
            <a:endParaRPr sz="900">
              <a:solidFill>
                <a:schemeClr val="accent3"/>
              </a:solidFill>
            </a:endParaRPr>
          </a:p>
          <a:p>
            <a:pPr indent="0" lvl="0" marL="0" rtl="0" algn="ctr">
              <a:lnSpc>
                <a:spcPct val="100000"/>
              </a:lnSpc>
              <a:spcBef>
                <a:spcPts val="1600"/>
              </a:spcBef>
              <a:spcAft>
                <a:spcPts val="1600"/>
              </a:spcAft>
              <a:buNone/>
            </a:pPr>
            <a:r>
              <a:rPr lang="en" sz="900">
                <a:solidFill>
                  <a:schemeClr val="accent3"/>
                </a:solidFill>
              </a:rPr>
              <a:t>Topics: bribery, </a:t>
            </a:r>
            <a:r>
              <a:rPr lang="en" sz="900">
                <a:solidFill>
                  <a:schemeClr val="accent3"/>
                </a:solidFill>
              </a:rPr>
              <a:t>conflict</a:t>
            </a:r>
            <a:r>
              <a:rPr lang="en" sz="900">
                <a:solidFill>
                  <a:schemeClr val="accent3"/>
                </a:solidFill>
              </a:rPr>
              <a:t> of interest, gifts and travel</a:t>
            </a:r>
            <a:endParaRPr sz="900">
              <a:solidFill>
                <a:schemeClr val="accent3"/>
              </a:solidFill>
            </a:endParaRPr>
          </a:p>
        </p:txBody>
      </p:sp>
      <p:sp>
        <p:nvSpPr>
          <p:cNvPr id="945" name="Google Shape;945;p113"/>
          <p:cNvSpPr txBox="1"/>
          <p:nvPr>
            <p:ph idx="4294967295" type="ctrTitle"/>
          </p:nvPr>
        </p:nvSpPr>
        <p:spPr>
          <a:xfrm flipH="1">
            <a:off x="4277100" y="1294825"/>
            <a:ext cx="1434300" cy="3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AB 101: Ethnic Studies</a:t>
            </a:r>
            <a:endParaRPr sz="900"/>
          </a:p>
        </p:txBody>
      </p:sp>
      <p:sp>
        <p:nvSpPr>
          <p:cNvPr id="946" name="Google Shape;946;p113"/>
          <p:cNvSpPr txBox="1"/>
          <p:nvPr>
            <p:ph idx="4294967295" type="subTitle"/>
          </p:nvPr>
        </p:nvSpPr>
        <p:spPr>
          <a:xfrm flipH="1">
            <a:off x="4211326" y="1573330"/>
            <a:ext cx="1498200" cy="970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800">
                <a:solidFill>
                  <a:schemeClr val="accent3"/>
                </a:solidFill>
              </a:rPr>
              <a:t>Ethnic Studies required for graduation.  Beginning with the 25-26 school year, charter schools with a high school must offer at </a:t>
            </a:r>
            <a:r>
              <a:rPr lang="en" sz="800">
                <a:solidFill>
                  <a:schemeClr val="accent3"/>
                </a:solidFill>
              </a:rPr>
              <a:t>least one-semester course in ethnic studies</a:t>
            </a:r>
            <a:endParaRPr sz="800">
              <a:solidFill>
                <a:schemeClr val="accent3"/>
              </a:solidFill>
            </a:endParaRPr>
          </a:p>
        </p:txBody>
      </p:sp>
      <p:sp>
        <p:nvSpPr>
          <p:cNvPr id="947" name="Google Shape;947;p113"/>
          <p:cNvSpPr/>
          <p:nvPr/>
        </p:nvSpPr>
        <p:spPr>
          <a:xfrm>
            <a:off x="5725350" y="1891027"/>
            <a:ext cx="1933500" cy="2113200"/>
          </a:xfrm>
          <a:prstGeom prst="hexagon">
            <a:avLst>
              <a:gd fmla="val 25000" name="adj"/>
              <a:gd fmla="val 115470" name="vf"/>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13"/>
          <p:cNvSpPr txBox="1"/>
          <p:nvPr>
            <p:ph idx="4294967295" type="ctrTitle"/>
          </p:nvPr>
        </p:nvSpPr>
        <p:spPr>
          <a:xfrm flipH="1">
            <a:off x="5928200" y="2402000"/>
            <a:ext cx="1498200" cy="3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SB 1100: </a:t>
            </a:r>
            <a:r>
              <a:rPr lang="en" sz="800"/>
              <a:t>Orderly conduct of open meetings</a:t>
            </a:r>
            <a:endParaRPr sz="800"/>
          </a:p>
        </p:txBody>
      </p:sp>
      <p:sp>
        <p:nvSpPr>
          <p:cNvPr id="949" name="Google Shape;949;p113"/>
          <p:cNvSpPr txBox="1"/>
          <p:nvPr>
            <p:ph idx="4294967295" type="subTitle"/>
          </p:nvPr>
        </p:nvSpPr>
        <p:spPr>
          <a:xfrm flipH="1">
            <a:off x="5975688" y="2824055"/>
            <a:ext cx="1498200" cy="970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sz="900">
                <a:solidFill>
                  <a:schemeClr val="accent3"/>
                </a:solidFill>
              </a:rPr>
              <a:t>Amended Brown Act to permit the presiding officer of the board or designee to remove an individual for disrupting a board meeting</a:t>
            </a:r>
            <a:endParaRPr sz="900">
              <a:solidFill>
                <a:schemeClr val="accent3"/>
              </a:solidFill>
            </a:endParaRPr>
          </a:p>
        </p:txBody>
      </p:sp>
      <p:grpSp>
        <p:nvGrpSpPr>
          <p:cNvPr id="950" name="Google Shape;950;p113"/>
          <p:cNvGrpSpPr/>
          <p:nvPr/>
        </p:nvGrpSpPr>
        <p:grpSpPr>
          <a:xfrm>
            <a:off x="6556153" y="2043431"/>
            <a:ext cx="271900" cy="306367"/>
            <a:chOff x="1484200" y="238125"/>
            <a:chExt cx="4632025" cy="5219200"/>
          </a:xfrm>
        </p:grpSpPr>
        <p:sp>
          <p:nvSpPr>
            <p:cNvPr id="951" name="Google Shape;951;p113"/>
            <p:cNvSpPr/>
            <p:nvPr/>
          </p:nvSpPr>
          <p:spPr>
            <a:xfrm>
              <a:off x="2594900" y="677675"/>
              <a:ext cx="666275" cy="420000"/>
            </a:xfrm>
            <a:custGeom>
              <a:rect b="b" l="l" r="r" t="t"/>
              <a:pathLst>
                <a:path extrusionOk="0" h="16800" w="26651">
                  <a:moveTo>
                    <a:pt x="25052" y="0"/>
                  </a:moveTo>
                  <a:cubicBezTo>
                    <a:pt x="16049" y="2479"/>
                    <a:pt x="7601" y="6459"/>
                    <a:pt x="0" y="11906"/>
                  </a:cubicBezTo>
                  <a:lnTo>
                    <a:pt x="3523" y="16799"/>
                  </a:lnTo>
                  <a:cubicBezTo>
                    <a:pt x="10537" y="11776"/>
                    <a:pt x="18300" y="8090"/>
                    <a:pt x="26651" y="5806"/>
                  </a:cubicBezTo>
                  <a:lnTo>
                    <a:pt x="250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13"/>
            <p:cNvSpPr/>
            <p:nvPr/>
          </p:nvSpPr>
          <p:spPr>
            <a:xfrm>
              <a:off x="2239350" y="1160450"/>
              <a:ext cx="237325" cy="238950"/>
            </a:xfrm>
            <a:custGeom>
              <a:rect b="b" l="l" r="r" t="t"/>
              <a:pathLst>
                <a:path extrusionOk="0" h="9558" w="9493">
                  <a:moveTo>
                    <a:pt x="5317" y="0"/>
                  </a:moveTo>
                  <a:cubicBezTo>
                    <a:pt x="3458" y="1762"/>
                    <a:pt x="1664" y="3686"/>
                    <a:pt x="0" y="5643"/>
                  </a:cubicBezTo>
                  <a:lnTo>
                    <a:pt x="4567" y="9558"/>
                  </a:lnTo>
                  <a:cubicBezTo>
                    <a:pt x="6100" y="7731"/>
                    <a:pt x="7764" y="5970"/>
                    <a:pt x="9493" y="4339"/>
                  </a:cubicBezTo>
                  <a:lnTo>
                    <a:pt x="53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13"/>
            <p:cNvSpPr/>
            <p:nvPr/>
          </p:nvSpPr>
          <p:spPr>
            <a:xfrm>
              <a:off x="5072375" y="3295400"/>
              <a:ext cx="512150" cy="675275"/>
            </a:xfrm>
            <a:custGeom>
              <a:rect b="b" l="l" r="r" t="t"/>
              <a:pathLst>
                <a:path extrusionOk="0" h="27011" w="20486">
                  <a:moveTo>
                    <a:pt x="14940" y="1"/>
                  </a:moveTo>
                  <a:cubicBezTo>
                    <a:pt x="11418" y="8515"/>
                    <a:pt x="6394" y="16213"/>
                    <a:pt x="1" y="22867"/>
                  </a:cubicBezTo>
                  <a:lnTo>
                    <a:pt x="4372" y="27010"/>
                  </a:lnTo>
                  <a:cubicBezTo>
                    <a:pt x="11254" y="19834"/>
                    <a:pt x="16702" y="11516"/>
                    <a:pt x="20486" y="2284"/>
                  </a:cubicBezTo>
                  <a:lnTo>
                    <a:pt x="149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13"/>
            <p:cNvSpPr/>
            <p:nvPr/>
          </p:nvSpPr>
          <p:spPr>
            <a:xfrm>
              <a:off x="5525800" y="2907225"/>
              <a:ext cx="181050" cy="188400"/>
            </a:xfrm>
            <a:custGeom>
              <a:rect b="b" l="l" r="r" t="t"/>
              <a:pathLst>
                <a:path extrusionOk="0" h="7536" w="7242">
                  <a:moveTo>
                    <a:pt x="1305" y="1"/>
                  </a:moveTo>
                  <a:cubicBezTo>
                    <a:pt x="946" y="2023"/>
                    <a:pt x="522" y="4046"/>
                    <a:pt x="0" y="6003"/>
                  </a:cubicBezTo>
                  <a:lnTo>
                    <a:pt x="5839" y="7536"/>
                  </a:lnTo>
                  <a:cubicBezTo>
                    <a:pt x="6394" y="5383"/>
                    <a:pt x="6850" y="3198"/>
                    <a:pt x="7242" y="1012"/>
                  </a:cubicBezTo>
                  <a:lnTo>
                    <a:pt x="130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13"/>
            <p:cNvSpPr/>
            <p:nvPr/>
          </p:nvSpPr>
          <p:spPr>
            <a:xfrm>
              <a:off x="1484200" y="238125"/>
              <a:ext cx="4632025" cy="5219200"/>
            </a:xfrm>
            <a:custGeom>
              <a:rect b="b" l="l" r="r" t="t"/>
              <a:pathLst>
                <a:path extrusionOk="0" h="208768" w="185281">
                  <a:moveTo>
                    <a:pt x="155890" y="14027"/>
                  </a:moveTo>
                  <a:lnTo>
                    <a:pt x="155890" y="24661"/>
                  </a:lnTo>
                  <a:lnTo>
                    <a:pt x="151617" y="28934"/>
                  </a:lnTo>
                  <a:lnTo>
                    <a:pt x="155858" y="33207"/>
                  </a:lnTo>
                  <a:lnTo>
                    <a:pt x="160164" y="28901"/>
                  </a:lnTo>
                  <a:lnTo>
                    <a:pt x="170765" y="28901"/>
                  </a:lnTo>
                  <a:lnTo>
                    <a:pt x="161534" y="38165"/>
                  </a:lnTo>
                  <a:lnTo>
                    <a:pt x="146626" y="38165"/>
                  </a:lnTo>
                  <a:lnTo>
                    <a:pt x="146626" y="23291"/>
                  </a:lnTo>
                  <a:lnTo>
                    <a:pt x="155890" y="14027"/>
                  </a:lnTo>
                  <a:close/>
                  <a:moveTo>
                    <a:pt x="93260" y="9819"/>
                  </a:moveTo>
                  <a:cubicBezTo>
                    <a:pt x="110451" y="10340"/>
                    <a:pt x="126761" y="15984"/>
                    <a:pt x="140624" y="26194"/>
                  </a:cubicBezTo>
                  <a:lnTo>
                    <a:pt x="140624" y="39927"/>
                  </a:lnTo>
                  <a:lnTo>
                    <a:pt x="125195" y="55356"/>
                  </a:lnTo>
                  <a:cubicBezTo>
                    <a:pt x="116616" y="47690"/>
                    <a:pt x="105493" y="42830"/>
                    <a:pt x="93260" y="42210"/>
                  </a:cubicBezTo>
                  <a:lnTo>
                    <a:pt x="93260" y="9819"/>
                  </a:lnTo>
                  <a:close/>
                  <a:moveTo>
                    <a:pt x="87226" y="9851"/>
                  </a:moveTo>
                  <a:lnTo>
                    <a:pt x="87226" y="42243"/>
                  </a:lnTo>
                  <a:cubicBezTo>
                    <a:pt x="61260" y="43874"/>
                    <a:pt x="40351" y="64620"/>
                    <a:pt x="38524" y="90553"/>
                  </a:cubicBezTo>
                  <a:lnTo>
                    <a:pt x="6100" y="90553"/>
                  </a:lnTo>
                  <a:cubicBezTo>
                    <a:pt x="8025" y="46777"/>
                    <a:pt x="43385" y="11547"/>
                    <a:pt x="87226" y="9851"/>
                  </a:cubicBezTo>
                  <a:close/>
                  <a:moveTo>
                    <a:pt x="158598" y="44200"/>
                  </a:moveTo>
                  <a:cubicBezTo>
                    <a:pt x="168612" y="57770"/>
                    <a:pt x="174223" y="73721"/>
                    <a:pt x="174940" y="90553"/>
                  </a:cubicBezTo>
                  <a:lnTo>
                    <a:pt x="142549" y="90553"/>
                  </a:lnTo>
                  <a:cubicBezTo>
                    <a:pt x="141701" y="78712"/>
                    <a:pt x="136906" y="67947"/>
                    <a:pt x="129468" y="59596"/>
                  </a:cubicBezTo>
                  <a:lnTo>
                    <a:pt x="144865" y="44200"/>
                  </a:lnTo>
                  <a:close/>
                  <a:moveTo>
                    <a:pt x="90912" y="89639"/>
                  </a:moveTo>
                  <a:lnTo>
                    <a:pt x="88400" y="92151"/>
                  </a:lnTo>
                  <a:lnTo>
                    <a:pt x="92673" y="96392"/>
                  </a:lnTo>
                  <a:lnTo>
                    <a:pt x="95152" y="93913"/>
                  </a:lnTo>
                  <a:cubicBezTo>
                    <a:pt x="95152" y="94043"/>
                    <a:pt x="95185" y="94141"/>
                    <a:pt x="95185" y="94271"/>
                  </a:cubicBezTo>
                  <a:cubicBezTo>
                    <a:pt x="95185" y="96848"/>
                    <a:pt x="93097" y="98903"/>
                    <a:pt x="90520" y="98903"/>
                  </a:cubicBezTo>
                  <a:cubicBezTo>
                    <a:pt x="87976" y="98903"/>
                    <a:pt x="85888" y="96848"/>
                    <a:pt x="85888" y="94271"/>
                  </a:cubicBezTo>
                  <a:cubicBezTo>
                    <a:pt x="85888" y="91727"/>
                    <a:pt x="87976" y="89639"/>
                    <a:pt x="90520" y="89639"/>
                  </a:cubicBezTo>
                  <a:close/>
                  <a:moveTo>
                    <a:pt x="93260" y="48245"/>
                  </a:moveTo>
                  <a:cubicBezTo>
                    <a:pt x="103829" y="48865"/>
                    <a:pt x="113452" y="53040"/>
                    <a:pt x="120922" y="59629"/>
                  </a:cubicBezTo>
                  <a:lnTo>
                    <a:pt x="95642" y="84910"/>
                  </a:lnTo>
                  <a:cubicBezTo>
                    <a:pt x="94108" y="84094"/>
                    <a:pt x="92380" y="83605"/>
                    <a:pt x="90520" y="83605"/>
                  </a:cubicBezTo>
                  <a:cubicBezTo>
                    <a:pt x="84649" y="83605"/>
                    <a:pt x="79854" y="88400"/>
                    <a:pt x="79854" y="94271"/>
                  </a:cubicBezTo>
                  <a:cubicBezTo>
                    <a:pt x="79854" y="100143"/>
                    <a:pt x="84649" y="104938"/>
                    <a:pt x="90520" y="104938"/>
                  </a:cubicBezTo>
                  <a:cubicBezTo>
                    <a:pt x="96424" y="104938"/>
                    <a:pt x="101187" y="100143"/>
                    <a:pt x="101187" y="94271"/>
                  </a:cubicBezTo>
                  <a:cubicBezTo>
                    <a:pt x="101187" y="92412"/>
                    <a:pt x="100730" y="90683"/>
                    <a:pt x="99882" y="89183"/>
                  </a:cubicBezTo>
                  <a:lnTo>
                    <a:pt x="125195" y="63870"/>
                  </a:lnTo>
                  <a:cubicBezTo>
                    <a:pt x="131556" y="71111"/>
                    <a:pt x="135699" y="80375"/>
                    <a:pt x="136514" y="90553"/>
                  </a:cubicBezTo>
                  <a:lnTo>
                    <a:pt x="123238" y="90553"/>
                  </a:lnTo>
                  <a:lnTo>
                    <a:pt x="123238" y="96555"/>
                  </a:lnTo>
                  <a:lnTo>
                    <a:pt x="136612" y="96555"/>
                  </a:lnTo>
                  <a:cubicBezTo>
                    <a:pt x="135438" y="120041"/>
                    <a:pt x="116681" y="138961"/>
                    <a:pt x="93260" y="140331"/>
                  </a:cubicBezTo>
                  <a:lnTo>
                    <a:pt x="93260" y="126565"/>
                  </a:lnTo>
                  <a:lnTo>
                    <a:pt x="87226" y="126565"/>
                  </a:lnTo>
                  <a:lnTo>
                    <a:pt x="87226" y="140298"/>
                  </a:lnTo>
                  <a:cubicBezTo>
                    <a:pt x="64098" y="138634"/>
                    <a:pt x="45603" y="119845"/>
                    <a:pt x="44461" y="96555"/>
                  </a:cubicBezTo>
                  <a:lnTo>
                    <a:pt x="57248" y="96555"/>
                  </a:lnTo>
                  <a:lnTo>
                    <a:pt x="57248" y="90553"/>
                  </a:lnTo>
                  <a:lnTo>
                    <a:pt x="44559" y="90553"/>
                  </a:lnTo>
                  <a:cubicBezTo>
                    <a:pt x="46386" y="67947"/>
                    <a:pt x="64555" y="49876"/>
                    <a:pt x="87226" y="48277"/>
                  </a:cubicBezTo>
                  <a:lnTo>
                    <a:pt x="87226" y="60542"/>
                  </a:lnTo>
                  <a:lnTo>
                    <a:pt x="93260" y="60542"/>
                  </a:lnTo>
                  <a:lnTo>
                    <a:pt x="93260" y="48245"/>
                  </a:lnTo>
                  <a:close/>
                  <a:moveTo>
                    <a:pt x="38426" y="96555"/>
                  </a:moveTo>
                  <a:cubicBezTo>
                    <a:pt x="39601" y="123173"/>
                    <a:pt x="60771" y="144669"/>
                    <a:pt x="87226" y="146333"/>
                  </a:cubicBezTo>
                  <a:lnTo>
                    <a:pt x="87226" y="178724"/>
                  </a:lnTo>
                  <a:cubicBezTo>
                    <a:pt x="42928" y="176995"/>
                    <a:pt x="7242" y="141016"/>
                    <a:pt x="6067" y="96555"/>
                  </a:cubicBezTo>
                  <a:close/>
                  <a:moveTo>
                    <a:pt x="175006" y="96555"/>
                  </a:moveTo>
                  <a:cubicBezTo>
                    <a:pt x="173799" y="141211"/>
                    <a:pt x="137852" y="177322"/>
                    <a:pt x="93260" y="178724"/>
                  </a:cubicBezTo>
                  <a:lnTo>
                    <a:pt x="93260" y="146365"/>
                  </a:lnTo>
                  <a:cubicBezTo>
                    <a:pt x="120009" y="144963"/>
                    <a:pt x="141473" y="123368"/>
                    <a:pt x="142614" y="96555"/>
                  </a:cubicBezTo>
                  <a:close/>
                  <a:moveTo>
                    <a:pt x="109538" y="182802"/>
                  </a:moveTo>
                  <a:lnTo>
                    <a:pt x="109538" y="190467"/>
                  </a:lnTo>
                  <a:lnTo>
                    <a:pt x="90553" y="190467"/>
                  </a:lnTo>
                  <a:lnTo>
                    <a:pt x="90553" y="196502"/>
                  </a:lnTo>
                  <a:lnTo>
                    <a:pt x="109538" y="196502"/>
                  </a:lnTo>
                  <a:lnTo>
                    <a:pt x="109538" y="202732"/>
                  </a:lnTo>
                  <a:lnTo>
                    <a:pt x="71536" y="202732"/>
                  </a:lnTo>
                  <a:lnTo>
                    <a:pt x="71536" y="182802"/>
                  </a:lnTo>
                  <a:cubicBezTo>
                    <a:pt x="77701" y="184139"/>
                    <a:pt x="84062" y="184792"/>
                    <a:pt x="90520" y="184792"/>
                  </a:cubicBezTo>
                  <a:cubicBezTo>
                    <a:pt x="97012" y="184792"/>
                    <a:pt x="103373" y="184139"/>
                    <a:pt x="109538" y="182802"/>
                  </a:cubicBezTo>
                  <a:close/>
                  <a:moveTo>
                    <a:pt x="161403" y="0"/>
                  </a:moveTo>
                  <a:lnTo>
                    <a:pt x="141766" y="19637"/>
                  </a:lnTo>
                  <a:cubicBezTo>
                    <a:pt x="126663" y="9231"/>
                    <a:pt x="109016" y="3751"/>
                    <a:pt x="90520" y="3751"/>
                  </a:cubicBezTo>
                  <a:cubicBezTo>
                    <a:pt x="66349" y="3751"/>
                    <a:pt x="43613" y="13178"/>
                    <a:pt x="26520" y="30271"/>
                  </a:cubicBezTo>
                  <a:cubicBezTo>
                    <a:pt x="9427" y="47364"/>
                    <a:pt x="0" y="70100"/>
                    <a:pt x="0" y="94271"/>
                  </a:cubicBezTo>
                  <a:cubicBezTo>
                    <a:pt x="0" y="118443"/>
                    <a:pt x="9427" y="141179"/>
                    <a:pt x="26520" y="158304"/>
                  </a:cubicBezTo>
                  <a:cubicBezTo>
                    <a:pt x="37546" y="169330"/>
                    <a:pt x="50920" y="177158"/>
                    <a:pt x="65501" y="181301"/>
                  </a:cubicBezTo>
                  <a:lnTo>
                    <a:pt x="65501" y="208767"/>
                  </a:lnTo>
                  <a:lnTo>
                    <a:pt x="115572" y="208767"/>
                  </a:lnTo>
                  <a:lnTo>
                    <a:pt x="115572" y="181301"/>
                  </a:lnTo>
                  <a:cubicBezTo>
                    <a:pt x="130153" y="177126"/>
                    <a:pt x="143528" y="169330"/>
                    <a:pt x="154553" y="158304"/>
                  </a:cubicBezTo>
                  <a:cubicBezTo>
                    <a:pt x="171646" y="141179"/>
                    <a:pt x="181073" y="118443"/>
                    <a:pt x="181073" y="94271"/>
                  </a:cubicBezTo>
                  <a:cubicBezTo>
                    <a:pt x="181073" y="75776"/>
                    <a:pt x="175593" y="58129"/>
                    <a:pt x="165187" y="43026"/>
                  </a:cubicBezTo>
                  <a:lnTo>
                    <a:pt x="185281" y="22932"/>
                  </a:lnTo>
                  <a:lnTo>
                    <a:pt x="181008" y="18659"/>
                  </a:lnTo>
                  <a:lnTo>
                    <a:pt x="176800" y="22899"/>
                  </a:lnTo>
                  <a:lnTo>
                    <a:pt x="166166" y="22899"/>
                  </a:lnTo>
                  <a:lnTo>
                    <a:pt x="169689" y="19376"/>
                  </a:lnTo>
                  <a:lnTo>
                    <a:pt x="165415" y="15136"/>
                  </a:lnTo>
                  <a:lnTo>
                    <a:pt x="161925" y="18626"/>
                  </a:lnTo>
                  <a:lnTo>
                    <a:pt x="161925" y="7992"/>
                  </a:lnTo>
                  <a:lnTo>
                    <a:pt x="165676" y="4273"/>
                  </a:lnTo>
                  <a:lnTo>
                    <a:pt x="1614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114"/>
          <p:cNvSpPr/>
          <p:nvPr/>
        </p:nvSpPr>
        <p:spPr>
          <a:xfrm flipH="1">
            <a:off x="4742925" y="-326787"/>
            <a:ext cx="4652175" cy="1932371"/>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1" name="Google Shape;961;p114"/>
          <p:cNvPicPr preferRelativeResize="0"/>
          <p:nvPr/>
        </p:nvPicPr>
        <p:blipFill rotWithShape="1">
          <a:blip r:embed="rId3">
            <a:alphaModFix/>
          </a:blip>
          <a:srcRect b="0" l="30984" r="31289" t="0"/>
          <a:stretch/>
        </p:blipFill>
        <p:spPr>
          <a:xfrm>
            <a:off x="1657350" y="0"/>
            <a:ext cx="3448054" cy="5143498"/>
          </a:xfrm>
          <a:prstGeom prst="rect">
            <a:avLst/>
          </a:prstGeom>
          <a:noFill/>
          <a:ln>
            <a:noFill/>
          </a:ln>
        </p:spPr>
      </p:pic>
      <p:grpSp>
        <p:nvGrpSpPr>
          <p:cNvPr id="962" name="Google Shape;962;p114"/>
          <p:cNvGrpSpPr/>
          <p:nvPr/>
        </p:nvGrpSpPr>
        <p:grpSpPr>
          <a:xfrm>
            <a:off x="0" y="-9525"/>
            <a:ext cx="3105188" cy="5210133"/>
            <a:chOff x="0" y="-9525"/>
            <a:chExt cx="3105188" cy="5210133"/>
          </a:xfrm>
        </p:grpSpPr>
        <p:sp>
          <p:nvSpPr>
            <p:cNvPr id="963" name="Google Shape;963;p114"/>
            <p:cNvSpPr/>
            <p:nvPr/>
          </p:nvSpPr>
          <p:spPr>
            <a:xfrm>
              <a:off x="266700" y="-9525"/>
              <a:ext cx="2838488" cy="5210133"/>
            </a:xfrm>
            <a:custGeom>
              <a:rect b="b" l="l" r="r" t="t"/>
              <a:pathLst>
                <a:path extrusionOk="0" h="204359" w="110490">
                  <a:moveTo>
                    <a:pt x="1524" y="0"/>
                  </a:moveTo>
                  <a:lnTo>
                    <a:pt x="110490" y="0"/>
                  </a:lnTo>
                  <a:lnTo>
                    <a:pt x="55732" y="204359"/>
                  </a:lnTo>
                  <a:lnTo>
                    <a:pt x="0" y="204359"/>
                  </a:lnTo>
                  <a:close/>
                </a:path>
              </a:pathLst>
            </a:custGeom>
            <a:solidFill>
              <a:schemeClr val="dk1"/>
            </a:solidFill>
            <a:ln>
              <a:noFill/>
            </a:ln>
          </p:spPr>
        </p:sp>
        <p:sp>
          <p:nvSpPr>
            <p:cNvPr id="964" name="Google Shape;964;p114"/>
            <p:cNvSpPr/>
            <p:nvPr/>
          </p:nvSpPr>
          <p:spPr>
            <a:xfrm>
              <a:off x="0" y="-9525"/>
              <a:ext cx="558000" cy="516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5" name="Google Shape;965;p114"/>
          <p:cNvSpPr txBox="1"/>
          <p:nvPr>
            <p:ph type="ctrTitle"/>
          </p:nvPr>
        </p:nvSpPr>
        <p:spPr>
          <a:xfrm>
            <a:off x="148575" y="405300"/>
            <a:ext cx="2363100" cy="260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Thank you for your time and dedication supporting our school, community and support for school choice! </a:t>
            </a:r>
            <a:endParaRPr sz="20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keting Newsletter">
  <a:themeElements>
    <a:clrScheme name="Simple Light">
      <a:dk1>
        <a:srgbClr val="378E7B"/>
      </a:dk1>
      <a:lt1>
        <a:srgbClr val="F3F3F3"/>
      </a:lt1>
      <a:dk2>
        <a:srgbClr val="D9D9D9"/>
      </a:dk2>
      <a:lt2>
        <a:srgbClr val="52AF9B"/>
      </a:lt2>
      <a:accent1>
        <a:srgbClr val="26AD90"/>
      </a:accent1>
      <a:accent2>
        <a:srgbClr val="30B99C"/>
      </a:accent2>
      <a:accent3>
        <a:srgbClr val="0B5848"/>
      </a:accent3>
      <a:accent4>
        <a:srgbClr val="6BDFC6"/>
      </a:accent4>
      <a:accent5>
        <a:srgbClr val="0BB490"/>
      </a:accent5>
      <a:accent6>
        <a:srgbClr val="34DBB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