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Playfair Display Medium"/>
      <p:regular r:id="rId13"/>
      <p:bold r:id="rId14"/>
      <p:italic r:id="rId15"/>
      <p:boldItalic r:id="rId16"/>
    </p:embeddedFont>
    <p:embeddedFont>
      <p:font typeface="Playfair Display"/>
      <p:regular r:id="rId17"/>
      <p:bold r:id="rId18"/>
      <p:italic r:id="rId19"/>
      <p:boldItalic r:id="rId20"/>
    </p:embeddedFont>
    <p:embeddedFont>
      <p:font typeface="Abril Fatface"/>
      <p:regular r:id="rId21"/>
    </p:embeddedFont>
    <p:embeddedFont>
      <p:font typeface="Griffy"/>
      <p:regular r:id="rId22"/>
    </p:embeddedFont>
    <p:embeddedFont>
      <p:font typeface="Poppins"/>
      <p:regular r:id="rId23"/>
      <p:bold r:id="rId24"/>
      <p:italic r:id="rId25"/>
      <p:boldItalic r:id="rId26"/>
    </p:embeddedFont>
    <p:embeddedFont>
      <p:font typeface="Barlow Condensed"/>
      <p:regular r:id="rId27"/>
      <p:bold r:id="rId28"/>
      <p:italic r:id="rId29"/>
      <p:boldItalic r:id="rId30"/>
    </p:embeddedFont>
    <p:embeddedFont>
      <p:font typeface="EB Garamond"/>
      <p:regular r:id="rId31"/>
      <p:bold r:id="rId32"/>
      <p:italic r:id="rId33"/>
      <p:boldItalic r:id="rId34"/>
    </p:embeddedFont>
    <p:embeddedFont>
      <p:font typeface="Playfair Display SemiBold"/>
      <p:regular r:id="rId35"/>
      <p:bold r:id="rId36"/>
      <p:italic r:id="rId37"/>
      <p:boldItalic r:id="rId38"/>
    </p:embeddedFont>
    <p:embeddedFont>
      <p:font typeface="Homemade Apple"/>
      <p:regular r:id="rId39"/>
    </p:embeddedFont>
    <p:embeddedFont>
      <p:font typeface="Questrial"/>
      <p:regular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Questrial-regular.fntdata"/><Relationship Id="rId20" Type="http://schemas.openxmlformats.org/officeDocument/2006/relationships/font" Target="fonts/PlayfairDisplay-boldItalic.fntdata"/><Relationship Id="rId22" Type="http://schemas.openxmlformats.org/officeDocument/2006/relationships/font" Target="fonts/Griffy-regular.fntdata"/><Relationship Id="rId21" Type="http://schemas.openxmlformats.org/officeDocument/2006/relationships/font" Target="fonts/AbrilFatface-regular.fntdata"/><Relationship Id="rId24" Type="http://schemas.openxmlformats.org/officeDocument/2006/relationships/font" Target="fonts/Poppins-bold.fntdata"/><Relationship Id="rId23" Type="http://schemas.openxmlformats.org/officeDocument/2006/relationships/font" Target="fonts/Poppins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boldItalic.fntdata"/><Relationship Id="rId25" Type="http://schemas.openxmlformats.org/officeDocument/2006/relationships/font" Target="fonts/Poppins-italic.fntdata"/><Relationship Id="rId28" Type="http://schemas.openxmlformats.org/officeDocument/2006/relationships/font" Target="fonts/BarlowCondensed-bold.fntdata"/><Relationship Id="rId27" Type="http://schemas.openxmlformats.org/officeDocument/2006/relationships/font" Target="fonts/BarlowCondense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Barlow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EBGaramond-regular.fntdata"/><Relationship Id="rId30" Type="http://schemas.openxmlformats.org/officeDocument/2006/relationships/font" Target="fonts/BarlowCondensed-boldItalic.fntdata"/><Relationship Id="rId11" Type="http://schemas.openxmlformats.org/officeDocument/2006/relationships/slide" Target="slides/slide6.xml"/><Relationship Id="rId33" Type="http://schemas.openxmlformats.org/officeDocument/2006/relationships/font" Target="fonts/EBGaramond-italic.fntdata"/><Relationship Id="rId10" Type="http://schemas.openxmlformats.org/officeDocument/2006/relationships/slide" Target="slides/slide5.xml"/><Relationship Id="rId32" Type="http://schemas.openxmlformats.org/officeDocument/2006/relationships/font" Target="fonts/EBGaramond-bold.fntdata"/><Relationship Id="rId13" Type="http://schemas.openxmlformats.org/officeDocument/2006/relationships/font" Target="fonts/PlayfairDisplayMedium-regular.fntdata"/><Relationship Id="rId35" Type="http://schemas.openxmlformats.org/officeDocument/2006/relationships/font" Target="fonts/PlayfairDisplaySemiBold-regular.fntdata"/><Relationship Id="rId12" Type="http://schemas.openxmlformats.org/officeDocument/2006/relationships/slide" Target="slides/slide7.xml"/><Relationship Id="rId34" Type="http://schemas.openxmlformats.org/officeDocument/2006/relationships/font" Target="fonts/EBGaramond-boldItalic.fntdata"/><Relationship Id="rId15" Type="http://schemas.openxmlformats.org/officeDocument/2006/relationships/font" Target="fonts/PlayfairDisplayMedium-italic.fntdata"/><Relationship Id="rId37" Type="http://schemas.openxmlformats.org/officeDocument/2006/relationships/font" Target="fonts/PlayfairDisplaySemiBold-italic.fntdata"/><Relationship Id="rId14" Type="http://schemas.openxmlformats.org/officeDocument/2006/relationships/font" Target="fonts/PlayfairDisplayMedium-bold.fntdata"/><Relationship Id="rId36" Type="http://schemas.openxmlformats.org/officeDocument/2006/relationships/font" Target="fonts/PlayfairDisplaySemiBold-bold.fntdata"/><Relationship Id="rId17" Type="http://schemas.openxmlformats.org/officeDocument/2006/relationships/font" Target="fonts/PlayfairDisplay-regular.fntdata"/><Relationship Id="rId39" Type="http://schemas.openxmlformats.org/officeDocument/2006/relationships/font" Target="fonts/HomemadeApple-regular.fntdata"/><Relationship Id="rId16" Type="http://schemas.openxmlformats.org/officeDocument/2006/relationships/font" Target="fonts/PlayfairDisplayMedium-boldItalic.fntdata"/><Relationship Id="rId38" Type="http://schemas.openxmlformats.org/officeDocument/2006/relationships/font" Target="fonts/PlayfairDisplaySemiBold-boldItalic.fntdata"/><Relationship Id="rId19" Type="http://schemas.openxmlformats.org/officeDocument/2006/relationships/font" Target="fonts/PlayfairDisplay-italic.fntdata"/><Relationship Id="rId18" Type="http://schemas.openxmlformats.org/officeDocument/2006/relationships/font" Target="fonts/PlayfairDispl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a073618e60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a073618e60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a073618e60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a073618e60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a073618e60_0_6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a073618e60_0_6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073618e60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a073618e60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073618e60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a073618e60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a073618e6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a073618e6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a073618e6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a073618e6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5.png"/><Relationship Id="rId11" Type="http://schemas.openxmlformats.org/officeDocument/2006/relationships/image" Target="../media/image6.png"/><Relationship Id="rId10" Type="http://schemas.openxmlformats.org/officeDocument/2006/relationships/image" Target="../media/image4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1 Title">
  <p:cSld name="CUSTOM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15600" y="2574580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32800" y="6096300"/>
            <a:ext cx="113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0"/>
            <a:ext cx="4406400" cy="535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276675" y="242800"/>
            <a:ext cx="4406400" cy="53553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0" y="6256100"/>
            <a:ext cx="601800" cy="6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hree columns">
  <p:cSld name="CUSTOM_8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/>
          <p:nvPr>
            <p:ph idx="1" type="body"/>
          </p:nvPr>
        </p:nvSpPr>
        <p:spPr>
          <a:xfrm>
            <a:off x="3790950" y="5353050"/>
            <a:ext cx="76140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1"/>
          <p:cNvSpPr/>
          <p:nvPr/>
        </p:nvSpPr>
        <p:spPr>
          <a:xfrm>
            <a:off x="381000" y="1729975"/>
            <a:ext cx="10896600" cy="42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1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1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1"/>
          <p:cNvSpPr txBox="1"/>
          <p:nvPr>
            <p:ph idx="2" type="subTitle"/>
          </p:nvPr>
        </p:nvSpPr>
        <p:spPr>
          <a:xfrm>
            <a:off x="3790957" y="1729975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1"/>
          <p:cNvSpPr txBox="1"/>
          <p:nvPr>
            <p:ph idx="3" type="subTitle"/>
          </p:nvPr>
        </p:nvSpPr>
        <p:spPr>
          <a:xfrm>
            <a:off x="3790957" y="3334868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1" name="Google Shape;101;p11"/>
          <p:cNvSpPr txBox="1"/>
          <p:nvPr>
            <p:ph idx="4" type="subTitle"/>
          </p:nvPr>
        </p:nvSpPr>
        <p:spPr>
          <a:xfrm>
            <a:off x="3790957" y="4939762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800"/>
              <a:buNone/>
              <a:defRPr b="1"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2" name="Google Shape;102;p11"/>
          <p:cNvSpPr txBox="1"/>
          <p:nvPr>
            <p:ph type="title"/>
          </p:nvPr>
        </p:nvSpPr>
        <p:spPr>
          <a:xfrm>
            <a:off x="3790950" y="593375"/>
            <a:ext cx="6229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03" name="Google Shape;103;p11"/>
          <p:cNvSpPr txBox="1"/>
          <p:nvPr>
            <p:ph idx="5" type="body"/>
          </p:nvPr>
        </p:nvSpPr>
        <p:spPr>
          <a:xfrm>
            <a:off x="3790950" y="2167925"/>
            <a:ext cx="76131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4" name="Google Shape;104;p11"/>
          <p:cNvSpPr txBox="1"/>
          <p:nvPr>
            <p:ph idx="6" type="body"/>
          </p:nvPr>
        </p:nvSpPr>
        <p:spPr>
          <a:xfrm>
            <a:off x="3790950" y="3761388"/>
            <a:ext cx="76131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2pPr>
            <a:lvl3pPr indent="-31750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3pPr>
            <a:lvl4pPr indent="-31750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4pPr>
            <a:lvl5pPr indent="-31750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5pPr>
            <a:lvl6pPr indent="-31750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6pPr>
            <a:lvl7pPr indent="-31750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7pPr>
            <a:lvl8pPr indent="-31750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 sz="1400">
                <a:solidFill>
                  <a:schemeClr val="dk1"/>
                </a:solidFill>
              </a:defRPr>
            </a:lvl8pPr>
            <a:lvl9pPr indent="-31750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400"/>
              <a:buChar char="■"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11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113328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8 Team">
  <p:cSld name="CUSTOM_8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2"/>
          <p:cNvSpPr txBox="1"/>
          <p:nvPr>
            <p:ph idx="1" type="subTitle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09" name="Google Shape;109;p12"/>
          <p:cNvSpPr txBox="1"/>
          <p:nvPr>
            <p:ph idx="2" type="subTitle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10" name="Google Shape;110;p12"/>
          <p:cNvSpPr txBox="1"/>
          <p:nvPr>
            <p:ph idx="3" type="subTitle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111" name="Google Shape;111;p12"/>
          <p:cNvSpPr txBox="1"/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12" name="Google Shape;112;p12"/>
          <p:cNvSpPr txBox="1"/>
          <p:nvPr>
            <p:ph idx="4" type="body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3" name="Google Shape;113;p12"/>
          <p:cNvSpPr txBox="1"/>
          <p:nvPr>
            <p:ph idx="5" type="body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sp>
        <p:nvSpPr>
          <p:cNvPr id="114" name="Google Shape;114;p12"/>
          <p:cNvSpPr txBox="1"/>
          <p:nvPr>
            <p:ph idx="6" type="body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36550" lvl="1" marL="9144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indent="-336550" lvl="2" marL="13716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indent="-336550" lvl="3" marL="18288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indent="-336550" lvl="4" marL="22860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indent="-336550" lvl="5" marL="274320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indent="-336550" lvl="6" marL="320040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indent="-336550" lvl="7" marL="365760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indent="-336550" lvl="8" marL="411480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/>
        </p:txBody>
      </p:sp>
      <p:pic>
        <p:nvPicPr>
          <p:cNvPr id="115" name="Google Shape;115;p12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199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2"/>
          <p:cNvSpPr/>
          <p:nvPr/>
        </p:nvSpPr>
        <p:spPr>
          <a:xfrm flipH="1" rot="-5400000">
            <a:off x="-12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2"/>
          <p:cNvSpPr/>
          <p:nvPr/>
        </p:nvSpPr>
        <p:spPr>
          <a:xfrm flipH="1" rot="-5400000">
            <a:off x="9143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2"/>
          <p:cNvSpPr/>
          <p:nvPr/>
        </p:nvSpPr>
        <p:spPr>
          <a:xfrm flipH="1">
            <a:off x="11106000" y="0"/>
            <a:ext cx="1086000" cy="10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2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0" name="Google Shape;120;p12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0 Text and Image">
  <p:cSld name="CUSTOM_9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3"/>
          <p:cNvSpPr txBox="1"/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123" name="Google Shape;123;p13"/>
          <p:cNvSpPr txBox="1"/>
          <p:nvPr>
            <p:ph idx="1" type="subTitle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/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199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/>
          <p:nvPr/>
        </p:nvSpPr>
        <p:spPr>
          <a:xfrm flipH="1" rot="-5400000">
            <a:off x="-12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3"/>
          <p:cNvSpPr/>
          <p:nvPr/>
        </p:nvSpPr>
        <p:spPr>
          <a:xfrm flipH="1" rot="-5400000">
            <a:off x="9143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11106000" y="0"/>
            <a:ext cx="1086000" cy="10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1 Background image">
  <p:cSld name="CUSTOM_10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4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4"/>
          <p:cNvSpPr txBox="1"/>
          <p:nvPr>
            <p:ph type="title"/>
          </p:nvPr>
        </p:nvSpPr>
        <p:spPr>
          <a:xfrm>
            <a:off x="7223375" y="2088000"/>
            <a:ext cx="4458300" cy="23772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0"/>
              <a:buNone/>
              <a:defRPr sz="15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3" name="Google Shape;133;p14"/>
          <p:cNvSpPr/>
          <p:nvPr/>
        </p:nvSpPr>
        <p:spPr>
          <a:xfrm rot="-5400000">
            <a:off x="-12" y="-12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4"/>
          <p:cNvSpPr/>
          <p:nvPr/>
        </p:nvSpPr>
        <p:spPr>
          <a:xfrm rot="-5400000">
            <a:off x="914388" y="91436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2 Percentages">
  <p:cSld name="CUSTOM_1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3923225" y="0"/>
            <a:ext cx="4134600" cy="644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5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 flipH="1"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5"/>
          <p:cNvSpPr txBox="1"/>
          <p:nvPr>
            <p:ph hasCustomPrompt="1" type="title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0" name="Google Shape;140;p15"/>
          <p:cNvSpPr txBox="1"/>
          <p:nvPr>
            <p:ph idx="2" type="title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/>
        </p:txBody>
      </p:sp>
      <p:sp>
        <p:nvSpPr>
          <p:cNvPr id="141" name="Google Shape;141;p15"/>
          <p:cNvSpPr txBox="1"/>
          <p:nvPr>
            <p:ph hasCustomPrompt="1" idx="3" type="title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2" name="Google Shape;142;p15"/>
          <p:cNvSpPr txBox="1"/>
          <p:nvPr>
            <p:ph hasCustomPrompt="1" idx="4" type="title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143" name="Google Shape;143;p15"/>
          <p:cNvSpPr txBox="1"/>
          <p:nvPr>
            <p:ph idx="1" type="body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4" name="Google Shape;144;p15"/>
          <p:cNvSpPr txBox="1"/>
          <p:nvPr>
            <p:ph idx="5" type="body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5" name="Google Shape;145;p15"/>
          <p:cNvSpPr txBox="1"/>
          <p:nvPr>
            <p:ph idx="6" type="body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683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indent="-3683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indent="-36830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indent="-36830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146" name="Google Shape;146;p15"/>
          <p:cNvSpPr/>
          <p:nvPr/>
        </p:nvSpPr>
        <p:spPr>
          <a:xfrm rot="10800000">
            <a:off x="0" y="594360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>
            <a:off x="914375" y="55248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50" name="Google Shape;150;p15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3 Six columns">
  <p:cSld name="CUSTOM_12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6"/>
          <p:cNvSpPr/>
          <p:nvPr/>
        </p:nvSpPr>
        <p:spPr>
          <a:xfrm>
            <a:off x="0" y="1668700"/>
            <a:ext cx="12192000" cy="421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7545300" y="1901600"/>
            <a:ext cx="4612198" cy="495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6"/>
          <p:cNvSpPr txBox="1"/>
          <p:nvPr>
            <p:ph idx="1" type="subTitle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5" name="Google Shape;155;p16"/>
          <p:cNvSpPr txBox="1"/>
          <p:nvPr>
            <p:ph idx="2" type="subTitle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6" name="Google Shape;156;p16"/>
          <p:cNvSpPr txBox="1"/>
          <p:nvPr>
            <p:ph idx="3" type="subTitle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7" name="Google Shape;157;p16"/>
          <p:cNvSpPr txBox="1"/>
          <p:nvPr>
            <p:ph idx="4" type="subTitle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8" name="Google Shape;158;p16"/>
          <p:cNvSpPr txBox="1"/>
          <p:nvPr>
            <p:ph idx="5" type="subTitle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59" name="Google Shape;159;p16"/>
          <p:cNvSpPr txBox="1"/>
          <p:nvPr>
            <p:ph idx="6" type="subTitle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b="1" sz="2000"/>
            </a:lvl1pPr>
            <a:lvl2pPr lvl="1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2pPr>
            <a:lvl3pPr lvl="2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3pPr>
            <a:lvl4pPr lvl="3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4pPr>
            <a:lvl5pPr lvl="4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5pPr>
            <a:lvl6pPr lvl="5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6pPr>
            <a:lvl7pPr lvl="6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7pPr>
            <a:lvl8pPr lvl="7" rtl="0">
              <a:spcBef>
                <a:spcPts val="2100"/>
              </a:spcBef>
              <a:spcAft>
                <a:spcPts val="0"/>
              </a:spcAft>
              <a:buSzPts val="2000"/>
              <a:buNone/>
              <a:defRPr b="1" sz="20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000"/>
              <a:buNone/>
              <a:defRPr b="1" sz="2000"/>
            </a:lvl9pPr>
          </a:lstStyle>
          <a:p/>
        </p:txBody>
      </p:sp>
      <p:sp>
        <p:nvSpPr>
          <p:cNvPr id="160" name="Google Shape;160;p16"/>
          <p:cNvSpPr txBox="1"/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61" name="Google Shape;161;p16"/>
          <p:cNvSpPr txBox="1"/>
          <p:nvPr>
            <p:ph idx="7" type="body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2" name="Google Shape;162;p16"/>
          <p:cNvSpPr txBox="1"/>
          <p:nvPr>
            <p:ph idx="8" type="body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3" name="Google Shape;163;p16"/>
          <p:cNvSpPr txBox="1"/>
          <p:nvPr>
            <p:ph idx="9" type="body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4" name="Google Shape;164;p16"/>
          <p:cNvSpPr txBox="1"/>
          <p:nvPr>
            <p:ph idx="13" type="body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5" name="Google Shape;165;p16"/>
          <p:cNvSpPr txBox="1"/>
          <p:nvPr>
            <p:ph idx="14" type="body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66" name="Google Shape;166;p16"/>
          <p:cNvSpPr txBox="1"/>
          <p:nvPr>
            <p:ph idx="15" type="body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pic>
        <p:nvPicPr>
          <p:cNvPr id="167" name="Google Shape;167;p1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1" y="-76200"/>
            <a:ext cx="3203599" cy="34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6"/>
          <p:cNvSpPr/>
          <p:nvPr/>
        </p:nvSpPr>
        <p:spPr>
          <a:xfrm flipH="1" rot="5400000">
            <a:off x="11277588" y="-12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 flipH="1" rot="5400000">
            <a:off x="10858788" y="91436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1" name="Google Shape;171;p16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4 Map">
  <p:cSld name="CUSTOM_13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7"/>
          <p:cNvSpPr/>
          <p:nvPr/>
        </p:nvSpPr>
        <p:spPr>
          <a:xfrm>
            <a:off x="381000" y="22625"/>
            <a:ext cx="73152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17"/>
          <p:cNvSpPr/>
          <p:nvPr/>
        </p:nvSpPr>
        <p:spPr>
          <a:xfrm>
            <a:off x="863250" y="584850"/>
            <a:ext cx="7480800" cy="5078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7"/>
          <p:cNvSpPr txBox="1"/>
          <p:nvPr>
            <p:ph idx="1" type="subTitle"/>
          </p:nvPr>
        </p:nvSpPr>
        <p:spPr>
          <a:xfrm>
            <a:off x="8378500" y="1882375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6" name="Google Shape;176;p17"/>
          <p:cNvSpPr txBox="1"/>
          <p:nvPr>
            <p:ph idx="2" type="subTitle"/>
          </p:nvPr>
        </p:nvSpPr>
        <p:spPr>
          <a:xfrm>
            <a:off x="8378500" y="4102757"/>
            <a:ext cx="33978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b="1"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b="1"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b="1" sz="1800"/>
            </a:lvl9pPr>
          </a:lstStyle>
          <a:p/>
        </p:txBody>
      </p:sp>
      <p:sp>
        <p:nvSpPr>
          <p:cNvPr id="177" name="Google Shape;177;p17"/>
          <p:cNvSpPr txBox="1"/>
          <p:nvPr>
            <p:ph type="title"/>
          </p:nvPr>
        </p:nvSpPr>
        <p:spPr>
          <a:xfrm>
            <a:off x="1153300" y="745775"/>
            <a:ext cx="10623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78" name="Google Shape;178;p17"/>
          <p:cNvSpPr txBox="1"/>
          <p:nvPr>
            <p:ph idx="3" type="body"/>
          </p:nvPr>
        </p:nvSpPr>
        <p:spPr>
          <a:xfrm>
            <a:off x="8378500" y="2318375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179" name="Google Shape;179;p17"/>
          <p:cNvSpPr txBox="1"/>
          <p:nvPr>
            <p:ph idx="4" type="body"/>
          </p:nvPr>
        </p:nvSpPr>
        <p:spPr>
          <a:xfrm>
            <a:off x="8378500" y="4506700"/>
            <a:ext cx="3397800" cy="155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175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pic>
        <p:nvPicPr>
          <p:cNvPr id="180" name="Google Shape;180;p17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7715251" y="1"/>
            <a:ext cx="4476749" cy="4810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7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7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5 Timeline">
  <p:cSld name="CUSTOM_14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/>
          <p:nvPr/>
        </p:nvSpPr>
        <p:spPr>
          <a:xfrm>
            <a:off x="0" y="4691525"/>
            <a:ext cx="12192000" cy="1190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8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0" name="Google Shape;190;p18"/>
          <p:cNvSpPr txBox="1"/>
          <p:nvPr>
            <p:ph idx="2" type="subTitle"/>
          </p:nvPr>
        </p:nvSpPr>
        <p:spPr>
          <a:xfrm>
            <a:off x="277537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1" name="Google Shape;191;p18"/>
          <p:cNvSpPr txBox="1"/>
          <p:nvPr>
            <p:ph idx="3" type="subTitle"/>
          </p:nvPr>
        </p:nvSpPr>
        <p:spPr>
          <a:xfrm>
            <a:off x="5135153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2" name="Google Shape;192;p18"/>
          <p:cNvSpPr txBox="1"/>
          <p:nvPr>
            <p:ph idx="4" type="subTitle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3" name="Google Shape;193;p18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2pPr>
            <a:lvl3pPr lvl="2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3pPr>
            <a:lvl4pPr lvl="3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4pPr>
            <a:lvl5pPr lvl="4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5pPr>
            <a:lvl6pPr lvl="5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6pPr>
            <a:lvl7pPr lvl="6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7pPr>
            <a:lvl8pPr lvl="7" rtl="0" algn="ctr">
              <a:spcBef>
                <a:spcPts val="2100"/>
              </a:spcBef>
              <a:spcAft>
                <a:spcPts val="0"/>
              </a:spcAft>
              <a:buSzPts val="2200"/>
              <a:buNone/>
              <a:defRPr b="1" sz="2200"/>
            </a:lvl8pPr>
            <a:lvl9pPr lvl="8" rtl="0" algn="ctr">
              <a:spcBef>
                <a:spcPts val="2100"/>
              </a:spcBef>
              <a:spcAft>
                <a:spcPts val="2100"/>
              </a:spcAft>
              <a:buSzPts val="2200"/>
              <a:buNone/>
              <a:defRPr b="1" sz="2200"/>
            </a:lvl9pPr>
          </a:lstStyle>
          <a:p/>
        </p:txBody>
      </p:sp>
      <p:sp>
        <p:nvSpPr>
          <p:cNvPr id="194" name="Google Shape;194;p18"/>
          <p:cNvSpPr txBox="1"/>
          <p:nvPr>
            <p:ph type="title"/>
          </p:nvPr>
        </p:nvSpPr>
        <p:spPr>
          <a:xfrm>
            <a:off x="415600" y="974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195" name="Google Shape;195;p18"/>
          <p:cNvSpPr txBox="1"/>
          <p:nvPr>
            <p:ph idx="6" type="body"/>
          </p:nvPr>
        </p:nvSpPr>
        <p:spPr>
          <a:xfrm>
            <a:off x="4156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6" name="Google Shape;196;p18"/>
          <p:cNvSpPr txBox="1"/>
          <p:nvPr>
            <p:ph idx="7" type="body"/>
          </p:nvPr>
        </p:nvSpPr>
        <p:spPr>
          <a:xfrm>
            <a:off x="277537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7" name="Google Shape;197;p18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8" name="Google Shape;198;p18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199" name="Google Shape;199;p18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00" name="Google Shape;200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1" name="Google Shape;201;p18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6 Title and text left">
  <p:cSld name="CUSTOM_15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9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05" name="Google Shape;205;p19"/>
          <p:cNvSpPr txBox="1"/>
          <p:nvPr>
            <p:ph idx="1" type="body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06" name="Google Shape;206;p19"/>
          <p:cNvSpPr/>
          <p:nvPr/>
        </p:nvSpPr>
        <p:spPr>
          <a:xfrm>
            <a:off x="7166372" y="0"/>
            <a:ext cx="4134600" cy="6324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9"/>
          <p:cNvSpPr/>
          <p:nvPr/>
        </p:nvSpPr>
        <p:spPr>
          <a:xfrm>
            <a:off x="67056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9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9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9"/>
          <p:cNvSpPr/>
          <p:nvPr/>
        </p:nvSpPr>
        <p:spPr>
          <a:xfrm>
            <a:off x="0" y="5943500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2" name="Google Shape;212;p19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7 Title and text right">
  <p:cSld name="CUSTOM_16">
    <p:bg>
      <p:bgPr>
        <a:solidFill>
          <a:schemeClr val="accent4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0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5810248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 txBox="1"/>
          <p:nvPr>
            <p:ph type="title"/>
          </p:nvPr>
        </p:nvSpPr>
        <p:spPr>
          <a:xfrm>
            <a:off x="5978200" y="974375"/>
            <a:ext cx="5581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Font typeface="Abril Fatface"/>
              <a:buNone/>
              <a:defRPr sz="40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16" name="Google Shape;216;p20"/>
          <p:cNvSpPr txBox="1"/>
          <p:nvPr>
            <p:ph idx="1" type="body"/>
          </p:nvPr>
        </p:nvSpPr>
        <p:spPr>
          <a:xfrm>
            <a:off x="6012800" y="2508475"/>
            <a:ext cx="5581500" cy="3106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7" name="Google Shape;217;p20"/>
          <p:cNvSpPr/>
          <p:nvPr/>
        </p:nvSpPr>
        <p:spPr>
          <a:xfrm flipH="1">
            <a:off x="856528" y="0"/>
            <a:ext cx="4134600" cy="632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"/>
          <p:cNvSpPr/>
          <p:nvPr/>
        </p:nvSpPr>
        <p:spPr>
          <a:xfrm flipH="1">
            <a:off x="3810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0"/>
          <p:cNvSpPr/>
          <p:nvPr/>
        </p:nvSpPr>
        <p:spPr>
          <a:xfrm>
            <a:off x="11277600" y="5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0"/>
          <p:cNvSpPr/>
          <p:nvPr/>
        </p:nvSpPr>
        <p:spPr>
          <a:xfrm>
            <a:off x="10858825" y="91445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 flipH="1">
            <a:off x="11277600" y="5943550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0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ust title">
  <p:cSld name="CUSTOM_18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8 Custom Layout 1">
  <p:cSld name="CUSTOM_17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/>
          <p:nvPr>
            <p:ph idx="1" type="subTitle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5" name="Google Shape;225;p21"/>
          <p:cNvSpPr txBox="1"/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26" name="Google Shape;226;p21"/>
          <p:cNvSpPr txBox="1"/>
          <p:nvPr>
            <p:ph idx="2" type="body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227" name="Google Shape;227;p21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 flipH="1"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1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1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1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_20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3" name="Google Shape;233;p2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2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235" name="Google Shape;235;p22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236" name="Google Shape;236;p22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7" name="Google Shape;237;p22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22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22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0" name="Google Shape;240;p22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241" name="Google Shape;241;p22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1pPr>
            <a:lvl2pPr lvl="1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2pPr>
            <a:lvl3pPr lvl="2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3pPr>
            <a:lvl4pPr lvl="3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4pPr>
            <a:lvl5pPr lvl="4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5pPr>
            <a:lvl6pPr lvl="5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6pPr>
            <a:lvl7pPr lvl="6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7pPr>
            <a:lvl8pPr lvl="7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8pPr>
            <a:lvl9pPr lvl="8">
              <a:buNone/>
              <a:defRPr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2 Intro">
  <p:cSld name="CUSTOM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0" y="6256100"/>
            <a:ext cx="601800" cy="601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391900" y="6066239"/>
            <a:ext cx="800100" cy="79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>
            <a:off x="4781550" y="0"/>
            <a:ext cx="2933700" cy="2886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/>
          <p:nvPr>
            <p:ph type="title"/>
          </p:nvPr>
        </p:nvSpPr>
        <p:spPr>
          <a:xfrm>
            <a:off x="6903771" y="1583975"/>
            <a:ext cx="4491600" cy="1324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ldrich"/>
              <a:buNone/>
              <a:defRPr sz="50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bril Fatface"/>
              <a:buNone/>
              <a:defRPr sz="5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6903750" y="2988275"/>
            <a:ext cx="4491600" cy="2235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33" name="Google Shape;33;p4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7867650" y="6452500"/>
            <a:ext cx="35397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Google Shape;35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3 Talking Points">
  <p:cSld name="CUSTOM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4228075" y="0"/>
            <a:ext cx="68211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3559150" y="1924050"/>
            <a:ext cx="8217300" cy="4043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" name="Google Shape;40;p5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5"/>
          <p:cNvSpPr/>
          <p:nvPr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85882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5"/>
          <p:cNvSpPr/>
          <p:nvPr/>
        </p:nvSpPr>
        <p:spPr>
          <a:xfrm>
            <a:off x="0" y="5524400"/>
            <a:ext cx="1333500" cy="13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5"/>
          <p:cNvSpPr txBox="1"/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45" name="Google Shape;45;p5"/>
          <p:cNvSpPr txBox="1"/>
          <p:nvPr>
            <p:ph idx="1" type="body"/>
          </p:nvPr>
        </p:nvSpPr>
        <p:spPr>
          <a:xfrm>
            <a:off x="4819650" y="2212800"/>
            <a:ext cx="60960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47" name="Google Shape;47;p5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4 Section Title">
  <p:cSld name="CUSTOM_3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/>
          <p:nvPr/>
        </p:nvSpPr>
        <p:spPr>
          <a:xfrm>
            <a:off x="381000" y="22625"/>
            <a:ext cx="73152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 rot="10800000"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/>
          <p:nvPr/>
        </p:nvSpPr>
        <p:spPr>
          <a:xfrm>
            <a:off x="863250" y="584850"/>
            <a:ext cx="7480800" cy="50781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6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6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6"/>
          <p:cNvSpPr txBox="1"/>
          <p:nvPr>
            <p:ph type="title"/>
          </p:nvPr>
        </p:nvSpPr>
        <p:spPr>
          <a:xfrm>
            <a:off x="2933700" y="296825"/>
            <a:ext cx="3126000" cy="18396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/>
        </p:txBody>
      </p:sp>
      <p:sp>
        <p:nvSpPr>
          <p:cNvPr id="55" name="Google Shape;55;p6"/>
          <p:cNvSpPr txBox="1"/>
          <p:nvPr>
            <p:ph idx="1" type="body"/>
          </p:nvPr>
        </p:nvSpPr>
        <p:spPr>
          <a:xfrm>
            <a:off x="1206525" y="3213275"/>
            <a:ext cx="6356400" cy="207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2" type="title"/>
          </p:nvPr>
        </p:nvSpPr>
        <p:spPr>
          <a:xfrm>
            <a:off x="1206525" y="2288825"/>
            <a:ext cx="63564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6 Two columns">
  <p:cSld name="CUSTOM_4">
    <p:bg>
      <p:bgPr>
        <a:solidFill>
          <a:schemeClr val="accent4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idx="1" type="subTitle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0" name="Google Shape;60;p7"/>
          <p:cNvSpPr txBox="1"/>
          <p:nvPr>
            <p:ph idx="2" type="subTitle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61" name="Google Shape;61;p7"/>
          <p:cNvSpPr txBox="1"/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3" type="body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4" type="body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pic>
        <p:nvPicPr>
          <p:cNvPr id="64" name="Google Shape;64;p7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flipH="1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7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5 One column">
  <p:cSld name="CUSTOM_5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/>
          <p:nvPr>
            <p:ph idx="1" type="subTitle"/>
          </p:nvPr>
        </p:nvSpPr>
        <p:spPr>
          <a:xfrm>
            <a:off x="758914" y="2557575"/>
            <a:ext cx="5679900" cy="717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70" name="Google Shape;70;p8"/>
          <p:cNvSpPr txBox="1"/>
          <p:nvPr>
            <p:ph type="title"/>
          </p:nvPr>
        </p:nvSpPr>
        <p:spPr>
          <a:xfrm>
            <a:off x="720400" y="1660175"/>
            <a:ext cx="5679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1" name="Google Shape;71;p8"/>
          <p:cNvSpPr txBox="1"/>
          <p:nvPr>
            <p:ph idx="2" type="body"/>
          </p:nvPr>
        </p:nvSpPr>
        <p:spPr>
          <a:xfrm>
            <a:off x="758916" y="3217750"/>
            <a:ext cx="5679900" cy="3436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indent="-349250" lvl="1" marL="9144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72" name="Google Shape;72;p8"/>
          <p:cNvSpPr/>
          <p:nvPr/>
        </p:nvSpPr>
        <p:spPr>
          <a:xfrm>
            <a:off x="7166372" y="0"/>
            <a:ext cx="4134600" cy="6324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6705600" y="593375"/>
            <a:ext cx="5070900" cy="50697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8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>
            <a:off x="581025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/>
          <p:nvPr/>
        </p:nvSpPr>
        <p:spPr>
          <a:xfrm flipH="1">
            <a:off x="0" y="0"/>
            <a:ext cx="91440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8"/>
          <p:cNvSpPr/>
          <p:nvPr/>
        </p:nvSpPr>
        <p:spPr>
          <a:xfrm flipH="1">
            <a:off x="914375" y="914400"/>
            <a:ext cx="418800" cy="418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8"/>
          <p:cNvSpPr/>
          <p:nvPr/>
        </p:nvSpPr>
        <p:spPr>
          <a:xfrm>
            <a:off x="0" y="5943500"/>
            <a:ext cx="9144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7 Quote">
  <p:cSld name="CUSTOM_6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2" name="Google Shape;82;p9"/>
          <p:cNvSpPr txBox="1"/>
          <p:nvPr>
            <p:ph idx="1" type="subTitle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/>
        </p:txBody>
      </p:sp>
      <p:pic>
        <p:nvPicPr>
          <p:cNvPr id="83" name="Google Shape;83;p9"/>
          <p:cNvPicPr preferRelativeResize="0"/>
          <p:nvPr/>
        </p:nvPicPr>
        <p:blipFill rotWithShape="1">
          <a:blip r:embed="rId2">
            <a:alphaModFix amt="19000"/>
          </a:blip>
          <a:srcRect b="3540" l="47654" r="0" t="21458"/>
          <a:stretch/>
        </p:blipFill>
        <p:spPr>
          <a:xfrm rot="10800000">
            <a:off x="0" y="2"/>
            <a:ext cx="6381752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09 Big Title">
  <p:cSld name="CUSTOM_7">
    <p:bg>
      <p:bgPr>
        <a:solidFill>
          <a:schemeClr val="accent2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0"/>
          <p:cNvPicPr preferRelativeResize="0"/>
          <p:nvPr/>
        </p:nvPicPr>
        <p:blipFill rotWithShape="1">
          <a:blip r:embed="rId2">
            <a:alphaModFix amt="21000"/>
          </a:blip>
          <a:srcRect b="24998" l="0" r="0" t="0"/>
          <a:stretch/>
        </p:blipFill>
        <p:spPr>
          <a:xfrm>
            <a:off x="26750" y="0"/>
            <a:ext cx="12192000" cy="685800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0"/>
          <p:cNvSpPr/>
          <p:nvPr/>
        </p:nvSpPr>
        <p:spPr>
          <a:xfrm rot="5400000">
            <a:off x="11277588" y="5943588"/>
            <a:ext cx="9144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0"/>
          <p:cNvSpPr/>
          <p:nvPr/>
        </p:nvSpPr>
        <p:spPr>
          <a:xfrm rot="5400000">
            <a:off x="10858788" y="5524813"/>
            <a:ext cx="418800" cy="418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0"/>
          <p:cNvSpPr/>
          <p:nvPr/>
        </p:nvSpPr>
        <p:spPr>
          <a:xfrm rot="-5400000">
            <a:off x="-12" y="-12"/>
            <a:ext cx="914400" cy="914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>
            <a:off x="914388" y="914363"/>
            <a:ext cx="418800" cy="41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"/>
          <p:cNvSpPr txBox="1"/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2" name="Google Shape;92;p10"/>
          <p:cNvSpPr txBox="1"/>
          <p:nvPr>
            <p:ph idx="1" type="body"/>
          </p:nvPr>
        </p:nvSpPr>
        <p:spPr>
          <a:xfrm>
            <a:off x="548200" y="5638800"/>
            <a:ext cx="10043700" cy="739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1pPr>
            <a:lvl2pPr indent="-349250" lvl="1" marL="914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indent="-349250" lvl="2" marL="1371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indent="-349250" lvl="3" marL="18288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indent="-349250" lvl="4" marL="22860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indent="-349250" lvl="5" marL="27432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indent="-349250" lvl="6" marL="32004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indent="-349250" lvl="7" marL="3657600" algn="ctr">
              <a:spcBef>
                <a:spcPts val="210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indent="-349250" lvl="8" marL="4114800" algn="ctr">
              <a:spcBef>
                <a:spcPts val="2100"/>
              </a:spcBef>
              <a:spcAft>
                <a:spcPts val="210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3" name="Google Shape;93;p10"/>
          <p:cNvSpPr txBox="1"/>
          <p:nvPr>
            <p:ph idx="12" type="sldNum"/>
          </p:nvPr>
        </p:nvSpPr>
        <p:spPr>
          <a:xfrm>
            <a:off x="11180445" y="6180734"/>
            <a:ext cx="731700" cy="525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rtl="0">
              <a:buNone/>
              <a:defRPr>
                <a:solidFill>
                  <a:schemeClr val="accent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 SemiBold"/>
              <a:buNone/>
              <a:defRPr sz="3500">
                <a:solidFill>
                  <a:schemeClr val="dk1"/>
                </a:solidFill>
                <a:latin typeface="Playfair Display SemiBold"/>
                <a:ea typeface="Playfair Display SemiBold"/>
                <a:cs typeface="Playfair Display SemiBold"/>
                <a:sym typeface="Playfair Display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>
            <a:lvl1pPr indent="-3492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●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Questrial"/>
              <a:buChar char="○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Questrial"/>
              <a:buChar char="■"/>
              <a:defRPr sz="19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0763210" y="61414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/>
          <p:nvPr>
            <p:ph type="title"/>
          </p:nvPr>
        </p:nvSpPr>
        <p:spPr>
          <a:xfrm>
            <a:off x="5748575" y="1717325"/>
            <a:ext cx="60528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Associate Executive Director</a:t>
            </a:r>
            <a:r>
              <a:rPr lang="en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 </a:t>
            </a:r>
            <a:endParaRPr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48" name="Google Shape;248;p23"/>
          <p:cNvSpPr txBox="1"/>
          <p:nvPr>
            <p:ph type="title"/>
          </p:nvPr>
        </p:nvSpPr>
        <p:spPr>
          <a:xfrm>
            <a:off x="5296775" y="3742800"/>
            <a:ext cx="6956400" cy="1230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layfair Display"/>
                <a:ea typeface="Playfair Display"/>
                <a:cs typeface="Playfair Display"/>
                <a:sym typeface="Playfair Display"/>
              </a:rPr>
              <a:t>Search &amp; 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Playfair Display"/>
                <a:ea typeface="Playfair Display"/>
                <a:cs typeface="Playfair Display"/>
                <a:sym typeface="Playfair Display"/>
              </a:rPr>
              <a:t>Appointment Process</a:t>
            </a:r>
            <a:endParaRPr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3">
            <a:alphaModFix amt="58000"/>
          </a:blip>
          <a:srcRect b="5276" l="0" r="0" t="0"/>
          <a:stretch/>
        </p:blipFill>
        <p:spPr>
          <a:xfrm>
            <a:off x="432800" y="209550"/>
            <a:ext cx="3793444" cy="539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"/>
          <p:cNvSpPr txBox="1"/>
          <p:nvPr>
            <p:ph type="title"/>
          </p:nvPr>
        </p:nvSpPr>
        <p:spPr>
          <a:xfrm>
            <a:off x="491800" y="440975"/>
            <a:ext cx="62679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Goals for Tonight</a:t>
            </a:r>
            <a:endParaRPr sz="4800"/>
          </a:p>
        </p:txBody>
      </p:sp>
      <p:pic>
        <p:nvPicPr>
          <p:cNvPr id="255" name="Google Shape;255;p24"/>
          <p:cNvPicPr preferRelativeResize="0"/>
          <p:nvPr/>
        </p:nvPicPr>
        <p:blipFill rotWithShape="1">
          <a:blip r:embed="rId3">
            <a:alphaModFix/>
          </a:blip>
          <a:srcRect b="6032" l="7969" r="0" t="0"/>
          <a:stretch/>
        </p:blipFill>
        <p:spPr>
          <a:xfrm>
            <a:off x="-112096" y="2204275"/>
            <a:ext cx="2968452" cy="4448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4"/>
          <p:cNvSpPr txBox="1"/>
          <p:nvPr/>
        </p:nvSpPr>
        <p:spPr>
          <a:xfrm>
            <a:off x="4664174" y="2401025"/>
            <a:ext cx="6142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lt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estrial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Approve  Job Description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estrial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Approve  Salary Schedule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estrial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Approve updated Organizational Chart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Approve the Timeline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estrial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Nominate Board Member for Screening Team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-14605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Questrial"/>
              <a:buChar char="❖"/>
            </a:pPr>
            <a:r>
              <a:rPr lang="en" sz="23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rPr>
              <a:t> Nominate Board Member for Interview Team</a:t>
            </a:r>
            <a:endParaRPr sz="23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7" name="Google Shape;257;p24"/>
          <p:cNvSpPr txBox="1"/>
          <p:nvPr/>
        </p:nvSpPr>
        <p:spPr>
          <a:xfrm>
            <a:off x="1645699" y="4331100"/>
            <a:ext cx="1333800" cy="115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7400">
              <a:solidFill>
                <a:srgbClr val="EBE8D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cxnSp>
        <p:nvCxnSpPr>
          <p:cNvPr id="258" name="Google Shape;258;p24"/>
          <p:cNvCxnSpPr/>
          <p:nvPr/>
        </p:nvCxnSpPr>
        <p:spPr>
          <a:xfrm rot="10800000">
            <a:off x="3178675" y="1412000"/>
            <a:ext cx="41511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9" name="Google Shape;259;p24"/>
          <p:cNvCxnSpPr/>
          <p:nvPr/>
        </p:nvCxnSpPr>
        <p:spPr>
          <a:xfrm rot="10800000">
            <a:off x="294950" y="1412000"/>
            <a:ext cx="29892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5"/>
          <p:cNvSpPr txBox="1"/>
          <p:nvPr>
            <p:ph type="title"/>
          </p:nvPr>
        </p:nvSpPr>
        <p:spPr>
          <a:xfrm>
            <a:off x="5636650" y="496250"/>
            <a:ext cx="6412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proposed</a:t>
            </a:r>
            <a:endParaRPr sz="34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 timeline for hiring</a:t>
            </a:r>
            <a:endParaRPr sz="3400"/>
          </a:p>
        </p:txBody>
      </p:sp>
      <p:sp>
        <p:nvSpPr>
          <p:cNvPr id="265" name="Google Shape;265;p25"/>
          <p:cNvSpPr txBox="1"/>
          <p:nvPr>
            <p:ph idx="1" type="subTitle"/>
          </p:nvPr>
        </p:nvSpPr>
        <p:spPr>
          <a:xfrm>
            <a:off x="415600" y="23160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1-8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6" name="Google Shape;266;p25"/>
          <p:cNvSpPr txBox="1"/>
          <p:nvPr>
            <p:ph idx="7" type="body"/>
          </p:nvPr>
        </p:nvSpPr>
        <p:spPr>
          <a:xfrm>
            <a:off x="2779750" y="330887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Screening to narrow interview pool to four candidates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0"/>
              </a:spcAft>
              <a:buNone/>
            </a:pPr>
            <a:r>
              <a:rPr lang="en"/>
              <a:t>Meeting: candidate review, solidify interviews &amp; questions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Invite candidates to interview</a:t>
            </a:r>
            <a:endParaRPr/>
          </a:p>
        </p:txBody>
      </p:sp>
      <p:sp>
        <p:nvSpPr>
          <p:cNvPr id="267" name="Google Shape;267;p25"/>
          <p:cNvSpPr txBox="1"/>
          <p:nvPr>
            <p:ph idx="2" type="subTitle"/>
          </p:nvPr>
        </p:nvSpPr>
        <p:spPr>
          <a:xfrm>
            <a:off x="2757152" y="23425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11-12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8" name="Google Shape;268;p25"/>
          <p:cNvSpPr txBox="1"/>
          <p:nvPr>
            <p:ph idx="8" type="body"/>
          </p:nvPr>
        </p:nvSpPr>
        <p:spPr>
          <a:xfrm>
            <a:off x="513515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Interviews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Each candidate will interview with both teams</a:t>
            </a:r>
            <a:endParaRPr/>
          </a:p>
        </p:txBody>
      </p:sp>
      <p:sp>
        <p:nvSpPr>
          <p:cNvPr id="269" name="Google Shape;269;p25"/>
          <p:cNvSpPr txBox="1"/>
          <p:nvPr>
            <p:ph idx="3" type="subTitle"/>
          </p:nvPr>
        </p:nvSpPr>
        <p:spPr>
          <a:xfrm>
            <a:off x="5098691" y="23425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19 - 20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0" name="Google Shape;270;p25"/>
          <p:cNvSpPr txBox="1"/>
          <p:nvPr>
            <p:ph idx="9" type="body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Interview teams select final candidate to bring to the boards</a:t>
            </a:r>
            <a:endParaRPr/>
          </a:p>
          <a:p>
            <a:pPr indent="0" lvl="0" marL="0" rtl="0" algn="ctr">
              <a:spcBef>
                <a:spcPts val="2100"/>
              </a:spcBef>
              <a:spcAft>
                <a:spcPts val="2100"/>
              </a:spcAft>
              <a:buNone/>
            </a:pPr>
            <a:r>
              <a:rPr lang="en"/>
              <a:t>Position offered to final candidate</a:t>
            </a:r>
            <a:r>
              <a:rPr lang="en"/>
              <a:t>.</a:t>
            </a:r>
            <a:endParaRPr/>
          </a:p>
        </p:txBody>
      </p:sp>
      <p:sp>
        <p:nvSpPr>
          <p:cNvPr id="271" name="Google Shape;271;p25"/>
          <p:cNvSpPr txBox="1"/>
          <p:nvPr>
            <p:ph idx="4" type="subTitle"/>
          </p:nvPr>
        </p:nvSpPr>
        <p:spPr>
          <a:xfrm>
            <a:off x="7418730" y="23425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20-21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2" name="Google Shape;272;p25"/>
          <p:cNvSpPr txBox="1"/>
          <p:nvPr>
            <p:ph idx="5" type="subTitle"/>
          </p:nvPr>
        </p:nvSpPr>
        <p:spPr>
          <a:xfrm>
            <a:off x="9854707" y="2316000"/>
            <a:ext cx="1997700" cy="6069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>
                <a:solidFill>
                  <a:schemeClr val="lt1"/>
                </a:solidFill>
              </a:rPr>
              <a:t>April 26-27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73" name="Google Shape;273;p25"/>
          <p:cNvSpPr txBox="1"/>
          <p:nvPr>
            <p:ph idx="6" type="body"/>
          </p:nvPr>
        </p:nvSpPr>
        <p:spPr>
          <a:xfrm>
            <a:off x="424350" y="330887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Posting for the position is Open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Select Paper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Screening Group  &amp; Interview Groups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(both include nominated board member from each </a:t>
            </a:r>
            <a:r>
              <a:rPr lang="en"/>
              <a:t>board</a:t>
            </a:r>
            <a:r>
              <a:rPr lang="en"/>
              <a:t>)</a:t>
            </a:r>
            <a:endParaRPr/>
          </a:p>
        </p:txBody>
      </p:sp>
      <p:sp>
        <p:nvSpPr>
          <p:cNvPr id="274" name="Google Shape;274;p25"/>
          <p:cNvSpPr txBox="1"/>
          <p:nvPr>
            <p:ph idx="13" type="body"/>
          </p:nvPr>
        </p:nvSpPr>
        <p:spPr>
          <a:xfrm>
            <a:off x="9854700" y="3238625"/>
            <a:ext cx="1997700" cy="2330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2100"/>
              </a:spcAft>
              <a:buNone/>
            </a:pPr>
            <a:r>
              <a:rPr lang="en"/>
              <a:t>Announce final </a:t>
            </a:r>
            <a:r>
              <a:rPr lang="en"/>
              <a:t>candidate</a:t>
            </a:r>
            <a:r>
              <a:rPr lang="en"/>
              <a:t> to boards in closed session at regular meeting</a:t>
            </a:r>
            <a:endParaRPr/>
          </a:p>
        </p:txBody>
      </p:sp>
      <p:cxnSp>
        <p:nvCxnSpPr>
          <p:cNvPr id="275" name="Google Shape;275;p25"/>
          <p:cNvCxnSpPr/>
          <p:nvPr/>
        </p:nvCxnSpPr>
        <p:spPr>
          <a:xfrm flipH="1">
            <a:off x="2300700" y="864950"/>
            <a:ext cx="3139200" cy="2610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5"/>
          <p:cNvCxnSpPr/>
          <p:nvPr/>
        </p:nvCxnSpPr>
        <p:spPr>
          <a:xfrm rot="10800000">
            <a:off x="11011800" y="1361000"/>
            <a:ext cx="11802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/>
          <p:nvPr>
            <p:ph type="title"/>
          </p:nvPr>
        </p:nvSpPr>
        <p:spPr>
          <a:xfrm>
            <a:off x="572175" y="2782625"/>
            <a:ext cx="7917900" cy="31608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2 Interview Teams of 4-5 participants each including:</a:t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Questrial"/>
              <a:buChar char="●"/>
            </a:pP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Current Executive Director</a:t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Questrial"/>
              <a:buChar char="●"/>
            </a:pP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2 Staff Members</a:t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Questrial"/>
              <a:buChar char="●"/>
            </a:pP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Board Members (2 on each panel; one per school)</a:t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Questrial"/>
              <a:buChar char="○"/>
            </a:pP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Lake View &amp; Feather River on one panel</a:t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Font typeface="Questrial"/>
              <a:buChar char="○"/>
            </a:pPr>
            <a:r>
              <a:rPr lang="en" sz="1900">
                <a:latin typeface="Questrial"/>
                <a:ea typeface="Questrial"/>
                <a:cs typeface="Questrial"/>
                <a:sym typeface="Questrial"/>
              </a:rPr>
              <a:t>Clarksville &amp; Winship on one panel</a:t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Interview team </a:t>
            </a: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members</a:t>
            </a: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 will sign confidentiality agreement</a:t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Candidates will interview with each interview team</a:t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2300">
                <a:latin typeface="Questrial"/>
                <a:ea typeface="Questrial"/>
                <a:cs typeface="Questrial"/>
                <a:sym typeface="Questrial"/>
              </a:rPr>
              <a:t>Both interview teams rate the candidates &amp; meet to discuss </a:t>
            </a:r>
            <a:endParaRPr b="1" sz="2300"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82" name="Google Shape;282;p26"/>
          <p:cNvPicPr preferRelativeResize="0"/>
          <p:nvPr/>
        </p:nvPicPr>
        <p:blipFill rotWithShape="1">
          <a:blip r:embed="rId3">
            <a:alphaModFix amt="58000"/>
          </a:blip>
          <a:srcRect b="5276" l="0" r="0" t="0"/>
          <a:stretch/>
        </p:blipFill>
        <p:spPr>
          <a:xfrm flipH="1">
            <a:off x="8681450" y="1504950"/>
            <a:ext cx="3793444" cy="53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6"/>
          <p:cNvSpPr txBox="1"/>
          <p:nvPr/>
        </p:nvSpPr>
        <p:spPr>
          <a:xfrm>
            <a:off x="660350" y="477825"/>
            <a:ext cx="111444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Interview &amp; Selection Process</a:t>
            </a:r>
            <a:endParaRPr sz="530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7"/>
          <p:cNvSpPr txBox="1"/>
          <p:nvPr>
            <p:ph type="title"/>
          </p:nvPr>
        </p:nvSpPr>
        <p:spPr>
          <a:xfrm>
            <a:off x="801100" y="1708750"/>
            <a:ext cx="4215900" cy="135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Communication</a:t>
            </a:r>
            <a:endParaRPr sz="36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89" name="Google Shape;289;p27"/>
          <p:cNvSpPr txBox="1"/>
          <p:nvPr>
            <p:ph idx="2" type="body"/>
          </p:nvPr>
        </p:nvSpPr>
        <p:spPr>
          <a:xfrm>
            <a:off x="640900" y="2904200"/>
            <a:ext cx="5455200" cy="2097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May 6- Announce new Associate Executive Director at Staff Meeting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rPr lang="en" sz="2000"/>
              <a:t>May 9- </a:t>
            </a:r>
            <a:r>
              <a:rPr lang="en" sz="2000"/>
              <a:t>Announcement</a:t>
            </a:r>
            <a:r>
              <a:rPr lang="en" sz="2000"/>
              <a:t> in Bulletin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rPr lang="en" sz="2000"/>
              <a:t>May 10- </a:t>
            </a:r>
            <a:r>
              <a:rPr lang="en" sz="2000"/>
              <a:t>Announcement</a:t>
            </a:r>
            <a:r>
              <a:rPr lang="en" sz="2000"/>
              <a:t> in Sequoia Scoop</a:t>
            </a:r>
            <a:endParaRPr sz="2000"/>
          </a:p>
        </p:txBody>
      </p:sp>
      <p:cxnSp>
        <p:nvCxnSpPr>
          <p:cNvPr id="290" name="Google Shape;290;p27"/>
          <p:cNvCxnSpPr/>
          <p:nvPr/>
        </p:nvCxnSpPr>
        <p:spPr>
          <a:xfrm rot="10800000">
            <a:off x="3268150" y="2442250"/>
            <a:ext cx="24888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1" name="Google Shape;291;p27"/>
          <p:cNvCxnSpPr/>
          <p:nvPr/>
        </p:nvCxnSpPr>
        <p:spPr>
          <a:xfrm rot="10800000">
            <a:off x="-19100" y="1908575"/>
            <a:ext cx="660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92" name="Google Shape;292;p27"/>
          <p:cNvPicPr preferRelativeResize="0"/>
          <p:nvPr/>
        </p:nvPicPr>
        <p:blipFill rotWithShape="1">
          <a:blip r:embed="rId3">
            <a:alphaModFix/>
          </a:blip>
          <a:srcRect b="6032" l="7969" r="0" t="0"/>
          <a:stretch/>
        </p:blipFill>
        <p:spPr>
          <a:xfrm flipH="1">
            <a:off x="7791450" y="2505075"/>
            <a:ext cx="4400550" cy="444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8"/>
          <p:cNvSpPr txBox="1"/>
          <p:nvPr>
            <p:ph type="title"/>
          </p:nvPr>
        </p:nvSpPr>
        <p:spPr>
          <a:xfrm>
            <a:off x="3486300" y="593375"/>
            <a:ext cx="62295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latin typeface="Playfair Display Medium"/>
                <a:ea typeface="Playfair Display Medium"/>
                <a:cs typeface="Playfair Display Medium"/>
                <a:sym typeface="Playfair Display Medium"/>
              </a:rPr>
              <a:t>Transition Plan</a:t>
            </a:r>
            <a:endParaRPr sz="3800">
              <a:latin typeface="Playfair Display Medium"/>
              <a:ea typeface="Playfair Display Medium"/>
              <a:cs typeface="Playfair Display Medium"/>
              <a:sym typeface="Playfair Display Medium"/>
            </a:endParaRPr>
          </a:p>
        </p:txBody>
      </p:sp>
      <p:sp>
        <p:nvSpPr>
          <p:cNvPr id="298" name="Google Shape;298;p28"/>
          <p:cNvSpPr txBox="1"/>
          <p:nvPr>
            <p:ph idx="2" type="subTitle"/>
          </p:nvPr>
        </p:nvSpPr>
        <p:spPr>
          <a:xfrm>
            <a:off x="3791407" y="2004325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100"/>
              <a:t>July 1</a:t>
            </a:r>
            <a:endParaRPr sz="2100"/>
          </a:p>
        </p:txBody>
      </p:sp>
      <p:sp>
        <p:nvSpPr>
          <p:cNvPr id="299" name="Google Shape;299;p28"/>
          <p:cNvSpPr txBox="1"/>
          <p:nvPr>
            <p:ph idx="6" type="body"/>
          </p:nvPr>
        </p:nvSpPr>
        <p:spPr>
          <a:xfrm>
            <a:off x="3790950" y="3685200"/>
            <a:ext cx="7044000" cy="9234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 month contract for Julie - continue supporting during the transition period</a:t>
            </a:r>
            <a:endParaRPr sz="2000"/>
          </a:p>
          <a:p>
            <a:pPr indent="0" lvl="0" marL="0" rtl="0" algn="l">
              <a:spcBef>
                <a:spcPts val="21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100"/>
              </a:spcBef>
              <a:spcAft>
                <a:spcPts val="210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"/>
          <p:cNvSpPr txBox="1"/>
          <p:nvPr>
            <p:ph idx="3" type="subTitle"/>
          </p:nvPr>
        </p:nvSpPr>
        <p:spPr>
          <a:xfrm>
            <a:off x="3790957" y="3258668"/>
            <a:ext cx="7613100" cy="60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100"/>
              <a:t>July 1 - September 30, 2022</a:t>
            </a:r>
            <a:endParaRPr sz="2100"/>
          </a:p>
        </p:txBody>
      </p:sp>
      <p:sp>
        <p:nvSpPr>
          <p:cNvPr id="301" name="Google Shape;301;p28"/>
          <p:cNvSpPr txBox="1"/>
          <p:nvPr>
            <p:ph idx="5" type="body"/>
          </p:nvPr>
        </p:nvSpPr>
        <p:spPr>
          <a:xfrm>
            <a:off x="3790950" y="2456725"/>
            <a:ext cx="6917700" cy="92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2000"/>
              <a:t>New contract begins for Associate Executive </a:t>
            </a:r>
            <a:r>
              <a:rPr lang="en" sz="2000"/>
              <a:t>director</a:t>
            </a:r>
            <a:r>
              <a:rPr lang="en" sz="2000"/>
              <a:t>.</a:t>
            </a:r>
            <a:endParaRPr sz="2000"/>
          </a:p>
        </p:txBody>
      </p:sp>
      <p:pic>
        <p:nvPicPr>
          <p:cNvPr id="302" name="Google Shape;302;p2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-11" y="933450"/>
            <a:ext cx="3819525" cy="59245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8"/>
          <p:cNvCxnSpPr/>
          <p:nvPr/>
        </p:nvCxnSpPr>
        <p:spPr>
          <a:xfrm rot="10800000">
            <a:off x="7086600" y="975125"/>
            <a:ext cx="4515000" cy="0"/>
          </a:xfrm>
          <a:prstGeom prst="straightConnector1">
            <a:avLst/>
          </a:prstGeom>
          <a:noFill/>
          <a:ln cap="rnd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04" name="Google Shape;304;p28"/>
          <p:cNvSpPr/>
          <p:nvPr/>
        </p:nvSpPr>
        <p:spPr>
          <a:xfrm>
            <a:off x="914400" y="914400"/>
            <a:ext cx="2571900" cy="534300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 txBox="1"/>
          <p:nvPr>
            <p:ph type="title"/>
          </p:nvPr>
        </p:nvSpPr>
        <p:spPr>
          <a:xfrm>
            <a:off x="2853400" y="1592025"/>
            <a:ext cx="6881100" cy="3160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any 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</a:t>
            </a:r>
            <a:endParaRPr/>
          </a:p>
        </p:txBody>
      </p:sp>
      <p:cxnSp>
        <p:nvCxnSpPr>
          <p:cNvPr id="310" name="Google Shape;310;p29"/>
          <p:cNvCxnSpPr/>
          <p:nvPr/>
        </p:nvCxnSpPr>
        <p:spPr>
          <a:xfrm rot="10800000">
            <a:off x="10975" y="4088675"/>
            <a:ext cx="36981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29"/>
          <p:cNvCxnSpPr/>
          <p:nvPr/>
        </p:nvCxnSpPr>
        <p:spPr>
          <a:xfrm rot="10800000">
            <a:off x="5093700" y="2921025"/>
            <a:ext cx="7098300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69615C"/>
      </a:dk1>
      <a:lt1>
        <a:srgbClr val="EBE8DF"/>
      </a:lt1>
      <a:dk2>
        <a:srgbClr val="88807B"/>
      </a:dk2>
      <a:lt2>
        <a:srgbClr val="FFFFFF"/>
      </a:lt2>
      <a:accent1>
        <a:srgbClr val="BEA398"/>
      </a:accent1>
      <a:accent2>
        <a:srgbClr val="838780"/>
      </a:accent2>
      <a:accent3>
        <a:srgbClr val="C6B19D"/>
      </a:accent3>
      <a:accent4>
        <a:srgbClr val="D3C8BC"/>
      </a:accent4>
      <a:accent5>
        <a:srgbClr val="5D615A"/>
      </a:accent5>
      <a:accent6>
        <a:srgbClr val="333F2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