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Ubuntu"/>
      <p:regular r:id="rId16"/>
      <p:bold r:id="rId17"/>
      <p:italic r:id="rId18"/>
      <p:boldItalic r:id="rId19"/>
    </p:embeddedFont>
    <p:embeddedFont>
      <p:font typeface="Roboto"/>
      <p:regular r:id="rId20"/>
      <p:bold r:id="rId21"/>
      <p:italic r:id="rId22"/>
      <p:boldItalic r:id="rId23"/>
    </p:embeddedFont>
    <p:embeddedFont>
      <p:font typeface="Staatliches"/>
      <p:regular r:id="rId24"/>
    </p:embeddedFont>
    <p:embeddedFont>
      <p:font typeface="Amatic SC"/>
      <p:regular r:id="rId25"/>
      <p:bold r:id="rId26"/>
    </p:embeddedFont>
    <p:embeddedFont>
      <p:font typeface="Ubuntu Medium"/>
      <p:regular r:id="rId27"/>
      <p:bold r:id="rId28"/>
      <p:italic r:id="rId29"/>
      <p:boldItalic r:id="rId30"/>
    </p:embeddedFont>
    <p:embeddedFont>
      <p:font typeface="Bellota Text"/>
      <p:regular r:id="rId31"/>
      <p:bold r:id="rId32"/>
      <p:italic r:id="rId33"/>
      <p:boldItalic r:id="rId34"/>
    </p:embeddedFont>
    <p:embeddedFont>
      <p:font typeface="Montserrat"/>
      <p:regular r:id="rId35"/>
      <p:bold r:id="rId36"/>
      <p:italic r:id="rId37"/>
      <p:boldItalic r:id="rId38"/>
    </p:embeddedFont>
    <p:embeddedFont>
      <p:font typeface="News Cycle"/>
      <p:regular r:id="rId39"/>
      <p:bold r:id="rId40"/>
    </p:embeddedFont>
    <p:embeddedFont>
      <p:font typeface="Crete Round"/>
      <p:regular r:id="rId41"/>
      <p:italic r:id="rId42"/>
    </p:embeddedFont>
    <p:embeddedFont>
      <p:font typeface="Homemade Apple"/>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ewsCycle-bold.fntdata"/><Relationship Id="rId20" Type="http://schemas.openxmlformats.org/officeDocument/2006/relationships/font" Target="fonts/Roboto-regular.fntdata"/><Relationship Id="rId42" Type="http://schemas.openxmlformats.org/officeDocument/2006/relationships/font" Target="fonts/CreteRound-italic.fntdata"/><Relationship Id="rId41" Type="http://schemas.openxmlformats.org/officeDocument/2006/relationships/font" Target="fonts/CreteRound-regular.fntdata"/><Relationship Id="rId22" Type="http://schemas.openxmlformats.org/officeDocument/2006/relationships/font" Target="fonts/Roboto-italic.fntdata"/><Relationship Id="rId21" Type="http://schemas.openxmlformats.org/officeDocument/2006/relationships/font" Target="fonts/Roboto-bold.fntdata"/><Relationship Id="rId43" Type="http://schemas.openxmlformats.org/officeDocument/2006/relationships/font" Target="fonts/HomemadeApple-regular.fntdata"/><Relationship Id="rId24" Type="http://schemas.openxmlformats.org/officeDocument/2006/relationships/font" Target="fonts/Staatliches-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maticSC-bold.fntdata"/><Relationship Id="rId25" Type="http://schemas.openxmlformats.org/officeDocument/2006/relationships/font" Target="fonts/AmaticSC-regular.fntdata"/><Relationship Id="rId28" Type="http://schemas.openxmlformats.org/officeDocument/2006/relationships/font" Target="fonts/UbuntuMedium-bold.fntdata"/><Relationship Id="rId27" Type="http://schemas.openxmlformats.org/officeDocument/2006/relationships/font" Target="fonts/UbuntuMediu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UbuntuMedium-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ellotaText-regular.fntdata"/><Relationship Id="rId30" Type="http://schemas.openxmlformats.org/officeDocument/2006/relationships/font" Target="fonts/UbuntuMedium-boldItalic.fntdata"/><Relationship Id="rId11" Type="http://schemas.openxmlformats.org/officeDocument/2006/relationships/slide" Target="slides/slide7.xml"/><Relationship Id="rId33" Type="http://schemas.openxmlformats.org/officeDocument/2006/relationships/font" Target="fonts/BellotaText-italic.fntdata"/><Relationship Id="rId10" Type="http://schemas.openxmlformats.org/officeDocument/2006/relationships/slide" Target="slides/slide6.xml"/><Relationship Id="rId32" Type="http://schemas.openxmlformats.org/officeDocument/2006/relationships/font" Target="fonts/BellotaText-bold.fntdata"/><Relationship Id="rId13" Type="http://schemas.openxmlformats.org/officeDocument/2006/relationships/slide" Target="slides/slide9.xml"/><Relationship Id="rId35" Type="http://schemas.openxmlformats.org/officeDocument/2006/relationships/font" Target="fonts/Montserrat-regular.fntdata"/><Relationship Id="rId12" Type="http://schemas.openxmlformats.org/officeDocument/2006/relationships/slide" Target="slides/slide8.xml"/><Relationship Id="rId34" Type="http://schemas.openxmlformats.org/officeDocument/2006/relationships/font" Target="fonts/BellotaText-boldItalic.fntdata"/><Relationship Id="rId15" Type="http://schemas.openxmlformats.org/officeDocument/2006/relationships/slide" Target="slides/slide11.xml"/><Relationship Id="rId37" Type="http://schemas.openxmlformats.org/officeDocument/2006/relationships/font" Target="fonts/Montserrat-italic.fntdata"/><Relationship Id="rId14" Type="http://schemas.openxmlformats.org/officeDocument/2006/relationships/slide" Target="slides/slide10.xml"/><Relationship Id="rId36" Type="http://schemas.openxmlformats.org/officeDocument/2006/relationships/font" Target="fonts/Montserrat-bold.fntdata"/><Relationship Id="rId17" Type="http://schemas.openxmlformats.org/officeDocument/2006/relationships/font" Target="fonts/Ubuntu-bold.fntdata"/><Relationship Id="rId39" Type="http://schemas.openxmlformats.org/officeDocument/2006/relationships/font" Target="fonts/NewsCycle-regular.fntdata"/><Relationship Id="rId16" Type="http://schemas.openxmlformats.org/officeDocument/2006/relationships/font" Target="fonts/Ubuntu-regular.fntdata"/><Relationship Id="rId38" Type="http://schemas.openxmlformats.org/officeDocument/2006/relationships/font" Target="fonts/Montserrat-boldItalic.fntdata"/><Relationship Id="rId19" Type="http://schemas.openxmlformats.org/officeDocument/2006/relationships/font" Target="fonts/Ubuntu-boldItalic.fntdata"/><Relationship Id="rId18" Type="http://schemas.openxmlformats.org/officeDocument/2006/relationships/font" Target="fonts/Ubuntu-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5" name="Shape 5045"/>
        <p:cNvGrpSpPr/>
        <p:nvPr/>
      </p:nvGrpSpPr>
      <p:grpSpPr>
        <a:xfrm>
          <a:off x="0" y="0"/>
          <a:ext cx="0" cy="0"/>
          <a:chOff x="0" y="0"/>
          <a:chExt cx="0" cy="0"/>
        </a:xfrm>
      </p:grpSpPr>
      <p:sp>
        <p:nvSpPr>
          <p:cNvPr id="5046" name="Google Shape;5046;g1128505475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7" name="Google Shape;5047;g1128505475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9" name="Shape 5179"/>
        <p:cNvGrpSpPr/>
        <p:nvPr/>
      </p:nvGrpSpPr>
      <p:grpSpPr>
        <a:xfrm>
          <a:off x="0" y="0"/>
          <a:ext cx="0" cy="0"/>
          <a:chOff x="0" y="0"/>
          <a:chExt cx="0" cy="0"/>
        </a:xfrm>
      </p:grpSpPr>
      <p:sp>
        <p:nvSpPr>
          <p:cNvPr id="5180" name="Google Shape;5180;gad8b67d5a3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1" name="Google Shape;5181;gad8b67d5a3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2" name="Shape 5212"/>
        <p:cNvGrpSpPr/>
        <p:nvPr/>
      </p:nvGrpSpPr>
      <p:grpSpPr>
        <a:xfrm>
          <a:off x="0" y="0"/>
          <a:ext cx="0" cy="0"/>
          <a:chOff x="0" y="0"/>
          <a:chExt cx="0" cy="0"/>
        </a:xfrm>
      </p:grpSpPr>
      <p:sp>
        <p:nvSpPr>
          <p:cNvPr id="5213" name="Google Shape;5213;gad9d9e4573_0_2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4" name="Google Shape;5214;gad9d9e4573_0_2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3" name="Shape 5113"/>
        <p:cNvGrpSpPr/>
        <p:nvPr/>
      </p:nvGrpSpPr>
      <p:grpSpPr>
        <a:xfrm>
          <a:off x="0" y="0"/>
          <a:ext cx="0" cy="0"/>
          <a:chOff x="0" y="0"/>
          <a:chExt cx="0" cy="0"/>
        </a:xfrm>
      </p:grpSpPr>
      <p:sp>
        <p:nvSpPr>
          <p:cNvPr id="5114" name="Google Shape;5114;g946d0ea922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5" name="Google Shape;5115;g946d0ea922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9" name="Shape 5119"/>
        <p:cNvGrpSpPr/>
        <p:nvPr/>
      </p:nvGrpSpPr>
      <p:grpSpPr>
        <a:xfrm>
          <a:off x="0" y="0"/>
          <a:ext cx="0" cy="0"/>
          <a:chOff x="0" y="0"/>
          <a:chExt cx="0" cy="0"/>
        </a:xfrm>
      </p:grpSpPr>
      <p:sp>
        <p:nvSpPr>
          <p:cNvPr id="5120" name="Google Shape;5120;g11285054750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1" name="Google Shape;5121;g11285054750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5" name="Shape 5125"/>
        <p:cNvGrpSpPr/>
        <p:nvPr/>
      </p:nvGrpSpPr>
      <p:grpSpPr>
        <a:xfrm>
          <a:off x="0" y="0"/>
          <a:ext cx="0" cy="0"/>
          <a:chOff x="0" y="0"/>
          <a:chExt cx="0" cy="0"/>
        </a:xfrm>
      </p:grpSpPr>
      <p:sp>
        <p:nvSpPr>
          <p:cNvPr id="5126" name="Google Shape;5126;gad8b67d5a3_0_1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7" name="Google Shape;5127;gad8b67d5a3_0_1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2" name="Shape 5132"/>
        <p:cNvGrpSpPr/>
        <p:nvPr/>
      </p:nvGrpSpPr>
      <p:grpSpPr>
        <a:xfrm>
          <a:off x="0" y="0"/>
          <a:ext cx="0" cy="0"/>
          <a:chOff x="0" y="0"/>
          <a:chExt cx="0" cy="0"/>
        </a:xfrm>
      </p:grpSpPr>
      <p:sp>
        <p:nvSpPr>
          <p:cNvPr id="5133" name="Google Shape;5133;g10e202e2a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4" name="Google Shape;5134;g10e202e2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4" name="Shape 5144"/>
        <p:cNvGrpSpPr/>
        <p:nvPr/>
      </p:nvGrpSpPr>
      <p:grpSpPr>
        <a:xfrm>
          <a:off x="0" y="0"/>
          <a:ext cx="0" cy="0"/>
          <a:chOff x="0" y="0"/>
          <a:chExt cx="0" cy="0"/>
        </a:xfrm>
      </p:grpSpPr>
      <p:sp>
        <p:nvSpPr>
          <p:cNvPr id="5145" name="Google Shape;5145;g940a6dd4b7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6" name="Google Shape;5146;g940a6dd4b7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0" name="Shape 5160"/>
        <p:cNvGrpSpPr/>
        <p:nvPr/>
      </p:nvGrpSpPr>
      <p:grpSpPr>
        <a:xfrm>
          <a:off x="0" y="0"/>
          <a:ext cx="0" cy="0"/>
          <a:chOff x="0" y="0"/>
          <a:chExt cx="0" cy="0"/>
        </a:xfrm>
      </p:grpSpPr>
      <p:sp>
        <p:nvSpPr>
          <p:cNvPr id="5161" name="Google Shape;5161;gad8b67d5a3_0_1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2" name="Google Shape;5162;gad8b67d5a3_0_1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6" name="Shape 5166"/>
        <p:cNvGrpSpPr/>
        <p:nvPr/>
      </p:nvGrpSpPr>
      <p:grpSpPr>
        <a:xfrm>
          <a:off x="0" y="0"/>
          <a:ext cx="0" cy="0"/>
          <a:chOff x="0" y="0"/>
          <a:chExt cx="0" cy="0"/>
        </a:xfrm>
      </p:grpSpPr>
      <p:sp>
        <p:nvSpPr>
          <p:cNvPr id="5167" name="Google Shape;5167;gad8b67d5a3_0_1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8" name="Google Shape;5168;gad8b67d5a3_0_1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2" name="Shape 5172"/>
        <p:cNvGrpSpPr/>
        <p:nvPr/>
      </p:nvGrpSpPr>
      <p:grpSpPr>
        <a:xfrm>
          <a:off x="0" y="0"/>
          <a:ext cx="0" cy="0"/>
          <a:chOff x="0" y="0"/>
          <a:chExt cx="0" cy="0"/>
        </a:xfrm>
      </p:grpSpPr>
      <p:sp>
        <p:nvSpPr>
          <p:cNvPr id="5173" name="Google Shape;5173;gaafc7fd8e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4" name="Google Shape;5174;gaafc7fd8e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ses Are Red by Slidesgo" type="title">
  <p:cSld name="TITLE">
    <p:spTree>
      <p:nvGrpSpPr>
        <p:cNvPr id="8" name="Shape 8"/>
        <p:cNvGrpSpPr/>
        <p:nvPr/>
      </p:nvGrpSpPr>
      <p:grpSpPr>
        <a:xfrm>
          <a:off x="0" y="0"/>
          <a:ext cx="0" cy="0"/>
          <a:chOff x="0" y="0"/>
          <a:chExt cx="0" cy="0"/>
        </a:xfrm>
      </p:grpSpPr>
      <p:sp>
        <p:nvSpPr>
          <p:cNvPr id="9" name="Google Shape;9;p2"/>
          <p:cNvSpPr/>
          <p:nvPr/>
        </p:nvSpPr>
        <p:spPr>
          <a:xfrm>
            <a:off x="-1066567" y="-210761"/>
            <a:ext cx="6518900" cy="1739250"/>
          </a:xfrm>
          <a:custGeom>
            <a:rect b="b" l="l" r="r" t="t"/>
            <a:pathLst>
              <a:path extrusionOk="0" h="69570" w="260756">
                <a:moveTo>
                  <a:pt x="30358" y="67511"/>
                </a:moveTo>
                <a:cubicBezTo>
                  <a:pt x="42063" y="75751"/>
                  <a:pt x="67810" y="56672"/>
                  <a:pt x="83982" y="55515"/>
                </a:cubicBezTo>
                <a:cubicBezTo>
                  <a:pt x="100155" y="54358"/>
                  <a:pt x="113969" y="60863"/>
                  <a:pt x="127393" y="60569"/>
                </a:cubicBezTo>
                <a:cubicBezTo>
                  <a:pt x="140817" y="60275"/>
                  <a:pt x="154800" y="59938"/>
                  <a:pt x="164525" y="53749"/>
                </a:cubicBezTo>
                <a:cubicBezTo>
                  <a:pt x="174250" y="47561"/>
                  <a:pt x="177255" y="29778"/>
                  <a:pt x="185743" y="23438"/>
                </a:cubicBezTo>
                <a:cubicBezTo>
                  <a:pt x="194231" y="17098"/>
                  <a:pt x="204246" y="18800"/>
                  <a:pt x="215452" y="15711"/>
                </a:cubicBezTo>
                <a:cubicBezTo>
                  <a:pt x="226658" y="12622"/>
                  <a:pt x="249552" y="7172"/>
                  <a:pt x="252981" y="4905"/>
                </a:cubicBezTo>
                <a:cubicBezTo>
                  <a:pt x="256410" y="2638"/>
                  <a:pt x="275900" y="1913"/>
                  <a:pt x="236028" y="2108"/>
                </a:cubicBezTo>
                <a:cubicBezTo>
                  <a:pt x="196156" y="2304"/>
                  <a:pt x="48029" y="-4822"/>
                  <a:pt x="13751" y="6078"/>
                </a:cubicBezTo>
                <a:cubicBezTo>
                  <a:pt x="-20527" y="16979"/>
                  <a:pt x="18653" y="59272"/>
                  <a:pt x="30358" y="67511"/>
                </a:cubicBezTo>
                <a:close/>
              </a:path>
            </a:pathLst>
          </a:custGeom>
          <a:solidFill>
            <a:schemeClr val="accent2"/>
          </a:solidFill>
          <a:ln>
            <a:noFill/>
          </a:ln>
        </p:spPr>
      </p:sp>
      <p:sp>
        <p:nvSpPr>
          <p:cNvPr id="10" name="Google Shape;10;p2"/>
          <p:cNvSpPr/>
          <p:nvPr/>
        </p:nvSpPr>
        <p:spPr>
          <a:xfrm>
            <a:off x="-36207" y="-57722"/>
            <a:ext cx="1188943" cy="1132778"/>
          </a:xfrm>
          <a:custGeom>
            <a:rect b="b" l="l" r="r" t="t"/>
            <a:pathLst>
              <a:path extrusionOk="0" h="26824" w="28154">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16265" y="3509457"/>
            <a:ext cx="7429825" cy="1787350"/>
          </a:xfrm>
          <a:custGeom>
            <a:rect b="b" l="l" r="r" t="t"/>
            <a:pathLst>
              <a:path extrusionOk="0" h="71494" w="297193">
                <a:moveTo>
                  <a:pt x="261414" y="1586"/>
                </a:moveTo>
                <a:cubicBezTo>
                  <a:pt x="248476" y="-6295"/>
                  <a:pt x="223411" y="17697"/>
                  <a:pt x="203459" y="18961"/>
                </a:cubicBezTo>
                <a:cubicBezTo>
                  <a:pt x="183507" y="20225"/>
                  <a:pt x="157487" y="8529"/>
                  <a:pt x="141700" y="9170"/>
                </a:cubicBezTo>
                <a:cubicBezTo>
                  <a:pt x="125913" y="9812"/>
                  <a:pt x="119588" y="16836"/>
                  <a:pt x="108736" y="22810"/>
                </a:cubicBezTo>
                <a:cubicBezTo>
                  <a:pt x="97884" y="28784"/>
                  <a:pt x="87684" y="39462"/>
                  <a:pt x="76589" y="45012"/>
                </a:cubicBezTo>
                <a:cubicBezTo>
                  <a:pt x="65494" y="50562"/>
                  <a:pt x="50702" y="53079"/>
                  <a:pt x="42164" y="56108"/>
                </a:cubicBezTo>
                <a:cubicBezTo>
                  <a:pt x="33626" y="59137"/>
                  <a:pt x="29393" y="61337"/>
                  <a:pt x="25363" y="63186"/>
                </a:cubicBezTo>
                <a:cubicBezTo>
                  <a:pt x="21333" y="65035"/>
                  <a:pt x="-24634" y="66693"/>
                  <a:pt x="17986" y="67203"/>
                </a:cubicBezTo>
                <a:cubicBezTo>
                  <a:pt x="60606" y="67713"/>
                  <a:pt x="240514" y="77183"/>
                  <a:pt x="281085" y="66247"/>
                </a:cubicBezTo>
                <a:cubicBezTo>
                  <a:pt x="321656" y="55311"/>
                  <a:pt x="274352" y="9467"/>
                  <a:pt x="261414" y="1586"/>
                </a:cubicBezTo>
                <a:close/>
              </a:path>
            </a:pathLst>
          </a:custGeom>
          <a:solidFill>
            <a:schemeClr val="accent2"/>
          </a:solidFill>
          <a:ln>
            <a:noFill/>
          </a:ln>
        </p:spPr>
      </p:sp>
      <p:sp>
        <p:nvSpPr>
          <p:cNvPr id="12" name="Google Shape;12;p2"/>
          <p:cNvSpPr/>
          <p:nvPr/>
        </p:nvSpPr>
        <p:spPr>
          <a:xfrm>
            <a:off x="7551404" y="3900018"/>
            <a:ext cx="1624100" cy="1315312"/>
          </a:xfrm>
          <a:custGeom>
            <a:rect b="b" l="l" r="r" t="t"/>
            <a:pathLst>
              <a:path extrusionOk="0" h="23990" w="29622">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3555000" y="959425"/>
            <a:ext cx="2034000" cy="2483700"/>
          </a:xfrm>
          <a:prstGeom prst="rect">
            <a:avLst/>
          </a:prstGeom>
        </p:spPr>
        <p:txBody>
          <a:bodyPr anchorCtr="0" anchor="ctr" bIns="91425" lIns="91425" spcFirstLastPara="1" rIns="91425" wrap="square" tIns="91425">
            <a:noAutofit/>
          </a:bodyPr>
          <a:lstStyle>
            <a:lvl1pPr lvl="0" algn="ctr">
              <a:spcBef>
                <a:spcPts val="0"/>
              </a:spcBef>
              <a:spcAft>
                <a:spcPts val="0"/>
              </a:spcAft>
              <a:buSzPts val="5200"/>
              <a:buNone/>
              <a:defRPr b="1" sz="6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 name="Google Shape;14;p2"/>
          <p:cNvSpPr txBox="1"/>
          <p:nvPr>
            <p:ph idx="1" type="subTitle"/>
          </p:nvPr>
        </p:nvSpPr>
        <p:spPr>
          <a:xfrm>
            <a:off x="2455200" y="4266600"/>
            <a:ext cx="4233600" cy="458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600">
                <a:solidFill>
                  <a:schemeClr val="dk1"/>
                </a:solidFill>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34389" y="4881089"/>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42641" y="86592"/>
            <a:ext cx="408106" cy="405134"/>
            <a:chOff x="233409" y="90004"/>
            <a:chExt cx="408106" cy="405134"/>
          </a:xfrm>
        </p:grpSpPr>
        <p:sp>
          <p:nvSpPr>
            <p:cNvPr id="32" name="Google Shape;32;p2"/>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 name="Google Shape;41;p2"/>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p2"/>
          <p:cNvGrpSpPr/>
          <p:nvPr/>
        </p:nvGrpSpPr>
        <p:grpSpPr>
          <a:xfrm flipH="1" rot="2700000">
            <a:off x="8445743" y="4805057"/>
            <a:ext cx="408102" cy="405131"/>
            <a:chOff x="233409" y="90004"/>
            <a:chExt cx="408106" cy="405134"/>
          </a:xfrm>
        </p:grpSpPr>
        <p:sp>
          <p:nvSpPr>
            <p:cNvPr id="47" name="Google Shape;47;p2"/>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 name="Google Shape;56;p2"/>
          <p:cNvGrpSpPr/>
          <p:nvPr/>
        </p:nvGrpSpPr>
        <p:grpSpPr>
          <a:xfrm>
            <a:off x="7692926" y="-85874"/>
            <a:ext cx="1559657" cy="1966970"/>
            <a:chOff x="7692926" y="-85874"/>
            <a:chExt cx="1559657" cy="1966970"/>
          </a:xfrm>
        </p:grpSpPr>
        <p:grpSp>
          <p:nvGrpSpPr>
            <p:cNvPr id="57" name="Google Shape;57;p2"/>
            <p:cNvGrpSpPr/>
            <p:nvPr/>
          </p:nvGrpSpPr>
          <p:grpSpPr>
            <a:xfrm>
              <a:off x="7778276" y="-85874"/>
              <a:ext cx="1020594" cy="402764"/>
              <a:chOff x="7778276" y="-85874"/>
              <a:chExt cx="1020594" cy="402764"/>
            </a:xfrm>
          </p:grpSpPr>
          <p:sp>
            <p:nvSpPr>
              <p:cNvPr id="58" name="Google Shape;58;p2"/>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2"/>
            <p:cNvGrpSpPr/>
            <p:nvPr/>
          </p:nvGrpSpPr>
          <p:grpSpPr>
            <a:xfrm>
              <a:off x="8870885" y="1290484"/>
              <a:ext cx="171437" cy="590612"/>
              <a:chOff x="8910997" y="1170509"/>
              <a:chExt cx="171437" cy="590612"/>
            </a:xfrm>
          </p:grpSpPr>
          <p:sp>
            <p:nvSpPr>
              <p:cNvPr id="65" name="Google Shape;65;p2"/>
              <p:cNvSpPr/>
              <p:nvPr/>
            </p:nvSpPr>
            <p:spPr>
              <a:xfrm>
                <a:off x="8946158" y="11705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8956812" y="16407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8968746" y="15115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8910997" y="14146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8983804" y="13494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 name="Google Shape;70;p2"/>
            <p:cNvGrpSpPr/>
            <p:nvPr/>
          </p:nvGrpSpPr>
          <p:grpSpPr>
            <a:xfrm>
              <a:off x="8213498" y="948701"/>
              <a:ext cx="611658" cy="434768"/>
              <a:chOff x="8213498" y="948701"/>
              <a:chExt cx="611658" cy="434768"/>
            </a:xfrm>
          </p:grpSpPr>
          <p:sp>
            <p:nvSpPr>
              <p:cNvPr id="71" name="Google Shape;71;p2"/>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 name="Google Shape;80;p2"/>
            <p:cNvGrpSpPr/>
            <p:nvPr/>
          </p:nvGrpSpPr>
          <p:grpSpPr>
            <a:xfrm>
              <a:off x="8546814" y="427482"/>
              <a:ext cx="705768" cy="1177197"/>
              <a:chOff x="8556864" y="319795"/>
              <a:chExt cx="705768" cy="1177197"/>
            </a:xfrm>
          </p:grpSpPr>
          <p:sp>
            <p:nvSpPr>
              <p:cNvPr id="81" name="Google Shape;81;p2"/>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2"/>
            <p:cNvGrpSpPr/>
            <p:nvPr/>
          </p:nvGrpSpPr>
          <p:grpSpPr>
            <a:xfrm>
              <a:off x="7983978" y="-48128"/>
              <a:ext cx="1248235" cy="1191276"/>
              <a:chOff x="7923678" y="20260"/>
              <a:chExt cx="1248235" cy="1191276"/>
            </a:xfrm>
          </p:grpSpPr>
          <p:sp>
            <p:nvSpPr>
              <p:cNvPr id="99" name="Google Shape;99;p2"/>
              <p:cNvSpPr/>
              <p:nvPr/>
            </p:nvSpPr>
            <p:spPr>
              <a:xfrm>
                <a:off x="8021632" y="20260"/>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8531467" y="133234"/>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8442285" y="251291"/>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8349375" y="375634"/>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8314214" y="531336"/>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8271524" y="658314"/>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8197437" y="716740"/>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8105732" y="775015"/>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7972994" y="866155"/>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7923678" y="957032"/>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8092895" y="977134"/>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8171387" y="918106"/>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8264108" y="860358"/>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8357808" y="820152"/>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8473681" y="769933"/>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8564106" y="714670"/>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8652009" y="626767"/>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8733625" y="530093"/>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8808126" y="415802"/>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8881798" y="312841"/>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8952120" y="209880"/>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7971902" y="980748"/>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8024117" y="882945"/>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8130089" y="1048473"/>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8209973" y="1013236"/>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8307927" y="936929"/>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8173946" y="788643"/>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8234217" y="732099"/>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8330515" y="674502"/>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8423989" y="588595"/>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8390823" y="898003"/>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8494537" y="839389"/>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8588312" y="795984"/>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8775788" y="582157"/>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8691650" y="689259"/>
                <a:ext cx="47922" cy="71526"/>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8467394" y="454727"/>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8526423" y="297632"/>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8624377" y="150739"/>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8853752" y="510668"/>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8925241" y="374053"/>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8986415" y="266763"/>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 name="Google Shape;140;p2"/>
            <p:cNvGrpSpPr/>
            <p:nvPr/>
          </p:nvGrpSpPr>
          <p:grpSpPr>
            <a:xfrm rot="-1110663">
              <a:off x="7852317" y="272533"/>
              <a:ext cx="780902" cy="326888"/>
              <a:chOff x="7936040" y="253594"/>
              <a:chExt cx="780871" cy="326875"/>
            </a:xfrm>
          </p:grpSpPr>
          <p:sp>
            <p:nvSpPr>
              <p:cNvPr id="141" name="Google Shape;141;p2"/>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2"/>
            <p:cNvGrpSpPr/>
            <p:nvPr/>
          </p:nvGrpSpPr>
          <p:grpSpPr>
            <a:xfrm>
              <a:off x="7820614" y="807661"/>
              <a:ext cx="115572" cy="87940"/>
              <a:chOff x="7529664" y="637523"/>
              <a:chExt cx="115572" cy="87940"/>
            </a:xfrm>
          </p:grpSpPr>
          <p:sp>
            <p:nvSpPr>
              <p:cNvPr id="149" name="Google Shape;149;p2"/>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2"/>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7913914" y="12904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7881545" y="341841"/>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9088045" y="14776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8305025" y="521732"/>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8254016" y="109164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8738198" y="17376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
            <p:cNvSpPr/>
            <p:nvPr/>
          </p:nvSpPr>
          <p:spPr>
            <a:xfrm>
              <a:off x="7692926" y="4979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2"/>
          <p:cNvGrpSpPr/>
          <p:nvPr/>
        </p:nvGrpSpPr>
        <p:grpSpPr>
          <a:xfrm>
            <a:off x="-134477" y="3653137"/>
            <a:ext cx="1727071" cy="1571248"/>
            <a:chOff x="-134477" y="3653137"/>
            <a:chExt cx="1727071" cy="1571248"/>
          </a:xfrm>
        </p:grpSpPr>
        <p:grpSp>
          <p:nvGrpSpPr>
            <p:cNvPr id="162" name="Google Shape;162;p2"/>
            <p:cNvGrpSpPr/>
            <p:nvPr/>
          </p:nvGrpSpPr>
          <p:grpSpPr>
            <a:xfrm>
              <a:off x="-75600" y="4091036"/>
              <a:ext cx="914079" cy="1092600"/>
              <a:chOff x="-91100" y="4114698"/>
              <a:chExt cx="914079" cy="1092600"/>
            </a:xfrm>
          </p:grpSpPr>
          <p:sp>
            <p:nvSpPr>
              <p:cNvPr id="163" name="Google Shape;163;p2"/>
              <p:cNvSpPr/>
              <p:nvPr/>
            </p:nvSpPr>
            <p:spPr>
              <a:xfrm>
                <a:off x="-70771" y="4114698"/>
                <a:ext cx="893750" cy="1092600"/>
              </a:xfrm>
              <a:custGeom>
                <a:rect b="b" l="l" r="r" t="t"/>
                <a:pathLst>
                  <a:path extrusionOk="0" h="43704" w="3575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cap="flat" cmpd="sng" w="9525">
                <a:solidFill>
                  <a:schemeClr val="dk2"/>
                </a:solidFill>
                <a:prstDash val="solid"/>
                <a:round/>
                <a:headEnd len="med" w="med" type="none"/>
                <a:tailEnd len="med" w="med" type="none"/>
              </a:ln>
            </p:spPr>
          </p:sp>
          <p:sp>
            <p:nvSpPr>
              <p:cNvPr id="164" name="Google Shape;164;p2"/>
              <p:cNvSpPr/>
              <p:nvPr/>
            </p:nvSpPr>
            <p:spPr>
              <a:xfrm>
                <a:off x="-91100" y="4167931"/>
                <a:ext cx="872850" cy="990201"/>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665718" y="4148465"/>
                <a:ext cx="59918" cy="110862"/>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499561" y="4227988"/>
                <a:ext cx="177373" cy="147448"/>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355736" y="4345272"/>
                <a:ext cx="266283" cy="163601"/>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225509" y="4482436"/>
                <a:ext cx="344356" cy="209989"/>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87200" y="4614705"/>
                <a:ext cx="406986" cy="247911"/>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13240" y="4693946"/>
                <a:ext cx="386223" cy="3350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2"/>
            <p:cNvGrpSpPr/>
            <p:nvPr/>
          </p:nvGrpSpPr>
          <p:grpSpPr>
            <a:xfrm>
              <a:off x="-22453" y="4050638"/>
              <a:ext cx="191214" cy="563457"/>
              <a:chOff x="114197" y="3383775"/>
              <a:chExt cx="191214" cy="563457"/>
            </a:xfrm>
          </p:grpSpPr>
          <p:sp>
            <p:nvSpPr>
              <p:cNvPr id="172" name="Google Shape;172;p2"/>
              <p:cNvSpPr/>
              <p:nvPr/>
            </p:nvSpPr>
            <p:spPr>
              <a:xfrm>
                <a:off x="195999" y="3383775"/>
                <a:ext cx="46078" cy="563457"/>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151094" y="3416807"/>
                <a:ext cx="82456" cy="82456"/>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216121" y="3493258"/>
                <a:ext cx="89290" cy="80109"/>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148782" y="3541269"/>
                <a:ext cx="72585" cy="79833"/>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202212" y="3644643"/>
                <a:ext cx="74414" cy="70065"/>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114197" y="3708842"/>
                <a:ext cx="92293" cy="66752"/>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2"/>
            <p:cNvGrpSpPr/>
            <p:nvPr/>
          </p:nvGrpSpPr>
          <p:grpSpPr>
            <a:xfrm rot="-820414">
              <a:off x="-93823" y="4052283"/>
              <a:ext cx="584197" cy="414002"/>
              <a:chOff x="357531" y="3743933"/>
              <a:chExt cx="584172" cy="413984"/>
            </a:xfrm>
          </p:grpSpPr>
          <p:sp>
            <p:nvSpPr>
              <p:cNvPr id="179" name="Google Shape;179;p2"/>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2"/>
            <p:cNvGrpSpPr/>
            <p:nvPr/>
          </p:nvGrpSpPr>
          <p:grpSpPr>
            <a:xfrm>
              <a:off x="395516" y="4840024"/>
              <a:ext cx="971390" cy="384361"/>
              <a:chOff x="1928754" y="4491924"/>
              <a:chExt cx="971390" cy="384361"/>
            </a:xfrm>
          </p:grpSpPr>
          <p:sp>
            <p:nvSpPr>
              <p:cNvPr id="189" name="Google Shape;189;p2"/>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2"/>
            <p:cNvGrpSpPr/>
            <p:nvPr/>
          </p:nvGrpSpPr>
          <p:grpSpPr>
            <a:xfrm>
              <a:off x="287292" y="3972850"/>
              <a:ext cx="1187844" cy="1134819"/>
              <a:chOff x="287292" y="3972850"/>
              <a:chExt cx="1187844" cy="1134819"/>
            </a:xfrm>
          </p:grpSpPr>
          <p:sp>
            <p:nvSpPr>
              <p:cNvPr id="196" name="Google Shape;196;p2"/>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2"/>
            <p:cNvGrpSpPr/>
            <p:nvPr/>
          </p:nvGrpSpPr>
          <p:grpSpPr>
            <a:xfrm>
              <a:off x="698404" y="4536073"/>
              <a:ext cx="744184" cy="310359"/>
              <a:chOff x="698404" y="4536073"/>
              <a:chExt cx="744184" cy="310359"/>
            </a:xfrm>
          </p:grpSpPr>
          <p:sp>
            <p:nvSpPr>
              <p:cNvPr id="238" name="Google Shape;238;p2"/>
              <p:cNvSpPr/>
              <p:nvPr/>
            </p:nvSpPr>
            <p:spPr>
              <a:xfrm>
                <a:off x="698404" y="4575835"/>
                <a:ext cx="689713" cy="270598"/>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
              <p:cNvSpPr/>
              <p:nvPr/>
            </p:nvSpPr>
            <p:spPr>
              <a:xfrm>
                <a:off x="1244437" y="4664884"/>
                <a:ext cx="116316" cy="6174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
              <p:cNvSpPr/>
              <p:nvPr/>
            </p:nvSpPr>
            <p:spPr>
              <a:xfrm>
                <a:off x="1289756" y="4685766"/>
                <a:ext cx="146240"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
              <p:cNvSpPr/>
              <p:nvPr/>
            </p:nvSpPr>
            <p:spPr>
              <a:xfrm>
                <a:off x="1127845" y="4681348"/>
                <a:ext cx="18707" cy="48286"/>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 name="Google Shape;245;p2"/>
            <p:cNvGrpSpPr/>
            <p:nvPr/>
          </p:nvGrpSpPr>
          <p:grpSpPr>
            <a:xfrm>
              <a:off x="1480868" y="4370675"/>
              <a:ext cx="111726" cy="84079"/>
              <a:chOff x="1480868" y="4370675"/>
              <a:chExt cx="111726" cy="84079"/>
            </a:xfrm>
          </p:grpSpPr>
          <p:sp>
            <p:nvSpPr>
              <p:cNvPr id="246" name="Google Shape;246;p2"/>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2"/>
            <p:cNvGrpSpPr/>
            <p:nvPr/>
          </p:nvGrpSpPr>
          <p:grpSpPr>
            <a:xfrm>
              <a:off x="497557" y="3828541"/>
              <a:ext cx="111691" cy="96746"/>
              <a:chOff x="511469" y="3533641"/>
              <a:chExt cx="111691" cy="96746"/>
            </a:xfrm>
          </p:grpSpPr>
          <p:sp>
            <p:nvSpPr>
              <p:cNvPr id="250" name="Google Shape;250;p2"/>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2"/>
            <p:cNvSpPr/>
            <p:nvPr/>
          </p:nvSpPr>
          <p:spPr>
            <a:xfrm>
              <a:off x="1061766" y="3978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
            <p:cNvSpPr/>
            <p:nvPr/>
          </p:nvSpPr>
          <p:spPr>
            <a:xfrm>
              <a:off x="1494708"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
            <p:cNvSpPr/>
            <p:nvPr/>
          </p:nvSpPr>
          <p:spPr>
            <a:xfrm>
              <a:off x="57151" y="38545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
            <p:cNvSpPr/>
            <p:nvPr/>
          </p:nvSpPr>
          <p:spPr>
            <a:xfrm>
              <a:off x="1269199" y="38882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
            <p:cNvSpPr/>
            <p:nvPr/>
          </p:nvSpPr>
          <p:spPr>
            <a:xfrm>
              <a:off x="2646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
            <p:cNvSpPr/>
            <p:nvPr/>
          </p:nvSpPr>
          <p:spPr>
            <a:xfrm>
              <a:off x="821979"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09" name="Shape 1409"/>
        <p:cNvGrpSpPr/>
        <p:nvPr/>
      </p:nvGrpSpPr>
      <p:grpSpPr>
        <a:xfrm>
          <a:off x="0" y="0"/>
          <a:ext cx="0" cy="0"/>
          <a:chOff x="0" y="0"/>
          <a:chExt cx="0" cy="0"/>
        </a:xfrm>
      </p:grpSpPr>
      <p:sp>
        <p:nvSpPr>
          <p:cNvPr id="1410" name="Google Shape;1410;p11"/>
          <p:cNvSpPr txBox="1"/>
          <p:nvPr>
            <p:ph hasCustomPrompt="1" type="title"/>
          </p:nvPr>
        </p:nvSpPr>
        <p:spPr>
          <a:xfrm>
            <a:off x="1443150" y="1687838"/>
            <a:ext cx="6257700" cy="1306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9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11" name="Google Shape;1411;p11"/>
          <p:cNvSpPr txBox="1"/>
          <p:nvPr>
            <p:ph idx="1" type="body"/>
          </p:nvPr>
        </p:nvSpPr>
        <p:spPr>
          <a:xfrm>
            <a:off x="1586550" y="2924363"/>
            <a:ext cx="5970900" cy="5313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sz="2000"/>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412" name="Google Shape;1412;p11"/>
          <p:cNvSpPr/>
          <p:nvPr/>
        </p:nvSpPr>
        <p:spPr>
          <a:xfrm>
            <a:off x="-1066552" y="-210752"/>
            <a:ext cx="5727860" cy="1891282"/>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1413" name="Google Shape;1413;p11"/>
          <p:cNvSpPr/>
          <p:nvPr/>
        </p:nvSpPr>
        <p:spPr>
          <a:xfrm>
            <a:off x="-36207" y="-57722"/>
            <a:ext cx="1188943" cy="1132778"/>
          </a:xfrm>
          <a:custGeom>
            <a:rect b="b" l="l" r="r" t="t"/>
            <a:pathLst>
              <a:path extrusionOk="0" h="26824" w="28154">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1"/>
          <p:cNvSpPr/>
          <p:nvPr/>
        </p:nvSpPr>
        <p:spPr>
          <a:xfrm rot="10800000">
            <a:off x="3993619" y="3446999"/>
            <a:ext cx="5958281" cy="1850076"/>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1415" name="Google Shape;1415;p11"/>
          <p:cNvSpPr/>
          <p:nvPr/>
        </p:nvSpPr>
        <p:spPr>
          <a:xfrm>
            <a:off x="7551404" y="3900018"/>
            <a:ext cx="1624100" cy="1315312"/>
          </a:xfrm>
          <a:custGeom>
            <a:rect b="b" l="l" r="r" t="t"/>
            <a:pathLst>
              <a:path extrusionOk="0" h="23990" w="29622">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1"/>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1"/>
          <p:cNvSpPr/>
          <p:nvPr/>
        </p:nvSpPr>
        <p:spPr>
          <a:xfrm>
            <a:off x="7834389" y="4881089"/>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1"/>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1"/>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1"/>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1"/>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1"/>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1"/>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1"/>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5" name="Google Shape;1425;p11"/>
          <p:cNvGrpSpPr/>
          <p:nvPr/>
        </p:nvGrpSpPr>
        <p:grpSpPr>
          <a:xfrm rot="-9476210">
            <a:off x="6289463" y="4428923"/>
            <a:ext cx="1048816" cy="1158395"/>
            <a:chOff x="8231925" y="3292177"/>
            <a:chExt cx="1048895" cy="1158482"/>
          </a:xfrm>
        </p:grpSpPr>
        <p:sp>
          <p:nvSpPr>
            <p:cNvPr id="1426" name="Google Shape;1426;p11"/>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1"/>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1"/>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1"/>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1"/>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1"/>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1"/>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3" name="Google Shape;1433;p11"/>
          <p:cNvGrpSpPr/>
          <p:nvPr/>
        </p:nvGrpSpPr>
        <p:grpSpPr>
          <a:xfrm>
            <a:off x="-42641" y="86592"/>
            <a:ext cx="408106" cy="405134"/>
            <a:chOff x="233409" y="90004"/>
            <a:chExt cx="408106" cy="405134"/>
          </a:xfrm>
        </p:grpSpPr>
        <p:sp>
          <p:nvSpPr>
            <p:cNvPr id="1434" name="Google Shape;1434;p11"/>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1"/>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1"/>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1"/>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1"/>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1"/>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1"/>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1"/>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1"/>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3" name="Google Shape;1443;p11"/>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1"/>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1"/>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1"/>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1"/>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8" name="Google Shape;1448;p11"/>
          <p:cNvGrpSpPr/>
          <p:nvPr/>
        </p:nvGrpSpPr>
        <p:grpSpPr>
          <a:xfrm flipH="1" rot="2700000">
            <a:off x="8445743" y="4805057"/>
            <a:ext cx="408102" cy="405131"/>
            <a:chOff x="233409" y="90004"/>
            <a:chExt cx="408106" cy="405134"/>
          </a:xfrm>
        </p:grpSpPr>
        <p:sp>
          <p:nvSpPr>
            <p:cNvPr id="1449" name="Google Shape;1449;p11"/>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1"/>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1"/>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1"/>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1"/>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1"/>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1"/>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1"/>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1"/>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8" name="Google Shape;1458;p11"/>
          <p:cNvGrpSpPr/>
          <p:nvPr/>
        </p:nvGrpSpPr>
        <p:grpSpPr>
          <a:xfrm>
            <a:off x="7383050" y="-85879"/>
            <a:ext cx="1869093" cy="2357414"/>
            <a:chOff x="7692926" y="-85874"/>
            <a:chExt cx="1559657" cy="1966970"/>
          </a:xfrm>
        </p:grpSpPr>
        <p:grpSp>
          <p:nvGrpSpPr>
            <p:cNvPr id="1459" name="Google Shape;1459;p11"/>
            <p:cNvGrpSpPr/>
            <p:nvPr/>
          </p:nvGrpSpPr>
          <p:grpSpPr>
            <a:xfrm>
              <a:off x="7778276" y="-85874"/>
              <a:ext cx="1020594" cy="402764"/>
              <a:chOff x="7778276" y="-85874"/>
              <a:chExt cx="1020594" cy="402764"/>
            </a:xfrm>
          </p:grpSpPr>
          <p:sp>
            <p:nvSpPr>
              <p:cNvPr id="1460" name="Google Shape;1460;p11"/>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1"/>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1"/>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1"/>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1"/>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1"/>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6" name="Google Shape;1466;p11"/>
            <p:cNvGrpSpPr/>
            <p:nvPr/>
          </p:nvGrpSpPr>
          <p:grpSpPr>
            <a:xfrm>
              <a:off x="8870885" y="1290484"/>
              <a:ext cx="171437" cy="590612"/>
              <a:chOff x="8910997" y="1170509"/>
              <a:chExt cx="171437" cy="590612"/>
            </a:xfrm>
          </p:grpSpPr>
          <p:sp>
            <p:nvSpPr>
              <p:cNvPr id="1467" name="Google Shape;1467;p11"/>
              <p:cNvSpPr/>
              <p:nvPr/>
            </p:nvSpPr>
            <p:spPr>
              <a:xfrm>
                <a:off x="8946158" y="11705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1"/>
              <p:cNvSpPr/>
              <p:nvPr/>
            </p:nvSpPr>
            <p:spPr>
              <a:xfrm>
                <a:off x="8956812" y="16407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1"/>
              <p:cNvSpPr/>
              <p:nvPr/>
            </p:nvSpPr>
            <p:spPr>
              <a:xfrm>
                <a:off x="8968746" y="15115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1"/>
              <p:cNvSpPr/>
              <p:nvPr/>
            </p:nvSpPr>
            <p:spPr>
              <a:xfrm>
                <a:off x="8910997" y="14146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1"/>
              <p:cNvSpPr/>
              <p:nvPr/>
            </p:nvSpPr>
            <p:spPr>
              <a:xfrm>
                <a:off x="8983804" y="13494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2" name="Google Shape;1472;p11"/>
            <p:cNvGrpSpPr/>
            <p:nvPr/>
          </p:nvGrpSpPr>
          <p:grpSpPr>
            <a:xfrm>
              <a:off x="8213498" y="948701"/>
              <a:ext cx="611658" cy="434768"/>
              <a:chOff x="8213498" y="948701"/>
              <a:chExt cx="611658" cy="434768"/>
            </a:xfrm>
          </p:grpSpPr>
          <p:sp>
            <p:nvSpPr>
              <p:cNvPr id="1473" name="Google Shape;1473;p11"/>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1"/>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1"/>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1"/>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1"/>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1"/>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1"/>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1"/>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1"/>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2" name="Google Shape;1482;p11"/>
            <p:cNvGrpSpPr/>
            <p:nvPr/>
          </p:nvGrpSpPr>
          <p:grpSpPr>
            <a:xfrm>
              <a:off x="8546814" y="427482"/>
              <a:ext cx="705768" cy="1177197"/>
              <a:chOff x="8556864" y="319795"/>
              <a:chExt cx="705768" cy="1177197"/>
            </a:xfrm>
          </p:grpSpPr>
          <p:sp>
            <p:nvSpPr>
              <p:cNvPr id="1483" name="Google Shape;1483;p11"/>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1"/>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1"/>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1"/>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1"/>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1"/>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1"/>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1"/>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1"/>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1"/>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1"/>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1"/>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1"/>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1"/>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1"/>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1"/>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1"/>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0" name="Google Shape;1500;p11"/>
            <p:cNvGrpSpPr/>
            <p:nvPr/>
          </p:nvGrpSpPr>
          <p:grpSpPr>
            <a:xfrm>
              <a:off x="7983978" y="-48128"/>
              <a:ext cx="1248235" cy="1191276"/>
              <a:chOff x="7923678" y="20260"/>
              <a:chExt cx="1248235" cy="1191276"/>
            </a:xfrm>
          </p:grpSpPr>
          <p:sp>
            <p:nvSpPr>
              <p:cNvPr id="1501" name="Google Shape;1501;p11"/>
              <p:cNvSpPr/>
              <p:nvPr/>
            </p:nvSpPr>
            <p:spPr>
              <a:xfrm>
                <a:off x="8021632" y="20260"/>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1"/>
              <p:cNvSpPr/>
              <p:nvPr/>
            </p:nvSpPr>
            <p:spPr>
              <a:xfrm>
                <a:off x="8531467" y="133234"/>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1"/>
              <p:cNvSpPr/>
              <p:nvPr/>
            </p:nvSpPr>
            <p:spPr>
              <a:xfrm>
                <a:off x="8442285" y="251291"/>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1"/>
              <p:cNvSpPr/>
              <p:nvPr/>
            </p:nvSpPr>
            <p:spPr>
              <a:xfrm>
                <a:off x="8349375" y="375634"/>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1"/>
              <p:cNvSpPr/>
              <p:nvPr/>
            </p:nvSpPr>
            <p:spPr>
              <a:xfrm>
                <a:off x="8314214" y="531336"/>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1"/>
              <p:cNvSpPr/>
              <p:nvPr/>
            </p:nvSpPr>
            <p:spPr>
              <a:xfrm>
                <a:off x="8271524" y="658314"/>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1"/>
              <p:cNvSpPr/>
              <p:nvPr/>
            </p:nvSpPr>
            <p:spPr>
              <a:xfrm>
                <a:off x="8197437" y="716740"/>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1"/>
              <p:cNvSpPr/>
              <p:nvPr/>
            </p:nvSpPr>
            <p:spPr>
              <a:xfrm>
                <a:off x="8105732" y="775015"/>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1"/>
              <p:cNvSpPr/>
              <p:nvPr/>
            </p:nvSpPr>
            <p:spPr>
              <a:xfrm>
                <a:off x="7972994" y="866155"/>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1"/>
              <p:cNvSpPr/>
              <p:nvPr/>
            </p:nvSpPr>
            <p:spPr>
              <a:xfrm>
                <a:off x="7923678" y="957032"/>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1"/>
              <p:cNvSpPr/>
              <p:nvPr/>
            </p:nvSpPr>
            <p:spPr>
              <a:xfrm>
                <a:off x="8092895" y="977134"/>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1"/>
              <p:cNvSpPr/>
              <p:nvPr/>
            </p:nvSpPr>
            <p:spPr>
              <a:xfrm>
                <a:off x="8171387" y="918106"/>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1"/>
              <p:cNvSpPr/>
              <p:nvPr/>
            </p:nvSpPr>
            <p:spPr>
              <a:xfrm>
                <a:off x="8264108" y="860358"/>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1"/>
              <p:cNvSpPr/>
              <p:nvPr/>
            </p:nvSpPr>
            <p:spPr>
              <a:xfrm>
                <a:off x="8357808" y="820152"/>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1"/>
              <p:cNvSpPr/>
              <p:nvPr/>
            </p:nvSpPr>
            <p:spPr>
              <a:xfrm>
                <a:off x="8473681" y="769933"/>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1"/>
              <p:cNvSpPr/>
              <p:nvPr/>
            </p:nvSpPr>
            <p:spPr>
              <a:xfrm>
                <a:off x="8564106" y="714670"/>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1"/>
              <p:cNvSpPr/>
              <p:nvPr/>
            </p:nvSpPr>
            <p:spPr>
              <a:xfrm>
                <a:off x="8652009" y="626767"/>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1"/>
              <p:cNvSpPr/>
              <p:nvPr/>
            </p:nvSpPr>
            <p:spPr>
              <a:xfrm>
                <a:off x="8733625" y="530093"/>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1"/>
              <p:cNvSpPr/>
              <p:nvPr/>
            </p:nvSpPr>
            <p:spPr>
              <a:xfrm>
                <a:off x="8808126" y="415802"/>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1"/>
              <p:cNvSpPr/>
              <p:nvPr/>
            </p:nvSpPr>
            <p:spPr>
              <a:xfrm>
                <a:off x="8881798" y="312841"/>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1"/>
              <p:cNvSpPr/>
              <p:nvPr/>
            </p:nvSpPr>
            <p:spPr>
              <a:xfrm>
                <a:off x="8952120" y="209880"/>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1"/>
              <p:cNvSpPr/>
              <p:nvPr/>
            </p:nvSpPr>
            <p:spPr>
              <a:xfrm>
                <a:off x="7971902" y="980748"/>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1"/>
              <p:cNvSpPr/>
              <p:nvPr/>
            </p:nvSpPr>
            <p:spPr>
              <a:xfrm>
                <a:off x="8024117" y="882945"/>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1"/>
              <p:cNvSpPr/>
              <p:nvPr/>
            </p:nvSpPr>
            <p:spPr>
              <a:xfrm>
                <a:off x="8130089" y="1048473"/>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1"/>
              <p:cNvSpPr/>
              <p:nvPr/>
            </p:nvSpPr>
            <p:spPr>
              <a:xfrm>
                <a:off x="8209973" y="1013236"/>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1"/>
              <p:cNvSpPr/>
              <p:nvPr/>
            </p:nvSpPr>
            <p:spPr>
              <a:xfrm>
                <a:off x="8307927" y="936929"/>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1"/>
              <p:cNvSpPr/>
              <p:nvPr/>
            </p:nvSpPr>
            <p:spPr>
              <a:xfrm>
                <a:off x="8173946" y="788643"/>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1"/>
              <p:cNvSpPr/>
              <p:nvPr/>
            </p:nvSpPr>
            <p:spPr>
              <a:xfrm>
                <a:off x="8234217" y="732099"/>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1"/>
              <p:cNvSpPr/>
              <p:nvPr/>
            </p:nvSpPr>
            <p:spPr>
              <a:xfrm>
                <a:off x="8330515" y="674502"/>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1"/>
              <p:cNvSpPr/>
              <p:nvPr/>
            </p:nvSpPr>
            <p:spPr>
              <a:xfrm>
                <a:off x="8423989" y="588595"/>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1"/>
              <p:cNvSpPr/>
              <p:nvPr/>
            </p:nvSpPr>
            <p:spPr>
              <a:xfrm>
                <a:off x="8390823" y="898003"/>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1"/>
              <p:cNvSpPr/>
              <p:nvPr/>
            </p:nvSpPr>
            <p:spPr>
              <a:xfrm>
                <a:off x="8494537" y="839389"/>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1"/>
              <p:cNvSpPr/>
              <p:nvPr/>
            </p:nvSpPr>
            <p:spPr>
              <a:xfrm>
                <a:off x="8588312" y="795984"/>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1"/>
              <p:cNvSpPr/>
              <p:nvPr/>
            </p:nvSpPr>
            <p:spPr>
              <a:xfrm>
                <a:off x="8775788" y="582157"/>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1"/>
              <p:cNvSpPr/>
              <p:nvPr/>
            </p:nvSpPr>
            <p:spPr>
              <a:xfrm>
                <a:off x="8691650" y="689259"/>
                <a:ext cx="47922" cy="71526"/>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1"/>
              <p:cNvSpPr/>
              <p:nvPr/>
            </p:nvSpPr>
            <p:spPr>
              <a:xfrm>
                <a:off x="8467394" y="454727"/>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1"/>
              <p:cNvSpPr/>
              <p:nvPr/>
            </p:nvSpPr>
            <p:spPr>
              <a:xfrm>
                <a:off x="8526423" y="297632"/>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1"/>
              <p:cNvSpPr/>
              <p:nvPr/>
            </p:nvSpPr>
            <p:spPr>
              <a:xfrm>
                <a:off x="8624377" y="150739"/>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1"/>
              <p:cNvSpPr/>
              <p:nvPr/>
            </p:nvSpPr>
            <p:spPr>
              <a:xfrm>
                <a:off x="8853752" y="510668"/>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1"/>
              <p:cNvSpPr/>
              <p:nvPr/>
            </p:nvSpPr>
            <p:spPr>
              <a:xfrm>
                <a:off x="8925241" y="374053"/>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1"/>
              <p:cNvSpPr/>
              <p:nvPr/>
            </p:nvSpPr>
            <p:spPr>
              <a:xfrm>
                <a:off x="8986415" y="266763"/>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2" name="Google Shape;1542;p11"/>
            <p:cNvGrpSpPr/>
            <p:nvPr/>
          </p:nvGrpSpPr>
          <p:grpSpPr>
            <a:xfrm rot="-1110663">
              <a:off x="7852317" y="272533"/>
              <a:ext cx="780902" cy="326888"/>
              <a:chOff x="7936040" y="253594"/>
              <a:chExt cx="780871" cy="326875"/>
            </a:xfrm>
          </p:grpSpPr>
          <p:sp>
            <p:nvSpPr>
              <p:cNvPr id="1543" name="Google Shape;1543;p11"/>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1"/>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1"/>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1"/>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1"/>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1"/>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1"/>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0" name="Google Shape;1550;p11"/>
            <p:cNvGrpSpPr/>
            <p:nvPr/>
          </p:nvGrpSpPr>
          <p:grpSpPr>
            <a:xfrm>
              <a:off x="7820614" y="807661"/>
              <a:ext cx="115572" cy="87940"/>
              <a:chOff x="7529664" y="637523"/>
              <a:chExt cx="115572" cy="87940"/>
            </a:xfrm>
          </p:grpSpPr>
          <p:sp>
            <p:nvSpPr>
              <p:cNvPr id="1551" name="Google Shape;1551;p11"/>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1"/>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1"/>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4" name="Google Shape;1554;p11"/>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1"/>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1"/>
            <p:cNvSpPr/>
            <p:nvPr/>
          </p:nvSpPr>
          <p:spPr>
            <a:xfrm>
              <a:off x="7913914" y="12904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1"/>
            <p:cNvSpPr/>
            <p:nvPr/>
          </p:nvSpPr>
          <p:spPr>
            <a:xfrm>
              <a:off x="7881545" y="341841"/>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1"/>
            <p:cNvSpPr/>
            <p:nvPr/>
          </p:nvSpPr>
          <p:spPr>
            <a:xfrm>
              <a:off x="9088045" y="14776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1"/>
            <p:cNvSpPr/>
            <p:nvPr/>
          </p:nvSpPr>
          <p:spPr>
            <a:xfrm>
              <a:off x="8305025" y="521732"/>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1"/>
            <p:cNvSpPr/>
            <p:nvPr/>
          </p:nvSpPr>
          <p:spPr>
            <a:xfrm>
              <a:off x="8254016" y="109164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1"/>
            <p:cNvSpPr/>
            <p:nvPr/>
          </p:nvSpPr>
          <p:spPr>
            <a:xfrm>
              <a:off x="8738198" y="17376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1"/>
            <p:cNvSpPr/>
            <p:nvPr/>
          </p:nvSpPr>
          <p:spPr>
            <a:xfrm>
              <a:off x="7692926" y="4979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3" name="Google Shape;1563;p11"/>
          <p:cNvGrpSpPr/>
          <p:nvPr/>
        </p:nvGrpSpPr>
        <p:grpSpPr>
          <a:xfrm rot="1021663">
            <a:off x="-276554" y="3396463"/>
            <a:ext cx="2123790" cy="1932174"/>
            <a:chOff x="-134477" y="3653137"/>
            <a:chExt cx="1727071" cy="1571248"/>
          </a:xfrm>
        </p:grpSpPr>
        <p:grpSp>
          <p:nvGrpSpPr>
            <p:cNvPr id="1564" name="Google Shape;1564;p11"/>
            <p:cNvGrpSpPr/>
            <p:nvPr/>
          </p:nvGrpSpPr>
          <p:grpSpPr>
            <a:xfrm>
              <a:off x="-75600" y="4091036"/>
              <a:ext cx="914079" cy="1092600"/>
              <a:chOff x="-91100" y="4114698"/>
              <a:chExt cx="914079" cy="1092600"/>
            </a:xfrm>
          </p:grpSpPr>
          <p:sp>
            <p:nvSpPr>
              <p:cNvPr id="1565" name="Google Shape;1565;p11"/>
              <p:cNvSpPr/>
              <p:nvPr/>
            </p:nvSpPr>
            <p:spPr>
              <a:xfrm>
                <a:off x="-70771" y="4114698"/>
                <a:ext cx="893750" cy="1092600"/>
              </a:xfrm>
              <a:custGeom>
                <a:rect b="b" l="l" r="r" t="t"/>
                <a:pathLst>
                  <a:path extrusionOk="0" h="43704" w="3575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cap="flat" cmpd="sng" w="9525">
                <a:solidFill>
                  <a:schemeClr val="dk2"/>
                </a:solidFill>
                <a:prstDash val="solid"/>
                <a:round/>
                <a:headEnd len="med" w="med" type="none"/>
                <a:tailEnd len="med" w="med" type="none"/>
              </a:ln>
            </p:spPr>
          </p:sp>
          <p:sp>
            <p:nvSpPr>
              <p:cNvPr id="1566" name="Google Shape;1566;p11"/>
              <p:cNvSpPr/>
              <p:nvPr/>
            </p:nvSpPr>
            <p:spPr>
              <a:xfrm>
                <a:off x="-91100" y="4167931"/>
                <a:ext cx="872850" cy="990201"/>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1"/>
              <p:cNvSpPr/>
              <p:nvPr/>
            </p:nvSpPr>
            <p:spPr>
              <a:xfrm>
                <a:off x="665718" y="4148465"/>
                <a:ext cx="59918" cy="110862"/>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1"/>
              <p:cNvSpPr/>
              <p:nvPr/>
            </p:nvSpPr>
            <p:spPr>
              <a:xfrm>
                <a:off x="499561" y="4227988"/>
                <a:ext cx="177373" cy="147448"/>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1"/>
              <p:cNvSpPr/>
              <p:nvPr/>
            </p:nvSpPr>
            <p:spPr>
              <a:xfrm>
                <a:off x="355736" y="4345272"/>
                <a:ext cx="266283" cy="163601"/>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1"/>
              <p:cNvSpPr/>
              <p:nvPr/>
            </p:nvSpPr>
            <p:spPr>
              <a:xfrm>
                <a:off x="225509" y="4482436"/>
                <a:ext cx="344356" cy="209989"/>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1"/>
              <p:cNvSpPr/>
              <p:nvPr/>
            </p:nvSpPr>
            <p:spPr>
              <a:xfrm>
                <a:off x="87200" y="4614705"/>
                <a:ext cx="406986" cy="247911"/>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1"/>
              <p:cNvSpPr/>
              <p:nvPr/>
            </p:nvSpPr>
            <p:spPr>
              <a:xfrm>
                <a:off x="13240" y="4693946"/>
                <a:ext cx="386223" cy="3350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3" name="Google Shape;1573;p11"/>
            <p:cNvGrpSpPr/>
            <p:nvPr/>
          </p:nvGrpSpPr>
          <p:grpSpPr>
            <a:xfrm>
              <a:off x="-22453" y="4050638"/>
              <a:ext cx="191214" cy="563457"/>
              <a:chOff x="114197" y="3383775"/>
              <a:chExt cx="191214" cy="563457"/>
            </a:xfrm>
          </p:grpSpPr>
          <p:sp>
            <p:nvSpPr>
              <p:cNvPr id="1574" name="Google Shape;1574;p11"/>
              <p:cNvSpPr/>
              <p:nvPr/>
            </p:nvSpPr>
            <p:spPr>
              <a:xfrm>
                <a:off x="195999" y="3383775"/>
                <a:ext cx="46078" cy="563457"/>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1"/>
              <p:cNvSpPr/>
              <p:nvPr/>
            </p:nvSpPr>
            <p:spPr>
              <a:xfrm>
                <a:off x="151094" y="3416807"/>
                <a:ext cx="82456" cy="82456"/>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1"/>
              <p:cNvSpPr/>
              <p:nvPr/>
            </p:nvSpPr>
            <p:spPr>
              <a:xfrm>
                <a:off x="216121" y="3493258"/>
                <a:ext cx="89290" cy="80109"/>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1"/>
              <p:cNvSpPr/>
              <p:nvPr/>
            </p:nvSpPr>
            <p:spPr>
              <a:xfrm>
                <a:off x="148782" y="3541269"/>
                <a:ext cx="72585" cy="79833"/>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1"/>
              <p:cNvSpPr/>
              <p:nvPr/>
            </p:nvSpPr>
            <p:spPr>
              <a:xfrm>
                <a:off x="202212" y="3644643"/>
                <a:ext cx="74414" cy="70065"/>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1"/>
              <p:cNvSpPr/>
              <p:nvPr/>
            </p:nvSpPr>
            <p:spPr>
              <a:xfrm>
                <a:off x="114197" y="3708842"/>
                <a:ext cx="92293" cy="66752"/>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0" name="Google Shape;1580;p11"/>
            <p:cNvGrpSpPr/>
            <p:nvPr/>
          </p:nvGrpSpPr>
          <p:grpSpPr>
            <a:xfrm rot="-820414">
              <a:off x="-93823" y="4052283"/>
              <a:ext cx="584197" cy="414002"/>
              <a:chOff x="357531" y="3743933"/>
              <a:chExt cx="584172" cy="413984"/>
            </a:xfrm>
          </p:grpSpPr>
          <p:sp>
            <p:nvSpPr>
              <p:cNvPr id="1581" name="Google Shape;1581;p11"/>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1"/>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1"/>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1"/>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1"/>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1"/>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1"/>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1"/>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1"/>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0" name="Google Shape;1590;p11"/>
            <p:cNvGrpSpPr/>
            <p:nvPr/>
          </p:nvGrpSpPr>
          <p:grpSpPr>
            <a:xfrm>
              <a:off x="395516" y="4840024"/>
              <a:ext cx="971390" cy="384361"/>
              <a:chOff x="1928754" y="4491924"/>
              <a:chExt cx="971390" cy="384361"/>
            </a:xfrm>
          </p:grpSpPr>
          <p:sp>
            <p:nvSpPr>
              <p:cNvPr id="1591" name="Google Shape;1591;p11"/>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1"/>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1"/>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1"/>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1"/>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1"/>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7" name="Google Shape;1597;p11"/>
            <p:cNvGrpSpPr/>
            <p:nvPr/>
          </p:nvGrpSpPr>
          <p:grpSpPr>
            <a:xfrm>
              <a:off x="287292" y="3972850"/>
              <a:ext cx="1187844" cy="1134819"/>
              <a:chOff x="287292" y="3972850"/>
              <a:chExt cx="1187844" cy="1134819"/>
            </a:xfrm>
          </p:grpSpPr>
          <p:sp>
            <p:nvSpPr>
              <p:cNvPr id="1598" name="Google Shape;1598;p11"/>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1"/>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1"/>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1"/>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1"/>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1"/>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1"/>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1"/>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1"/>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1"/>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1"/>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1"/>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1"/>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1"/>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1"/>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1"/>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1"/>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1"/>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1"/>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1"/>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1"/>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1"/>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1"/>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1"/>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1"/>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1"/>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1"/>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1"/>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1"/>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1"/>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1"/>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1"/>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1"/>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1"/>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1"/>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1"/>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1"/>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1"/>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1"/>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1"/>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1"/>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9" name="Google Shape;1639;p11"/>
            <p:cNvGrpSpPr/>
            <p:nvPr/>
          </p:nvGrpSpPr>
          <p:grpSpPr>
            <a:xfrm>
              <a:off x="698404" y="4536073"/>
              <a:ext cx="744184" cy="310359"/>
              <a:chOff x="698404" y="4536073"/>
              <a:chExt cx="744184" cy="310359"/>
            </a:xfrm>
          </p:grpSpPr>
          <p:sp>
            <p:nvSpPr>
              <p:cNvPr id="1640" name="Google Shape;1640;p11"/>
              <p:cNvSpPr/>
              <p:nvPr/>
            </p:nvSpPr>
            <p:spPr>
              <a:xfrm>
                <a:off x="698404" y="4575835"/>
                <a:ext cx="689713" cy="270598"/>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1"/>
              <p:cNvSpPr/>
              <p:nvPr/>
            </p:nvSpPr>
            <p:spPr>
              <a:xfrm>
                <a:off x="1244437" y="4664884"/>
                <a:ext cx="116316" cy="6174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1"/>
              <p:cNvSpPr/>
              <p:nvPr/>
            </p:nvSpPr>
            <p:spPr>
              <a:xfrm>
                <a:off x="1289756" y="4685766"/>
                <a:ext cx="146240"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1"/>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1"/>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1"/>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1"/>
              <p:cNvSpPr/>
              <p:nvPr/>
            </p:nvSpPr>
            <p:spPr>
              <a:xfrm>
                <a:off x="1127845" y="4681348"/>
                <a:ext cx="18707" cy="48286"/>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7" name="Google Shape;1647;p11"/>
            <p:cNvGrpSpPr/>
            <p:nvPr/>
          </p:nvGrpSpPr>
          <p:grpSpPr>
            <a:xfrm>
              <a:off x="1480868" y="4370675"/>
              <a:ext cx="111726" cy="84079"/>
              <a:chOff x="1480868" y="4370675"/>
              <a:chExt cx="111726" cy="84079"/>
            </a:xfrm>
          </p:grpSpPr>
          <p:sp>
            <p:nvSpPr>
              <p:cNvPr id="1648" name="Google Shape;1648;p11"/>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1"/>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1"/>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1" name="Google Shape;1651;p11"/>
            <p:cNvGrpSpPr/>
            <p:nvPr/>
          </p:nvGrpSpPr>
          <p:grpSpPr>
            <a:xfrm>
              <a:off x="497557" y="3828541"/>
              <a:ext cx="111691" cy="96746"/>
              <a:chOff x="511469" y="3533641"/>
              <a:chExt cx="111691" cy="96746"/>
            </a:xfrm>
          </p:grpSpPr>
          <p:sp>
            <p:nvSpPr>
              <p:cNvPr id="1652" name="Google Shape;1652;p11"/>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1"/>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1"/>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5" name="Google Shape;1655;p11"/>
            <p:cNvSpPr/>
            <p:nvPr/>
          </p:nvSpPr>
          <p:spPr>
            <a:xfrm>
              <a:off x="1061766" y="3978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1"/>
            <p:cNvSpPr/>
            <p:nvPr/>
          </p:nvSpPr>
          <p:spPr>
            <a:xfrm>
              <a:off x="1494708"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1"/>
            <p:cNvSpPr/>
            <p:nvPr/>
          </p:nvSpPr>
          <p:spPr>
            <a:xfrm>
              <a:off x="57151" y="38545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1"/>
            <p:cNvSpPr/>
            <p:nvPr/>
          </p:nvSpPr>
          <p:spPr>
            <a:xfrm>
              <a:off x="1269199" y="38882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1"/>
            <p:cNvSpPr/>
            <p:nvPr/>
          </p:nvSpPr>
          <p:spPr>
            <a:xfrm>
              <a:off x="2646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1"/>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1"/>
            <p:cNvSpPr/>
            <p:nvPr/>
          </p:nvSpPr>
          <p:spPr>
            <a:xfrm>
              <a:off x="821979"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662" name="Shape 16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5_1">
    <p:spTree>
      <p:nvGrpSpPr>
        <p:cNvPr id="1663" name="Shape 1663"/>
        <p:cNvGrpSpPr/>
        <p:nvPr/>
      </p:nvGrpSpPr>
      <p:grpSpPr>
        <a:xfrm>
          <a:off x="0" y="0"/>
          <a:ext cx="0" cy="0"/>
          <a:chOff x="0" y="0"/>
          <a:chExt cx="0" cy="0"/>
        </a:xfrm>
      </p:grpSpPr>
      <p:sp>
        <p:nvSpPr>
          <p:cNvPr id="1664" name="Google Shape;1664;p13"/>
          <p:cNvSpPr/>
          <p:nvPr/>
        </p:nvSpPr>
        <p:spPr>
          <a:xfrm>
            <a:off x="-564681" y="-321481"/>
            <a:ext cx="4009200" cy="2713350"/>
          </a:xfrm>
          <a:custGeom>
            <a:rect b="b" l="l" r="r" t="t"/>
            <a:pathLst>
              <a:path extrusionOk="0" h="108534" w="160368">
                <a:moveTo>
                  <a:pt x="122094" y="10700"/>
                </a:moveTo>
                <a:cubicBezTo>
                  <a:pt x="111470" y="14504"/>
                  <a:pt x="104902" y="19998"/>
                  <a:pt x="92540" y="22825"/>
                </a:cubicBezTo>
                <a:cubicBezTo>
                  <a:pt x="80178" y="25652"/>
                  <a:pt x="56194" y="20335"/>
                  <a:pt x="47921" y="27660"/>
                </a:cubicBezTo>
                <a:cubicBezTo>
                  <a:pt x="39649" y="34985"/>
                  <a:pt x="47704" y="53325"/>
                  <a:pt x="42905" y="66776"/>
                </a:cubicBezTo>
                <a:cubicBezTo>
                  <a:pt x="38106" y="80227"/>
                  <a:pt x="25039" y="111095"/>
                  <a:pt x="19125" y="108364"/>
                </a:cubicBezTo>
                <a:cubicBezTo>
                  <a:pt x="13211" y="105634"/>
                  <a:pt x="10532" y="62581"/>
                  <a:pt x="7422" y="50393"/>
                </a:cubicBezTo>
                <a:cubicBezTo>
                  <a:pt x="4312" y="38205"/>
                  <a:pt x="-1721" y="41806"/>
                  <a:pt x="467" y="35238"/>
                </a:cubicBezTo>
                <a:cubicBezTo>
                  <a:pt x="2655" y="28671"/>
                  <a:pt x="-5422" y="16861"/>
                  <a:pt x="20548" y="10988"/>
                </a:cubicBezTo>
                <a:cubicBezTo>
                  <a:pt x="46518" y="5115"/>
                  <a:pt x="139361" y="48"/>
                  <a:pt x="156285" y="0"/>
                </a:cubicBezTo>
                <a:cubicBezTo>
                  <a:pt x="173209" y="-48"/>
                  <a:pt x="132718" y="6896"/>
                  <a:pt x="122094" y="10700"/>
                </a:cubicBezTo>
                <a:close/>
              </a:path>
            </a:pathLst>
          </a:custGeom>
          <a:solidFill>
            <a:schemeClr val="lt2"/>
          </a:solidFill>
          <a:ln>
            <a:noFill/>
          </a:ln>
        </p:spPr>
      </p:sp>
      <p:sp>
        <p:nvSpPr>
          <p:cNvPr id="1665" name="Google Shape;1665;p13"/>
          <p:cNvSpPr txBox="1"/>
          <p:nvPr>
            <p:ph idx="1" type="subTitle"/>
          </p:nvPr>
        </p:nvSpPr>
        <p:spPr>
          <a:xfrm>
            <a:off x="1937422" y="1447675"/>
            <a:ext cx="2381100" cy="3999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2400"/>
            </a:lvl1pPr>
            <a:lvl2pPr lvl="1" rtl="0" algn="l">
              <a:spcBef>
                <a:spcPts val="0"/>
              </a:spcBef>
              <a:spcAft>
                <a:spcPts val="0"/>
              </a:spcAft>
              <a:buNone/>
              <a:defRPr sz="2400"/>
            </a:lvl2pPr>
            <a:lvl3pPr lvl="2" rtl="0" algn="l">
              <a:spcBef>
                <a:spcPts val="0"/>
              </a:spcBef>
              <a:spcAft>
                <a:spcPts val="0"/>
              </a:spcAft>
              <a:buNone/>
              <a:defRPr sz="2400"/>
            </a:lvl3pPr>
            <a:lvl4pPr lvl="3" rtl="0" algn="l">
              <a:spcBef>
                <a:spcPts val="0"/>
              </a:spcBef>
              <a:spcAft>
                <a:spcPts val="0"/>
              </a:spcAft>
              <a:buNone/>
              <a:defRPr sz="2400"/>
            </a:lvl4pPr>
            <a:lvl5pPr lvl="4" rtl="0" algn="l">
              <a:spcBef>
                <a:spcPts val="0"/>
              </a:spcBef>
              <a:spcAft>
                <a:spcPts val="0"/>
              </a:spcAft>
              <a:buNone/>
              <a:defRPr sz="2400"/>
            </a:lvl5pPr>
            <a:lvl6pPr lvl="5" rtl="0" algn="l">
              <a:spcBef>
                <a:spcPts val="0"/>
              </a:spcBef>
              <a:spcAft>
                <a:spcPts val="0"/>
              </a:spcAft>
              <a:buNone/>
              <a:defRPr sz="2400"/>
            </a:lvl6pPr>
            <a:lvl7pPr lvl="6" rtl="0" algn="l">
              <a:spcBef>
                <a:spcPts val="0"/>
              </a:spcBef>
              <a:spcAft>
                <a:spcPts val="0"/>
              </a:spcAft>
              <a:buNone/>
              <a:defRPr sz="2400"/>
            </a:lvl7pPr>
            <a:lvl8pPr lvl="7" rtl="0" algn="l">
              <a:spcBef>
                <a:spcPts val="0"/>
              </a:spcBef>
              <a:spcAft>
                <a:spcPts val="0"/>
              </a:spcAft>
              <a:buNone/>
              <a:defRPr sz="2400"/>
            </a:lvl8pPr>
            <a:lvl9pPr lvl="8" rtl="0" algn="l">
              <a:spcBef>
                <a:spcPts val="0"/>
              </a:spcBef>
              <a:spcAft>
                <a:spcPts val="0"/>
              </a:spcAft>
              <a:buNone/>
              <a:defRPr sz="2400"/>
            </a:lvl9pPr>
          </a:lstStyle>
          <a:p/>
        </p:txBody>
      </p:sp>
      <p:sp>
        <p:nvSpPr>
          <p:cNvPr id="1666" name="Google Shape;1666;p13"/>
          <p:cNvSpPr txBox="1"/>
          <p:nvPr>
            <p:ph idx="2" type="subTitle"/>
          </p:nvPr>
        </p:nvSpPr>
        <p:spPr>
          <a:xfrm>
            <a:off x="1937422" y="1844575"/>
            <a:ext cx="2381100" cy="5727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b="0" sz="1400">
                <a:solidFill>
                  <a:schemeClr val="dk2"/>
                </a:solidFill>
                <a:latin typeface="Ubuntu"/>
                <a:ea typeface="Ubuntu"/>
                <a:cs typeface="Ubuntu"/>
                <a:sym typeface="Ubuntu"/>
              </a:defRPr>
            </a:lvl1pPr>
            <a:lvl2pPr lvl="1" rtl="0" algn="l">
              <a:spcBef>
                <a:spcPts val="0"/>
              </a:spcBef>
              <a:spcAft>
                <a:spcPts val="0"/>
              </a:spcAft>
              <a:buNone/>
              <a:defRPr b="0" sz="1400">
                <a:solidFill>
                  <a:schemeClr val="dk2"/>
                </a:solidFill>
                <a:latin typeface="Ubuntu"/>
                <a:ea typeface="Ubuntu"/>
                <a:cs typeface="Ubuntu"/>
                <a:sym typeface="Ubuntu"/>
              </a:defRPr>
            </a:lvl2pPr>
            <a:lvl3pPr lvl="2" rtl="0" algn="l">
              <a:spcBef>
                <a:spcPts val="0"/>
              </a:spcBef>
              <a:spcAft>
                <a:spcPts val="0"/>
              </a:spcAft>
              <a:buNone/>
              <a:defRPr b="0" sz="1400">
                <a:solidFill>
                  <a:schemeClr val="dk2"/>
                </a:solidFill>
                <a:latin typeface="Ubuntu"/>
                <a:ea typeface="Ubuntu"/>
                <a:cs typeface="Ubuntu"/>
                <a:sym typeface="Ubuntu"/>
              </a:defRPr>
            </a:lvl3pPr>
            <a:lvl4pPr lvl="3" rtl="0" algn="l">
              <a:spcBef>
                <a:spcPts val="0"/>
              </a:spcBef>
              <a:spcAft>
                <a:spcPts val="0"/>
              </a:spcAft>
              <a:buNone/>
              <a:defRPr b="0" sz="1400">
                <a:solidFill>
                  <a:schemeClr val="dk2"/>
                </a:solidFill>
                <a:latin typeface="Ubuntu"/>
                <a:ea typeface="Ubuntu"/>
                <a:cs typeface="Ubuntu"/>
                <a:sym typeface="Ubuntu"/>
              </a:defRPr>
            </a:lvl4pPr>
            <a:lvl5pPr lvl="4" rtl="0" algn="l">
              <a:spcBef>
                <a:spcPts val="0"/>
              </a:spcBef>
              <a:spcAft>
                <a:spcPts val="0"/>
              </a:spcAft>
              <a:buNone/>
              <a:defRPr b="0" sz="1400">
                <a:solidFill>
                  <a:schemeClr val="dk2"/>
                </a:solidFill>
                <a:latin typeface="Ubuntu"/>
                <a:ea typeface="Ubuntu"/>
                <a:cs typeface="Ubuntu"/>
                <a:sym typeface="Ubuntu"/>
              </a:defRPr>
            </a:lvl5pPr>
            <a:lvl6pPr lvl="5" rtl="0" algn="l">
              <a:spcBef>
                <a:spcPts val="0"/>
              </a:spcBef>
              <a:spcAft>
                <a:spcPts val="0"/>
              </a:spcAft>
              <a:buNone/>
              <a:defRPr b="0" sz="1400">
                <a:solidFill>
                  <a:schemeClr val="dk2"/>
                </a:solidFill>
                <a:latin typeface="Ubuntu"/>
                <a:ea typeface="Ubuntu"/>
                <a:cs typeface="Ubuntu"/>
                <a:sym typeface="Ubuntu"/>
              </a:defRPr>
            </a:lvl6pPr>
            <a:lvl7pPr lvl="6" rtl="0" algn="l">
              <a:spcBef>
                <a:spcPts val="0"/>
              </a:spcBef>
              <a:spcAft>
                <a:spcPts val="0"/>
              </a:spcAft>
              <a:buNone/>
              <a:defRPr b="0" sz="1400">
                <a:solidFill>
                  <a:schemeClr val="dk2"/>
                </a:solidFill>
                <a:latin typeface="Ubuntu"/>
                <a:ea typeface="Ubuntu"/>
                <a:cs typeface="Ubuntu"/>
                <a:sym typeface="Ubuntu"/>
              </a:defRPr>
            </a:lvl7pPr>
            <a:lvl8pPr lvl="7" rtl="0" algn="l">
              <a:spcBef>
                <a:spcPts val="0"/>
              </a:spcBef>
              <a:spcAft>
                <a:spcPts val="0"/>
              </a:spcAft>
              <a:buNone/>
              <a:defRPr b="0" sz="1400">
                <a:solidFill>
                  <a:schemeClr val="dk2"/>
                </a:solidFill>
                <a:latin typeface="Ubuntu"/>
                <a:ea typeface="Ubuntu"/>
                <a:cs typeface="Ubuntu"/>
                <a:sym typeface="Ubuntu"/>
              </a:defRPr>
            </a:lvl8pPr>
            <a:lvl9pPr lvl="8" rtl="0" algn="l">
              <a:spcBef>
                <a:spcPts val="0"/>
              </a:spcBef>
              <a:spcAft>
                <a:spcPts val="0"/>
              </a:spcAft>
              <a:buNone/>
              <a:defRPr b="0" sz="1400">
                <a:solidFill>
                  <a:schemeClr val="dk2"/>
                </a:solidFill>
                <a:latin typeface="Ubuntu"/>
                <a:ea typeface="Ubuntu"/>
                <a:cs typeface="Ubuntu"/>
                <a:sym typeface="Ubuntu"/>
              </a:defRPr>
            </a:lvl9pPr>
          </a:lstStyle>
          <a:p/>
        </p:txBody>
      </p:sp>
      <p:sp>
        <p:nvSpPr>
          <p:cNvPr id="1667" name="Google Shape;1667;p13"/>
          <p:cNvSpPr txBox="1"/>
          <p:nvPr>
            <p:ph idx="3" type="subTitle"/>
          </p:nvPr>
        </p:nvSpPr>
        <p:spPr>
          <a:xfrm>
            <a:off x="5589397" y="1447675"/>
            <a:ext cx="2381100" cy="3999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2400"/>
            </a:lvl1pPr>
            <a:lvl2pPr lvl="1" rtl="0" algn="l">
              <a:spcBef>
                <a:spcPts val="0"/>
              </a:spcBef>
              <a:spcAft>
                <a:spcPts val="0"/>
              </a:spcAft>
              <a:buNone/>
              <a:defRPr sz="2400"/>
            </a:lvl2pPr>
            <a:lvl3pPr lvl="2" rtl="0" algn="l">
              <a:spcBef>
                <a:spcPts val="0"/>
              </a:spcBef>
              <a:spcAft>
                <a:spcPts val="0"/>
              </a:spcAft>
              <a:buNone/>
              <a:defRPr sz="2400"/>
            </a:lvl3pPr>
            <a:lvl4pPr lvl="3" rtl="0" algn="l">
              <a:spcBef>
                <a:spcPts val="0"/>
              </a:spcBef>
              <a:spcAft>
                <a:spcPts val="0"/>
              </a:spcAft>
              <a:buNone/>
              <a:defRPr sz="2400"/>
            </a:lvl4pPr>
            <a:lvl5pPr lvl="4" rtl="0" algn="l">
              <a:spcBef>
                <a:spcPts val="0"/>
              </a:spcBef>
              <a:spcAft>
                <a:spcPts val="0"/>
              </a:spcAft>
              <a:buNone/>
              <a:defRPr sz="2400"/>
            </a:lvl5pPr>
            <a:lvl6pPr lvl="5" rtl="0" algn="l">
              <a:spcBef>
                <a:spcPts val="0"/>
              </a:spcBef>
              <a:spcAft>
                <a:spcPts val="0"/>
              </a:spcAft>
              <a:buNone/>
              <a:defRPr sz="2400"/>
            </a:lvl6pPr>
            <a:lvl7pPr lvl="6" rtl="0" algn="l">
              <a:spcBef>
                <a:spcPts val="0"/>
              </a:spcBef>
              <a:spcAft>
                <a:spcPts val="0"/>
              </a:spcAft>
              <a:buNone/>
              <a:defRPr sz="2400"/>
            </a:lvl7pPr>
            <a:lvl8pPr lvl="7" rtl="0" algn="l">
              <a:spcBef>
                <a:spcPts val="0"/>
              </a:spcBef>
              <a:spcAft>
                <a:spcPts val="0"/>
              </a:spcAft>
              <a:buNone/>
              <a:defRPr sz="2400"/>
            </a:lvl8pPr>
            <a:lvl9pPr lvl="8" rtl="0" algn="l">
              <a:spcBef>
                <a:spcPts val="0"/>
              </a:spcBef>
              <a:spcAft>
                <a:spcPts val="0"/>
              </a:spcAft>
              <a:buNone/>
              <a:defRPr sz="2400"/>
            </a:lvl9pPr>
          </a:lstStyle>
          <a:p/>
        </p:txBody>
      </p:sp>
      <p:sp>
        <p:nvSpPr>
          <p:cNvPr id="1668" name="Google Shape;1668;p13"/>
          <p:cNvSpPr txBox="1"/>
          <p:nvPr>
            <p:ph idx="4" type="subTitle"/>
          </p:nvPr>
        </p:nvSpPr>
        <p:spPr>
          <a:xfrm>
            <a:off x="5589397" y="1847575"/>
            <a:ext cx="2381100" cy="5727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b="0" sz="1400">
                <a:solidFill>
                  <a:schemeClr val="dk2"/>
                </a:solidFill>
                <a:latin typeface="Ubuntu"/>
                <a:ea typeface="Ubuntu"/>
                <a:cs typeface="Ubuntu"/>
                <a:sym typeface="Ubuntu"/>
              </a:defRPr>
            </a:lvl1pPr>
            <a:lvl2pPr lvl="1" rtl="0" algn="l">
              <a:spcBef>
                <a:spcPts val="0"/>
              </a:spcBef>
              <a:spcAft>
                <a:spcPts val="0"/>
              </a:spcAft>
              <a:buNone/>
              <a:defRPr b="0" sz="1400">
                <a:solidFill>
                  <a:schemeClr val="dk2"/>
                </a:solidFill>
                <a:latin typeface="Ubuntu"/>
                <a:ea typeface="Ubuntu"/>
                <a:cs typeface="Ubuntu"/>
                <a:sym typeface="Ubuntu"/>
              </a:defRPr>
            </a:lvl2pPr>
            <a:lvl3pPr lvl="2" rtl="0" algn="l">
              <a:spcBef>
                <a:spcPts val="0"/>
              </a:spcBef>
              <a:spcAft>
                <a:spcPts val="0"/>
              </a:spcAft>
              <a:buNone/>
              <a:defRPr b="0" sz="1400">
                <a:solidFill>
                  <a:schemeClr val="dk2"/>
                </a:solidFill>
                <a:latin typeface="Ubuntu"/>
                <a:ea typeface="Ubuntu"/>
                <a:cs typeface="Ubuntu"/>
                <a:sym typeface="Ubuntu"/>
              </a:defRPr>
            </a:lvl3pPr>
            <a:lvl4pPr lvl="3" rtl="0" algn="l">
              <a:spcBef>
                <a:spcPts val="0"/>
              </a:spcBef>
              <a:spcAft>
                <a:spcPts val="0"/>
              </a:spcAft>
              <a:buNone/>
              <a:defRPr b="0" sz="1400">
                <a:solidFill>
                  <a:schemeClr val="dk2"/>
                </a:solidFill>
                <a:latin typeface="Ubuntu"/>
                <a:ea typeface="Ubuntu"/>
                <a:cs typeface="Ubuntu"/>
                <a:sym typeface="Ubuntu"/>
              </a:defRPr>
            </a:lvl4pPr>
            <a:lvl5pPr lvl="4" rtl="0" algn="l">
              <a:spcBef>
                <a:spcPts val="0"/>
              </a:spcBef>
              <a:spcAft>
                <a:spcPts val="0"/>
              </a:spcAft>
              <a:buNone/>
              <a:defRPr b="0" sz="1400">
                <a:solidFill>
                  <a:schemeClr val="dk2"/>
                </a:solidFill>
                <a:latin typeface="Ubuntu"/>
                <a:ea typeface="Ubuntu"/>
                <a:cs typeface="Ubuntu"/>
                <a:sym typeface="Ubuntu"/>
              </a:defRPr>
            </a:lvl5pPr>
            <a:lvl6pPr lvl="5" rtl="0" algn="l">
              <a:spcBef>
                <a:spcPts val="0"/>
              </a:spcBef>
              <a:spcAft>
                <a:spcPts val="0"/>
              </a:spcAft>
              <a:buNone/>
              <a:defRPr b="0" sz="1400">
                <a:solidFill>
                  <a:schemeClr val="dk2"/>
                </a:solidFill>
                <a:latin typeface="Ubuntu"/>
                <a:ea typeface="Ubuntu"/>
                <a:cs typeface="Ubuntu"/>
                <a:sym typeface="Ubuntu"/>
              </a:defRPr>
            </a:lvl6pPr>
            <a:lvl7pPr lvl="6" rtl="0" algn="l">
              <a:spcBef>
                <a:spcPts val="0"/>
              </a:spcBef>
              <a:spcAft>
                <a:spcPts val="0"/>
              </a:spcAft>
              <a:buNone/>
              <a:defRPr b="0" sz="1400">
                <a:solidFill>
                  <a:schemeClr val="dk2"/>
                </a:solidFill>
                <a:latin typeface="Ubuntu"/>
                <a:ea typeface="Ubuntu"/>
                <a:cs typeface="Ubuntu"/>
                <a:sym typeface="Ubuntu"/>
              </a:defRPr>
            </a:lvl7pPr>
            <a:lvl8pPr lvl="7" rtl="0" algn="l">
              <a:spcBef>
                <a:spcPts val="0"/>
              </a:spcBef>
              <a:spcAft>
                <a:spcPts val="0"/>
              </a:spcAft>
              <a:buNone/>
              <a:defRPr b="0" sz="1400">
                <a:solidFill>
                  <a:schemeClr val="dk2"/>
                </a:solidFill>
                <a:latin typeface="Ubuntu"/>
                <a:ea typeface="Ubuntu"/>
                <a:cs typeface="Ubuntu"/>
                <a:sym typeface="Ubuntu"/>
              </a:defRPr>
            </a:lvl8pPr>
            <a:lvl9pPr lvl="8" rtl="0" algn="l">
              <a:spcBef>
                <a:spcPts val="0"/>
              </a:spcBef>
              <a:spcAft>
                <a:spcPts val="0"/>
              </a:spcAft>
              <a:buNone/>
              <a:defRPr b="0" sz="1400">
                <a:solidFill>
                  <a:schemeClr val="dk2"/>
                </a:solidFill>
                <a:latin typeface="Ubuntu"/>
                <a:ea typeface="Ubuntu"/>
                <a:cs typeface="Ubuntu"/>
                <a:sym typeface="Ubuntu"/>
              </a:defRPr>
            </a:lvl9pPr>
          </a:lstStyle>
          <a:p/>
        </p:txBody>
      </p:sp>
      <p:sp>
        <p:nvSpPr>
          <p:cNvPr id="1669" name="Google Shape;1669;p13"/>
          <p:cNvSpPr txBox="1"/>
          <p:nvPr>
            <p:ph idx="5" type="subTitle"/>
          </p:nvPr>
        </p:nvSpPr>
        <p:spPr>
          <a:xfrm>
            <a:off x="1937422" y="2968875"/>
            <a:ext cx="2381100" cy="3999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2400"/>
            </a:lvl1pPr>
            <a:lvl2pPr lvl="1" rtl="0" algn="l">
              <a:spcBef>
                <a:spcPts val="0"/>
              </a:spcBef>
              <a:spcAft>
                <a:spcPts val="0"/>
              </a:spcAft>
              <a:buNone/>
              <a:defRPr sz="2400"/>
            </a:lvl2pPr>
            <a:lvl3pPr lvl="2" rtl="0" algn="l">
              <a:spcBef>
                <a:spcPts val="0"/>
              </a:spcBef>
              <a:spcAft>
                <a:spcPts val="0"/>
              </a:spcAft>
              <a:buNone/>
              <a:defRPr sz="2400"/>
            </a:lvl3pPr>
            <a:lvl4pPr lvl="3" rtl="0" algn="l">
              <a:spcBef>
                <a:spcPts val="0"/>
              </a:spcBef>
              <a:spcAft>
                <a:spcPts val="0"/>
              </a:spcAft>
              <a:buNone/>
              <a:defRPr sz="2400"/>
            </a:lvl4pPr>
            <a:lvl5pPr lvl="4" rtl="0" algn="l">
              <a:spcBef>
                <a:spcPts val="0"/>
              </a:spcBef>
              <a:spcAft>
                <a:spcPts val="0"/>
              </a:spcAft>
              <a:buNone/>
              <a:defRPr sz="2400"/>
            </a:lvl5pPr>
            <a:lvl6pPr lvl="5" rtl="0" algn="l">
              <a:spcBef>
                <a:spcPts val="0"/>
              </a:spcBef>
              <a:spcAft>
                <a:spcPts val="0"/>
              </a:spcAft>
              <a:buNone/>
              <a:defRPr sz="2400"/>
            </a:lvl6pPr>
            <a:lvl7pPr lvl="6" rtl="0" algn="l">
              <a:spcBef>
                <a:spcPts val="0"/>
              </a:spcBef>
              <a:spcAft>
                <a:spcPts val="0"/>
              </a:spcAft>
              <a:buNone/>
              <a:defRPr sz="2400"/>
            </a:lvl7pPr>
            <a:lvl8pPr lvl="7" rtl="0" algn="l">
              <a:spcBef>
                <a:spcPts val="0"/>
              </a:spcBef>
              <a:spcAft>
                <a:spcPts val="0"/>
              </a:spcAft>
              <a:buNone/>
              <a:defRPr sz="2400"/>
            </a:lvl8pPr>
            <a:lvl9pPr lvl="8" rtl="0" algn="l">
              <a:spcBef>
                <a:spcPts val="0"/>
              </a:spcBef>
              <a:spcAft>
                <a:spcPts val="0"/>
              </a:spcAft>
              <a:buNone/>
              <a:defRPr sz="2400"/>
            </a:lvl9pPr>
          </a:lstStyle>
          <a:p/>
        </p:txBody>
      </p:sp>
      <p:sp>
        <p:nvSpPr>
          <p:cNvPr id="1670" name="Google Shape;1670;p13"/>
          <p:cNvSpPr txBox="1"/>
          <p:nvPr>
            <p:ph idx="6" type="subTitle"/>
          </p:nvPr>
        </p:nvSpPr>
        <p:spPr>
          <a:xfrm>
            <a:off x="1937422" y="3368775"/>
            <a:ext cx="2381100" cy="5727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b="0" sz="1400">
                <a:solidFill>
                  <a:schemeClr val="dk2"/>
                </a:solidFill>
                <a:latin typeface="Ubuntu"/>
                <a:ea typeface="Ubuntu"/>
                <a:cs typeface="Ubuntu"/>
                <a:sym typeface="Ubuntu"/>
              </a:defRPr>
            </a:lvl1pPr>
            <a:lvl2pPr lvl="1" rtl="0" algn="l">
              <a:spcBef>
                <a:spcPts val="0"/>
              </a:spcBef>
              <a:spcAft>
                <a:spcPts val="0"/>
              </a:spcAft>
              <a:buNone/>
              <a:defRPr b="0" sz="1400">
                <a:solidFill>
                  <a:schemeClr val="dk2"/>
                </a:solidFill>
                <a:latin typeface="Ubuntu"/>
                <a:ea typeface="Ubuntu"/>
                <a:cs typeface="Ubuntu"/>
                <a:sym typeface="Ubuntu"/>
              </a:defRPr>
            </a:lvl2pPr>
            <a:lvl3pPr lvl="2" rtl="0" algn="l">
              <a:spcBef>
                <a:spcPts val="0"/>
              </a:spcBef>
              <a:spcAft>
                <a:spcPts val="0"/>
              </a:spcAft>
              <a:buNone/>
              <a:defRPr b="0" sz="1400">
                <a:solidFill>
                  <a:schemeClr val="dk2"/>
                </a:solidFill>
                <a:latin typeface="Ubuntu"/>
                <a:ea typeface="Ubuntu"/>
                <a:cs typeface="Ubuntu"/>
                <a:sym typeface="Ubuntu"/>
              </a:defRPr>
            </a:lvl3pPr>
            <a:lvl4pPr lvl="3" rtl="0" algn="l">
              <a:spcBef>
                <a:spcPts val="0"/>
              </a:spcBef>
              <a:spcAft>
                <a:spcPts val="0"/>
              </a:spcAft>
              <a:buNone/>
              <a:defRPr b="0" sz="1400">
                <a:solidFill>
                  <a:schemeClr val="dk2"/>
                </a:solidFill>
                <a:latin typeface="Ubuntu"/>
                <a:ea typeface="Ubuntu"/>
                <a:cs typeface="Ubuntu"/>
                <a:sym typeface="Ubuntu"/>
              </a:defRPr>
            </a:lvl4pPr>
            <a:lvl5pPr lvl="4" rtl="0" algn="l">
              <a:spcBef>
                <a:spcPts val="0"/>
              </a:spcBef>
              <a:spcAft>
                <a:spcPts val="0"/>
              </a:spcAft>
              <a:buNone/>
              <a:defRPr b="0" sz="1400">
                <a:solidFill>
                  <a:schemeClr val="dk2"/>
                </a:solidFill>
                <a:latin typeface="Ubuntu"/>
                <a:ea typeface="Ubuntu"/>
                <a:cs typeface="Ubuntu"/>
                <a:sym typeface="Ubuntu"/>
              </a:defRPr>
            </a:lvl5pPr>
            <a:lvl6pPr lvl="5" rtl="0" algn="l">
              <a:spcBef>
                <a:spcPts val="0"/>
              </a:spcBef>
              <a:spcAft>
                <a:spcPts val="0"/>
              </a:spcAft>
              <a:buNone/>
              <a:defRPr b="0" sz="1400">
                <a:solidFill>
                  <a:schemeClr val="dk2"/>
                </a:solidFill>
                <a:latin typeface="Ubuntu"/>
                <a:ea typeface="Ubuntu"/>
                <a:cs typeface="Ubuntu"/>
                <a:sym typeface="Ubuntu"/>
              </a:defRPr>
            </a:lvl6pPr>
            <a:lvl7pPr lvl="6" rtl="0" algn="l">
              <a:spcBef>
                <a:spcPts val="0"/>
              </a:spcBef>
              <a:spcAft>
                <a:spcPts val="0"/>
              </a:spcAft>
              <a:buNone/>
              <a:defRPr b="0" sz="1400">
                <a:solidFill>
                  <a:schemeClr val="dk2"/>
                </a:solidFill>
                <a:latin typeface="Ubuntu"/>
                <a:ea typeface="Ubuntu"/>
                <a:cs typeface="Ubuntu"/>
                <a:sym typeface="Ubuntu"/>
              </a:defRPr>
            </a:lvl7pPr>
            <a:lvl8pPr lvl="7" rtl="0" algn="l">
              <a:spcBef>
                <a:spcPts val="0"/>
              </a:spcBef>
              <a:spcAft>
                <a:spcPts val="0"/>
              </a:spcAft>
              <a:buNone/>
              <a:defRPr b="0" sz="1400">
                <a:solidFill>
                  <a:schemeClr val="dk2"/>
                </a:solidFill>
                <a:latin typeface="Ubuntu"/>
                <a:ea typeface="Ubuntu"/>
                <a:cs typeface="Ubuntu"/>
                <a:sym typeface="Ubuntu"/>
              </a:defRPr>
            </a:lvl8pPr>
            <a:lvl9pPr lvl="8" rtl="0" algn="l">
              <a:spcBef>
                <a:spcPts val="0"/>
              </a:spcBef>
              <a:spcAft>
                <a:spcPts val="0"/>
              </a:spcAft>
              <a:buNone/>
              <a:defRPr b="0" sz="1400">
                <a:solidFill>
                  <a:schemeClr val="dk2"/>
                </a:solidFill>
                <a:latin typeface="Ubuntu"/>
                <a:ea typeface="Ubuntu"/>
                <a:cs typeface="Ubuntu"/>
                <a:sym typeface="Ubuntu"/>
              </a:defRPr>
            </a:lvl9pPr>
          </a:lstStyle>
          <a:p/>
        </p:txBody>
      </p:sp>
      <p:sp>
        <p:nvSpPr>
          <p:cNvPr id="1671" name="Google Shape;1671;p13"/>
          <p:cNvSpPr txBox="1"/>
          <p:nvPr>
            <p:ph idx="7" type="subTitle"/>
          </p:nvPr>
        </p:nvSpPr>
        <p:spPr>
          <a:xfrm>
            <a:off x="5589397" y="2935475"/>
            <a:ext cx="2381100" cy="3999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sz="2400"/>
            </a:lvl1pPr>
            <a:lvl2pPr lvl="1" rtl="0" algn="l">
              <a:spcBef>
                <a:spcPts val="0"/>
              </a:spcBef>
              <a:spcAft>
                <a:spcPts val="0"/>
              </a:spcAft>
              <a:buNone/>
              <a:defRPr sz="2400"/>
            </a:lvl2pPr>
            <a:lvl3pPr lvl="2" rtl="0" algn="l">
              <a:spcBef>
                <a:spcPts val="0"/>
              </a:spcBef>
              <a:spcAft>
                <a:spcPts val="0"/>
              </a:spcAft>
              <a:buNone/>
              <a:defRPr sz="2400"/>
            </a:lvl3pPr>
            <a:lvl4pPr lvl="3" rtl="0" algn="l">
              <a:spcBef>
                <a:spcPts val="0"/>
              </a:spcBef>
              <a:spcAft>
                <a:spcPts val="0"/>
              </a:spcAft>
              <a:buNone/>
              <a:defRPr sz="2400"/>
            </a:lvl4pPr>
            <a:lvl5pPr lvl="4" rtl="0" algn="l">
              <a:spcBef>
                <a:spcPts val="0"/>
              </a:spcBef>
              <a:spcAft>
                <a:spcPts val="0"/>
              </a:spcAft>
              <a:buNone/>
              <a:defRPr sz="2400"/>
            </a:lvl5pPr>
            <a:lvl6pPr lvl="5" rtl="0" algn="l">
              <a:spcBef>
                <a:spcPts val="0"/>
              </a:spcBef>
              <a:spcAft>
                <a:spcPts val="0"/>
              </a:spcAft>
              <a:buNone/>
              <a:defRPr sz="2400"/>
            </a:lvl6pPr>
            <a:lvl7pPr lvl="6" rtl="0" algn="l">
              <a:spcBef>
                <a:spcPts val="0"/>
              </a:spcBef>
              <a:spcAft>
                <a:spcPts val="0"/>
              </a:spcAft>
              <a:buNone/>
              <a:defRPr sz="2400"/>
            </a:lvl7pPr>
            <a:lvl8pPr lvl="7" rtl="0" algn="l">
              <a:spcBef>
                <a:spcPts val="0"/>
              </a:spcBef>
              <a:spcAft>
                <a:spcPts val="0"/>
              </a:spcAft>
              <a:buNone/>
              <a:defRPr sz="2400"/>
            </a:lvl8pPr>
            <a:lvl9pPr lvl="8" rtl="0" algn="l">
              <a:spcBef>
                <a:spcPts val="0"/>
              </a:spcBef>
              <a:spcAft>
                <a:spcPts val="0"/>
              </a:spcAft>
              <a:buNone/>
              <a:defRPr sz="2400"/>
            </a:lvl9pPr>
          </a:lstStyle>
          <a:p/>
        </p:txBody>
      </p:sp>
      <p:sp>
        <p:nvSpPr>
          <p:cNvPr id="1672" name="Google Shape;1672;p13"/>
          <p:cNvSpPr txBox="1"/>
          <p:nvPr>
            <p:ph idx="8" type="subTitle"/>
          </p:nvPr>
        </p:nvSpPr>
        <p:spPr>
          <a:xfrm>
            <a:off x="5589397" y="3339925"/>
            <a:ext cx="2381100" cy="5727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b="0" sz="1400">
                <a:solidFill>
                  <a:schemeClr val="dk2"/>
                </a:solidFill>
                <a:latin typeface="Ubuntu"/>
                <a:ea typeface="Ubuntu"/>
                <a:cs typeface="Ubuntu"/>
                <a:sym typeface="Ubuntu"/>
              </a:defRPr>
            </a:lvl1pPr>
            <a:lvl2pPr lvl="1" rtl="0" algn="l">
              <a:spcBef>
                <a:spcPts val="0"/>
              </a:spcBef>
              <a:spcAft>
                <a:spcPts val="0"/>
              </a:spcAft>
              <a:buNone/>
              <a:defRPr b="0" sz="1400">
                <a:solidFill>
                  <a:schemeClr val="dk2"/>
                </a:solidFill>
                <a:latin typeface="Ubuntu"/>
                <a:ea typeface="Ubuntu"/>
                <a:cs typeface="Ubuntu"/>
                <a:sym typeface="Ubuntu"/>
              </a:defRPr>
            </a:lvl2pPr>
            <a:lvl3pPr lvl="2" rtl="0" algn="l">
              <a:spcBef>
                <a:spcPts val="0"/>
              </a:spcBef>
              <a:spcAft>
                <a:spcPts val="0"/>
              </a:spcAft>
              <a:buNone/>
              <a:defRPr b="0" sz="1400">
                <a:solidFill>
                  <a:schemeClr val="dk2"/>
                </a:solidFill>
                <a:latin typeface="Ubuntu"/>
                <a:ea typeface="Ubuntu"/>
                <a:cs typeface="Ubuntu"/>
                <a:sym typeface="Ubuntu"/>
              </a:defRPr>
            </a:lvl3pPr>
            <a:lvl4pPr lvl="3" rtl="0" algn="l">
              <a:spcBef>
                <a:spcPts val="0"/>
              </a:spcBef>
              <a:spcAft>
                <a:spcPts val="0"/>
              </a:spcAft>
              <a:buNone/>
              <a:defRPr b="0" sz="1400">
                <a:solidFill>
                  <a:schemeClr val="dk2"/>
                </a:solidFill>
                <a:latin typeface="Ubuntu"/>
                <a:ea typeface="Ubuntu"/>
                <a:cs typeface="Ubuntu"/>
                <a:sym typeface="Ubuntu"/>
              </a:defRPr>
            </a:lvl4pPr>
            <a:lvl5pPr lvl="4" rtl="0" algn="l">
              <a:spcBef>
                <a:spcPts val="0"/>
              </a:spcBef>
              <a:spcAft>
                <a:spcPts val="0"/>
              </a:spcAft>
              <a:buNone/>
              <a:defRPr b="0" sz="1400">
                <a:solidFill>
                  <a:schemeClr val="dk2"/>
                </a:solidFill>
                <a:latin typeface="Ubuntu"/>
                <a:ea typeface="Ubuntu"/>
                <a:cs typeface="Ubuntu"/>
                <a:sym typeface="Ubuntu"/>
              </a:defRPr>
            </a:lvl5pPr>
            <a:lvl6pPr lvl="5" rtl="0" algn="l">
              <a:spcBef>
                <a:spcPts val="0"/>
              </a:spcBef>
              <a:spcAft>
                <a:spcPts val="0"/>
              </a:spcAft>
              <a:buNone/>
              <a:defRPr b="0" sz="1400">
                <a:solidFill>
                  <a:schemeClr val="dk2"/>
                </a:solidFill>
                <a:latin typeface="Ubuntu"/>
                <a:ea typeface="Ubuntu"/>
                <a:cs typeface="Ubuntu"/>
                <a:sym typeface="Ubuntu"/>
              </a:defRPr>
            </a:lvl6pPr>
            <a:lvl7pPr lvl="6" rtl="0" algn="l">
              <a:spcBef>
                <a:spcPts val="0"/>
              </a:spcBef>
              <a:spcAft>
                <a:spcPts val="0"/>
              </a:spcAft>
              <a:buNone/>
              <a:defRPr b="0" sz="1400">
                <a:solidFill>
                  <a:schemeClr val="dk2"/>
                </a:solidFill>
                <a:latin typeface="Ubuntu"/>
                <a:ea typeface="Ubuntu"/>
                <a:cs typeface="Ubuntu"/>
                <a:sym typeface="Ubuntu"/>
              </a:defRPr>
            </a:lvl7pPr>
            <a:lvl8pPr lvl="7" rtl="0" algn="l">
              <a:spcBef>
                <a:spcPts val="0"/>
              </a:spcBef>
              <a:spcAft>
                <a:spcPts val="0"/>
              </a:spcAft>
              <a:buNone/>
              <a:defRPr b="0" sz="1400">
                <a:solidFill>
                  <a:schemeClr val="dk2"/>
                </a:solidFill>
                <a:latin typeface="Ubuntu"/>
                <a:ea typeface="Ubuntu"/>
                <a:cs typeface="Ubuntu"/>
                <a:sym typeface="Ubuntu"/>
              </a:defRPr>
            </a:lvl8pPr>
            <a:lvl9pPr lvl="8" rtl="0" algn="l">
              <a:spcBef>
                <a:spcPts val="0"/>
              </a:spcBef>
              <a:spcAft>
                <a:spcPts val="0"/>
              </a:spcAft>
              <a:buNone/>
              <a:defRPr b="0" sz="1400">
                <a:solidFill>
                  <a:schemeClr val="dk2"/>
                </a:solidFill>
                <a:latin typeface="Ubuntu"/>
                <a:ea typeface="Ubuntu"/>
                <a:cs typeface="Ubuntu"/>
                <a:sym typeface="Ubuntu"/>
              </a:defRPr>
            </a:lvl9pPr>
          </a:lstStyle>
          <a:p/>
        </p:txBody>
      </p:sp>
      <p:sp>
        <p:nvSpPr>
          <p:cNvPr id="1673" name="Google Shape;1673;p13"/>
          <p:cNvSpPr txBox="1"/>
          <p:nvPr>
            <p:ph hasCustomPrompt="1" type="title"/>
          </p:nvPr>
        </p:nvSpPr>
        <p:spPr>
          <a:xfrm>
            <a:off x="1173503" y="1828375"/>
            <a:ext cx="1029600" cy="399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accent1"/>
                </a:solidFill>
              </a:defRPr>
            </a:lvl1pPr>
            <a:lvl2pPr lvl="1" rtl="0" algn="l">
              <a:spcBef>
                <a:spcPts val="0"/>
              </a:spcBef>
              <a:spcAft>
                <a:spcPts val="0"/>
              </a:spcAft>
              <a:buClr>
                <a:schemeClr val="accent1"/>
              </a:buClr>
              <a:buSzPts val="4800"/>
              <a:buNone/>
              <a:defRPr sz="4800">
                <a:solidFill>
                  <a:schemeClr val="accent1"/>
                </a:solidFill>
              </a:defRPr>
            </a:lvl2pPr>
            <a:lvl3pPr lvl="2" rtl="0" algn="l">
              <a:spcBef>
                <a:spcPts val="0"/>
              </a:spcBef>
              <a:spcAft>
                <a:spcPts val="0"/>
              </a:spcAft>
              <a:buClr>
                <a:schemeClr val="accent1"/>
              </a:buClr>
              <a:buSzPts val="4800"/>
              <a:buNone/>
              <a:defRPr sz="4800">
                <a:solidFill>
                  <a:schemeClr val="accent1"/>
                </a:solidFill>
              </a:defRPr>
            </a:lvl3pPr>
            <a:lvl4pPr lvl="3" rtl="0" algn="l">
              <a:spcBef>
                <a:spcPts val="0"/>
              </a:spcBef>
              <a:spcAft>
                <a:spcPts val="0"/>
              </a:spcAft>
              <a:buClr>
                <a:schemeClr val="accent1"/>
              </a:buClr>
              <a:buSzPts val="4800"/>
              <a:buNone/>
              <a:defRPr sz="4800">
                <a:solidFill>
                  <a:schemeClr val="accent1"/>
                </a:solidFill>
              </a:defRPr>
            </a:lvl4pPr>
            <a:lvl5pPr lvl="4" rtl="0" algn="l">
              <a:spcBef>
                <a:spcPts val="0"/>
              </a:spcBef>
              <a:spcAft>
                <a:spcPts val="0"/>
              </a:spcAft>
              <a:buClr>
                <a:schemeClr val="accent1"/>
              </a:buClr>
              <a:buSzPts val="4800"/>
              <a:buNone/>
              <a:defRPr sz="4800">
                <a:solidFill>
                  <a:schemeClr val="accent1"/>
                </a:solidFill>
              </a:defRPr>
            </a:lvl5pPr>
            <a:lvl6pPr lvl="5" rtl="0" algn="l">
              <a:spcBef>
                <a:spcPts val="0"/>
              </a:spcBef>
              <a:spcAft>
                <a:spcPts val="0"/>
              </a:spcAft>
              <a:buClr>
                <a:schemeClr val="accent1"/>
              </a:buClr>
              <a:buSzPts val="4800"/>
              <a:buNone/>
              <a:defRPr sz="4800">
                <a:solidFill>
                  <a:schemeClr val="accent1"/>
                </a:solidFill>
              </a:defRPr>
            </a:lvl6pPr>
            <a:lvl7pPr lvl="6" rtl="0" algn="l">
              <a:spcBef>
                <a:spcPts val="0"/>
              </a:spcBef>
              <a:spcAft>
                <a:spcPts val="0"/>
              </a:spcAft>
              <a:buClr>
                <a:schemeClr val="accent1"/>
              </a:buClr>
              <a:buSzPts val="4800"/>
              <a:buNone/>
              <a:defRPr sz="4800">
                <a:solidFill>
                  <a:schemeClr val="accent1"/>
                </a:solidFill>
              </a:defRPr>
            </a:lvl7pPr>
            <a:lvl8pPr lvl="7" rtl="0" algn="l">
              <a:spcBef>
                <a:spcPts val="0"/>
              </a:spcBef>
              <a:spcAft>
                <a:spcPts val="0"/>
              </a:spcAft>
              <a:buClr>
                <a:schemeClr val="accent1"/>
              </a:buClr>
              <a:buSzPts val="4800"/>
              <a:buNone/>
              <a:defRPr sz="4800">
                <a:solidFill>
                  <a:schemeClr val="accent1"/>
                </a:solidFill>
              </a:defRPr>
            </a:lvl8pPr>
            <a:lvl9pPr lvl="8" rtl="0" algn="l">
              <a:spcBef>
                <a:spcPts val="0"/>
              </a:spcBef>
              <a:spcAft>
                <a:spcPts val="0"/>
              </a:spcAft>
              <a:buClr>
                <a:schemeClr val="accent1"/>
              </a:buClr>
              <a:buSzPts val="4800"/>
              <a:buNone/>
              <a:defRPr sz="4800">
                <a:solidFill>
                  <a:schemeClr val="accent1"/>
                </a:solidFill>
              </a:defRPr>
            </a:lvl9pPr>
          </a:lstStyle>
          <a:p>
            <a:r>
              <a:t>xx%</a:t>
            </a:r>
          </a:p>
        </p:txBody>
      </p:sp>
      <p:sp>
        <p:nvSpPr>
          <p:cNvPr id="1674" name="Google Shape;1674;p13"/>
          <p:cNvSpPr txBox="1"/>
          <p:nvPr>
            <p:ph hasCustomPrompt="1" idx="9" type="title"/>
          </p:nvPr>
        </p:nvSpPr>
        <p:spPr>
          <a:xfrm>
            <a:off x="1173503" y="3350688"/>
            <a:ext cx="1029600" cy="399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accent1"/>
                </a:solidFill>
              </a:defRPr>
            </a:lvl1pPr>
            <a:lvl2pPr lvl="1" rtl="0" algn="l">
              <a:spcBef>
                <a:spcPts val="0"/>
              </a:spcBef>
              <a:spcAft>
                <a:spcPts val="0"/>
              </a:spcAft>
              <a:buClr>
                <a:schemeClr val="accent1"/>
              </a:buClr>
              <a:buSzPts val="4800"/>
              <a:buNone/>
              <a:defRPr sz="4800">
                <a:solidFill>
                  <a:schemeClr val="accent1"/>
                </a:solidFill>
              </a:defRPr>
            </a:lvl2pPr>
            <a:lvl3pPr lvl="2" rtl="0" algn="l">
              <a:spcBef>
                <a:spcPts val="0"/>
              </a:spcBef>
              <a:spcAft>
                <a:spcPts val="0"/>
              </a:spcAft>
              <a:buClr>
                <a:schemeClr val="accent1"/>
              </a:buClr>
              <a:buSzPts val="4800"/>
              <a:buNone/>
              <a:defRPr sz="4800">
                <a:solidFill>
                  <a:schemeClr val="accent1"/>
                </a:solidFill>
              </a:defRPr>
            </a:lvl3pPr>
            <a:lvl4pPr lvl="3" rtl="0" algn="l">
              <a:spcBef>
                <a:spcPts val="0"/>
              </a:spcBef>
              <a:spcAft>
                <a:spcPts val="0"/>
              </a:spcAft>
              <a:buClr>
                <a:schemeClr val="accent1"/>
              </a:buClr>
              <a:buSzPts val="4800"/>
              <a:buNone/>
              <a:defRPr sz="4800">
                <a:solidFill>
                  <a:schemeClr val="accent1"/>
                </a:solidFill>
              </a:defRPr>
            </a:lvl4pPr>
            <a:lvl5pPr lvl="4" rtl="0" algn="l">
              <a:spcBef>
                <a:spcPts val="0"/>
              </a:spcBef>
              <a:spcAft>
                <a:spcPts val="0"/>
              </a:spcAft>
              <a:buClr>
                <a:schemeClr val="accent1"/>
              </a:buClr>
              <a:buSzPts val="4800"/>
              <a:buNone/>
              <a:defRPr sz="4800">
                <a:solidFill>
                  <a:schemeClr val="accent1"/>
                </a:solidFill>
              </a:defRPr>
            </a:lvl5pPr>
            <a:lvl6pPr lvl="5" rtl="0" algn="l">
              <a:spcBef>
                <a:spcPts val="0"/>
              </a:spcBef>
              <a:spcAft>
                <a:spcPts val="0"/>
              </a:spcAft>
              <a:buClr>
                <a:schemeClr val="accent1"/>
              </a:buClr>
              <a:buSzPts val="4800"/>
              <a:buNone/>
              <a:defRPr sz="4800">
                <a:solidFill>
                  <a:schemeClr val="accent1"/>
                </a:solidFill>
              </a:defRPr>
            </a:lvl6pPr>
            <a:lvl7pPr lvl="6" rtl="0" algn="l">
              <a:spcBef>
                <a:spcPts val="0"/>
              </a:spcBef>
              <a:spcAft>
                <a:spcPts val="0"/>
              </a:spcAft>
              <a:buClr>
                <a:schemeClr val="accent1"/>
              </a:buClr>
              <a:buSzPts val="4800"/>
              <a:buNone/>
              <a:defRPr sz="4800">
                <a:solidFill>
                  <a:schemeClr val="accent1"/>
                </a:solidFill>
              </a:defRPr>
            </a:lvl7pPr>
            <a:lvl8pPr lvl="7" rtl="0" algn="l">
              <a:spcBef>
                <a:spcPts val="0"/>
              </a:spcBef>
              <a:spcAft>
                <a:spcPts val="0"/>
              </a:spcAft>
              <a:buClr>
                <a:schemeClr val="accent1"/>
              </a:buClr>
              <a:buSzPts val="4800"/>
              <a:buNone/>
              <a:defRPr sz="4800">
                <a:solidFill>
                  <a:schemeClr val="accent1"/>
                </a:solidFill>
              </a:defRPr>
            </a:lvl8pPr>
            <a:lvl9pPr lvl="8" rtl="0" algn="l">
              <a:spcBef>
                <a:spcPts val="0"/>
              </a:spcBef>
              <a:spcAft>
                <a:spcPts val="0"/>
              </a:spcAft>
              <a:buClr>
                <a:schemeClr val="accent1"/>
              </a:buClr>
              <a:buSzPts val="4800"/>
              <a:buNone/>
              <a:defRPr sz="4800">
                <a:solidFill>
                  <a:schemeClr val="accent1"/>
                </a:solidFill>
              </a:defRPr>
            </a:lvl9pPr>
          </a:lstStyle>
          <a:p>
            <a:r>
              <a:t>xx%</a:t>
            </a:r>
          </a:p>
        </p:txBody>
      </p:sp>
      <p:sp>
        <p:nvSpPr>
          <p:cNvPr id="1675" name="Google Shape;1675;p13"/>
          <p:cNvSpPr txBox="1"/>
          <p:nvPr>
            <p:ph hasCustomPrompt="1" idx="13" type="title"/>
          </p:nvPr>
        </p:nvSpPr>
        <p:spPr>
          <a:xfrm>
            <a:off x="4825478" y="1834125"/>
            <a:ext cx="1029600" cy="399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accent1"/>
                </a:solidFill>
              </a:defRPr>
            </a:lvl1pPr>
            <a:lvl2pPr lvl="1" rtl="0" algn="l">
              <a:spcBef>
                <a:spcPts val="0"/>
              </a:spcBef>
              <a:spcAft>
                <a:spcPts val="0"/>
              </a:spcAft>
              <a:buClr>
                <a:schemeClr val="accent1"/>
              </a:buClr>
              <a:buSzPts val="4800"/>
              <a:buNone/>
              <a:defRPr sz="4800">
                <a:solidFill>
                  <a:schemeClr val="accent1"/>
                </a:solidFill>
              </a:defRPr>
            </a:lvl2pPr>
            <a:lvl3pPr lvl="2" rtl="0" algn="l">
              <a:spcBef>
                <a:spcPts val="0"/>
              </a:spcBef>
              <a:spcAft>
                <a:spcPts val="0"/>
              </a:spcAft>
              <a:buClr>
                <a:schemeClr val="accent1"/>
              </a:buClr>
              <a:buSzPts val="4800"/>
              <a:buNone/>
              <a:defRPr sz="4800">
                <a:solidFill>
                  <a:schemeClr val="accent1"/>
                </a:solidFill>
              </a:defRPr>
            </a:lvl3pPr>
            <a:lvl4pPr lvl="3" rtl="0" algn="l">
              <a:spcBef>
                <a:spcPts val="0"/>
              </a:spcBef>
              <a:spcAft>
                <a:spcPts val="0"/>
              </a:spcAft>
              <a:buClr>
                <a:schemeClr val="accent1"/>
              </a:buClr>
              <a:buSzPts val="4800"/>
              <a:buNone/>
              <a:defRPr sz="4800">
                <a:solidFill>
                  <a:schemeClr val="accent1"/>
                </a:solidFill>
              </a:defRPr>
            </a:lvl4pPr>
            <a:lvl5pPr lvl="4" rtl="0" algn="l">
              <a:spcBef>
                <a:spcPts val="0"/>
              </a:spcBef>
              <a:spcAft>
                <a:spcPts val="0"/>
              </a:spcAft>
              <a:buClr>
                <a:schemeClr val="accent1"/>
              </a:buClr>
              <a:buSzPts val="4800"/>
              <a:buNone/>
              <a:defRPr sz="4800">
                <a:solidFill>
                  <a:schemeClr val="accent1"/>
                </a:solidFill>
              </a:defRPr>
            </a:lvl5pPr>
            <a:lvl6pPr lvl="5" rtl="0" algn="l">
              <a:spcBef>
                <a:spcPts val="0"/>
              </a:spcBef>
              <a:spcAft>
                <a:spcPts val="0"/>
              </a:spcAft>
              <a:buClr>
                <a:schemeClr val="accent1"/>
              </a:buClr>
              <a:buSzPts val="4800"/>
              <a:buNone/>
              <a:defRPr sz="4800">
                <a:solidFill>
                  <a:schemeClr val="accent1"/>
                </a:solidFill>
              </a:defRPr>
            </a:lvl6pPr>
            <a:lvl7pPr lvl="6" rtl="0" algn="l">
              <a:spcBef>
                <a:spcPts val="0"/>
              </a:spcBef>
              <a:spcAft>
                <a:spcPts val="0"/>
              </a:spcAft>
              <a:buClr>
                <a:schemeClr val="accent1"/>
              </a:buClr>
              <a:buSzPts val="4800"/>
              <a:buNone/>
              <a:defRPr sz="4800">
                <a:solidFill>
                  <a:schemeClr val="accent1"/>
                </a:solidFill>
              </a:defRPr>
            </a:lvl7pPr>
            <a:lvl8pPr lvl="7" rtl="0" algn="l">
              <a:spcBef>
                <a:spcPts val="0"/>
              </a:spcBef>
              <a:spcAft>
                <a:spcPts val="0"/>
              </a:spcAft>
              <a:buClr>
                <a:schemeClr val="accent1"/>
              </a:buClr>
              <a:buSzPts val="4800"/>
              <a:buNone/>
              <a:defRPr sz="4800">
                <a:solidFill>
                  <a:schemeClr val="accent1"/>
                </a:solidFill>
              </a:defRPr>
            </a:lvl8pPr>
            <a:lvl9pPr lvl="8" rtl="0" algn="l">
              <a:spcBef>
                <a:spcPts val="0"/>
              </a:spcBef>
              <a:spcAft>
                <a:spcPts val="0"/>
              </a:spcAft>
              <a:buClr>
                <a:schemeClr val="accent1"/>
              </a:buClr>
              <a:buSzPts val="4800"/>
              <a:buNone/>
              <a:defRPr sz="4800">
                <a:solidFill>
                  <a:schemeClr val="accent1"/>
                </a:solidFill>
              </a:defRPr>
            </a:lvl9pPr>
          </a:lstStyle>
          <a:p>
            <a:r>
              <a:t>xx%</a:t>
            </a:r>
          </a:p>
        </p:txBody>
      </p:sp>
      <p:sp>
        <p:nvSpPr>
          <p:cNvPr id="1676" name="Google Shape;1676;p13"/>
          <p:cNvSpPr txBox="1"/>
          <p:nvPr>
            <p:ph hasCustomPrompt="1" idx="14" type="title"/>
          </p:nvPr>
        </p:nvSpPr>
        <p:spPr>
          <a:xfrm>
            <a:off x="4825478" y="3326475"/>
            <a:ext cx="1029600" cy="399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accent1"/>
                </a:solidFill>
              </a:defRPr>
            </a:lvl1pPr>
            <a:lvl2pPr lvl="1" rtl="0" algn="l">
              <a:spcBef>
                <a:spcPts val="0"/>
              </a:spcBef>
              <a:spcAft>
                <a:spcPts val="0"/>
              </a:spcAft>
              <a:buClr>
                <a:schemeClr val="accent1"/>
              </a:buClr>
              <a:buSzPts val="4800"/>
              <a:buNone/>
              <a:defRPr sz="4800">
                <a:solidFill>
                  <a:schemeClr val="accent1"/>
                </a:solidFill>
              </a:defRPr>
            </a:lvl2pPr>
            <a:lvl3pPr lvl="2" rtl="0" algn="l">
              <a:spcBef>
                <a:spcPts val="0"/>
              </a:spcBef>
              <a:spcAft>
                <a:spcPts val="0"/>
              </a:spcAft>
              <a:buClr>
                <a:schemeClr val="accent1"/>
              </a:buClr>
              <a:buSzPts val="4800"/>
              <a:buNone/>
              <a:defRPr sz="4800">
                <a:solidFill>
                  <a:schemeClr val="accent1"/>
                </a:solidFill>
              </a:defRPr>
            </a:lvl3pPr>
            <a:lvl4pPr lvl="3" rtl="0" algn="l">
              <a:spcBef>
                <a:spcPts val="0"/>
              </a:spcBef>
              <a:spcAft>
                <a:spcPts val="0"/>
              </a:spcAft>
              <a:buClr>
                <a:schemeClr val="accent1"/>
              </a:buClr>
              <a:buSzPts val="4800"/>
              <a:buNone/>
              <a:defRPr sz="4800">
                <a:solidFill>
                  <a:schemeClr val="accent1"/>
                </a:solidFill>
              </a:defRPr>
            </a:lvl4pPr>
            <a:lvl5pPr lvl="4" rtl="0" algn="l">
              <a:spcBef>
                <a:spcPts val="0"/>
              </a:spcBef>
              <a:spcAft>
                <a:spcPts val="0"/>
              </a:spcAft>
              <a:buClr>
                <a:schemeClr val="accent1"/>
              </a:buClr>
              <a:buSzPts val="4800"/>
              <a:buNone/>
              <a:defRPr sz="4800">
                <a:solidFill>
                  <a:schemeClr val="accent1"/>
                </a:solidFill>
              </a:defRPr>
            </a:lvl5pPr>
            <a:lvl6pPr lvl="5" rtl="0" algn="l">
              <a:spcBef>
                <a:spcPts val="0"/>
              </a:spcBef>
              <a:spcAft>
                <a:spcPts val="0"/>
              </a:spcAft>
              <a:buClr>
                <a:schemeClr val="accent1"/>
              </a:buClr>
              <a:buSzPts val="4800"/>
              <a:buNone/>
              <a:defRPr sz="4800">
                <a:solidFill>
                  <a:schemeClr val="accent1"/>
                </a:solidFill>
              </a:defRPr>
            </a:lvl6pPr>
            <a:lvl7pPr lvl="6" rtl="0" algn="l">
              <a:spcBef>
                <a:spcPts val="0"/>
              </a:spcBef>
              <a:spcAft>
                <a:spcPts val="0"/>
              </a:spcAft>
              <a:buClr>
                <a:schemeClr val="accent1"/>
              </a:buClr>
              <a:buSzPts val="4800"/>
              <a:buNone/>
              <a:defRPr sz="4800">
                <a:solidFill>
                  <a:schemeClr val="accent1"/>
                </a:solidFill>
              </a:defRPr>
            </a:lvl7pPr>
            <a:lvl8pPr lvl="7" rtl="0" algn="l">
              <a:spcBef>
                <a:spcPts val="0"/>
              </a:spcBef>
              <a:spcAft>
                <a:spcPts val="0"/>
              </a:spcAft>
              <a:buClr>
                <a:schemeClr val="accent1"/>
              </a:buClr>
              <a:buSzPts val="4800"/>
              <a:buNone/>
              <a:defRPr sz="4800">
                <a:solidFill>
                  <a:schemeClr val="accent1"/>
                </a:solidFill>
              </a:defRPr>
            </a:lvl8pPr>
            <a:lvl9pPr lvl="8" rtl="0" algn="l">
              <a:spcBef>
                <a:spcPts val="0"/>
              </a:spcBef>
              <a:spcAft>
                <a:spcPts val="0"/>
              </a:spcAft>
              <a:buClr>
                <a:schemeClr val="accent1"/>
              </a:buClr>
              <a:buSzPts val="4800"/>
              <a:buNone/>
              <a:defRPr sz="4800">
                <a:solidFill>
                  <a:schemeClr val="accent1"/>
                </a:solidFill>
              </a:defRPr>
            </a:lvl9pPr>
          </a:lstStyle>
          <a:p>
            <a:r>
              <a:t>xx%</a:t>
            </a:r>
          </a:p>
        </p:txBody>
      </p:sp>
      <p:sp>
        <p:nvSpPr>
          <p:cNvPr id="1677" name="Google Shape;1677;p13"/>
          <p:cNvSpPr/>
          <p:nvPr/>
        </p:nvSpPr>
        <p:spPr>
          <a:xfrm flipH="1" rot="10800000">
            <a:off x="-971875" y="4309568"/>
            <a:ext cx="7381322" cy="969332"/>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1678" name="Google Shape;1678;p13"/>
          <p:cNvSpPr/>
          <p:nvPr/>
        </p:nvSpPr>
        <p:spPr>
          <a:xfrm flipH="1">
            <a:off x="4823951" y="-1360501"/>
            <a:ext cx="5478429" cy="2386169"/>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1679" name="Google Shape;1679;p13"/>
          <p:cNvSpPr/>
          <p:nvPr/>
        </p:nvSpPr>
        <p:spPr>
          <a:xfrm>
            <a:off x="7551404" y="3900018"/>
            <a:ext cx="1624100" cy="1315312"/>
          </a:xfrm>
          <a:custGeom>
            <a:rect b="b" l="l" r="r" t="t"/>
            <a:pathLst>
              <a:path extrusionOk="0" h="23990" w="29622">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3"/>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3"/>
          <p:cNvSpPr/>
          <p:nvPr/>
        </p:nvSpPr>
        <p:spPr>
          <a:xfrm>
            <a:off x="7834389" y="4881089"/>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2" name="Google Shape;1682;p13"/>
          <p:cNvGrpSpPr/>
          <p:nvPr/>
        </p:nvGrpSpPr>
        <p:grpSpPr>
          <a:xfrm>
            <a:off x="-152401" y="3497800"/>
            <a:ext cx="1513345" cy="1790442"/>
            <a:chOff x="-91100" y="3099894"/>
            <a:chExt cx="1767101" cy="2090660"/>
          </a:xfrm>
        </p:grpSpPr>
        <p:sp>
          <p:nvSpPr>
            <p:cNvPr id="1683" name="Google Shape;1683;p13"/>
            <p:cNvSpPr/>
            <p:nvPr/>
          </p:nvSpPr>
          <p:spPr>
            <a:xfrm>
              <a:off x="407830" y="4738761"/>
              <a:ext cx="1019227" cy="403329"/>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3"/>
            <p:cNvSpPr/>
            <p:nvPr/>
          </p:nvSpPr>
          <p:spPr>
            <a:xfrm>
              <a:off x="407540" y="4848379"/>
              <a:ext cx="1012271" cy="244446"/>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3"/>
            <p:cNvSpPr/>
            <p:nvPr/>
          </p:nvSpPr>
          <p:spPr>
            <a:xfrm>
              <a:off x="1158778" y="4760062"/>
              <a:ext cx="132294" cy="184494"/>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3"/>
            <p:cNvSpPr/>
            <p:nvPr/>
          </p:nvSpPr>
          <p:spPr>
            <a:xfrm>
              <a:off x="971493" y="4745571"/>
              <a:ext cx="167070" cy="290995"/>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3"/>
            <p:cNvSpPr/>
            <p:nvPr/>
          </p:nvSpPr>
          <p:spPr>
            <a:xfrm>
              <a:off x="774501" y="4803025"/>
              <a:ext cx="161201" cy="304073"/>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3"/>
            <p:cNvSpPr/>
            <p:nvPr/>
          </p:nvSpPr>
          <p:spPr>
            <a:xfrm>
              <a:off x="578776" y="4916011"/>
              <a:ext cx="156311" cy="226153"/>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3"/>
            <p:cNvSpPr/>
            <p:nvPr/>
          </p:nvSpPr>
          <p:spPr>
            <a:xfrm>
              <a:off x="-59258" y="3558760"/>
              <a:ext cx="706931" cy="1176262"/>
            </a:xfrm>
            <a:custGeom>
              <a:rect b="b" l="l" r="r" t="t"/>
              <a:pathLst>
                <a:path extrusionOk="0" h="32471" w="19515">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3"/>
            <p:cNvSpPr/>
            <p:nvPr/>
          </p:nvSpPr>
          <p:spPr>
            <a:xfrm>
              <a:off x="-77805" y="4090909"/>
              <a:ext cx="900698" cy="1099646"/>
            </a:xfrm>
            <a:custGeom>
              <a:rect b="b" l="l" r="r" t="t"/>
              <a:pathLst>
                <a:path extrusionOk="0" h="30356" w="24864">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3"/>
            <p:cNvSpPr/>
            <p:nvPr/>
          </p:nvSpPr>
          <p:spPr>
            <a:xfrm>
              <a:off x="-91100" y="4117389"/>
              <a:ext cx="916094" cy="1039259"/>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3"/>
            <p:cNvSpPr/>
            <p:nvPr/>
          </p:nvSpPr>
          <p:spPr>
            <a:xfrm>
              <a:off x="703210" y="4096958"/>
              <a:ext cx="62887" cy="116355"/>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3"/>
            <p:cNvSpPr/>
            <p:nvPr/>
          </p:nvSpPr>
          <p:spPr>
            <a:xfrm>
              <a:off x="528822" y="4180421"/>
              <a:ext cx="186160" cy="154753"/>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3"/>
            <p:cNvSpPr/>
            <p:nvPr/>
          </p:nvSpPr>
          <p:spPr>
            <a:xfrm>
              <a:off x="377871" y="4303515"/>
              <a:ext cx="279476" cy="171707"/>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3"/>
            <p:cNvSpPr/>
            <p:nvPr/>
          </p:nvSpPr>
          <p:spPr>
            <a:xfrm>
              <a:off x="241194" y="4447474"/>
              <a:ext cx="361417" cy="220393"/>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3"/>
            <p:cNvSpPr/>
            <p:nvPr/>
          </p:nvSpPr>
          <p:spPr>
            <a:xfrm>
              <a:off x="110638" y="4595200"/>
              <a:ext cx="412567" cy="251293"/>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3"/>
            <p:cNvSpPr/>
            <p:nvPr/>
          </p:nvSpPr>
          <p:spPr>
            <a:xfrm>
              <a:off x="18409" y="4669462"/>
              <a:ext cx="405358" cy="3516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3"/>
            <p:cNvSpPr/>
            <p:nvPr/>
          </p:nvSpPr>
          <p:spPr>
            <a:xfrm>
              <a:off x="210221" y="3294388"/>
              <a:ext cx="48360" cy="591373"/>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3"/>
            <p:cNvSpPr/>
            <p:nvPr/>
          </p:nvSpPr>
          <p:spPr>
            <a:xfrm>
              <a:off x="163092" y="3329055"/>
              <a:ext cx="86542" cy="86542"/>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3"/>
            <p:cNvSpPr/>
            <p:nvPr/>
          </p:nvSpPr>
          <p:spPr>
            <a:xfrm>
              <a:off x="231340" y="3409294"/>
              <a:ext cx="93714" cy="84078"/>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3"/>
            <p:cNvSpPr/>
            <p:nvPr/>
          </p:nvSpPr>
          <p:spPr>
            <a:xfrm>
              <a:off x="160665" y="3459684"/>
              <a:ext cx="76181" cy="83788"/>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3"/>
            <p:cNvSpPr/>
            <p:nvPr/>
          </p:nvSpPr>
          <p:spPr>
            <a:xfrm>
              <a:off x="216742" y="3568178"/>
              <a:ext cx="78101" cy="73537"/>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3"/>
            <p:cNvSpPr/>
            <p:nvPr/>
          </p:nvSpPr>
          <p:spPr>
            <a:xfrm>
              <a:off x="124367" y="3635557"/>
              <a:ext cx="96866" cy="70059"/>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3"/>
            <p:cNvSpPr/>
            <p:nvPr/>
          </p:nvSpPr>
          <p:spPr>
            <a:xfrm>
              <a:off x="379755" y="3684679"/>
              <a:ext cx="500666" cy="42220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3"/>
            <p:cNvSpPr/>
            <p:nvPr/>
          </p:nvSpPr>
          <p:spPr>
            <a:xfrm>
              <a:off x="706108" y="3751152"/>
              <a:ext cx="274694" cy="99039"/>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3"/>
            <p:cNvSpPr/>
            <p:nvPr/>
          </p:nvSpPr>
          <p:spPr>
            <a:xfrm>
              <a:off x="814240" y="3728221"/>
              <a:ext cx="139973" cy="117731"/>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3"/>
            <p:cNvSpPr/>
            <p:nvPr/>
          </p:nvSpPr>
          <p:spPr>
            <a:xfrm>
              <a:off x="757004" y="3703045"/>
              <a:ext cx="65096" cy="141314"/>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3"/>
            <p:cNvSpPr/>
            <p:nvPr/>
          </p:nvSpPr>
          <p:spPr>
            <a:xfrm>
              <a:off x="952548" y="3794840"/>
              <a:ext cx="40318" cy="2669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3"/>
            <p:cNvSpPr/>
            <p:nvPr/>
          </p:nvSpPr>
          <p:spPr>
            <a:xfrm>
              <a:off x="917119" y="3717390"/>
              <a:ext cx="34522" cy="25684"/>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3"/>
            <p:cNvSpPr/>
            <p:nvPr/>
          </p:nvSpPr>
          <p:spPr>
            <a:xfrm>
              <a:off x="844597" y="3672833"/>
              <a:ext cx="36297" cy="26625"/>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3"/>
            <p:cNvSpPr/>
            <p:nvPr/>
          </p:nvSpPr>
          <p:spPr>
            <a:xfrm>
              <a:off x="731031" y="3688519"/>
              <a:ext cx="36261" cy="26625"/>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3"/>
            <p:cNvSpPr/>
            <p:nvPr/>
          </p:nvSpPr>
          <p:spPr>
            <a:xfrm>
              <a:off x="686293" y="3739270"/>
              <a:ext cx="38725" cy="26625"/>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3"/>
            <p:cNvSpPr/>
            <p:nvPr/>
          </p:nvSpPr>
          <p:spPr>
            <a:xfrm>
              <a:off x="306037" y="3912644"/>
              <a:ext cx="1148840" cy="1191042"/>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3"/>
            <p:cNvSpPr/>
            <p:nvPr/>
          </p:nvSpPr>
          <p:spPr>
            <a:xfrm>
              <a:off x="505058" y="4928545"/>
              <a:ext cx="441076" cy="62343"/>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3"/>
            <p:cNvSpPr/>
            <p:nvPr/>
          </p:nvSpPr>
          <p:spPr>
            <a:xfrm>
              <a:off x="583594" y="4780891"/>
              <a:ext cx="450748" cy="91867"/>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3"/>
            <p:cNvSpPr/>
            <p:nvPr/>
          </p:nvSpPr>
          <p:spPr>
            <a:xfrm>
              <a:off x="666985" y="4621391"/>
              <a:ext cx="460420" cy="126932"/>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3"/>
            <p:cNvSpPr/>
            <p:nvPr/>
          </p:nvSpPr>
          <p:spPr>
            <a:xfrm>
              <a:off x="775733" y="4494965"/>
              <a:ext cx="386702" cy="98677"/>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3"/>
            <p:cNvSpPr/>
            <p:nvPr/>
          </p:nvSpPr>
          <p:spPr>
            <a:xfrm>
              <a:off x="943673" y="4410198"/>
              <a:ext cx="262269" cy="55750"/>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3"/>
            <p:cNvSpPr/>
            <p:nvPr/>
          </p:nvSpPr>
          <p:spPr>
            <a:xfrm>
              <a:off x="1052457" y="4341044"/>
              <a:ext cx="227203" cy="66545"/>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3"/>
            <p:cNvSpPr/>
            <p:nvPr/>
          </p:nvSpPr>
          <p:spPr>
            <a:xfrm>
              <a:off x="1179317" y="4280620"/>
              <a:ext cx="190978" cy="68755"/>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3"/>
            <p:cNvSpPr/>
            <p:nvPr/>
          </p:nvSpPr>
          <p:spPr>
            <a:xfrm>
              <a:off x="1259085" y="4209945"/>
              <a:ext cx="243722" cy="48397"/>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3"/>
            <p:cNvSpPr/>
            <p:nvPr/>
          </p:nvSpPr>
          <p:spPr>
            <a:xfrm>
              <a:off x="1350916" y="4076310"/>
              <a:ext cx="201809" cy="90780"/>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3"/>
            <p:cNvSpPr/>
            <p:nvPr/>
          </p:nvSpPr>
          <p:spPr>
            <a:xfrm>
              <a:off x="1306214" y="3976075"/>
              <a:ext cx="77630" cy="170475"/>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3"/>
            <p:cNvSpPr/>
            <p:nvPr/>
          </p:nvSpPr>
          <p:spPr>
            <a:xfrm>
              <a:off x="1234923" y="4021646"/>
              <a:ext cx="70929" cy="185327"/>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3"/>
            <p:cNvSpPr/>
            <p:nvPr/>
          </p:nvSpPr>
          <p:spPr>
            <a:xfrm>
              <a:off x="1118894" y="4099893"/>
              <a:ext cx="93895" cy="163846"/>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3"/>
            <p:cNvSpPr/>
            <p:nvPr/>
          </p:nvSpPr>
          <p:spPr>
            <a:xfrm>
              <a:off x="1035540" y="4126663"/>
              <a:ext cx="83571" cy="176959"/>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3"/>
            <p:cNvSpPr/>
            <p:nvPr/>
          </p:nvSpPr>
          <p:spPr>
            <a:xfrm>
              <a:off x="903825" y="4185601"/>
              <a:ext cx="99112" cy="167577"/>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3"/>
            <p:cNvSpPr/>
            <p:nvPr/>
          </p:nvSpPr>
          <p:spPr>
            <a:xfrm>
              <a:off x="809567" y="4219762"/>
              <a:ext cx="103966" cy="188986"/>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3"/>
            <p:cNvSpPr/>
            <p:nvPr/>
          </p:nvSpPr>
          <p:spPr>
            <a:xfrm>
              <a:off x="699587" y="4314563"/>
              <a:ext cx="125701" cy="18239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3"/>
            <p:cNvSpPr/>
            <p:nvPr/>
          </p:nvSpPr>
          <p:spPr>
            <a:xfrm>
              <a:off x="594462" y="4424253"/>
              <a:ext cx="148667" cy="170584"/>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3"/>
            <p:cNvSpPr/>
            <p:nvPr/>
          </p:nvSpPr>
          <p:spPr>
            <a:xfrm>
              <a:off x="474846" y="4492466"/>
              <a:ext cx="194057" cy="215973"/>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3"/>
            <p:cNvSpPr/>
            <p:nvPr/>
          </p:nvSpPr>
          <p:spPr>
            <a:xfrm>
              <a:off x="434962" y="4617189"/>
              <a:ext cx="159535" cy="195180"/>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3"/>
            <p:cNvSpPr/>
            <p:nvPr/>
          </p:nvSpPr>
          <p:spPr>
            <a:xfrm>
              <a:off x="410909" y="4746513"/>
              <a:ext cx="113529" cy="167360"/>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3"/>
            <p:cNvSpPr/>
            <p:nvPr/>
          </p:nvSpPr>
          <p:spPr>
            <a:xfrm>
              <a:off x="-5283" y="3663704"/>
              <a:ext cx="415573" cy="1066355"/>
            </a:xfrm>
            <a:custGeom>
              <a:rect b="b" l="l" r="r" t="t"/>
              <a:pathLst>
                <a:path extrusionOk="0" h="29437" w="11472">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3"/>
            <p:cNvSpPr/>
            <p:nvPr/>
          </p:nvSpPr>
          <p:spPr>
            <a:xfrm>
              <a:off x="136213" y="3842983"/>
              <a:ext cx="369749" cy="252054"/>
            </a:xfrm>
            <a:custGeom>
              <a:rect b="b" l="l" r="r" t="t"/>
              <a:pathLst>
                <a:path extrusionOk="0" h="6958" w="10207">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3"/>
            <p:cNvSpPr/>
            <p:nvPr/>
          </p:nvSpPr>
          <p:spPr>
            <a:xfrm>
              <a:off x="20184" y="4180240"/>
              <a:ext cx="471613" cy="166671"/>
            </a:xfrm>
            <a:custGeom>
              <a:rect b="b" l="l" r="r" t="t"/>
              <a:pathLst>
                <a:path extrusionOk="0" h="4601" w="13019">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3"/>
            <p:cNvSpPr/>
            <p:nvPr/>
          </p:nvSpPr>
          <p:spPr>
            <a:xfrm>
              <a:off x="-573" y="4410995"/>
              <a:ext cx="315520" cy="134322"/>
            </a:xfrm>
            <a:custGeom>
              <a:rect b="b" l="l" r="r" t="t"/>
              <a:pathLst>
                <a:path extrusionOk="0" h="3708" w="871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3"/>
            <p:cNvSpPr/>
            <p:nvPr/>
          </p:nvSpPr>
          <p:spPr>
            <a:xfrm>
              <a:off x="367294" y="4295147"/>
              <a:ext cx="21807" cy="18149"/>
            </a:xfrm>
            <a:custGeom>
              <a:rect b="b" l="l" r="r" t="t"/>
              <a:pathLst>
                <a:path extrusionOk="0" h="501" w="602">
                  <a:moveTo>
                    <a:pt x="301" y="0"/>
                  </a:moveTo>
                  <a:cubicBezTo>
                    <a:pt x="1" y="0"/>
                    <a:pt x="1" y="501"/>
                    <a:pt x="301" y="501"/>
                  </a:cubicBezTo>
                  <a:cubicBezTo>
                    <a:pt x="601" y="467"/>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3"/>
            <p:cNvSpPr/>
            <p:nvPr/>
          </p:nvSpPr>
          <p:spPr>
            <a:xfrm>
              <a:off x="338313" y="4321736"/>
              <a:ext cx="19344" cy="16953"/>
            </a:xfrm>
            <a:custGeom>
              <a:rect b="b" l="l" r="r" t="t"/>
              <a:pathLst>
                <a:path extrusionOk="0" h="468" w="534">
                  <a:moveTo>
                    <a:pt x="267" y="0"/>
                  </a:moveTo>
                  <a:cubicBezTo>
                    <a:pt x="0" y="33"/>
                    <a:pt x="0" y="400"/>
                    <a:pt x="267" y="467"/>
                  </a:cubicBezTo>
                  <a:cubicBezTo>
                    <a:pt x="534" y="400"/>
                    <a:pt x="534" y="33"/>
                    <a:pt x="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3"/>
            <p:cNvSpPr/>
            <p:nvPr/>
          </p:nvSpPr>
          <p:spPr>
            <a:xfrm>
              <a:off x="332264" y="4280041"/>
              <a:ext cx="18149" cy="19670"/>
            </a:xfrm>
            <a:custGeom>
              <a:rect b="b" l="l" r="r" t="t"/>
              <a:pathLst>
                <a:path extrusionOk="0" h="543" w="501">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3"/>
            <p:cNvSpPr/>
            <p:nvPr/>
          </p:nvSpPr>
          <p:spPr>
            <a:xfrm>
              <a:off x="305674" y="4078846"/>
              <a:ext cx="20576" cy="16953"/>
            </a:xfrm>
            <a:custGeom>
              <a:rect b="b" l="l" r="r" t="t"/>
              <a:pathLst>
                <a:path extrusionOk="0" h="468" w="568">
                  <a:moveTo>
                    <a:pt x="301" y="0"/>
                  </a:moveTo>
                  <a:cubicBezTo>
                    <a:pt x="0" y="34"/>
                    <a:pt x="0" y="434"/>
                    <a:pt x="301" y="467"/>
                  </a:cubicBezTo>
                  <a:cubicBezTo>
                    <a:pt x="567" y="434"/>
                    <a:pt x="567" y="34"/>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3"/>
            <p:cNvSpPr/>
            <p:nvPr/>
          </p:nvSpPr>
          <p:spPr>
            <a:xfrm>
              <a:off x="276658" y="4109058"/>
              <a:ext cx="23003" cy="16953"/>
            </a:xfrm>
            <a:custGeom>
              <a:rect b="b" l="l" r="r" t="t"/>
              <a:pathLst>
                <a:path extrusionOk="0" h="468" w="635">
                  <a:moveTo>
                    <a:pt x="334" y="0"/>
                  </a:moveTo>
                  <a:cubicBezTo>
                    <a:pt x="1" y="0"/>
                    <a:pt x="1" y="467"/>
                    <a:pt x="334" y="467"/>
                  </a:cubicBezTo>
                  <a:cubicBezTo>
                    <a:pt x="635" y="467"/>
                    <a:pt x="635"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3"/>
            <p:cNvSpPr/>
            <p:nvPr/>
          </p:nvSpPr>
          <p:spPr>
            <a:xfrm>
              <a:off x="318969" y="4117498"/>
              <a:ext cx="21771" cy="18185"/>
            </a:xfrm>
            <a:custGeom>
              <a:rect b="b" l="l" r="r" t="t"/>
              <a:pathLst>
                <a:path extrusionOk="0" h="502" w="601">
                  <a:moveTo>
                    <a:pt x="301" y="1"/>
                  </a:moveTo>
                  <a:cubicBezTo>
                    <a:pt x="0" y="1"/>
                    <a:pt x="0" y="501"/>
                    <a:pt x="301" y="501"/>
                  </a:cubicBezTo>
                  <a:cubicBezTo>
                    <a:pt x="601" y="468"/>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3"/>
            <p:cNvSpPr/>
            <p:nvPr/>
          </p:nvSpPr>
          <p:spPr>
            <a:xfrm>
              <a:off x="106291" y="3962852"/>
              <a:ext cx="23003" cy="18149"/>
            </a:xfrm>
            <a:custGeom>
              <a:rect b="b" l="l" r="r" t="t"/>
              <a:pathLst>
                <a:path extrusionOk="0" h="501" w="635">
                  <a:moveTo>
                    <a:pt x="301" y="0"/>
                  </a:moveTo>
                  <a:cubicBezTo>
                    <a:pt x="0" y="0"/>
                    <a:pt x="0" y="500"/>
                    <a:pt x="301" y="500"/>
                  </a:cubicBezTo>
                  <a:cubicBezTo>
                    <a:pt x="634" y="500"/>
                    <a:pt x="634"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3"/>
            <p:cNvSpPr/>
            <p:nvPr/>
          </p:nvSpPr>
          <p:spPr>
            <a:xfrm>
              <a:off x="125635" y="4005127"/>
              <a:ext cx="21771" cy="16953"/>
            </a:xfrm>
            <a:custGeom>
              <a:rect b="b" l="l" r="r" t="t"/>
              <a:pathLst>
                <a:path extrusionOk="0" h="468" w="601">
                  <a:moveTo>
                    <a:pt x="300" y="1"/>
                  </a:moveTo>
                  <a:cubicBezTo>
                    <a:pt x="0" y="1"/>
                    <a:pt x="0" y="468"/>
                    <a:pt x="300" y="468"/>
                  </a:cubicBezTo>
                  <a:cubicBezTo>
                    <a:pt x="601" y="468"/>
                    <a:pt x="601" y="1"/>
                    <a:pt x="3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3"/>
            <p:cNvSpPr/>
            <p:nvPr/>
          </p:nvSpPr>
          <p:spPr>
            <a:xfrm>
              <a:off x="47063" y="4333799"/>
              <a:ext cx="20612" cy="18185"/>
            </a:xfrm>
            <a:custGeom>
              <a:rect b="b" l="l" r="r" t="t"/>
              <a:pathLst>
                <a:path extrusionOk="0" h="502" w="569">
                  <a:moveTo>
                    <a:pt x="301" y="1"/>
                  </a:moveTo>
                  <a:cubicBezTo>
                    <a:pt x="1" y="34"/>
                    <a:pt x="1" y="434"/>
                    <a:pt x="301" y="501"/>
                  </a:cubicBezTo>
                  <a:cubicBezTo>
                    <a:pt x="568" y="434"/>
                    <a:pt x="568" y="34"/>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3"/>
            <p:cNvSpPr/>
            <p:nvPr/>
          </p:nvSpPr>
          <p:spPr>
            <a:xfrm>
              <a:off x="97814" y="4579116"/>
              <a:ext cx="20612" cy="16953"/>
            </a:xfrm>
            <a:custGeom>
              <a:rect b="b" l="l" r="r" t="t"/>
              <a:pathLst>
                <a:path extrusionOk="0" h="468" w="569">
                  <a:moveTo>
                    <a:pt x="301" y="0"/>
                  </a:moveTo>
                  <a:cubicBezTo>
                    <a:pt x="1" y="34"/>
                    <a:pt x="1" y="434"/>
                    <a:pt x="301" y="467"/>
                  </a:cubicBezTo>
                  <a:cubicBezTo>
                    <a:pt x="568" y="434"/>
                    <a:pt x="568" y="34"/>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3"/>
            <p:cNvSpPr/>
            <p:nvPr/>
          </p:nvSpPr>
          <p:spPr>
            <a:xfrm>
              <a:off x="317737" y="3729634"/>
              <a:ext cx="19380" cy="18149"/>
            </a:xfrm>
            <a:custGeom>
              <a:rect b="b" l="l" r="r" t="t"/>
              <a:pathLst>
                <a:path extrusionOk="0" h="501" w="535">
                  <a:moveTo>
                    <a:pt x="268" y="0"/>
                  </a:moveTo>
                  <a:cubicBezTo>
                    <a:pt x="1" y="33"/>
                    <a:pt x="1" y="434"/>
                    <a:pt x="268" y="500"/>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3"/>
            <p:cNvSpPr/>
            <p:nvPr/>
          </p:nvSpPr>
          <p:spPr>
            <a:xfrm>
              <a:off x="293575" y="3771909"/>
              <a:ext cx="24198" cy="16953"/>
            </a:xfrm>
            <a:custGeom>
              <a:rect b="b" l="l" r="r" t="t"/>
              <a:pathLst>
                <a:path extrusionOk="0" h="468" w="668">
                  <a:moveTo>
                    <a:pt x="301" y="1"/>
                  </a:moveTo>
                  <a:cubicBezTo>
                    <a:pt x="1" y="1"/>
                    <a:pt x="1" y="468"/>
                    <a:pt x="301" y="468"/>
                  </a:cubicBezTo>
                  <a:lnTo>
                    <a:pt x="368" y="468"/>
                  </a:lnTo>
                  <a:cubicBezTo>
                    <a:pt x="668" y="468"/>
                    <a:pt x="668" y="1"/>
                    <a:pt x="3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3"/>
            <p:cNvSpPr/>
            <p:nvPr/>
          </p:nvSpPr>
          <p:spPr>
            <a:xfrm>
              <a:off x="1424997" y="4107681"/>
              <a:ext cx="80202" cy="35356"/>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3"/>
            <p:cNvSpPr/>
            <p:nvPr/>
          </p:nvSpPr>
          <p:spPr>
            <a:xfrm>
              <a:off x="1358161" y="4225051"/>
              <a:ext cx="94294" cy="169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3"/>
            <p:cNvSpPr/>
            <p:nvPr/>
          </p:nvSpPr>
          <p:spPr>
            <a:xfrm>
              <a:off x="1335194" y="4009945"/>
              <a:ext cx="10904" cy="65966"/>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3"/>
            <p:cNvSpPr/>
            <p:nvPr/>
          </p:nvSpPr>
          <p:spPr>
            <a:xfrm>
              <a:off x="1254231" y="4048670"/>
              <a:ext cx="12135" cy="62814"/>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3"/>
            <p:cNvSpPr/>
            <p:nvPr/>
          </p:nvSpPr>
          <p:spPr>
            <a:xfrm>
              <a:off x="1159973" y="4123548"/>
              <a:ext cx="8513" cy="61981"/>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3"/>
            <p:cNvSpPr/>
            <p:nvPr/>
          </p:nvSpPr>
          <p:spPr>
            <a:xfrm>
              <a:off x="1230540" y="4311919"/>
              <a:ext cx="71689" cy="23256"/>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3"/>
            <p:cNvSpPr/>
            <p:nvPr/>
          </p:nvSpPr>
          <p:spPr>
            <a:xfrm>
              <a:off x="1160372" y="4371147"/>
              <a:ext cx="81434" cy="20829"/>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3"/>
            <p:cNvSpPr/>
            <p:nvPr/>
          </p:nvSpPr>
          <p:spPr>
            <a:xfrm>
              <a:off x="1070569" y="4435302"/>
              <a:ext cx="74950" cy="14526"/>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3"/>
            <p:cNvSpPr/>
            <p:nvPr/>
          </p:nvSpPr>
          <p:spPr>
            <a:xfrm>
              <a:off x="983919" y="4510940"/>
              <a:ext cx="69081" cy="24850"/>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3"/>
            <p:cNvSpPr/>
            <p:nvPr/>
          </p:nvSpPr>
          <p:spPr>
            <a:xfrm>
              <a:off x="1074699" y="4165279"/>
              <a:ext cx="11628" cy="6100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3"/>
            <p:cNvSpPr/>
            <p:nvPr/>
          </p:nvSpPr>
          <p:spPr>
            <a:xfrm>
              <a:off x="950084" y="4232006"/>
              <a:ext cx="31588" cy="53106"/>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3"/>
            <p:cNvSpPr/>
            <p:nvPr/>
          </p:nvSpPr>
          <p:spPr>
            <a:xfrm>
              <a:off x="850501" y="4267036"/>
              <a:ext cx="38145" cy="61039"/>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3"/>
            <p:cNvSpPr/>
            <p:nvPr/>
          </p:nvSpPr>
          <p:spPr>
            <a:xfrm>
              <a:off x="641301" y="4488408"/>
              <a:ext cx="58757" cy="54374"/>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3"/>
            <p:cNvSpPr/>
            <p:nvPr/>
          </p:nvSpPr>
          <p:spPr>
            <a:xfrm>
              <a:off x="736537" y="4363757"/>
              <a:ext cx="48071" cy="71436"/>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3"/>
            <p:cNvSpPr/>
            <p:nvPr/>
          </p:nvSpPr>
          <p:spPr>
            <a:xfrm>
              <a:off x="906216" y="4654030"/>
              <a:ext cx="102408" cy="14671"/>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3"/>
            <p:cNvSpPr/>
            <p:nvPr/>
          </p:nvSpPr>
          <p:spPr>
            <a:xfrm>
              <a:off x="851008" y="4807951"/>
              <a:ext cx="99981" cy="19054"/>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3"/>
            <p:cNvSpPr/>
            <p:nvPr/>
          </p:nvSpPr>
          <p:spPr>
            <a:xfrm>
              <a:off x="738638" y="4952490"/>
              <a:ext cx="112044" cy="20721"/>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3"/>
            <p:cNvSpPr/>
            <p:nvPr/>
          </p:nvSpPr>
          <p:spPr>
            <a:xfrm>
              <a:off x="547949" y="4543978"/>
              <a:ext cx="74768" cy="69552"/>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3"/>
            <p:cNvSpPr/>
            <p:nvPr/>
          </p:nvSpPr>
          <p:spPr>
            <a:xfrm>
              <a:off x="485207" y="4671853"/>
              <a:ext cx="66292" cy="7795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3"/>
            <p:cNvSpPr/>
            <p:nvPr/>
          </p:nvSpPr>
          <p:spPr>
            <a:xfrm>
              <a:off x="438440" y="4779406"/>
              <a:ext cx="51440" cy="7795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3"/>
            <p:cNvSpPr/>
            <p:nvPr/>
          </p:nvSpPr>
          <p:spPr>
            <a:xfrm>
              <a:off x="737515" y="4545499"/>
              <a:ext cx="723884" cy="284004"/>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3"/>
            <p:cNvSpPr/>
            <p:nvPr/>
          </p:nvSpPr>
          <p:spPr>
            <a:xfrm>
              <a:off x="1310597" y="4638961"/>
              <a:ext cx="122078" cy="6480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3"/>
            <p:cNvSpPr/>
            <p:nvPr/>
          </p:nvSpPr>
          <p:spPr>
            <a:xfrm>
              <a:off x="1358161" y="4660877"/>
              <a:ext cx="153485" cy="100488"/>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3"/>
            <p:cNvSpPr/>
            <p:nvPr/>
          </p:nvSpPr>
          <p:spPr>
            <a:xfrm>
              <a:off x="1360045" y="4503768"/>
              <a:ext cx="158521" cy="115558"/>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3"/>
            <p:cNvSpPr/>
            <p:nvPr/>
          </p:nvSpPr>
          <p:spPr>
            <a:xfrm>
              <a:off x="1259592" y="4638852"/>
              <a:ext cx="19598" cy="54084"/>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3"/>
            <p:cNvSpPr/>
            <p:nvPr/>
          </p:nvSpPr>
          <p:spPr>
            <a:xfrm>
              <a:off x="1223295" y="4656240"/>
              <a:ext cx="19634" cy="47563"/>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3"/>
            <p:cNvSpPr/>
            <p:nvPr/>
          </p:nvSpPr>
          <p:spPr>
            <a:xfrm>
              <a:off x="1188229" y="4656240"/>
              <a:ext cx="19634" cy="50679"/>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3"/>
            <p:cNvSpPr/>
            <p:nvPr/>
          </p:nvSpPr>
          <p:spPr>
            <a:xfrm>
              <a:off x="1640935" y="4365206"/>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3"/>
            <p:cNvSpPr/>
            <p:nvPr/>
          </p:nvSpPr>
          <p:spPr>
            <a:xfrm>
              <a:off x="1558740" y="4393027"/>
              <a:ext cx="33870" cy="25394"/>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3"/>
            <p:cNvSpPr/>
            <p:nvPr/>
          </p:nvSpPr>
          <p:spPr>
            <a:xfrm>
              <a:off x="1579280" y="4330176"/>
              <a:ext cx="33870" cy="26625"/>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3"/>
            <p:cNvSpPr/>
            <p:nvPr/>
          </p:nvSpPr>
          <p:spPr>
            <a:xfrm>
              <a:off x="623478" y="3527823"/>
              <a:ext cx="35066" cy="25394"/>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3"/>
            <p:cNvSpPr/>
            <p:nvPr/>
          </p:nvSpPr>
          <p:spPr>
            <a:xfrm>
              <a:off x="541319" y="3513333"/>
              <a:ext cx="33870" cy="26589"/>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3"/>
            <p:cNvSpPr/>
            <p:nvPr/>
          </p:nvSpPr>
          <p:spPr>
            <a:xfrm>
              <a:off x="575154" y="3451678"/>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3"/>
            <p:cNvSpPr/>
            <p:nvPr/>
          </p:nvSpPr>
          <p:spPr>
            <a:xfrm>
              <a:off x="1249413" y="3730830"/>
              <a:ext cx="42311" cy="35066"/>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3"/>
            <p:cNvSpPr/>
            <p:nvPr/>
          </p:nvSpPr>
          <p:spPr>
            <a:xfrm>
              <a:off x="1573266" y="4837692"/>
              <a:ext cx="45933" cy="35066"/>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3"/>
            <p:cNvSpPr/>
            <p:nvPr/>
          </p:nvSpPr>
          <p:spPr>
            <a:xfrm>
              <a:off x="73652" y="3543545"/>
              <a:ext cx="42347" cy="35066"/>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3"/>
            <p:cNvSpPr/>
            <p:nvPr/>
          </p:nvSpPr>
          <p:spPr>
            <a:xfrm>
              <a:off x="1512843" y="3674028"/>
              <a:ext cx="70095" cy="51983"/>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3"/>
            <p:cNvSpPr/>
            <p:nvPr/>
          </p:nvSpPr>
          <p:spPr>
            <a:xfrm>
              <a:off x="461551" y="3272870"/>
              <a:ext cx="68900" cy="51983"/>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3"/>
            <p:cNvSpPr/>
            <p:nvPr/>
          </p:nvSpPr>
          <p:spPr>
            <a:xfrm>
              <a:off x="201744" y="3099894"/>
              <a:ext cx="66400" cy="64698"/>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3"/>
            <p:cNvSpPr/>
            <p:nvPr/>
          </p:nvSpPr>
          <p:spPr>
            <a:xfrm>
              <a:off x="1048834" y="3928837"/>
              <a:ext cx="67596" cy="6545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0" name="Google Shape;1790;p13"/>
          <p:cNvGrpSpPr/>
          <p:nvPr/>
        </p:nvGrpSpPr>
        <p:grpSpPr>
          <a:xfrm>
            <a:off x="-91092" y="303335"/>
            <a:ext cx="807023" cy="890635"/>
            <a:chOff x="-91111" y="576645"/>
            <a:chExt cx="1048900" cy="1157570"/>
          </a:xfrm>
        </p:grpSpPr>
        <p:sp>
          <p:nvSpPr>
            <p:cNvPr id="1791" name="Google Shape;1791;p13"/>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3"/>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3"/>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3"/>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3"/>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3"/>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3"/>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8" name="Google Shape;1798;p13"/>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3"/>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3"/>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3"/>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3"/>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3"/>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3"/>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5" name="Google Shape;1805;p13"/>
          <p:cNvGrpSpPr/>
          <p:nvPr/>
        </p:nvGrpSpPr>
        <p:grpSpPr>
          <a:xfrm>
            <a:off x="-59729" y="47192"/>
            <a:ext cx="408106" cy="405134"/>
            <a:chOff x="233409" y="90004"/>
            <a:chExt cx="408106" cy="405134"/>
          </a:xfrm>
        </p:grpSpPr>
        <p:sp>
          <p:nvSpPr>
            <p:cNvPr id="1806" name="Google Shape;1806;p13"/>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3"/>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3"/>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3"/>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3"/>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3"/>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3"/>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3"/>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3"/>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5" name="Google Shape;1815;p13"/>
          <p:cNvSpPr/>
          <p:nvPr/>
        </p:nvSpPr>
        <p:spPr>
          <a:xfrm>
            <a:off x="704917" y="1077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3"/>
          <p:cNvSpPr/>
          <p:nvPr/>
        </p:nvSpPr>
        <p:spPr>
          <a:xfrm>
            <a:off x="187278" y="11098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3"/>
          <p:cNvSpPr/>
          <p:nvPr/>
        </p:nvSpPr>
        <p:spPr>
          <a:xfrm>
            <a:off x="532123" y="497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3"/>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3"/>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0" name="Google Shape;1820;p13"/>
          <p:cNvGrpSpPr/>
          <p:nvPr/>
        </p:nvGrpSpPr>
        <p:grpSpPr>
          <a:xfrm flipH="1" rot="2700000">
            <a:off x="8445743" y="4805057"/>
            <a:ext cx="408102" cy="405131"/>
            <a:chOff x="233409" y="90004"/>
            <a:chExt cx="408106" cy="405134"/>
          </a:xfrm>
        </p:grpSpPr>
        <p:sp>
          <p:nvSpPr>
            <p:cNvPr id="1821" name="Google Shape;1821;p13"/>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3"/>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3"/>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3"/>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3"/>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3"/>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3"/>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3"/>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3"/>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0" name="Google Shape;1830;p13"/>
          <p:cNvGrpSpPr/>
          <p:nvPr/>
        </p:nvGrpSpPr>
        <p:grpSpPr>
          <a:xfrm rot="9488979">
            <a:off x="8091564" y="30749"/>
            <a:ext cx="1048946" cy="1157621"/>
            <a:chOff x="-91111" y="576645"/>
            <a:chExt cx="1048900" cy="1157570"/>
          </a:xfrm>
        </p:grpSpPr>
        <p:sp>
          <p:nvSpPr>
            <p:cNvPr id="1831" name="Google Shape;1831;p13"/>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3"/>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3"/>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3"/>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3"/>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3"/>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3"/>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3"/>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3"/>
            <p:cNvSpPr/>
            <p:nvPr/>
          </p:nvSpPr>
          <p:spPr>
            <a:xfrm>
              <a:off x="748913" y="1167299"/>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0" name="Google Shape;1840;p13"/>
          <p:cNvSpPr txBox="1"/>
          <p:nvPr>
            <p:ph idx="15"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6">
    <p:spTree>
      <p:nvGrpSpPr>
        <p:cNvPr id="1841" name="Shape 1841"/>
        <p:cNvGrpSpPr/>
        <p:nvPr/>
      </p:nvGrpSpPr>
      <p:grpSpPr>
        <a:xfrm>
          <a:off x="0" y="0"/>
          <a:ext cx="0" cy="0"/>
          <a:chOff x="0" y="0"/>
          <a:chExt cx="0" cy="0"/>
        </a:xfrm>
      </p:grpSpPr>
      <p:sp>
        <p:nvSpPr>
          <p:cNvPr id="1842" name="Google Shape;1842;p14"/>
          <p:cNvSpPr txBox="1"/>
          <p:nvPr>
            <p:ph idx="1" type="subTitle"/>
          </p:nvPr>
        </p:nvSpPr>
        <p:spPr>
          <a:xfrm>
            <a:off x="975575" y="2003525"/>
            <a:ext cx="2381100" cy="40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843" name="Google Shape;1843;p14"/>
          <p:cNvSpPr txBox="1"/>
          <p:nvPr>
            <p:ph idx="2" type="subTitle"/>
          </p:nvPr>
        </p:nvSpPr>
        <p:spPr>
          <a:xfrm>
            <a:off x="1116425" y="2411100"/>
            <a:ext cx="2240100" cy="5220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1400">
                <a:solidFill>
                  <a:schemeClr val="dk1"/>
                </a:solidFill>
                <a:latin typeface="Ubuntu"/>
                <a:ea typeface="Ubuntu"/>
                <a:cs typeface="Ubuntu"/>
                <a:sym typeface="Ubuntu"/>
              </a:defRPr>
            </a:lvl1pPr>
            <a:lvl2pPr lvl="1" rtl="0">
              <a:spcBef>
                <a:spcPts val="0"/>
              </a:spcBef>
              <a:spcAft>
                <a:spcPts val="0"/>
              </a:spcAft>
              <a:buNone/>
              <a:defRPr b="0" sz="1400">
                <a:solidFill>
                  <a:schemeClr val="dk1"/>
                </a:solidFill>
                <a:latin typeface="Ubuntu"/>
                <a:ea typeface="Ubuntu"/>
                <a:cs typeface="Ubuntu"/>
                <a:sym typeface="Ubuntu"/>
              </a:defRPr>
            </a:lvl2pPr>
            <a:lvl3pPr lvl="2" rtl="0">
              <a:spcBef>
                <a:spcPts val="0"/>
              </a:spcBef>
              <a:spcAft>
                <a:spcPts val="0"/>
              </a:spcAft>
              <a:buNone/>
              <a:defRPr b="0" sz="1400">
                <a:solidFill>
                  <a:schemeClr val="dk1"/>
                </a:solidFill>
                <a:latin typeface="Ubuntu"/>
                <a:ea typeface="Ubuntu"/>
                <a:cs typeface="Ubuntu"/>
                <a:sym typeface="Ubuntu"/>
              </a:defRPr>
            </a:lvl3pPr>
            <a:lvl4pPr lvl="3" rtl="0">
              <a:spcBef>
                <a:spcPts val="0"/>
              </a:spcBef>
              <a:spcAft>
                <a:spcPts val="0"/>
              </a:spcAft>
              <a:buNone/>
              <a:defRPr b="0" sz="1400">
                <a:solidFill>
                  <a:schemeClr val="dk1"/>
                </a:solidFill>
                <a:latin typeface="Ubuntu"/>
                <a:ea typeface="Ubuntu"/>
                <a:cs typeface="Ubuntu"/>
                <a:sym typeface="Ubuntu"/>
              </a:defRPr>
            </a:lvl4pPr>
            <a:lvl5pPr lvl="4" rtl="0">
              <a:spcBef>
                <a:spcPts val="0"/>
              </a:spcBef>
              <a:spcAft>
                <a:spcPts val="0"/>
              </a:spcAft>
              <a:buNone/>
              <a:defRPr b="0" sz="1400">
                <a:solidFill>
                  <a:schemeClr val="dk1"/>
                </a:solidFill>
                <a:latin typeface="Ubuntu"/>
                <a:ea typeface="Ubuntu"/>
                <a:cs typeface="Ubuntu"/>
                <a:sym typeface="Ubuntu"/>
              </a:defRPr>
            </a:lvl5pPr>
            <a:lvl6pPr lvl="5" rtl="0">
              <a:spcBef>
                <a:spcPts val="0"/>
              </a:spcBef>
              <a:spcAft>
                <a:spcPts val="0"/>
              </a:spcAft>
              <a:buNone/>
              <a:defRPr b="0" sz="1400">
                <a:solidFill>
                  <a:schemeClr val="dk1"/>
                </a:solidFill>
                <a:latin typeface="Ubuntu"/>
                <a:ea typeface="Ubuntu"/>
                <a:cs typeface="Ubuntu"/>
                <a:sym typeface="Ubuntu"/>
              </a:defRPr>
            </a:lvl6pPr>
            <a:lvl7pPr lvl="6" rtl="0">
              <a:spcBef>
                <a:spcPts val="0"/>
              </a:spcBef>
              <a:spcAft>
                <a:spcPts val="0"/>
              </a:spcAft>
              <a:buNone/>
              <a:defRPr b="0" sz="1400">
                <a:solidFill>
                  <a:schemeClr val="dk1"/>
                </a:solidFill>
                <a:latin typeface="Ubuntu"/>
                <a:ea typeface="Ubuntu"/>
                <a:cs typeface="Ubuntu"/>
                <a:sym typeface="Ubuntu"/>
              </a:defRPr>
            </a:lvl7pPr>
            <a:lvl8pPr lvl="7" rtl="0">
              <a:spcBef>
                <a:spcPts val="0"/>
              </a:spcBef>
              <a:spcAft>
                <a:spcPts val="0"/>
              </a:spcAft>
              <a:buNone/>
              <a:defRPr b="0" sz="1400">
                <a:solidFill>
                  <a:schemeClr val="dk1"/>
                </a:solidFill>
                <a:latin typeface="Ubuntu"/>
                <a:ea typeface="Ubuntu"/>
                <a:cs typeface="Ubuntu"/>
                <a:sym typeface="Ubuntu"/>
              </a:defRPr>
            </a:lvl8pPr>
            <a:lvl9pPr lvl="8" rtl="0">
              <a:spcBef>
                <a:spcPts val="0"/>
              </a:spcBef>
              <a:spcAft>
                <a:spcPts val="0"/>
              </a:spcAft>
              <a:buNone/>
              <a:defRPr b="0" sz="1400">
                <a:solidFill>
                  <a:schemeClr val="dk1"/>
                </a:solidFill>
                <a:latin typeface="Ubuntu"/>
                <a:ea typeface="Ubuntu"/>
                <a:cs typeface="Ubuntu"/>
                <a:sym typeface="Ubuntu"/>
              </a:defRPr>
            </a:lvl9pPr>
          </a:lstStyle>
          <a:p/>
        </p:txBody>
      </p:sp>
      <p:sp>
        <p:nvSpPr>
          <p:cNvPr id="1844" name="Google Shape;1844;p14"/>
          <p:cNvSpPr txBox="1"/>
          <p:nvPr>
            <p:ph idx="3" type="subTitle"/>
          </p:nvPr>
        </p:nvSpPr>
        <p:spPr>
          <a:xfrm>
            <a:off x="3356679" y="2004796"/>
            <a:ext cx="2381100" cy="40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845" name="Google Shape;1845;p14"/>
          <p:cNvSpPr txBox="1"/>
          <p:nvPr>
            <p:ph idx="4" type="subTitle"/>
          </p:nvPr>
        </p:nvSpPr>
        <p:spPr>
          <a:xfrm>
            <a:off x="3497525" y="2409200"/>
            <a:ext cx="2124000" cy="5220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1400">
                <a:solidFill>
                  <a:schemeClr val="dk1"/>
                </a:solidFill>
                <a:latin typeface="Ubuntu"/>
                <a:ea typeface="Ubuntu"/>
                <a:cs typeface="Ubuntu"/>
                <a:sym typeface="Ubuntu"/>
              </a:defRPr>
            </a:lvl1pPr>
            <a:lvl2pPr lvl="1" rtl="0">
              <a:spcBef>
                <a:spcPts val="0"/>
              </a:spcBef>
              <a:spcAft>
                <a:spcPts val="0"/>
              </a:spcAft>
              <a:buNone/>
              <a:defRPr b="0" sz="1400">
                <a:solidFill>
                  <a:schemeClr val="dk1"/>
                </a:solidFill>
                <a:latin typeface="Ubuntu"/>
                <a:ea typeface="Ubuntu"/>
                <a:cs typeface="Ubuntu"/>
                <a:sym typeface="Ubuntu"/>
              </a:defRPr>
            </a:lvl2pPr>
            <a:lvl3pPr lvl="2" rtl="0">
              <a:spcBef>
                <a:spcPts val="0"/>
              </a:spcBef>
              <a:spcAft>
                <a:spcPts val="0"/>
              </a:spcAft>
              <a:buNone/>
              <a:defRPr b="0" sz="1400">
                <a:solidFill>
                  <a:schemeClr val="dk1"/>
                </a:solidFill>
                <a:latin typeface="Ubuntu"/>
                <a:ea typeface="Ubuntu"/>
                <a:cs typeface="Ubuntu"/>
                <a:sym typeface="Ubuntu"/>
              </a:defRPr>
            </a:lvl3pPr>
            <a:lvl4pPr lvl="3" rtl="0">
              <a:spcBef>
                <a:spcPts val="0"/>
              </a:spcBef>
              <a:spcAft>
                <a:spcPts val="0"/>
              </a:spcAft>
              <a:buNone/>
              <a:defRPr b="0" sz="1400">
                <a:solidFill>
                  <a:schemeClr val="dk1"/>
                </a:solidFill>
                <a:latin typeface="Ubuntu"/>
                <a:ea typeface="Ubuntu"/>
                <a:cs typeface="Ubuntu"/>
                <a:sym typeface="Ubuntu"/>
              </a:defRPr>
            </a:lvl4pPr>
            <a:lvl5pPr lvl="4" rtl="0">
              <a:spcBef>
                <a:spcPts val="0"/>
              </a:spcBef>
              <a:spcAft>
                <a:spcPts val="0"/>
              </a:spcAft>
              <a:buNone/>
              <a:defRPr b="0" sz="1400">
                <a:solidFill>
                  <a:schemeClr val="dk1"/>
                </a:solidFill>
                <a:latin typeface="Ubuntu"/>
                <a:ea typeface="Ubuntu"/>
                <a:cs typeface="Ubuntu"/>
                <a:sym typeface="Ubuntu"/>
              </a:defRPr>
            </a:lvl5pPr>
            <a:lvl6pPr lvl="5" rtl="0">
              <a:spcBef>
                <a:spcPts val="0"/>
              </a:spcBef>
              <a:spcAft>
                <a:spcPts val="0"/>
              </a:spcAft>
              <a:buNone/>
              <a:defRPr b="0" sz="1400">
                <a:solidFill>
                  <a:schemeClr val="dk1"/>
                </a:solidFill>
                <a:latin typeface="Ubuntu"/>
                <a:ea typeface="Ubuntu"/>
                <a:cs typeface="Ubuntu"/>
                <a:sym typeface="Ubuntu"/>
              </a:defRPr>
            </a:lvl6pPr>
            <a:lvl7pPr lvl="6" rtl="0">
              <a:spcBef>
                <a:spcPts val="0"/>
              </a:spcBef>
              <a:spcAft>
                <a:spcPts val="0"/>
              </a:spcAft>
              <a:buNone/>
              <a:defRPr b="0" sz="1400">
                <a:solidFill>
                  <a:schemeClr val="dk1"/>
                </a:solidFill>
                <a:latin typeface="Ubuntu"/>
                <a:ea typeface="Ubuntu"/>
                <a:cs typeface="Ubuntu"/>
                <a:sym typeface="Ubuntu"/>
              </a:defRPr>
            </a:lvl7pPr>
            <a:lvl8pPr lvl="7" rtl="0">
              <a:spcBef>
                <a:spcPts val="0"/>
              </a:spcBef>
              <a:spcAft>
                <a:spcPts val="0"/>
              </a:spcAft>
              <a:buNone/>
              <a:defRPr b="0" sz="1400">
                <a:solidFill>
                  <a:schemeClr val="dk1"/>
                </a:solidFill>
                <a:latin typeface="Ubuntu"/>
                <a:ea typeface="Ubuntu"/>
                <a:cs typeface="Ubuntu"/>
                <a:sym typeface="Ubuntu"/>
              </a:defRPr>
            </a:lvl8pPr>
            <a:lvl9pPr lvl="8" rtl="0">
              <a:spcBef>
                <a:spcPts val="0"/>
              </a:spcBef>
              <a:spcAft>
                <a:spcPts val="0"/>
              </a:spcAft>
              <a:buNone/>
              <a:defRPr b="0" sz="1400">
                <a:solidFill>
                  <a:schemeClr val="dk1"/>
                </a:solidFill>
                <a:latin typeface="Ubuntu"/>
                <a:ea typeface="Ubuntu"/>
                <a:cs typeface="Ubuntu"/>
                <a:sym typeface="Ubuntu"/>
              </a:defRPr>
            </a:lvl9pPr>
          </a:lstStyle>
          <a:p/>
        </p:txBody>
      </p:sp>
      <p:sp>
        <p:nvSpPr>
          <p:cNvPr id="1846" name="Google Shape;1846;p14"/>
          <p:cNvSpPr txBox="1"/>
          <p:nvPr>
            <p:ph idx="5" type="subTitle"/>
          </p:nvPr>
        </p:nvSpPr>
        <p:spPr>
          <a:xfrm>
            <a:off x="5737777" y="2001625"/>
            <a:ext cx="2381100" cy="40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847" name="Google Shape;1847;p14"/>
          <p:cNvSpPr txBox="1"/>
          <p:nvPr>
            <p:ph idx="6" type="subTitle"/>
          </p:nvPr>
        </p:nvSpPr>
        <p:spPr>
          <a:xfrm>
            <a:off x="5878625" y="2409200"/>
            <a:ext cx="2124000" cy="5220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1400">
                <a:solidFill>
                  <a:schemeClr val="dk1"/>
                </a:solidFill>
                <a:latin typeface="Ubuntu"/>
                <a:ea typeface="Ubuntu"/>
                <a:cs typeface="Ubuntu"/>
                <a:sym typeface="Ubuntu"/>
              </a:defRPr>
            </a:lvl1pPr>
            <a:lvl2pPr lvl="1" rtl="0">
              <a:spcBef>
                <a:spcPts val="0"/>
              </a:spcBef>
              <a:spcAft>
                <a:spcPts val="0"/>
              </a:spcAft>
              <a:buNone/>
              <a:defRPr b="0" sz="1400">
                <a:solidFill>
                  <a:schemeClr val="dk1"/>
                </a:solidFill>
                <a:latin typeface="Ubuntu"/>
                <a:ea typeface="Ubuntu"/>
                <a:cs typeface="Ubuntu"/>
                <a:sym typeface="Ubuntu"/>
              </a:defRPr>
            </a:lvl2pPr>
            <a:lvl3pPr lvl="2" rtl="0">
              <a:spcBef>
                <a:spcPts val="0"/>
              </a:spcBef>
              <a:spcAft>
                <a:spcPts val="0"/>
              </a:spcAft>
              <a:buNone/>
              <a:defRPr b="0" sz="1400">
                <a:solidFill>
                  <a:schemeClr val="dk1"/>
                </a:solidFill>
                <a:latin typeface="Ubuntu"/>
                <a:ea typeface="Ubuntu"/>
                <a:cs typeface="Ubuntu"/>
                <a:sym typeface="Ubuntu"/>
              </a:defRPr>
            </a:lvl3pPr>
            <a:lvl4pPr lvl="3" rtl="0">
              <a:spcBef>
                <a:spcPts val="0"/>
              </a:spcBef>
              <a:spcAft>
                <a:spcPts val="0"/>
              </a:spcAft>
              <a:buNone/>
              <a:defRPr b="0" sz="1400">
                <a:solidFill>
                  <a:schemeClr val="dk1"/>
                </a:solidFill>
                <a:latin typeface="Ubuntu"/>
                <a:ea typeface="Ubuntu"/>
                <a:cs typeface="Ubuntu"/>
                <a:sym typeface="Ubuntu"/>
              </a:defRPr>
            </a:lvl4pPr>
            <a:lvl5pPr lvl="4" rtl="0">
              <a:spcBef>
                <a:spcPts val="0"/>
              </a:spcBef>
              <a:spcAft>
                <a:spcPts val="0"/>
              </a:spcAft>
              <a:buNone/>
              <a:defRPr b="0" sz="1400">
                <a:solidFill>
                  <a:schemeClr val="dk1"/>
                </a:solidFill>
                <a:latin typeface="Ubuntu"/>
                <a:ea typeface="Ubuntu"/>
                <a:cs typeface="Ubuntu"/>
                <a:sym typeface="Ubuntu"/>
              </a:defRPr>
            </a:lvl5pPr>
            <a:lvl6pPr lvl="5" rtl="0">
              <a:spcBef>
                <a:spcPts val="0"/>
              </a:spcBef>
              <a:spcAft>
                <a:spcPts val="0"/>
              </a:spcAft>
              <a:buNone/>
              <a:defRPr b="0" sz="1400">
                <a:solidFill>
                  <a:schemeClr val="dk1"/>
                </a:solidFill>
                <a:latin typeface="Ubuntu"/>
                <a:ea typeface="Ubuntu"/>
                <a:cs typeface="Ubuntu"/>
                <a:sym typeface="Ubuntu"/>
              </a:defRPr>
            </a:lvl6pPr>
            <a:lvl7pPr lvl="6" rtl="0">
              <a:spcBef>
                <a:spcPts val="0"/>
              </a:spcBef>
              <a:spcAft>
                <a:spcPts val="0"/>
              </a:spcAft>
              <a:buNone/>
              <a:defRPr b="0" sz="1400">
                <a:solidFill>
                  <a:schemeClr val="dk1"/>
                </a:solidFill>
                <a:latin typeface="Ubuntu"/>
                <a:ea typeface="Ubuntu"/>
                <a:cs typeface="Ubuntu"/>
                <a:sym typeface="Ubuntu"/>
              </a:defRPr>
            </a:lvl7pPr>
            <a:lvl8pPr lvl="7" rtl="0">
              <a:spcBef>
                <a:spcPts val="0"/>
              </a:spcBef>
              <a:spcAft>
                <a:spcPts val="0"/>
              </a:spcAft>
              <a:buNone/>
              <a:defRPr b="0" sz="1400">
                <a:solidFill>
                  <a:schemeClr val="dk1"/>
                </a:solidFill>
                <a:latin typeface="Ubuntu"/>
                <a:ea typeface="Ubuntu"/>
                <a:cs typeface="Ubuntu"/>
                <a:sym typeface="Ubuntu"/>
              </a:defRPr>
            </a:lvl8pPr>
            <a:lvl9pPr lvl="8" rtl="0">
              <a:spcBef>
                <a:spcPts val="0"/>
              </a:spcBef>
              <a:spcAft>
                <a:spcPts val="0"/>
              </a:spcAft>
              <a:buNone/>
              <a:defRPr b="0" sz="1400">
                <a:solidFill>
                  <a:schemeClr val="dk1"/>
                </a:solidFill>
                <a:latin typeface="Ubuntu"/>
                <a:ea typeface="Ubuntu"/>
                <a:cs typeface="Ubuntu"/>
                <a:sym typeface="Ubuntu"/>
              </a:defRPr>
            </a:lvl9pPr>
          </a:lstStyle>
          <a:p/>
        </p:txBody>
      </p:sp>
      <p:sp>
        <p:nvSpPr>
          <p:cNvPr id="1848" name="Google Shape;1848;p14"/>
          <p:cNvSpPr txBox="1"/>
          <p:nvPr>
            <p:ph idx="7" type="subTitle"/>
          </p:nvPr>
        </p:nvSpPr>
        <p:spPr>
          <a:xfrm>
            <a:off x="975575" y="3658500"/>
            <a:ext cx="2381100" cy="40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849" name="Google Shape;1849;p14"/>
          <p:cNvSpPr txBox="1"/>
          <p:nvPr>
            <p:ph idx="8" type="subTitle"/>
          </p:nvPr>
        </p:nvSpPr>
        <p:spPr>
          <a:xfrm>
            <a:off x="1116425" y="4062900"/>
            <a:ext cx="2124000" cy="5220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1400">
                <a:solidFill>
                  <a:schemeClr val="dk1"/>
                </a:solidFill>
                <a:latin typeface="Ubuntu"/>
                <a:ea typeface="Ubuntu"/>
                <a:cs typeface="Ubuntu"/>
                <a:sym typeface="Ubuntu"/>
              </a:defRPr>
            </a:lvl1pPr>
            <a:lvl2pPr lvl="1" rtl="0">
              <a:spcBef>
                <a:spcPts val="0"/>
              </a:spcBef>
              <a:spcAft>
                <a:spcPts val="0"/>
              </a:spcAft>
              <a:buNone/>
              <a:defRPr b="0" sz="1400">
                <a:solidFill>
                  <a:schemeClr val="dk1"/>
                </a:solidFill>
                <a:latin typeface="Ubuntu"/>
                <a:ea typeface="Ubuntu"/>
                <a:cs typeface="Ubuntu"/>
                <a:sym typeface="Ubuntu"/>
              </a:defRPr>
            </a:lvl2pPr>
            <a:lvl3pPr lvl="2" rtl="0">
              <a:spcBef>
                <a:spcPts val="0"/>
              </a:spcBef>
              <a:spcAft>
                <a:spcPts val="0"/>
              </a:spcAft>
              <a:buNone/>
              <a:defRPr b="0" sz="1400">
                <a:solidFill>
                  <a:schemeClr val="dk1"/>
                </a:solidFill>
                <a:latin typeface="Ubuntu"/>
                <a:ea typeface="Ubuntu"/>
                <a:cs typeface="Ubuntu"/>
                <a:sym typeface="Ubuntu"/>
              </a:defRPr>
            </a:lvl3pPr>
            <a:lvl4pPr lvl="3" rtl="0">
              <a:spcBef>
                <a:spcPts val="0"/>
              </a:spcBef>
              <a:spcAft>
                <a:spcPts val="0"/>
              </a:spcAft>
              <a:buNone/>
              <a:defRPr b="0" sz="1400">
                <a:solidFill>
                  <a:schemeClr val="dk1"/>
                </a:solidFill>
                <a:latin typeface="Ubuntu"/>
                <a:ea typeface="Ubuntu"/>
                <a:cs typeface="Ubuntu"/>
                <a:sym typeface="Ubuntu"/>
              </a:defRPr>
            </a:lvl4pPr>
            <a:lvl5pPr lvl="4" rtl="0">
              <a:spcBef>
                <a:spcPts val="0"/>
              </a:spcBef>
              <a:spcAft>
                <a:spcPts val="0"/>
              </a:spcAft>
              <a:buNone/>
              <a:defRPr b="0" sz="1400">
                <a:solidFill>
                  <a:schemeClr val="dk1"/>
                </a:solidFill>
                <a:latin typeface="Ubuntu"/>
                <a:ea typeface="Ubuntu"/>
                <a:cs typeface="Ubuntu"/>
                <a:sym typeface="Ubuntu"/>
              </a:defRPr>
            </a:lvl5pPr>
            <a:lvl6pPr lvl="5" rtl="0">
              <a:spcBef>
                <a:spcPts val="0"/>
              </a:spcBef>
              <a:spcAft>
                <a:spcPts val="0"/>
              </a:spcAft>
              <a:buNone/>
              <a:defRPr b="0" sz="1400">
                <a:solidFill>
                  <a:schemeClr val="dk1"/>
                </a:solidFill>
                <a:latin typeface="Ubuntu"/>
                <a:ea typeface="Ubuntu"/>
                <a:cs typeface="Ubuntu"/>
                <a:sym typeface="Ubuntu"/>
              </a:defRPr>
            </a:lvl6pPr>
            <a:lvl7pPr lvl="6" rtl="0">
              <a:spcBef>
                <a:spcPts val="0"/>
              </a:spcBef>
              <a:spcAft>
                <a:spcPts val="0"/>
              </a:spcAft>
              <a:buNone/>
              <a:defRPr b="0" sz="1400">
                <a:solidFill>
                  <a:schemeClr val="dk1"/>
                </a:solidFill>
                <a:latin typeface="Ubuntu"/>
                <a:ea typeface="Ubuntu"/>
                <a:cs typeface="Ubuntu"/>
                <a:sym typeface="Ubuntu"/>
              </a:defRPr>
            </a:lvl7pPr>
            <a:lvl8pPr lvl="7" rtl="0">
              <a:spcBef>
                <a:spcPts val="0"/>
              </a:spcBef>
              <a:spcAft>
                <a:spcPts val="0"/>
              </a:spcAft>
              <a:buNone/>
              <a:defRPr b="0" sz="1400">
                <a:solidFill>
                  <a:schemeClr val="dk1"/>
                </a:solidFill>
                <a:latin typeface="Ubuntu"/>
                <a:ea typeface="Ubuntu"/>
                <a:cs typeface="Ubuntu"/>
                <a:sym typeface="Ubuntu"/>
              </a:defRPr>
            </a:lvl8pPr>
            <a:lvl9pPr lvl="8" rtl="0">
              <a:spcBef>
                <a:spcPts val="0"/>
              </a:spcBef>
              <a:spcAft>
                <a:spcPts val="0"/>
              </a:spcAft>
              <a:buNone/>
              <a:defRPr b="0" sz="1400">
                <a:solidFill>
                  <a:schemeClr val="dk1"/>
                </a:solidFill>
                <a:latin typeface="Ubuntu"/>
                <a:ea typeface="Ubuntu"/>
                <a:cs typeface="Ubuntu"/>
                <a:sym typeface="Ubuntu"/>
              </a:defRPr>
            </a:lvl9pPr>
          </a:lstStyle>
          <a:p/>
        </p:txBody>
      </p:sp>
      <p:sp>
        <p:nvSpPr>
          <p:cNvPr id="1850" name="Google Shape;1850;p14"/>
          <p:cNvSpPr txBox="1"/>
          <p:nvPr>
            <p:ph idx="9" type="subTitle"/>
          </p:nvPr>
        </p:nvSpPr>
        <p:spPr>
          <a:xfrm>
            <a:off x="3356679" y="3656600"/>
            <a:ext cx="2381100" cy="40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851" name="Google Shape;1851;p14"/>
          <p:cNvSpPr txBox="1"/>
          <p:nvPr>
            <p:ph idx="13" type="subTitle"/>
          </p:nvPr>
        </p:nvSpPr>
        <p:spPr>
          <a:xfrm>
            <a:off x="3497525" y="4061000"/>
            <a:ext cx="2124000" cy="5220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1400">
                <a:solidFill>
                  <a:schemeClr val="dk1"/>
                </a:solidFill>
                <a:latin typeface="Ubuntu"/>
                <a:ea typeface="Ubuntu"/>
                <a:cs typeface="Ubuntu"/>
                <a:sym typeface="Ubuntu"/>
              </a:defRPr>
            </a:lvl1pPr>
            <a:lvl2pPr lvl="1" rtl="0">
              <a:spcBef>
                <a:spcPts val="0"/>
              </a:spcBef>
              <a:spcAft>
                <a:spcPts val="0"/>
              </a:spcAft>
              <a:buNone/>
              <a:defRPr b="0" sz="1400">
                <a:solidFill>
                  <a:schemeClr val="dk1"/>
                </a:solidFill>
                <a:latin typeface="Ubuntu"/>
                <a:ea typeface="Ubuntu"/>
                <a:cs typeface="Ubuntu"/>
                <a:sym typeface="Ubuntu"/>
              </a:defRPr>
            </a:lvl2pPr>
            <a:lvl3pPr lvl="2" rtl="0">
              <a:spcBef>
                <a:spcPts val="0"/>
              </a:spcBef>
              <a:spcAft>
                <a:spcPts val="0"/>
              </a:spcAft>
              <a:buNone/>
              <a:defRPr b="0" sz="1400">
                <a:solidFill>
                  <a:schemeClr val="dk1"/>
                </a:solidFill>
                <a:latin typeface="Ubuntu"/>
                <a:ea typeface="Ubuntu"/>
                <a:cs typeface="Ubuntu"/>
                <a:sym typeface="Ubuntu"/>
              </a:defRPr>
            </a:lvl3pPr>
            <a:lvl4pPr lvl="3" rtl="0">
              <a:spcBef>
                <a:spcPts val="0"/>
              </a:spcBef>
              <a:spcAft>
                <a:spcPts val="0"/>
              </a:spcAft>
              <a:buNone/>
              <a:defRPr b="0" sz="1400">
                <a:solidFill>
                  <a:schemeClr val="dk1"/>
                </a:solidFill>
                <a:latin typeface="Ubuntu"/>
                <a:ea typeface="Ubuntu"/>
                <a:cs typeface="Ubuntu"/>
                <a:sym typeface="Ubuntu"/>
              </a:defRPr>
            </a:lvl4pPr>
            <a:lvl5pPr lvl="4" rtl="0">
              <a:spcBef>
                <a:spcPts val="0"/>
              </a:spcBef>
              <a:spcAft>
                <a:spcPts val="0"/>
              </a:spcAft>
              <a:buNone/>
              <a:defRPr b="0" sz="1400">
                <a:solidFill>
                  <a:schemeClr val="dk1"/>
                </a:solidFill>
                <a:latin typeface="Ubuntu"/>
                <a:ea typeface="Ubuntu"/>
                <a:cs typeface="Ubuntu"/>
                <a:sym typeface="Ubuntu"/>
              </a:defRPr>
            </a:lvl5pPr>
            <a:lvl6pPr lvl="5" rtl="0">
              <a:spcBef>
                <a:spcPts val="0"/>
              </a:spcBef>
              <a:spcAft>
                <a:spcPts val="0"/>
              </a:spcAft>
              <a:buNone/>
              <a:defRPr b="0" sz="1400">
                <a:solidFill>
                  <a:schemeClr val="dk1"/>
                </a:solidFill>
                <a:latin typeface="Ubuntu"/>
                <a:ea typeface="Ubuntu"/>
                <a:cs typeface="Ubuntu"/>
                <a:sym typeface="Ubuntu"/>
              </a:defRPr>
            </a:lvl6pPr>
            <a:lvl7pPr lvl="6" rtl="0">
              <a:spcBef>
                <a:spcPts val="0"/>
              </a:spcBef>
              <a:spcAft>
                <a:spcPts val="0"/>
              </a:spcAft>
              <a:buNone/>
              <a:defRPr b="0" sz="1400">
                <a:solidFill>
                  <a:schemeClr val="dk1"/>
                </a:solidFill>
                <a:latin typeface="Ubuntu"/>
                <a:ea typeface="Ubuntu"/>
                <a:cs typeface="Ubuntu"/>
                <a:sym typeface="Ubuntu"/>
              </a:defRPr>
            </a:lvl7pPr>
            <a:lvl8pPr lvl="7" rtl="0">
              <a:spcBef>
                <a:spcPts val="0"/>
              </a:spcBef>
              <a:spcAft>
                <a:spcPts val="0"/>
              </a:spcAft>
              <a:buNone/>
              <a:defRPr b="0" sz="1400">
                <a:solidFill>
                  <a:schemeClr val="dk1"/>
                </a:solidFill>
                <a:latin typeface="Ubuntu"/>
                <a:ea typeface="Ubuntu"/>
                <a:cs typeface="Ubuntu"/>
                <a:sym typeface="Ubuntu"/>
              </a:defRPr>
            </a:lvl8pPr>
            <a:lvl9pPr lvl="8" rtl="0">
              <a:spcBef>
                <a:spcPts val="0"/>
              </a:spcBef>
              <a:spcAft>
                <a:spcPts val="0"/>
              </a:spcAft>
              <a:buNone/>
              <a:defRPr b="0" sz="1400">
                <a:solidFill>
                  <a:schemeClr val="dk1"/>
                </a:solidFill>
                <a:latin typeface="Ubuntu"/>
                <a:ea typeface="Ubuntu"/>
                <a:cs typeface="Ubuntu"/>
                <a:sym typeface="Ubuntu"/>
              </a:defRPr>
            </a:lvl9pPr>
          </a:lstStyle>
          <a:p/>
        </p:txBody>
      </p:sp>
      <p:sp>
        <p:nvSpPr>
          <p:cNvPr id="1852" name="Google Shape;1852;p14"/>
          <p:cNvSpPr txBox="1"/>
          <p:nvPr>
            <p:ph idx="14" type="subTitle"/>
          </p:nvPr>
        </p:nvSpPr>
        <p:spPr>
          <a:xfrm>
            <a:off x="5737777" y="3656600"/>
            <a:ext cx="2381100" cy="40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853" name="Google Shape;1853;p14"/>
          <p:cNvSpPr txBox="1"/>
          <p:nvPr>
            <p:ph idx="15" type="subTitle"/>
          </p:nvPr>
        </p:nvSpPr>
        <p:spPr>
          <a:xfrm>
            <a:off x="5878625" y="4061000"/>
            <a:ext cx="2124000" cy="5220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1400">
                <a:solidFill>
                  <a:schemeClr val="dk1"/>
                </a:solidFill>
                <a:latin typeface="Ubuntu"/>
                <a:ea typeface="Ubuntu"/>
                <a:cs typeface="Ubuntu"/>
                <a:sym typeface="Ubuntu"/>
              </a:defRPr>
            </a:lvl1pPr>
            <a:lvl2pPr lvl="1" rtl="0">
              <a:spcBef>
                <a:spcPts val="0"/>
              </a:spcBef>
              <a:spcAft>
                <a:spcPts val="0"/>
              </a:spcAft>
              <a:buNone/>
              <a:defRPr b="0" sz="1400">
                <a:solidFill>
                  <a:schemeClr val="dk1"/>
                </a:solidFill>
                <a:latin typeface="Ubuntu"/>
                <a:ea typeface="Ubuntu"/>
                <a:cs typeface="Ubuntu"/>
                <a:sym typeface="Ubuntu"/>
              </a:defRPr>
            </a:lvl2pPr>
            <a:lvl3pPr lvl="2" rtl="0">
              <a:spcBef>
                <a:spcPts val="0"/>
              </a:spcBef>
              <a:spcAft>
                <a:spcPts val="0"/>
              </a:spcAft>
              <a:buNone/>
              <a:defRPr b="0" sz="1400">
                <a:solidFill>
                  <a:schemeClr val="dk1"/>
                </a:solidFill>
                <a:latin typeface="Ubuntu"/>
                <a:ea typeface="Ubuntu"/>
                <a:cs typeface="Ubuntu"/>
                <a:sym typeface="Ubuntu"/>
              </a:defRPr>
            </a:lvl3pPr>
            <a:lvl4pPr lvl="3" rtl="0">
              <a:spcBef>
                <a:spcPts val="0"/>
              </a:spcBef>
              <a:spcAft>
                <a:spcPts val="0"/>
              </a:spcAft>
              <a:buNone/>
              <a:defRPr b="0" sz="1400">
                <a:solidFill>
                  <a:schemeClr val="dk1"/>
                </a:solidFill>
                <a:latin typeface="Ubuntu"/>
                <a:ea typeface="Ubuntu"/>
                <a:cs typeface="Ubuntu"/>
                <a:sym typeface="Ubuntu"/>
              </a:defRPr>
            </a:lvl4pPr>
            <a:lvl5pPr lvl="4" rtl="0">
              <a:spcBef>
                <a:spcPts val="0"/>
              </a:spcBef>
              <a:spcAft>
                <a:spcPts val="0"/>
              </a:spcAft>
              <a:buNone/>
              <a:defRPr b="0" sz="1400">
                <a:solidFill>
                  <a:schemeClr val="dk1"/>
                </a:solidFill>
                <a:latin typeface="Ubuntu"/>
                <a:ea typeface="Ubuntu"/>
                <a:cs typeface="Ubuntu"/>
                <a:sym typeface="Ubuntu"/>
              </a:defRPr>
            </a:lvl5pPr>
            <a:lvl6pPr lvl="5" rtl="0">
              <a:spcBef>
                <a:spcPts val="0"/>
              </a:spcBef>
              <a:spcAft>
                <a:spcPts val="0"/>
              </a:spcAft>
              <a:buNone/>
              <a:defRPr b="0" sz="1400">
                <a:solidFill>
                  <a:schemeClr val="dk1"/>
                </a:solidFill>
                <a:latin typeface="Ubuntu"/>
                <a:ea typeface="Ubuntu"/>
                <a:cs typeface="Ubuntu"/>
                <a:sym typeface="Ubuntu"/>
              </a:defRPr>
            </a:lvl6pPr>
            <a:lvl7pPr lvl="6" rtl="0">
              <a:spcBef>
                <a:spcPts val="0"/>
              </a:spcBef>
              <a:spcAft>
                <a:spcPts val="0"/>
              </a:spcAft>
              <a:buNone/>
              <a:defRPr b="0" sz="1400">
                <a:solidFill>
                  <a:schemeClr val="dk1"/>
                </a:solidFill>
                <a:latin typeface="Ubuntu"/>
                <a:ea typeface="Ubuntu"/>
                <a:cs typeface="Ubuntu"/>
                <a:sym typeface="Ubuntu"/>
              </a:defRPr>
            </a:lvl7pPr>
            <a:lvl8pPr lvl="7" rtl="0">
              <a:spcBef>
                <a:spcPts val="0"/>
              </a:spcBef>
              <a:spcAft>
                <a:spcPts val="0"/>
              </a:spcAft>
              <a:buNone/>
              <a:defRPr b="0" sz="1400">
                <a:solidFill>
                  <a:schemeClr val="dk1"/>
                </a:solidFill>
                <a:latin typeface="Ubuntu"/>
                <a:ea typeface="Ubuntu"/>
                <a:cs typeface="Ubuntu"/>
                <a:sym typeface="Ubuntu"/>
              </a:defRPr>
            </a:lvl8pPr>
            <a:lvl9pPr lvl="8" rtl="0">
              <a:spcBef>
                <a:spcPts val="0"/>
              </a:spcBef>
              <a:spcAft>
                <a:spcPts val="0"/>
              </a:spcAft>
              <a:buNone/>
              <a:defRPr b="0" sz="1400">
                <a:solidFill>
                  <a:schemeClr val="dk1"/>
                </a:solidFill>
                <a:latin typeface="Ubuntu"/>
                <a:ea typeface="Ubuntu"/>
                <a:cs typeface="Ubuntu"/>
                <a:sym typeface="Ubuntu"/>
              </a:defRPr>
            </a:lvl9pPr>
          </a:lstStyle>
          <a:p/>
        </p:txBody>
      </p:sp>
      <p:sp>
        <p:nvSpPr>
          <p:cNvPr id="1854" name="Google Shape;1854;p14"/>
          <p:cNvSpPr/>
          <p:nvPr/>
        </p:nvSpPr>
        <p:spPr>
          <a:xfrm>
            <a:off x="-747972" y="-295995"/>
            <a:ext cx="4682625" cy="1232200"/>
          </a:xfrm>
          <a:custGeom>
            <a:rect b="b" l="l" r="r" t="t"/>
            <a:pathLst>
              <a:path extrusionOk="0" h="49288" w="187305">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1855" name="Google Shape;1855;p14"/>
          <p:cNvSpPr/>
          <p:nvPr/>
        </p:nvSpPr>
        <p:spPr>
          <a:xfrm>
            <a:off x="6276694" y="4312047"/>
            <a:ext cx="3668850" cy="984900"/>
          </a:xfrm>
          <a:custGeom>
            <a:rect b="b" l="l" r="r" t="t"/>
            <a:pathLst>
              <a:path extrusionOk="0" h="39396" w="146754">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sp>
      <p:grpSp>
        <p:nvGrpSpPr>
          <p:cNvPr id="1856" name="Google Shape;1856;p14"/>
          <p:cNvGrpSpPr/>
          <p:nvPr/>
        </p:nvGrpSpPr>
        <p:grpSpPr>
          <a:xfrm>
            <a:off x="8379379" y="1899342"/>
            <a:ext cx="146389" cy="48298"/>
            <a:chOff x="8546813" y="1502731"/>
            <a:chExt cx="118094" cy="38963"/>
          </a:xfrm>
        </p:grpSpPr>
        <p:sp>
          <p:nvSpPr>
            <p:cNvPr id="1857" name="Google Shape;1857;p14"/>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4"/>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9" name="Google Shape;1859;p14"/>
          <p:cNvSpPr/>
          <p:nvPr/>
        </p:nvSpPr>
        <p:spPr>
          <a:xfrm>
            <a:off x="8805535" y="1812707"/>
            <a:ext cx="87076" cy="83157"/>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0" name="Google Shape;1860;p14"/>
          <p:cNvGrpSpPr/>
          <p:nvPr/>
        </p:nvGrpSpPr>
        <p:grpSpPr>
          <a:xfrm>
            <a:off x="1480868" y="4370675"/>
            <a:ext cx="111726" cy="84079"/>
            <a:chOff x="1480868" y="4370675"/>
            <a:chExt cx="111726" cy="84079"/>
          </a:xfrm>
        </p:grpSpPr>
        <p:sp>
          <p:nvSpPr>
            <p:cNvPr id="1861" name="Google Shape;1861;p14"/>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4"/>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4"/>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4" name="Google Shape;1864;p14"/>
          <p:cNvGrpSpPr/>
          <p:nvPr/>
        </p:nvGrpSpPr>
        <p:grpSpPr>
          <a:xfrm>
            <a:off x="-252628" y="3834369"/>
            <a:ext cx="1383287" cy="1398835"/>
            <a:chOff x="-252633" y="3653137"/>
            <a:chExt cx="1562506" cy="1580069"/>
          </a:xfrm>
        </p:grpSpPr>
        <p:grpSp>
          <p:nvGrpSpPr>
            <p:cNvPr id="1865" name="Google Shape;1865;p14"/>
            <p:cNvGrpSpPr/>
            <p:nvPr/>
          </p:nvGrpSpPr>
          <p:grpSpPr>
            <a:xfrm rot="-820414">
              <a:off x="-93823" y="4052283"/>
              <a:ext cx="584197" cy="414002"/>
              <a:chOff x="357531" y="3743933"/>
              <a:chExt cx="584172" cy="413984"/>
            </a:xfrm>
          </p:grpSpPr>
          <p:sp>
            <p:nvSpPr>
              <p:cNvPr id="1866" name="Google Shape;1866;p14"/>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4"/>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4"/>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4"/>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4"/>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4"/>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4"/>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4"/>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4"/>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5" name="Google Shape;1875;p14"/>
            <p:cNvGrpSpPr/>
            <p:nvPr/>
          </p:nvGrpSpPr>
          <p:grpSpPr>
            <a:xfrm>
              <a:off x="225491" y="4803799"/>
              <a:ext cx="971390" cy="384361"/>
              <a:chOff x="1928754" y="4491924"/>
              <a:chExt cx="971390" cy="384361"/>
            </a:xfrm>
          </p:grpSpPr>
          <p:sp>
            <p:nvSpPr>
              <p:cNvPr id="1876" name="Google Shape;1876;p14"/>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4"/>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4"/>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4"/>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4"/>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4"/>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2" name="Google Shape;1882;p14"/>
            <p:cNvGrpSpPr/>
            <p:nvPr/>
          </p:nvGrpSpPr>
          <p:grpSpPr>
            <a:xfrm>
              <a:off x="-252633" y="4098388"/>
              <a:ext cx="1187844" cy="1134819"/>
              <a:chOff x="287292" y="3972850"/>
              <a:chExt cx="1187844" cy="1134819"/>
            </a:xfrm>
          </p:grpSpPr>
          <p:sp>
            <p:nvSpPr>
              <p:cNvPr id="1883" name="Google Shape;1883;p14"/>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4"/>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4"/>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4"/>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4"/>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4"/>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4"/>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4"/>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4"/>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4"/>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4"/>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4"/>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4"/>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4"/>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4"/>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4"/>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4"/>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4"/>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4"/>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4"/>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4"/>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4"/>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4"/>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4"/>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4"/>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4"/>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4"/>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4"/>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4"/>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4"/>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4"/>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4"/>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4"/>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4"/>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4"/>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4"/>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4"/>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4"/>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4"/>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4"/>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4"/>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4" name="Google Shape;1924;p14"/>
            <p:cNvGrpSpPr/>
            <p:nvPr/>
          </p:nvGrpSpPr>
          <p:grpSpPr>
            <a:xfrm>
              <a:off x="497557" y="3828541"/>
              <a:ext cx="111691" cy="96746"/>
              <a:chOff x="511469" y="3533641"/>
              <a:chExt cx="111691" cy="96746"/>
            </a:xfrm>
          </p:grpSpPr>
          <p:sp>
            <p:nvSpPr>
              <p:cNvPr id="1925" name="Google Shape;1925;p14"/>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4"/>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4"/>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8" name="Google Shape;1928;p14"/>
            <p:cNvSpPr/>
            <p:nvPr/>
          </p:nvSpPr>
          <p:spPr>
            <a:xfrm>
              <a:off x="1061766" y="4740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4"/>
            <p:cNvSpPr/>
            <p:nvPr/>
          </p:nvSpPr>
          <p:spPr>
            <a:xfrm>
              <a:off x="1266108" y="50066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4"/>
            <p:cNvSpPr/>
            <p:nvPr/>
          </p:nvSpPr>
          <p:spPr>
            <a:xfrm>
              <a:off x="57151" y="40831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4"/>
            <p:cNvSpPr/>
            <p:nvPr/>
          </p:nvSpPr>
          <p:spPr>
            <a:xfrm>
              <a:off x="888199" y="44978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4"/>
            <p:cNvSpPr/>
            <p:nvPr/>
          </p:nvSpPr>
          <p:spPr>
            <a:xfrm>
              <a:off x="1122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4"/>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4"/>
            <p:cNvSpPr/>
            <p:nvPr/>
          </p:nvSpPr>
          <p:spPr>
            <a:xfrm>
              <a:off x="639704" y="4634616"/>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5" name="Google Shape;1935;p14"/>
          <p:cNvGrpSpPr/>
          <p:nvPr/>
        </p:nvGrpSpPr>
        <p:grpSpPr>
          <a:xfrm>
            <a:off x="788653" y="49798"/>
            <a:ext cx="342002" cy="326317"/>
            <a:chOff x="1169653" y="125998"/>
            <a:chExt cx="342002" cy="326317"/>
          </a:xfrm>
        </p:grpSpPr>
        <p:sp>
          <p:nvSpPr>
            <p:cNvPr id="1936" name="Google Shape;1936;p14"/>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4"/>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4"/>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9" name="Google Shape;1939;p14"/>
          <p:cNvGrpSpPr/>
          <p:nvPr/>
        </p:nvGrpSpPr>
        <p:grpSpPr>
          <a:xfrm>
            <a:off x="-492925" y="-152625"/>
            <a:ext cx="1383197" cy="1710405"/>
            <a:chOff x="-490086" y="0"/>
            <a:chExt cx="1575215" cy="1947626"/>
          </a:xfrm>
        </p:grpSpPr>
        <p:grpSp>
          <p:nvGrpSpPr>
            <p:cNvPr id="1940" name="Google Shape;1940;p14"/>
            <p:cNvGrpSpPr/>
            <p:nvPr/>
          </p:nvGrpSpPr>
          <p:grpSpPr>
            <a:xfrm rot="554175">
              <a:off x="-377986" y="98660"/>
              <a:ext cx="1351016" cy="1505965"/>
              <a:chOff x="-257414" y="402406"/>
              <a:chExt cx="1351063" cy="1506018"/>
            </a:xfrm>
          </p:grpSpPr>
          <p:sp>
            <p:nvSpPr>
              <p:cNvPr id="1941" name="Google Shape;1941;p14"/>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4"/>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4"/>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4"/>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4"/>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4"/>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4"/>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4"/>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9" name="Google Shape;1949;p14"/>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0" name="Google Shape;1950;p14"/>
          <p:cNvGrpSpPr/>
          <p:nvPr/>
        </p:nvGrpSpPr>
        <p:grpSpPr>
          <a:xfrm>
            <a:off x="6906089" y="3487252"/>
            <a:ext cx="2708236" cy="1832467"/>
            <a:chOff x="6906089" y="3487252"/>
            <a:chExt cx="2708236" cy="1832467"/>
          </a:xfrm>
        </p:grpSpPr>
        <p:sp>
          <p:nvSpPr>
            <p:cNvPr id="1951" name="Google Shape;1951;p14"/>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4"/>
            <p:cNvSpPr/>
            <p:nvPr/>
          </p:nvSpPr>
          <p:spPr>
            <a:xfrm>
              <a:off x="6906089" y="4810514"/>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3" name="Google Shape;1953;p14"/>
            <p:cNvGrpSpPr/>
            <p:nvPr/>
          </p:nvGrpSpPr>
          <p:grpSpPr>
            <a:xfrm rot="-1253440">
              <a:off x="8393308" y="3636190"/>
              <a:ext cx="1048937" cy="1158529"/>
              <a:chOff x="8231925" y="3292177"/>
              <a:chExt cx="1048895" cy="1158482"/>
            </a:xfrm>
          </p:grpSpPr>
          <p:sp>
            <p:nvSpPr>
              <p:cNvPr id="1954" name="Google Shape;1954;p14"/>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4"/>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4"/>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4"/>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4"/>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4"/>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4"/>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1" name="Google Shape;1961;p14"/>
            <p:cNvGrpSpPr/>
            <p:nvPr/>
          </p:nvGrpSpPr>
          <p:grpSpPr>
            <a:xfrm flipH="1" rot="2700000">
              <a:off x="8159393" y="4829632"/>
              <a:ext cx="408102" cy="405131"/>
              <a:chOff x="233409" y="90004"/>
              <a:chExt cx="408106" cy="405134"/>
            </a:xfrm>
          </p:grpSpPr>
          <p:sp>
            <p:nvSpPr>
              <p:cNvPr id="1962" name="Google Shape;1962;p14"/>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4"/>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4"/>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4"/>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4"/>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4"/>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4"/>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4"/>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4"/>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71" name="Google Shape;1971;p14"/>
          <p:cNvGrpSpPr/>
          <p:nvPr/>
        </p:nvGrpSpPr>
        <p:grpSpPr>
          <a:xfrm rot="853764">
            <a:off x="8434012" y="1126032"/>
            <a:ext cx="758196" cy="538928"/>
            <a:chOff x="8213498" y="948701"/>
            <a:chExt cx="611658" cy="434768"/>
          </a:xfrm>
        </p:grpSpPr>
        <p:sp>
          <p:nvSpPr>
            <p:cNvPr id="1972" name="Google Shape;1972;p14"/>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4"/>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4"/>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4"/>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4"/>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4"/>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4"/>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4"/>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4"/>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1" name="Google Shape;1981;p14"/>
          <p:cNvGrpSpPr/>
          <p:nvPr/>
        </p:nvGrpSpPr>
        <p:grpSpPr>
          <a:xfrm>
            <a:off x="8283838" y="-152628"/>
            <a:ext cx="874871" cy="1459253"/>
            <a:chOff x="8556864" y="319795"/>
            <a:chExt cx="705768" cy="1177197"/>
          </a:xfrm>
        </p:grpSpPr>
        <p:sp>
          <p:nvSpPr>
            <p:cNvPr id="1982" name="Google Shape;1982;p14"/>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4"/>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4"/>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4"/>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4"/>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4"/>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4"/>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4"/>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4"/>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4"/>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4"/>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4"/>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4"/>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4"/>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4"/>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4"/>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4"/>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9" name="Google Shape;1999;p14"/>
          <p:cNvGrpSpPr/>
          <p:nvPr/>
        </p:nvGrpSpPr>
        <p:grpSpPr>
          <a:xfrm>
            <a:off x="7762556" y="1037733"/>
            <a:ext cx="143263" cy="109010"/>
            <a:chOff x="7529664" y="637523"/>
            <a:chExt cx="115572" cy="87940"/>
          </a:xfrm>
        </p:grpSpPr>
        <p:sp>
          <p:nvSpPr>
            <p:cNvPr id="2000" name="Google Shape;2000;p14"/>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4"/>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4"/>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3" name="Google Shape;2003;p14"/>
          <p:cNvGrpSpPr/>
          <p:nvPr/>
        </p:nvGrpSpPr>
        <p:grpSpPr>
          <a:xfrm>
            <a:off x="7426701" y="-69892"/>
            <a:ext cx="1265128" cy="499266"/>
            <a:chOff x="7778276" y="-85874"/>
            <a:chExt cx="1020594" cy="402764"/>
          </a:xfrm>
        </p:grpSpPr>
        <p:sp>
          <p:nvSpPr>
            <p:cNvPr id="2004" name="Google Shape;2004;p14"/>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4"/>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4"/>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4"/>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4"/>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4"/>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0" name="Google Shape;2010;p14"/>
          <p:cNvSpPr/>
          <p:nvPr/>
        </p:nvSpPr>
        <p:spPr>
          <a:xfrm>
            <a:off x="8283838" y="1071186"/>
            <a:ext cx="51425" cy="42092"/>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4"/>
          <p:cNvSpPr/>
          <p:nvPr/>
        </p:nvSpPr>
        <p:spPr>
          <a:xfrm>
            <a:off x="7554713" y="460302"/>
            <a:ext cx="57631" cy="43632"/>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4"/>
          <p:cNvSpPr/>
          <p:nvPr/>
        </p:nvSpPr>
        <p:spPr>
          <a:xfrm>
            <a:off x="9050290" y="1679301"/>
            <a:ext cx="57631" cy="43632"/>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4"/>
          <p:cNvSpPr/>
          <p:nvPr/>
        </p:nvSpPr>
        <p:spPr>
          <a:xfrm>
            <a:off x="8079659" y="683296"/>
            <a:ext cx="85676" cy="63884"/>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4"/>
          <p:cNvSpPr/>
          <p:nvPr/>
        </p:nvSpPr>
        <p:spPr>
          <a:xfrm>
            <a:off x="8016428" y="1389755"/>
            <a:ext cx="85676" cy="63837"/>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4"/>
          <p:cNvSpPr/>
          <p:nvPr/>
        </p:nvSpPr>
        <p:spPr>
          <a:xfrm>
            <a:off x="7320900" y="98283"/>
            <a:ext cx="91883" cy="8474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6" name="Google Shape;2016;p14"/>
          <p:cNvGrpSpPr/>
          <p:nvPr/>
        </p:nvGrpSpPr>
        <p:grpSpPr>
          <a:xfrm rot="-1110663">
            <a:off x="7968580" y="97943"/>
            <a:ext cx="968006" cy="405210"/>
            <a:chOff x="7936040" y="253594"/>
            <a:chExt cx="780871" cy="326875"/>
          </a:xfrm>
        </p:grpSpPr>
        <p:sp>
          <p:nvSpPr>
            <p:cNvPr id="2017" name="Google Shape;2017;p14"/>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4"/>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4"/>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4"/>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4"/>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4"/>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4"/>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4" name="Google Shape;2024;p14"/>
          <p:cNvSpPr txBox="1"/>
          <p:nvPr>
            <p:ph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25" name="Google Shape;2025;p14"/>
          <p:cNvSpPr txBox="1"/>
          <p:nvPr>
            <p:ph idx="16" type="body"/>
          </p:nvPr>
        </p:nvSpPr>
        <p:spPr>
          <a:xfrm>
            <a:off x="1828800" y="797750"/>
            <a:ext cx="5486400" cy="3264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dk1"/>
              </a:buClr>
              <a:buSzPts val="1400"/>
              <a:buChar char="●"/>
              <a:defRPr>
                <a:solidFill>
                  <a:schemeClr val="dk1"/>
                </a:solidFill>
              </a:defRPr>
            </a:lvl1pPr>
            <a:lvl2pPr indent="-317500" lvl="1" marL="914400" algn="ctr">
              <a:spcBef>
                <a:spcPts val="0"/>
              </a:spcBef>
              <a:spcAft>
                <a:spcPts val="0"/>
              </a:spcAft>
              <a:buClr>
                <a:schemeClr val="dk1"/>
              </a:buClr>
              <a:buSzPts val="1400"/>
              <a:buChar char="○"/>
              <a:defRPr>
                <a:solidFill>
                  <a:schemeClr val="dk1"/>
                </a:solidFill>
              </a:defRPr>
            </a:lvl2pPr>
            <a:lvl3pPr indent="-317500" lvl="2" marL="1371600" algn="ctr">
              <a:spcBef>
                <a:spcPts val="0"/>
              </a:spcBef>
              <a:spcAft>
                <a:spcPts val="0"/>
              </a:spcAft>
              <a:buClr>
                <a:schemeClr val="dk1"/>
              </a:buClr>
              <a:buSzPts val="1400"/>
              <a:buChar char="■"/>
              <a:defRPr>
                <a:solidFill>
                  <a:schemeClr val="dk1"/>
                </a:solidFill>
              </a:defRPr>
            </a:lvl3pPr>
            <a:lvl4pPr indent="-317500" lvl="3" marL="1828800" algn="ctr">
              <a:spcBef>
                <a:spcPts val="0"/>
              </a:spcBef>
              <a:spcAft>
                <a:spcPts val="0"/>
              </a:spcAft>
              <a:buClr>
                <a:schemeClr val="dk1"/>
              </a:buClr>
              <a:buSzPts val="1400"/>
              <a:buChar char="●"/>
              <a:defRPr>
                <a:solidFill>
                  <a:schemeClr val="dk1"/>
                </a:solidFill>
              </a:defRPr>
            </a:lvl4pPr>
            <a:lvl5pPr indent="-317500" lvl="4" marL="2286000" algn="ctr">
              <a:spcBef>
                <a:spcPts val="0"/>
              </a:spcBef>
              <a:spcAft>
                <a:spcPts val="0"/>
              </a:spcAft>
              <a:buClr>
                <a:schemeClr val="dk1"/>
              </a:buClr>
              <a:buSzPts val="1400"/>
              <a:buChar char="○"/>
              <a:defRPr>
                <a:solidFill>
                  <a:schemeClr val="dk1"/>
                </a:solidFill>
              </a:defRPr>
            </a:lvl5pPr>
            <a:lvl6pPr indent="-317500" lvl="5" marL="2743200" algn="ctr">
              <a:spcBef>
                <a:spcPts val="0"/>
              </a:spcBef>
              <a:spcAft>
                <a:spcPts val="0"/>
              </a:spcAft>
              <a:buClr>
                <a:schemeClr val="dk1"/>
              </a:buClr>
              <a:buSzPts val="1400"/>
              <a:buChar char="■"/>
              <a:defRPr>
                <a:solidFill>
                  <a:schemeClr val="dk1"/>
                </a:solidFill>
              </a:defRPr>
            </a:lvl6pPr>
            <a:lvl7pPr indent="-317500" lvl="6" marL="3200400" algn="ctr">
              <a:spcBef>
                <a:spcPts val="0"/>
              </a:spcBef>
              <a:spcAft>
                <a:spcPts val="0"/>
              </a:spcAft>
              <a:buClr>
                <a:schemeClr val="dk1"/>
              </a:buClr>
              <a:buSzPts val="1400"/>
              <a:buChar char="●"/>
              <a:defRPr>
                <a:solidFill>
                  <a:schemeClr val="dk1"/>
                </a:solidFill>
              </a:defRPr>
            </a:lvl7pPr>
            <a:lvl8pPr indent="-317500" lvl="7" marL="3657600" algn="ctr">
              <a:spcBef>
                <a:spcPts val="0"/>
              </a:spcBef>
              <a:spcAft>
                <a:spcPts val="0"/>
              </a:spcAft>
              <a:buClr>
                <a:schemeClr val="dk1"/>
              </a:buClr>
              <a:buSzPts val="1400"/>
              <a:buChar char="○"/>
              <a:defRPr>
                <a:solidFill>
                  <a:schemeClr val="dk1"/>
                </a:solidFill>
              </a:defRPr>
            </a:lvl8pPr>
            <a:lvl9pPr indent="-317500" lvl="8" marL="4114800" algn="ctr">
              <a:spcBef>
                <a:spcPts val="0"/>
              </a:spcBef>
              <a:spcAft>
                <a:spcPts val="0"/>
              </a:spcAft>
              <a:buClr>
                <a:schemeClr val="dk1"/>
              </a:buClr>
              <a:buSzPts val="1400"/>
              <a:buChar char="■"/>
              <a:defRPr>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026" name="Shape 2026"/>
        <p:cNvGrpSpPr/>
        <p:nvPr/>
      </p:nvGrpSpPr>
      <p:grpSpPr>
        <a:xfrm>
          <a:off x="0" y="0"/>
          <a:ext cx="0" cy="0"/>
          <a:chOff x="0" y="0"/>
          <a:chExt cx="0" cy="0"/>
        </a:xfrm>
      </p:grpSpPr>
      <p:sp>
        <p:nvSpPr>
          <p:cNvPr id="2027" name="Google Shape;2027;p15"/>
          <p:cNvSpPr/>
          <p:nvPr/>
        </p:nvSpPr>
        <p:spPr>
          <a:xfrm>
            <a:off x="-756575" y="-296000"/>
            <a:ext cx="4691234" cy="1013414"/>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2028" name="Google Shape;2028;p15"/>
          <p:cNvSpPr/>
          <p:nvPr/>
        </p:nvSpPr>
        <p:spPr>
          <a:xfrm rot="10800000">
            <a:off x="3599700" y="4651691"/>
            <a:ext cx="6352200" cy="645384"/>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2029" name="Google Shape;2029;p15"/>
          <p:cNvSpPr/>
          <p:nvPr/>
        </p:nvSpPr>
        <p:spPr>
          <a:xfrm>
            <a:off x="8849989" y="4260377"/>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0" name="Google Shape;2030;p15"/>
          <p:cNvGrpSpPr/>
          <p:nvPr/>
        </p:nvGrpSpPr>
        <p:grpSpPr>
          <a:xfrm>
            <a:off x="788653" y="49798"/>
            <a:ext cx="342002" cy="326317"/>
            <a:chOff x="1169653" y="125998"/>
            <a:chExt cx="342002" cy="326317"/>
          </a:xfrm>
        </p:grpSpPr>
        <p:sp>
          <p:nvSpPr>
            <p:cNvPr id="2031" name="Google Shape;2031;p15"/>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5"/>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5"/>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4" name="Google Shape;2034;p15"/>
          <p:cNvGrpSpPr/>
          <p:nvPr/>
        </p:nvGrpSpPr>
        <p:grpSpPr>
          <a:xfrm rot="554175">
            <a:off x="-377986" y="98660"/>
            <a:ext cx="1351016" cy="1505965"/>
            <a:chOff x="-257414" y="402406"/>
            <a:chExt cx="1351063" cy="1506018"/>
          </a:xfrm>
        </p:grpSpPr>
        <p:sp>
          <p:nvSpPr>
            <p:cNvPr id="2035" name="Google Shape;2035;p15"/>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5"/>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5"/>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5"/>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5"/>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5"/>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5"/>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5"/>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3" name="Google Shape;2043;p15"/>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15"/>
          <p:cNvSpPr txBox="1"/>
          <p:nvPr>
            <p:ph idx="1" type="subTitle"/>
          </p:nvPr>
        </p:nvSpPr>
        <p:spPr>
          <a:xfrm>
            <a:off x="1362647" y="2713800"/>
            <a:ext cx="3054000" cy="40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sz="3000"/>
            </a:lvl2pPr>
            <a:lvl3pPr lvl="2" rtl="0" algn="ctr">
              <a:spcBef>
                <a:spcPts val="0"/>
              </a:spcBef>
              <a:spcAft>
                <a:spcPts val="0"/>
              </a:spcAft>
              <a:buNone/>
              <a:defRPr sz="3000"/>
            </a:lvl3pPr>
            <a:lvl4pPr lvl="3" rtl="0" algn="ctr">
              <a:spcBef>
                <a:spcPts val="0"/>
              </a:spcBef>
              <a:spcAft>
                <a:spcPts val="0"/>
              </a:spcAft>
              <a:buNone/>
              <a:defRPr sz="3000"/>
            </a:lvl4pPr>
            <a:lvl5pPr lvl="4" rtl="0" algn="ctr">
              <a:spcBef>
                <a:spcPts val="0"/>
              </a:spcBef>
              <a:spcAft>
                <a:spcPts val="0"/>
              </a:spcAft>
              <a:buNone/>
              <a:defRPr sz="3000"/>
            </a:lvl5pPr>
            <a:lvl6pPr lvl="5" rtl="0" algn="ctr">
              <a:spcBef>
                <a:spcPts val="0"/>
              </a:spcBef>
              <a:spcAft>
                <a:spcPts val="0"/>
              </a:spcAft>
              <a:buNone/>
              <a:defRPr sz="3000"/>
            </a:lvl6pPr>
            <a:lvl7pPr lvl="6" rtl="0" algn="ctr">
              <a:spcBef>
                <a:spcPts val="0"/>
              </a:spcBef>
              <a:spcAft>
                <a:spcPts val="0"/>
              </a:spcAft>
              <a:buNone/>
              <a:defRPr sz="3000"/>
            </a:lvl7pPr>
            <a:lvl8pPr lvl="7" rtl="0" algn="ctr">
              <a:spcBef>
                <a:spcPts val="0"/>
              </a:spcBef>
              <a:spcAft>
                <a:spcPts val="0"/>
              </a:spcAft>
              <a:buNone/>
              <a:defRPr sz="3000"/>
            </a:lvl8pPr>
            <a:lvl9pPr lvl="8" rtl="0" algn="ctr">
              <a:spcBef>
                <a:spcPts val="0"/>
              </a:spcBef>
              <a:spcAft>
                <a:spcPts val="0"/>
              </a:spcAft>
              <a:buNone/>
              <a:defRPr sz="3000"/>
            </a:lvl9pPr>
          </a:lstStyle>
          <a:p/>
        </p:txBody>
      </p:sp>
      <p:sp>
        <p:nvSpPr>
          <p:cNvPr id="2045" name="Google Shape;2045;p15"/>
          <p:cNvSpPr txBox="1"/>
          <p:nvPr>
            <p:ph idx="2" type="subTitle"/>
          </p:nvPr>
        </p:nvSpPr>
        <p:spPr>
          <a:xfrm>
            <a:off x="1362647" y="3189800"/>
            <a:ext cx="3054000" cy="1013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solidFill>
                  <a:schemeClr val="dk1"/>
                </a:solidFill>
                <a:latin typeface="Ubuntu"/>
                <a:ea typeface="Ubuntu"/>
                <a:cs typeface="Ubuntu"/>
                <a:sym typeface="Ubuntu"/>
              </a:defRPr>
            </a:lvl1pPr>
            <a:lvl2pPr lvl="1" rtl="0" algn="ctr">
              <a:spcBef>
                <a:spcPts val="0"/>
              </a:spcBef>
              <a:spcAft>
                <a:spcPts val="0"/>
              </a:spcAft>
              <a:buNone/>
              <a:defRPr b="0" sz="1400">
                <a:solidFill>
                  <a:schemeClr val="dk1"/>
                </a:solidFill>
                <a:latin typeface="Ubuntu"/>
                <a:ea typeface="Ubuntu"/>
                <a:cs typeface="Ubuntu"/>
                <a:sym typeface="Ubuntu"/>
              </a:defRPr>
            </a:lvl2pPr>
            <a:lvl3pPr lvl="2" rtl="0" algn="ctr">
              <a:spcBef>
                <a:spcPts val="0"/>
              </a:spcBef>
              <a:spcAft>
                <a:spcPts val="0"/>
              </a:spcAft>
              <a:buNone/>
              <a:defRPr b="0" sz="1400">
                <a:solidFill>
                  <a:schemeClr val="dk1"/>
                </a:solidFill>
                <a:latin typeface="Ubuntu"/>
                <a:ea typeface="Ubuntu"/>
                <a:cs typeface="Ubuntu"/>
                <a:sym typeface="Ubuntu"/>
              </a:defRPr>
            </a:lvl3pPr>
            <a:lvl4pPr lvl="3" rtl="0" algn="ctr">
              <a:spcBef>
                <a:spcPts val="0"/>
              </a:spcBef>
              <a:spcAft>
                <a:spcPts val="0"/>
              </a:spcAft>
              <a:buNone/>
              <a:defRPr b="0" sz="1400">
                <a:solidFill>
                  <a:schemeClr val="dk1"/>
                </a:solidFill>
                <a:latin typeface="Ubuntu"/>
                <a:ea typeface="Ubuntu"/>
                <a:cs typeface="Ubuntu"/>
                <a:sym typeface="Ubuntu"/>
              </a:defRPr>
            </a:lvl4pPr>
            <a:lvl5pPr lvl="4" rtl="0" algn="ctr">
              <a:spcBef>
                <a:spcPts val="0"/>
              </a:spcBef>
              <a:spcAft>
                <a:spcPts val="0"/>
              </a:spcAft>
              <a:buNone/>
              <a:defRPr b="0" sz="1400">
                <a:solidFill>
                  <a:schemeClr val="dk1"/>
                </a:solidFill>
                <a:latin typeface="Ubuntu"/>
                <a:ea typeface="Ubuntu"/>
                <a:cs typeface="Ubuntu"/>
                <a:sym typeface="Ubuntu"/>
              </a:defRPr>
            </a:lvl5pPr>
            <a:lvl6pPr lvl="5" rtl="0" algn="ctr">
              <a:spcBef>
                <a:spcPts val="0"/>
              </a:spcBef>
              <a:spcAft>
                <a:spcPts val="0"/>
              </a:spcAft>
              <a:buNone/>
              <a:defRPr b="0" sz="1400">
                <a:solidFill>
                  <a:schemeClr val="dk1"/>
                </a:solidFill>
                <a:latin typeface="Ubuntu"/>
                <a:ea typeface="Ubuntu"/>
                <a:cs typeface="Ubuntu"/>
                <a:sym typeface="Ubuntu"/>
              </a:defRPr>
            </a:lvl6pPr>
            <a:lvl7pPr lvl="6" rtl="0" algn="ctr">
              <a:spcBef>
                <a:spcPts val="0"/>
              </a:spcBef>
              <a:spcAft>
                <a:spcPts val="0"/>
              </a:spcAft>
              <a:buNone/>
              <a:defRPr b="0" sz="1400">
                <a:solidFill>
                  <a:schemeClr val="dk1"/>
                </a:solidFill>
                <a:latin typeface="Ubuntu"/>
                <a:ea typeface="Ubuntu"/>
                <a:cs typeface="Ubuntu"/>
                <a:sym typeface="Ubuntu"/>
              </a:defRPr>
            </a:lvl7pPr>
            <a:lvl8pPr lvl="7" rtl="0" algn="ctr">
              <a:spcBef>
                <a:spcPts val="0"/>
              </a:spcBef>
              <a:spcAft>
                <a:spcPts val="0"/>
              </a:spcAft>
              <a:buNone/>
              <a:defRPr b="0" sz="1400">
                <a:solidFill>
                  <a:schemeClr val="dk1"/>
                </a:solidFill>
                <a:latin typeface="Ubuntu"/>
                <a:ea typeface="Ubuntu"/>
                <a:cs typeface="Ubuntu"/>
                <a:sym typeface="Ubuntu"/>
              </a:defRPr>
            </a:lvl8pPr>
            <a:lvl9pPr lvl="8" rtl="0" algn="ctr">
              <a:spcBef>
                <a:spcPts val="0"/>
              </a:spcBef>
              <a:spcAft>
                <a:spcPts val="0"/>
              </a:spcAft>
              <a:buNone/>
              <a:defRPr b="0" sz="1400">
                <a:solidFill>
                  <a:schemeClr val="dk1"/>
                </a:solidFill>
                <a:latin typeface="Ubuntu"/>
                <a:ea typeface="Ubuntu"/>
                <a:cs typeface="Ubuntu"/>
                <a:sym typeface="Ubuntu"/>
              </a:defRPr>
            </a:lvl9pPr>
          </a:lstStyle>
          <a:p/>
        </p:txBody>
      </p:sp>
      <p:sp>
        <p:nvSpPr>
          <p:cNvPr id="2046" name="Google Shape;2046;p15"/>
          <p:cNvSpPr txBox="1"/>
          <p:nvPr>
            <p:ph idx="3" type="subTitle"/>
          </p:nvPr>
        </p:nvSpPr>
        <p:spPr>
          <a:xfrm>
            <a:off x="4727353" y="2713800"/>
            <a:ext cx="3054000" cy="40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sz="3000"/>
            </a:lvl2pPr>
            <a:lvl3pPr lvl="2" rtl="0" algn="ctr">
              <a:spcBef>
                <a:spcPts val="0"/>
              </a:spcBef>
              <a:spcAft>
                <a:spcPts val="0"/>
              </a:spcAft>
              <a:buNone/>
              <a:defRPr sz="3000"/>
            </a:lvl3pPr>
            <a:lvl4pPr lvl="3" rtl="0" algn="ctr">
              <a:spcBef>
                <a:spcPts val="0"/>
              </a:spcBef>
              <a:spcAft>
                <a:spcPts val="0"/>
              </a:spcAft>
              <a:buNone/>
              <a:defRPr sz="3000"/>
            </a:lvl4pPr>
            <a:lvl5pPr lvl="4" rtl="0" algn="ctr">
              <a:spcBef>
                <a:spcPts val="0"/>
              </a:spcBef>
              <a:spcAft>
                <a:spcPts val="0"/>
              </a:spcAft>
              <a:buNone/>
              <a:defRPr sz="3000"/>
            </a:lvl5pPr>
            <a:lvl6pPr lvl="5" rtl="0" algn="ctr">
              <a:spcBef>
                <a:spcPts val="0"/>
              </a:spcBef>
              <a:spcAft>
                <a:spcPts val="0"/>
              </a:spcAft>
              <a:buNone/>
              <a:defRPr sz="3000"/>
            </a:lvl6pPr>
            <a:lvl7pPr lvl="6" rtl="0" algn="ctr">
              <a:spcBef>
                <a:spcPts val="0"/>
              </a:spcBef>
              <a:spcAft>
                <a:spcPts val="0"/>
              </a:spcAft>
              <a:buNone/>
              <a:defRPr sz="3000"/>
            </a:lvl7pPr>
            <a:lvl8pPr lvl="7" rtl="0" algn="ctr">
              <a:spcBef>
                <a:spcPts val="0"/>
              </a:spcBef>
              <a:spcAft>
                <a:spcPts val="0"/>
              </a:spcAft>
              <a:buNone/>
              <a:defRPr sz="3000"/>
            </a:lvl8pPr>
            <a:lvl9pPr lvl="8" rtl="0" algn="ctr">
              <a:spcBef>
                <a:spcPts val="0"/>
              </a:spcBef>
              <a:spcAft>
                <a:spcPts val="0"/>
              </a:spcAft>
              <a:buNone/>
              <a:defRPr sz="3000"/>
            </a:lvl9pPr>
          </a:lstStyle>
          <a:p/>
        </p:txBody>
      </p:sp>
      <p:sp>
        <p:nvSpPr>
          <p:cNvPr id="2047" name="Google Shape;2047;p15"/>
          <p:cNvSpPr txBox="1"/>
          <p:nvPr>
            <p:ph idx="4" type="subTitle"/>
          </p:nvPr>
        </p:nvSpPr>
        <p:spPr>
          <a:xfrm>
            <a:off x="4727353" y="3189800"/>
            <a:ext cx="3054000" cy="1013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solidFill>
                  <a:schemeClr val="dk1"/>
                </a:solidFill>
                <a:latin typeface="Ubuntu"/>
                <a:ea typeface="Ubuntu"/>
                <a:cs typeface="Ubuntu"/>
                <a:sym typeface="Ubuntu"/>
              </a:defRPr>
            </a:lvl1pPr>
            <a:lvl2pPr lvl="1" rtl="0" algn="ctr">
              <a:spcBef>
                <a:spcPts val="0"/>
              </a:spcBef>
              <a:spcAft>
                <a:spcPts val="0"/>
              </a:spcAft>
              <a:buNone/>
              <a:defRPr b="0" sz="1400">
                <a:solidFill>
                  <a:schemeClr val="dk1"/>
                </a:solidFill>
                <a:latin typeface="Ubuntu"/>
                <a:ea typeface="Ubuntu"/>
                <a:cs typeface="Ubuntu"/>
                <a:sym typeface="Ubuntu"/>
              </a:defRPr>
            </a:lvl2pPr>
            <a:lvl3pPr lvl="2" rtl="0" algn="ctr">
              <a:spcBef>
                <a:spcPts val="0"/>
              </a:spcBef>
              <a:spcAft>
                <a:spcPts val="0"/>
              </a:spcAft>
              <a:buNone/>
              <a:defRPr b="0" sz="1400">
                <a:solidFill>
                  <a:schemeClr val="dk1"/>
                </a:solidFill>
                <a:latin typeface="Ubuntu"/>
                <a:ea typeface="Ubuntu"/>
                <a:cs typeface="Ubuntu"/>
                <a:sym typeface="Ubuntu"/>
              </a:defRPr>
            </a:lvl3pPr>
            <a:lvl4pPr lvl="3" rtl="0" algn="ctr">
              <a:spcBef>
                <a:spcPts val="0"/>
              </a:spcBef>
              <a:spcAft>
                <a:spcPts val="0"/>
              </a:spcAft>
              <a:buNone/>
              <a:defRPr b="0" sz="1400">
                <a:solidFill>
                  <a:schemeClr val="dk1"/>
                </a:solidFill>
                <a:latin typeface="Ubuntu"/>
                <a:ea typeface="Ubuntu"/>
                <a:cs typeface="Ubuntu"/>
                <a:sym typeface="Ubuntu"/>
              </a:defRPr>
            </a:lvl4pPr>
            <a:lvl5pPr lvl="4" rtl="0" algn="ctr">
              <a:spcBef>
                <a:spcPts val="0"/>
              </a:spcBef>
              <a:spcAft>
                <a:spcPts val="0"/>
              </a:spcAft>
              <a:buNone/>
              <a:defRPr b="0" sz="1400">
                <a:solidFill>
                  <a:schemeClr val="dk1"/>
                </a:solidFill>
                <a:latin typeface="Ubuntu"/>
                <a:ea typeface="Ubuntu"/>
                <a:cs typeface="Ubuntu"/>
                <a:sym typeface="Ubuntu"/>
              </a:defRPr>
            </a:lvl5pPr>
            <a:lvl6pPr lvl="5" rtl="0" algn="ctr">
              <a:spcBef>
                <a:spcPts val="0"/>
              </a:spcBef>
              <a:spcAft>
                <a:spcPts val="0"/>
              </a:spcAft>
              <a:buNone/>
              <a:defRPr b="0" sz="1400">
                <a:solidFill>
                  <a:schemeClr val="dk1"/>
                </a:solidFill>
                <a:latin typeface="Ubuntu"/>
                <a:ea typeface="Ubuntu"/>
                <a:cs typeface="Ubuntu"/>
                <a:sym typeface="Ubuntu"/>
              </a:defRPr>
            </a:lvl6pPr>
            <a:lvl7pPr lvl="6" rtl="0" algn="ctr">
              <a:spcBef>
                <a:spcPts val="0"/>
              </a:spcBef>
              <a:spcAft>
                <a:spcPts val="0"/>
              </a:spcAft>
              <a:buNone/>
              <a:defRPr b="0" sz="1400">
                <a:solidFill>
                  <a:schemeClr val="dk1"/>
                </a:solidFill>
                <a:latin typeface="Ubuntu"/>
                <a:ea typeface="Ubuntu"/>
                <a:cs typeface="Ubuntu"/>
                <a:sym typeface="Ubuntu"/>
              </a:defRPr>
            </a:lvl7pPr>
            <a:lvl8pPr lvl="7" rtl="0" algn="ctr">
              <a:spcBef>
                <a:spcPts val="0"/>
              </a:spcBef>
              <a:spcAft>
                <a:spcPts val="0"/>
              </a:spcAft>
              <a:buNone/>
              <a:defRPr b="0" sz="1400">
                <a:solidFill>
                  <a:schemeClr val="dk1"/>
                </a:solidFill>
                <a:latin typeface="Ubuntu"/>
                <a:ea typeface="Ubuntu"/>
                <a:cs typeface="Ubuntu"/>
                <a:sym typeface="Ubuntu"/>
              </a:defRPr>
            </a:lvl8pPr>
            <a:lvl9pPr lvl="8" rtl="0" algn="ctr">
              <a:spcBef>
                <a:spcPts val="0"/>
              </a:spcBef>
              <a:spcAft>
                <a:spcPts val="0"/>
              </a:spcAft>
              <a:buNone/>
              <a:defRPr b="0" sz="1400">
                <a:solidFill>
                  <a:schemeClr val="dk1"/>
                </a:solidFill>
                <a:latin typeface="Ubuntu"/>
                <a:ea typeface="Ubuntu"/>
                <a:cs typeface="Ubuntu"/>
                <a:sym typeface="Ubuntu"/>
              </a:defRPr>
            </a:lvl9pPr>
          </a:lstStyle>
          <a:p/>
        </p:txBody>
      </p:sp>
      <p:grpSp>
        <p:nvGrpSpPr>
          <p:cNvPr id="2048" name="Google Shape;2048;p15"/>
          <p:cNvGrpSpPr/>
          <p:nvPr/>
        </p:nvGrpSpPr>
        <p:grpSpPr>
          <a:xfrm>
            <a:off x="7692926" y="-85874"/>
            <a:ext cx="1559657" cy="1966970"/>
            <a:chOff x="7692926" y="-85874"/>
            <a:chExt cx="1559657" cy="1966970"/>
          </a:xfrm>
        </p:grpSpPr>
        <p:grpSp>
          <p:nvGrpSpPr>
            <p:cNvPr id="2049" name="Google Shape;2049;p15"/>
            <p:cNvGrpSpPr/>
            <p:nvPr/>
          </p:nvGrpSpPr>
          <p:grpSpPr>
            <a:xfrm>
              <a:off x="7778276" y="-85874"/>
              <a:ext cx="1020594" cy="402764"/>
              <a:chOff x="7778276" y="-85874"/>
              <a:chExt cx="1020594" cy="402764"/>
            </a:xfrm>
          </p:grpSpPr>
          <p:sp>
            <p:nvSpPr>
              <p:cNvPr id="2050" name="Google Shape;2050;p15"/>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15"/>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5"/>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5"/>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5"/>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15"/>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6" name="Google Shape;2056;p15"/>
            <p:cNvGrpSpPr/>
            <p:nvPr/>
          </p:nvGrpSpPr>
          <p:grpSpPr>
            <a:xfrm>
              <a:off x="8870885" y="1290484"/>
              <a:ext cx="171437" cy="590612"/>
              <a:chOff x="8910997" y="1170509"/>
              <a:chExt cx="171437" cy="590612"/>
            </a:xfrm>
          </p:grpSpPr>
          <p:sp>
            <p:nvSpPr>
              <p:cNvPr id="2057" name="Google Shape;2057;p15"/>
              <p:cNvSpPr/>
              <p:nvPr/>
            </p:nvSpPr>
            <p:spPr>
              <a:xfrm>
                <a:off x="8946158" y="11705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5"/>
              <p:cNvSpPr/>
              <p:nvPr/>
            </p:nvSpPr>
            <p:spPr>
              <a:xfrm>
                <a:off x="8956812" y="16407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5"/>
              <p:cNvSpPr/>
              <p:nvPr/>
            </p:nvSpPr>
            <p:spPr>
              <a:xfrm>
                <a:off x="8968746" y="15115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5"/>
              <p:cNvSpPr/>
              <p:nvPr/>
            </p:nvSpPr>
            <p:spPr>
              <a:xfrm>
                <a:off x="8910997" y="14146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15"/>
              <p:cNvSpPr/>
              <p:nvPr/>
            </p:nvSpPr>
            <p:spPr>
              <a:xfrm>
                <a:off x="8983804" y="13494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2" name="Google Shape;2062;p15"/>
            <p:cNvGrpSpPr/>
            <p:nvPr/>
          </p:nvGrpSpPr>
          <p:grpSpPr>
            <a:xfrm>
              <a:off x="8213498" y="948701"/>
              <a:ext cx="611658" cy="434768"/>
              <a:chOff x="8213498" y="948701"/>
              <a:chExt cx="611658" cy="434768"/>
            </a:xfrm>
          </p:grpSpPr>
          <p:sp>
            <p:nvSpPr>
              <p:cNvPr id="2063" name="Google Shape;2063;p15"/>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5"/>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15"/>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5"/>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5"/>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15"/>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5"/>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5"/>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15"/>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2" name="Google Shape;2072;p15"/>
            <p:cNvGrpSpPr/>
            <p:nvPr/>
          </p:nvGrpSpPr>
          <p:grpSpPr>
            <a:xfrm>
              <a:off x="8546814" y="427482"/>
              <a:ext cx="705768" cy="1177197"/>
              <a:chOff x="8556864" y="319795"/>
              <a:chExt cx="705768" cy="1177197"/>
            </a:xfrm>
          </p:grpSpPr>
          <p:sp>
            <p:nvSpPr>
              <p:cNvPr id="2073" name="Google Shape;2073;p15"/>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15"/>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15"/>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15"/>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15"/>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5"/>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5"/>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15"/>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5"/>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15"/>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15"/>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5"/>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15"/>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15"/>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5"/>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5"/>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5"/>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0" name="Google Shape;2090;p15"/>
            <p:cNvGrpSpPr/>
            <p:nvPr/>
          </p:nvGrpSpPr>
          <p:grpSpPr>
            <a:xfrm>
              <a:off x="7983978" y="-48128"/>
              <a:ext cx="1248235" cy="1191276"/>
              <a:chOff x="7923678" y="20260"/>
              <a:chExt cx="1248235" cy="1191276"/>
            </a:xfrm>
          </p:grpSpPr>
          <p:sp>
            <p:nvSpPr>
              <p:cNvPr id="2091" name="Google Shape;2091;p15"/>
              <p:cNvSpPr/>
              <p:nvPr/>
            </p:nvSpPr>
            <p:spPr>
              <a:xfrm>
                <a:off x="8021632" y="20260"/>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15"/>
              <p:cNvSpPr/>
              <p:nvPr/>
            </p:nvSpPr>
            <p:spPr>
              <a:xfrm>
                <a:off x="8531467" y="133234"/>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5"/>
              <p:cNvSpPr/>
              <p:nvPr/>
            </p:nvSpPr>
            <p:spPr>
              <a:xfrm>
                <a:off x="8442285" y="251291"/>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5"/>
              <p:cNvSpPr/>
              <p:nvPr/>
            </p:nvSpPr>
            <p:spPr>
              <a:xfrm>
                <a:off x="8349375" y="375634"/>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15"/>
              <p:cNvSpPr/>
              <p:nvPr/>
            </p:nvSpPr>
            <p:spPr>
              <a:xfrm>
                <a:off x="8314214" y="531336"/>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5"/>
              <p:cNvSpPr/>
              <p:nvPr/>
            </p:nvSpPr>
            <p:spPr>
              <a:xfrm>
                <a:off x="8271524" y="658314"/>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5"/>
              <p:cNvSpPr/>
              <p:nvPr/>
            </p:nvSpPr>
            <p:spPr>
              <a:xfrm>
                <a:off x="8197437" y="716740"/>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5"/>
              <p:cNvSpPr/>
              <p:nvPr/>
            </p:nvSpPr>
            <p:spPr>
              <a:xfrm>
                <a:off x="8105732" y="775015"/>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5"/>
              <p:cNvSpPr/>
              <p:nvPr/>
            </p:nvSpPr>
            <p:spPr>
              <a:xfrm>
                <a:off x="7972994" y="866155"/>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5"/>
              <p:cNvSpPr/>
              <p:nvPr/>
            </p:nvSpPr>
            <p:spPr>
              <a:xfrm>
                <a:off x="7923678" y="957032"/>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5"/>
              <p:cNvSpPr/>
              <p:nvPr/>
            </p:nvSpPr>
            <p:spPr>
              <a:xfrm>
                <a:off x="8092895" y="977134"/>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5"/>
              <p:cNvSpPr/>
              <p:nvPr/>
            </p:nvSpPr>
            <p:spPr>
              <a:xfrm>
                <a:off x="8171387" y="918106"/>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5"/>
              <p:cNvSpPr/>
              <p:nvPr/>
            </p:nvSpPr>
            <p:spPr>
              <a:xfrm>
                <a:off x="8264108" y="860358"/>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5"/>
              <p:cNvSpPr/>
              <p:nvPr/>
            </p:nvSpPr>
            <p:spPr>
              <a:xfrm>
                <a:off x="8357808" y="820152"/>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5"/>
              <p:cNvSpPr/>
              <p:nvPr/>
            </p:nvSpPr>
            <p:spPr>
              <a:xfrm>
                <a:off x="8473681" y="769933"/>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5"/>
              <p:cNvSpPr/>
              <p:nvPr/>
            </p:nvSpPr>
            <p:spPr>
              <a:xfrm>
                <a:off x="8564106" y="714670"/>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5"/>
              <p:cNvSpPr/>
              <p:nvPr/>
            </p:nvSpPr>
            <p:spPr>
              <a:xfrm>
                <a:off x="8652009" y="626767"/>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5"/>
              <p:cNvSpPr/>
              <p:nvPr/>
            </p:nvSpPr>
            <p:spPr>
              <a:xfrm>
                <a:off x="8733625" y="530093"/>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5"/>
              <p:cNvSpPr/>
              <p:nvPr/>
            </p:nvSpPr>
            <p:spPr>
              <a:xfrm>
                <a:off x="8808126" y="415802"/>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5"/>
              <p:cNvSpPr/>
              <p:nvPr/>
            </p:nvSpPr>
            <p:spPr>
              <a:xfrm>
                <a:off x="8881798" y="312841"/>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5"/>
              <p:cNvSpPr/>
              <p:nvPr/>
            </p:nvSpPr>
            <p:spPr>
              <a:xfrm>
                <a:off x="8952120" y="209880"/>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5"/>
              <p:cNvSpPr/>
              <p:nvPr/>
            </p:nvSpPr>
            <p:spPr>
              <a:xfrm>
                <a:off x="7971902" y="980748"/>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5"/>
              <p:cNvSpPr/>
              <p:nvPr/>
            </p:nvSpPr>
            <p:spPr>
              <a:xfrm>
                <a:off x="8024117" y="882945"/>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5"/>
              <p:cNvSpPr/>
              <p:nvPr/>
            </p:nvSpPr>
            <p:spPr>
              <a:xfrm>
                <a:off x="8130089" y="1048473"/>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5"/>
              <p:cNvSpPr/>
              <p:nvPr/>
            </p:nvSpPr>
            <p:spPr>
              <a:xfrm>
                <a:off x="8209973" y="1013236"/>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5"/>
              <p:cNvSpPr/>
              <p:nvPr/>
            </p:nvSpPr>
            <p:spPr>
              <a:xfrm>
                <a:off x="8307927" y="936929"/>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5"/>
              <p:cNvSpPr/>
              <p:nvPr/>
            </p:nvSpPr>
            <p:spPr>
              <a:xfrm>
                <a:off x="8173946" y="788643"/>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5"/>
              <p:cNvSpPr/>
              <p:nvPr/>
            </p:nvSpPr>
            <p:spPr>
              <a:xfrm>
                <a:off x="8234217" y="732099"/>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5"/>
              <p:cNvSpPr/>
              <p:nvPr/>
            </p:nvSpPr>
            <p:spPr>
              <a:xfrm>
                <a:off x="8330515" y="674502"/>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5"/>
              <p:cNvSpPr/>
              <p:nvPr/>
            </p:nvSpPr>
            <p:spPr>
              <a:xfrm>
                <a:off x="8423989" y="588595"/>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5"/>
              <p:cNvSpPr/>
              <p:nvPr/>
            </p:nvSpPr>
            <p:spPr>
              <a:xfrm>
                <a:off x="8390823" y="898003"/>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5"/>
              <p:cNvSpPr/>
              <p:nvPr/>
            </p:nvSpPr>
            <p:spPr>
              <a:xfrm>
                <a:off x="8494537" y="839389"/>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5"/>
              <p:cNvSpPr/>
              <p:nvPr/>
            </p:nvSpPr>
            <p:spPr>
              <a:xfrm>
                <a:off x="8588312" y="795984"/>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5"/>
              <p:cNvSpPr/>
              <p:nvPr/>
            </p:nvSpPr>
            <p:spPr>
              <a:xfrm>
                <a:off x="8775788" y="582157"/>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5"/>
              <p:cNvSpPr/>
              <p:nvPr/>
            </p:nvSpPr>
            <p:spPr>
              <a:xfrm>
                <a:off x="8691650" y="689259"/>
                <a:ext cx="47922" cy="71526"/>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5"/>
              <p:cNvSpPr/>
              <p:nvPr/>
            </p:nvSpPr>
            <p:spPr>
              <a:xfrm>
                <a:off x="8467394" y="454727"/>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5"/>
              <p:cNvSpPr/>
              <p:nvPr/>
            </p:nvSpPr>
            <p:spPr>
              <a:xfrm>
                <a:off x="8526423" y="297632"/>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5"/>
              <p:cNvSpPr/>
              <p:nvPr/>
            </p:nvSpPr>
            <p:spPr>
              <a:xfrm>
                <a:off x="8624377" y="150739"/>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5"/>
              <p:cNvSpPr/>
              <p:nvPr/>
            </p:nvSpPr>
            <p:spPr>
              <a:xfrm>
                <a:off x="8853752" y="510668"/>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5"/>
              <p:cNvSpPr/>
              <p:nvPr/>
            </p:nvSpPr>
            <p:spPr>
              <a:xfrm>
                <a:off x="8925241" y="374053"/>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5"/>
              <p:cNvSpPr/>
              <p:nvPr/>
            </p:nvSpPr>
            <p:spPr>
              <a:xfrm>
                <a:off x="8986415" y="266763"/>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2" name="Google Shape;2132;p15"/>
            <p:cNvGrpSpPr/>
            <p:nvPr/>
          </p:nvGrpSpPr>
          <p:grpSpPr>
            <a:xfrm rot="-1110663">
              <a:off x="7852317" y="272533"/>
              <a:ext cx="780902" cy="326888"/>
              <a:chOff x="7936040" y="253594"/>
              <a:chExt cx="780871" cy="326875"/>
            </a:xfrm>
          </p:grpSpPr>
          <p:sp>
            <p:nvSpPr>
              <p:cNvPr id="2133" name="Google Shape;2133;p15"/>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5"/>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5"/>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5"/>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5"/>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5"/>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5"/>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0" name="Google Shape;2140;p15"/>
            <p:cNvGrpSpPr/>
            <p:nvPr/>
          </p:nvGrpSpPr>
          <p:grpSpPr>
            <a:xfrm>
              <a:off x="7820614" y="807661"/>
              <a:ext cx="115572" cy="87940"/>
              <a:chOff x="7529664" y="637523"/>
              <a:chExt cx="115572" cy="87940"/>
            </a:xfrm>
          </p:grpSpPr>
          <p:sp>
            <p:nvSpPr>
              <p:cNvPr id="2141" name="Google Shape;2141;p15"/>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5"/>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5"/>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4" name="Google Shape;2144;p15"/>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5"/>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5"/>
            <p:cNvSpPr/>
            <p:nvPr/>
          </p:nvSpPr>
          <p:spPr>
            <a:xfrm>
              <a:off x="7913914" y="12904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5"/>
            <p:cNvSpPr/>
            <p:nvPr/>
          </p:nvSpPr>
          <p:spPr>
            <a:xfrm>
              <a:off x="7881545" y="341841"/>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5"/>
            <p:cNvSpPr/>
            <p:nvPr/>
          </p:nvSpPr>
          <p:spPr>
            <a:xfrm>
              <a:off x="9088045" y="14776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15"/>
            <p:cNvSpPr/>
            <p:nvPr/>
          </p:nvSpPr>
          <p:spPr>
            <a:xfrm>
              <a:off x="8305025" y="521732"/>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5"/>
            <p:cNvSpPr/>
            <p:nvPr/>
          </p:nvSpPr>
          <p:spPr>
            <a:xfrm>
              <a:off x="8254016" y="109164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5"/>
            <p:cNvSpPr/>
            <p:nvPr/>
          </p:nvSpPr>
          <p:spPr>
            <a:xfrm>
              <a:off x="8738198" y="17376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5"/>
            <p:cNvSpPr/>
            <p:nvPr/>
          </p:nvSpPr>
          <p:spPr>
            <a:xfrm>
              <a:off x="7692926" y="4979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3" name="Google Shape;2153;p15"/>
          <p:cNvGrpSpPr/>
          <p:nvPr/>
        </p:nvGrpSpPr>
        <p:grpSpPr>
          <a:xfrm>
            <a:off x="-75600" y="4091036"/>
            <a:ext cx="914079" cy="1092600"/>
            <a:chOff x="-91100" y="4114698"/>
            <a:chExt cx="914079" cy="1092600"/>
          </a:xfrm>
        </p:grpSpPr>
        <p:sp>
          <p:nvSpPr>
            <p:cNvPr id="2154" name="Google Shape;2154;p15"/>
            <p:cNvSpPr/>
            <p:nvPr/>
          </p:nvSpPr>
          <p:spPr>
            <a:xfrm>
              <a:off x="-70771" y="4114698"/>
              <a:ext cx="893750" cy="1092600"/>
            </a:xfrm>
            <a:custGeom>
              <a:rect b="b" l="l" r="r" t="t"/>
              <a:pathLst>
                <a:path extrusionOk="0" h="43704" w="3575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cap="flat" cmpd="sng" w="9525">
              <a:solidFill>
                <a:schemeClr val="dk2"/>
              </a:solidFill>
              <a:prstDash val="solid"/>
              <a:round/>
              <a:headEnd len="med" w="med" type="none"/>
              <a:tailEnd len="med" w="med" type="none"/>
            </a:ln>
          </p:spPr>
        </p:sp>
        <p:sp>
          <p:nvSpPr>
            <p:cNvPr id="2155" name="Google Shape;2155;p15"/>
            <p:cNvSpPr/>
            <p:nvPr/>
          </p:nvSpPr>
          <p:spPr>
            <a:xfrm>
              <a:off x="-91100" y="4167931"/>
              <a:ext cx="872850" cy="990201"/>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5"/>
            <p:cNvSpPr/>
            <p:nvPr/>
          </p:nvSpPr>
          <p:spPr>
            <a:xfrm>
              <a:off x="665718" y="4148465"/>
              <a:ext cx="59918" cy="110862"/>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5"/>
            <p:cNvSpPr/>
            <p:nvPr/>
          </p:nvSpPr>
          <p:spPr>
            <a:xfrm>
              <a:off x="499561" y="4227988"/>
              <a:ext cx="177373" cy="147448"/>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5"/>
            <p:cNvSpPr/>
            <p:nvPr/>
          </p:nvSpPr>
          <p:spPr>
            <a:xfrm>
              <a:off x="355736" y="4345272"/>
              <a:ext cx="266283" cy="163601"/>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5"/>
            <p:cNvSpPr/>
            <p:nvPr/>
          </p:nvSpPr>
          <p:spPr>
            <a:xfrm>
              <a:off x="225509" y="4482436"/>
              <a:ext cx="344356" cy="209989"/>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5"/>
            <p:cNvSpPr/>
            <p:nvPr/>
          </p:nvSpPr>
          <p:spPr>
            <a:xfrm>
              <a:off x="87200" y="4614705"/>
              <a:ext cx="406986" cy="247911"/>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5"/>
            <p:cNvSpPr/>
            <p:nvPr/>
          </p:nvSpPr>
          <p:spPr>
            <a:xfrm>
              <a:off x="13240" y="4693946"/>
              <a:ext cx="386223" cy="3350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2" name="Google Shape;2162;p15"/>
          <p:cNvGrpSpPr/>
          <p:nvPr/>
        </p:nvGrpSpPr>
        <p:grpSpPr>
          <a:xfrm>
            <a:off x="-22453" y="4050638"/>
            <a:ext cx="191214" cy="563457"/>
            <a:chOff x="114197" y="3383775"/>
            <a:chExt cx="191214" cy="563457"/>
          </a:xfrm>
        </p:grpSpPr>
        <p:sp>
          <p:nvSpPr>
            <p:cNvPr id="2163" name="Google Shape;2163;p15"/>
            <p:cNvSpPr/>
            <p:nvPr/>
          </p:nvSpPr>
          <p:spPr>
            <a:xfrm>
              <a:off x="195999" y="3383775"/>
              <a:ext cx="46078" cy="563457"/>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5"/>
            <p:cNvSpPr/>
            <p:nvPr/>
          </p:nvSpPr>
          <p:spPr>
            <a:xfrm>
              <a:off x="151094" y="3416807"/>
              <a:ext cx="82456" cy="82456"/>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5"/>
            <p:cNvSpPr/>
            <p:nvPr/>
          </p:nvSpPr>
          <p:spPr>
            <a:xfrm>
              <a:off x="216121" y="3493258"/>
              <a:ext cx="89290" cy="80109"/>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5"/>
            <p:cNvSpPr/>
            <p:nvPr/>
          </p:nvSpPr>
          <p:spPr>
            <a:xfrm>
              <a:off x="148782" y="3541269"/>
              <a:ext cx="72585" cy="79833"/>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5"/>
            <p:cNvSpPr/>
            <p:nvPr/>
          </p:nvSpPr>
          <p:spPr>
            <a:xfrm>
              <a:off x="202212" y="3644643"/>
              <a:ext cx="74414" cy="70065"/>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5"/>
            <p:cNvSpPr/>
            <p:nvPr/>
          </p:nvSpPr>
          <p:spPr>
            <a:xfrm>
              <a:off x="114197" y="3708842"/>
              <a:ext cx="92293" cy="66752"/>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9" name="Google Shape;2169;p15"/>
          <p:cNvGrpSpPr/>
          <p:nvPr/>
        </p:nvGrpSpPr>
        <p:grpSpPr>
          <a:xfrm rot="-820414">
            <a:off x="-93823" y="4052283"/>
            <a:ext cx="584197" cy="414002"/>
            <a:chOff x="357531" y="3743933"/>
            <a:chExt cx="584172" cy="413984"/>
          </a:xfrm>
        </p:grpSpPr>
        <p:sp>
          <p:nvSpPr>
            <p:cNvPr id="2170" name="Google Shape;2170;p15"/>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5"/>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5"/>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5"/>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5"/>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5"/>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5"/>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5"/>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5"/>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9" name="Google Shape;2179;p15"/>
          <p:cNvGrpSpPr/>
          <p:nvPr/>
        </p:nvGrpSpPr>
        <p:grpSpPr>
          <a:xfrm>
            <a:off x="368479" y="4840024"/>
            <a:ext cx="971390" cy="384361"/>
            <a:chOff x="1928754" y="4491924"/>
            <a:chExt cx="971390" cy="384361"/>
          </a:xfrm>
        </p:grpSpPr>
        <p:sp>
          <p:nvSpPr>
            <p:cNvPr id="2180" name="Google Shape;2180;p15"/>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5"/>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5"/>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5"/>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5"/>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5"/>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6" name="Google Shape;2186;p15"/>
          <p:cNvGrpSpPr/>
          <p:nvPr/>
        </p:nvGrpSpPr>
        <p:grpSpPr>
          <a:xfrm flipH="1" rot="-1943499">
            <a:off x="7904486" y="4241591"/>
            <a:ext cx="1187836" cy="1134811"/>
            <a:chOff x="287292" y="3972850"/>
            <a:chExt cx="1187844" cy="1134819"/>
          </a:xfrm>
        </p:grpSpPr>
        <p:sp>
          <p:nvSpPr>
            <p:cNvPr id="2187" name="Google Shape;2187;p15"/>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5"/>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5"/>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5"/>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5"/>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5"/>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5"/>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5"/>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5"/>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5"/>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5"/>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5"/>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5"/>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5"/>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5"/>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5"/>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5"/>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5"/>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5"/>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5"/>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5"/>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5"/>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5"/>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5"/>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5"/>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5"/>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5"/>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5"/>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5"/>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5"/>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5"/>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5"/>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5"/>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5"/>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5"/>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5"/>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5"/>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5"/>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5"/>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5"/>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15"/>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8" name="Google Shape;2228;p15"/>
          <p:cNvGrpSpPr/>
          <p:nvPr/>
        </p:nvGrpSpPr>
        <p:grpSpPr>
          <a:xfrm rot="-1968100">
            <a:off x="122237" y="4770107"/>
            <a:ext cx="744139" cy="310341"/>
            <a:chOff x="698404" y="4536073"/>
            <a:chExt cx="744184" cy="310359"/>
          </a:xfrm>
        </p:grpSpPr>
        <p:sp>
          <p:nvSpPr>
            <p:cNvPr id="2229" name="Google Shape;2229;p15"/>
            <p:cNvSpPr/>
            <p:nvPr/>
          </p:nvSpPr>
          <p:spPr>
            <a:xfrm>
              <a:off x="698404" y="4575835"/>
              <a:ext cx="689713" cy="270598"/>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5"/>
            <p:cNvSpPr/>
            <p:nvPr/>
          </p:nvSpPr>
          <p:spPr>
            <a:xfrm>
              <a:off x="1244437" y="4664884"/>
              <a:ext cx="116316" cy="6174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5"/>
            <p:cNvSpPr/>
            <p:nvPr/>
          </p:nvSpPr>
          <p:spPr>
            <a:xfrm>
              <a:off x="1289756" y="4685766"/>
              <a:ext cx="146240"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5"/>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5"/>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5"/>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5"/>
            <p:cNvSpPr/>
            <p:nvPr/>
          </p:nvSpPr>
          <p:spPr>
            <a:xfrm>
              <a:off x="1127845" y="4681348"/>
              <a:ext cx="18707" cy="48286"/>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6" name="Google Shape;2236;p15"/>
          <p:cNvGrpSpPr/>
          <p:nvPr/>
        </p:nvGrpSpPr>
        <p:grpSpPr>
          <a:xfrm>
            <a:off x="1176068" y="4446875"/>
            <a:ext cx="111726" cy="84079"/>
            <a:chOff x="1480868" y="4370675"/>
            <a:chExt cx="111726" cy="84079"/>
          </a:xfrm>
        </p:grpSpPr>
        <p:sp>
          <p:nvSpPr>
            <p:cNvPr id="2237" name="Google Shape;2237;p15"/>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5"/>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5"/>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0" name="Google Shape;2240;p15"/>
          <p:cNvGrpSpPr/>
          <p:nvPr/>
        </p:nvGrpSpPr>
        <p:grpSpPr>
          <a:xfrm>
            <a:off x="497557" y="3828541"/>
            <a:ext cx="111691" cy="96746"/>
            <a:chOff x="511469" y="3533641"/>
            <a:chExt cx="111691" cy="96746"/>
          </a:xfrm>
        </p:grpSpPr>
        <p:sp>
          <p:nvSpPr>
            <p:cNvPr id="2241" name="Google Shape;2241;p15"/>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5"/>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5"/>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4" name="Google Shape;2244;p15"/>
          <p:cNvSpPr/>
          <p:nvPr/>
        </p:nvSpPr>
        <p:spPr>
          <a:xfrm>
            <a:off x="680766" y="45878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5"/>
          <p:cNvSpPr/>
          <p:nvPr/>
        </p:nvSpPr>
        <p:spPr>
          <a:xfrm>
            <a:off x="1494708"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5"/>
          <p:cNvSpPr/>
          <p:nvPr/>
        </p:nvSpPr>
        <p:spPr>
          <a:xfrm>
            <a:off x="57151" y="38545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5"/>
          <p:cNvSpPr/>
          <p:nvPr/>
        </p:nvSpPr>
        <p:spPr>
          <a:xfrm>
            <a:off x="888199" y="44978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5"/>
          <p:cNvSpPr/>
          <p:nvPr/>
        </p:nvSpPr>
        <p:spPr>
          <a:xfrm>
            <a:off x="2646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5"/>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5"/>
          <p:cNvSpPr/>
          <p:nvPr/>
        </p:nvSpPr>
        <p:spPr>
          <a:xfrm>
            <a:off x="821979"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5"/>
          <p:cNvSpPr/>
          <p:nvPr/>
        </p:nvSpPr>
        <p:spPr>
          <a:xfrm rot="-3239431">
            <a:off x="7430618" y="4821929"/>
            <a:ext cx="266357" cy="2666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252" name="Shape 2252"/>
        <p:cNvGrpSpPr/>
        <p:nvPr/>
      </p:nvGrpSpPr>
      <p:grpSpPr>
        <a:xfrm>
          <a:off x="0" y="0"/>
          <a:ext cx="0" cy="0"/>
          <a:chOff x="0" y="0"/>
          <a:chExt cx="0" cy="0"/>
        </a:xfrm>
      </p:grpSpPr>
      <p:sp>
        <p:nvSpPr>
          <p:cNvPr id="2253" name="Google Shape;2253;p16"/>
          <p:cNvSpPr/>
          <p:nvPr/>
        </p:nvSpPr>
        <p:spPr>
          <a:xfrm flipH="1">
            <a:off x="5184466" y="-296000"/>
            <a:ext cx="4691234" cy="1013414"/>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2254" name="Google Shape;2254;p16"/>
          <p:cNvSpPr/>
          <p:nvPr/>
        </p:nvSpPr>
        <p:spPr>
          <a:xfrm flipH="1" rot="10800000">
            <a:off x="-832775" y="4651691"/>
            <a:ext cx="6352200" cy="645384"/>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2255" name="Google Shape;2255;p16"/>
          <p:cNvSpPr/>
          <p:nvPr/>
        </p:nvSpPr>
        <p:spPr>
          <a:xfrm flipH="1">
            <a:off x="125322" y="4260377"/>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6" name="Google Shape;2256;p16"/>
          <p:cNvGrpSpPr/>
          <p:nvPr/>
        </p:nvGrpSpPr>
        <p:grpSpPr>
          <a:xfrm flipH="1">
            <a:off x="7988470" y="49798"/>
            <a:ext cx="342002" cy="326317"/>
            <a:chOff x="1169653" y="125998"/>
            <a:chExt cx="342002" cy="326317"/>
          </a:xfrm>
        </p:grpSpPr>
        <p:sp>
          <p:nvSpPr>
            <p:cNvPr id="2257" name="Google Shape;2257;p16"/>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6"/>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6"/>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0" name="Google Shape;2260;p16"/>
          <p:cNvGrpSpPr/>
          <p:nvPr/>
        </p:nvGrpSpPr>
        <p:grpSpPr>
          <a:xfrm flipH="1" rot="-554175">
            <a:off x="8146095" y="98660"/>
            <a:ext cx="1351016" cy="1505965"/>
            <a:chOff x="-257414" y="402406"/>
            <a:chExt cx="1351063" cy="1506018"/>
          </a:xfrm>
        </p:grpSpPr>
        <p:sp>
          <p:nvSpPr>
            <p:cNvPr id="2261" name="Google Shape;2261;p16"/>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6"/>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6"/>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6"/>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6"/>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6"/>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6"/>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6"/>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9" name="Google Shape;2269;p16"/>
          <p:cNvSpPr/>
          <p:nvPr/>
        </p:nvSpPr>
        <p:spPr>
          <a:xfrm flipH="1">
            <a:off x="8948824"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6"/>
          <p:cNvSpPr txBox="1"/>
          <p:nvPr>
            <p:ph idx="1" type="subTitle"/>
          </p:nvPr>
        </p:nvSpPr>
        <p:spPr>
          <a:xfrm>
            <a:off x="1362647" y="3018600"/>
            <a:ext cx="3054000" cy="40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sz="3000"/>
            </a:lvl2pPr>
            <a:lvl3pPr lvl="2" rtl="0" algn="ctr">
              <a:spcBef>
                <a:spcPts val="0"/>
              </a:spcBef>
              <a:spcAft>
                <a:spcPts val="0"/>
              </a:spcAft>
              <a:buNone/>
              <a:defRPr sz="3000"/>
            </a:lvl3pPr>
            <a:lvl4pPr lvl="3" rtl="0" algn="ctr">
              <a:spcBef>
                <a:spcPts val="0"/>
              </a:spcBef>
              <a:spcAft>
                <a:spcPts val="0"/>
              </a:spcAft>
              <a:buNone/>
              <a:defRPr sz="3000"/>
            </a:lvl4pPr>
            <a:lvl5pPr lvl="4" rtl="0" algn="ctr">
              <a:spcBef>
                <a:spcPts val="0"/>
              </a:spcBef>
              <a:spcAft>
                <a:spcPts val="0"/>
              </a:spcAft>
              <a:buNone/>
              <a:defRPr sz="3000"/>
            </a:lvl5pPr>
            <a:lvl6pPr lvl="5" rtl="0" algn="ctr">
              <a:spcBef>
                <a:spcPts val="0"/>
              </a:spcBef>
              <a:spcAft>
                <a:spcPts val="0"/>
              </a:spcAft>
              <a:buNone/>
              <a:defRPr sz="3000"/>
            </a:lvl6pPr>
            <a:lvl7pPr lvl="6" rtl="0" algn="ctr">
              <a:spcBef>
                <a:spcPts val="0"/>
              </a:spcBef>
              <a:spcAft>
                <a:spcPts val="0"/>
              </a:spcAft>
              <a:buNone/>
              <a:defRPr sz="3000"/>
            </a:lvl7pPr>
            <a:lvl8pPr lvl="7" rtl="0" algn="ctr">
              <a:spcBef>
                <a:spcPts val="0"/>
              </a:spcBef>
              <a:spcAft>
                <a:spcPts val="0"/>
              </a:spcAft>
              <a:buNone/>
              <a:defRPr sz="3000"/>
            </a:lvl8pPr>
            <a:lvl9pPr lvl="8" rtl="0" algn="ctr">
              <a:spcBef>
                <a:spcPts val="0"/>
              </a:spcBef>
              <a:spcAft>
                <a:spcPts val="0"/>
              </a:spcAft>
              <a:buNone/>
              <a:defRPr sz="3000"/>
            </a:lvl9pPr>
          </a:lstStyle>
          <a:p/>
        </p:txBody>
      </p:sp>
      <p:sp>
        <p:nvSpPr>
          <p:cNvPr id="2271" name="Google Shape;2271;p16"/>
          <p:cNvSpPr txBox="1"/>
          <p:nvPr>
            <p:ph idx="2" type="subTitle"/>
          </p:nvPr>
        </p:nvSpPr>
        <p:spPr>
          <a:xfrm>
            <a:off x="1623047" y="3513300"/>
            <a:ext cx="2533200" cy="525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solidFill>
                  <a:schemeClr val="dk1"/>
                </a:solidFill>
                <a:latin typeface="Ubuntu"/>
                <a:ea typeface="Ubuntu"/>
                <a:cs typeface="Ubuntu"/>
                <a:sym typeface="Ubuntu"/>
              </a:defRPr>
            </a:lvl1pPr>
            <a:lvl2pPr lvl="1" rtl="0" algn="ctr">
              <a:spcBef>
                <a:spcPts val="0"/>
              </a:spcBef>
              <a:spcAft>
                <a:spcPts val="0"/>
              </a:spcAft>
              <a:buNone/>
              <a:defRPr b="0" sz="1400">
                <a:solidFill>
                  <a:schemeClr val="dk1"/>
                </a:solidFill>
                <a:latin typeface="Ubuntu"/>
                <a:ea typeface="Ubuntu"/>
                <a:cs typeface="Ubuntu"/>
                <a:sym typeface="Ubuntu"/>
              </a:defRPr>
            </a:lvl2pPr>
            <a:lvl3pPr lvl="2" rtl="0" algn="ctr">
              <a:spcBef>
                <a:spcPts val="0"/>
              </a:spcBef>
              <a:spcAft>
                <a:spcPts val="0"/>
              </a:spcAft>
              <a:buNone/>
              <a:defRPr b="0" sz="1400">
                <a:solidFill>
                  <a:schemeClr val="dk1"/>
                </a:solidFill>
                <a:latin typeface="Ubuntu"/>
                <a:ea typeface="Ubuntu"/>
                <a:cs typeface="Ubuntu"/>
                <a:sym typeface="Ubuntu"/>
              </a:defRPr>
            </a:lvl3pPr>
            <a:lvl4pPr lvl="3" rtl="0" algn="ctr">
              <a:spcBef>
                <a:spcPts val="0"/>
              </a:spcBef>
              <a:spcAft>
                <a:spcPts val="0"/>
              </a:spcAft>
              <a:buNone/>
              <a:defRPr b="0" sz="1400">
                <a:solidFill>
                  <a:schemeClr val="dk1"/>
                </a:solidFill>
                <a:latin typeface="Ubuntu"/>
                <a:ea typeface="Ubuntu"/>
                <a:cs typeface="Ubuntu"/>
                <a:sym typeface="Ubuntu"/>
              </a:defRPr>
            </a:lvl4pPr>
            <a:lvl5pPr lvl="4" rtl="0" algn="ctr">
              <a:spcBef>
                <a:spcPts val="0"/>
              </a:spcBef>
              <a:spcAft>
                <a:spcPts val="0"/>
              </a:spcAft>
              <a:buNone/>
              <a:defRPr b="0" sz="1400">
                <a:solidFill>
                  <a:schemeClr val="dk1"/>
                </a:solidFill>
                <a:latin typeface="Ubuntu"/>
                <a:ea typeface="Ubuntu"/>
                <a:cs typeface="Ubuntu"/>
                <a:sym typeface="Ubuntu"/>
              </a:defRPr>
            </a:lvl5pPr>
            <a:lvl6pPr lvl="5" rtl="0" algn="ctr">
              <a:spcBef>
                <a:spcPts val="0"/>
              </a:spcBef>
              <a:spcAft>
                <a:spcPts val="0"/>
              </a:spcAft>
              <a:buNone/>
              <a:defRPr b="0" sz="1400">
                <a:solidFill>
                  <a:schemeClr val="dk1"/>
                </a:solidFill>
                <a:latin typeface="Ubuntu"/>
                <a:ea typeface="Ubuntu"/>
                <a:cs typeface="Ubuntu"/>
                <a:sym typeface="Ubuntu"/>
              </a:defRPr>
            </a:lvl6pPr>
            <a:lvl7pPr lvl="6" rtl="0" algn="ctr">
              <a:spcBef>
                <a:spcPts val="0"/>
              </a:spcBef>
              <a:spcAft>
                <a:spcPts val="0"/>
              </a:spcAft>
              <a:buNone/>
              <a:defRPr b="0" sz="1400">
                <a:solidFill>
                  <a:schemeClr val="dk1"/>
                </a:solidFill>
                <a:latin typeface="Ubuntu"/>
                <a:ea typeface="Ubuntu"/>
                <a:cs typeface="Ubuntu"/>
                <a:sym typeface="Ubuntu"/>
              </a:defRPr>
            </a:lvl7pPr>
            <a:lvl8pPr lvl="7" rtl="0" algn="ctr">
              <a:spcBef>
                <a:spcPts val="0"/>
              </a:spcBef>
              <a:spcAft>
                <a:spcPts val="0"/>
              </a:spcAft>
              <a:buNone/>
              <a:defRPr b="0" sz="1400">
                <a:solidFill>
                  <a:schemeClr val="dk1"/>
                </a:solidFill>
                <a:latin typeface="Ubuntu"/>
                <a:ea typeface="Ubuntu"/>
                <a:cs typeface="Ubuntu"/>
                <a:sym typeface="Ubuntu"/>
              </a:defRPr>
            </a:lvl8pPr>
            <a:lvl9pPr lvl="8" rtl="0" algn="ctr">
              <a:spcBef>
                <a:spcPts val="0"/>
              </a:spcBef>
              <a:spcAft>
                <a:spcPts val="0"/>
              </a:spcAft>
              <a:buNone/>
              <a:defRPr b="0" sz="1400">
                <a:solidFill>
                  <a:schemeClr val="dk1"/>
                </a:solidFill>
                <a:latin typeface="Ubuntu"/>
                <a:ea typeface="Ubuntu"/>
                <a:cs typeface="Ubuntu"/>
                <a:sym typeface="Ubuntu"/>
              </a:defRPr>
            </a:lvl9pPr>
          </a:lstStyle>
          <a:p/>
        </p:txBody>
      </p:sp>
      <p:sp>
        <p:nvSpPr>
          <p:cNvPr id="2272" name="Google Shape;2272;p16"/>
          <p:cNvSpPr txBox="1"/>
          <p:nvPr>
            <p:ph idx="3" type="subTitle"/>
          </p:nvPr>
        </p:nvSpPr>
        <p:spPr>
          <a:xfrm>
            <a:off x="4727353" y="3018600"/>
            <a:ext cx="3054000" cy="40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sz="3000"/>
            </a:lvl2pPr>
            <a:lvl3pPr lvl="2" rtl="0" algn="ctr">
              <a:spcBef>
                <a:spcPts val="0"/>
              </a:spcBef>
              <a:spcAft>
                <a:spcPts val="0"/>
              </a:spcAft>
              <a:buNone/>
              <a:defRPr sz="3000"/>
            </a:lvl3pPr>
            <a:lvl4pPr lvl="3" rtl="0" algn="ctr">
              <a:spcBef>
                <a:spcPts val="0"/>
              </a:spcBef>
              <a:spcAft>
                <a:spcPts val="0"/>
              </a:spcAft>
              <a:buNone/>
              <a:defRPr sz="3000"/>
            </a:lvl4pPr>
            <a:lvl5pPr lvl="4" rtl="0" algn="ctr">
              <a:spcBef>
                <a:spcPts val="0"/>
              </a:spcBef>
              <a:spcAft>
                <a:spcPts val="0"/>
              </a:spcAft>
              <a:buNone/>
              <a:defRPr sz="3000"/>
            </a:lvl5pPr>
            <a:lvl6pPr lvl="5" rtl="0" algn="ctr">
              <a:spcBef>
                <a:spcPts val="0"/>
              </a:spcBef>
              <a:spcAft>
                <a:spcPts val="0"/>
              </a:spcAft>
              <a:buNone/>
              <a:defRPr sz="3000"/>
            </a:lvl6pPr>
            <a:lvl7pPr lvl="6" rtl="0" algn="ctr">
              <a:spcBef>
                <a:spcPts val="0"/>
              </a:spcBef>
              <a:spcAft>
                <a:spcPts val="0"/>
              </a:spcAft>
              <a:buNone/>
              <a:defRPr sz="3000"/>
            </a:lvl7pPr>
            <a:lvl8pPr lvl="7" rtl="0" algn="ctr">
              <a:spcBef>
                <a:spcPts val="0"/>
              </a:spcBef>
              <a:spcAft>
                <a:spcPts val="0"/>
              </a:spcAft>
              <a:buNone/>
              <a:defRPr sz="3000"/>
            </a:lvl8pPr>
            <a:lvl9pPr lvl="8" rtl="0" algn="ctr">
              <a:spcBef>
                <a:spcPts val="0"/>
              </a:spcBef>
              <a:spcAft>
                <a:spcPts val="0"/>
              </a:spcAft>
              <a:buNone/>
              <a:defRPr sz="3000"/>
            </a:lvl9pPr>
          </a:lstStyle>
          <a:p/>
        </p:txBody>
      </p:sp>
      <p:sp>
        <p:nvSpPr>
          <p:cNvPr id="2273" name="Google Shape;2273;p16"/>
          <p:cNvSpPr txBox="1"/>
          <p:nvPr>
            <p:ph idx="4" type="subTitle"/>
          </p:nvPr>
        </p:nvSpPr>
        <p:spPr>
          <a:xfrm>
            <a:off x="4987753" y="3513300"/>
            <a:ext cx="2533200" cy="525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solidFill>
                  <a:schemeClr val="dk1"/>
                </a:solidFill>
                <a:latin typeface="Ubuntu"/>
                <a:ea typeface="Ubuntu"/>
                <a:cs typeface="Ubuntu"/>
                <a:sym typeface="Ubuntu"/>
              </a:defRPr>
            </a:lvl1pPr>
            <a:lvl2pPr lvl="1" rtl="0" algn="ctr">
              <a:spcBef>
                <a:spcPts val="0"/>
              </a:spcBef>
              <a:spcAft>
                <a:spcPts val="0"/>
              </a:spcAft>
              <a:buNone/>
              <a:defRPr b="0" sz="1400">
                <a:solidFill>
                  <a:schemeClr val="dk1"/>
                </a:solidFill>
                <a:latin typeface="Ubuntu"/>
                <a:ea typeface="Ubuntu"/>
                <a:cs typeface="Ubuntu"/>
                <a:sym typeface="Ubuntu"/>
              </a:defRPr>
            </a:lvl2pPr>
            <a:lvl3pPr lvl="2" rtl="0" algn="ctr">
              <a:spcBef>
                <a:spcPts val="0"/>
              </a:spcBef>
              <a:spcAft>
                <a:spcPts val="0"/>
              </a:spcAft>
              <a:buNone/>
              <a:defRPr b="0" sz="1400">
                <a:solidFill>
                  <a:schemeClr val="dk1"/>
                </a:solidFill>
                <a:latin typeface="Ubuntu"/>
                <a:ea typeface="Ubuntu"/>
                <a:cs typeface="Ubuntu"/>
                <a:sym typeface="Ubuntu"/>
              </a:defRPr>
            </a:lvl3pPr>
            <a:lvl4pPr lvl="3" rtl="0" algn="ctr">
              <a:spcBef>
                <a:spcPts val="0"/>
              </a:spcBef>
              <a:spcAft>
                <a:spcPts val="0"/>
              </a:spcAft>
              <a:buNone/>
              <a:defRPr b="0" sz="1400">
                <a:solidFill>
                  <a:schemeClr val="dk1"/>
                </a:solidFill>
                <a:latin typeface="Ubuntu"/>
                <a:ea typeface="Ubuntu"/>
                <a:cs typeface="Ubuntu"/>
                <a:sym typeface="Ubuntu"/>
              </a:defRPr>
            </a:lvl4pPr>
            <a:lvl5pPr lvl="4" rtl="0" algn="ctr">
              <a:spcBef>
                <a:spcPts val="0"/>
              </a:spcBef>
              <a:spcAft>
                <a:spcPts val="0"/>
              </a:spcAft>
              <a:buNone/>
              <a:defRPr b="0" sz="1400">
                <a:solidFill>
                  <a:schemeClr val="dk1"/>
                </a:solidFill>
                <a:latin typeface="Ubuntu"/>
                <a:ea typeface="Ubuntu"/>
                <a:cs typeface="Ubuntu"/>
                <a:sym typeface="Ubuntu"/>
              </a:defRPr>
            </a:lvl5pPr>
            <a:lvl6pPr lvl="5" rtl="0" algn="ctr">
              <a:spcBef>
                <a:spcPts val="0"/>
              </a:spcBef>
              <a:spcAft>
                <a:spcPts val="0"/>
              </a:spcAft>
              <a:buNone/>
              <a:defRPr b="0" sz="1400">
                <a:solidFill>
                  <a:schemeClr val="dk1"/>
                </a:solidFill>
                <a:latin typeface="Ubuntu"/>
                <a:ea typeface="Ubuntu"/>
                <a:cs typeface="Ubuntu"/>
                <a:sym typeface="Ubuntu"/>
              </a:defRPr>
            </a:lvl6pPr>
            <a:lvl7pPr lvl="6" rtl="0" algn="ctr">
              <a:spcBef>
                <a:spcPts val="0"/>
              </a:spcBef>
              <a:spcAft>
                <a:spcPts val="0"/>
              </a:spcAft>
              <a:buNone/>
              <a:defRPr b="0" sz="1400">
                <a:solidFill>
                  <a:schemeClr val="dk1"/>
                </a:solidFill>
                <a:latin typeface="Ubuntu"/>
                <a:ea typeface="Ubuntu"/>
                <a:cs typeface="Ubuntu"/>
                <a:sym typeface="Ubuntu"/>
              </a:defRPr>
            </a:lvl7pPr>
            <a:lvl8pPr lvl="7" rtl="0" algn="ctr">
              <a:spcBef>
                <a:spcPts val="0"/>
              </a:spcBef>
              <a:spcAft>
                <a:spcPts val="0"/>
              </a:spcAft>
              <a:buNone/>
              <a:defRPr b="0" sz="1400">
                <a:solidFill>
                  <a:schemeClr val="dk1"/>
                </a:solidFill>
                <a:latin typeface="Ubuntu"/>
                <a:ea typeface="Ubuntu"/>
                <a:cs typeface="Ubuntu"/>
                <a:sym typeface="Ubuntu"/>
              </a:defRPr>
            </a:lvl8pPr>
            <a:lvl9pPr lvl="8" rtl="0" algn="ctr">
              <a:spcBef>
                <a:spcPts val="0"/>
              </a:spcBef>
              <a:spcAft>
                <a:spcPts val="0"/>
              </a:spcAft>
              <a:buNone/>
              <a:defRPr b="0" sz="1400">
                <a:solidFill>
                  <a:schemeClr val="dk1"/>
                </a:solidFill>
                <a:latin typeface="Ubuntu"/>
                <a:ea typeface="Ubuntu"/>
                <a:cs typeface="Ubuntu"/>
                <a:sym typeface="Ubuntu"/>
              </a:defRPr>
            </a:lvl9pPr>
          </a:lstStyle>
          <a:p/>
        </p:txBody>
      </p:sp>
      <p:grpSp>
        <p:nvGrpSpPr>
          <p:cNvPr id="2274" name="Google Shape;2274;p16"/>
          <p:cNvGrpSpPr/>
          <p:nvPr/>
        </p:nvGrpSpPr>
        <p:grpSpPr>
          <a:xfrm flipH="1">
            <a:off x="-133458" y="-85874"/>
            <a:ext cx="1559657" cy="1966970"/>
            <a:chOff x="7692926" y="-85874"/>
            <a:chExt cx="1559657" cy="1966970"/>
          </a:xfrm>
        </p:grpSpPr>
        <p:grpSp>
          <p:nvGrpSpPr>
            <p:cNvPr id="2275" name="Google Shape;2275;p16"/>
            <p:cNvGrpSpPr/>
            <p:nvPr/>
          </p:nvGrpSpPr>
          <p:grpSpPr>
            <a:xfrm>
              <a:off x="7778276" y="-85874"/>
              <a:ext cx="1020594" cy="402764"/>
              <a:chOff x="7778276" y="-85874"/>
              <a:chExt cx="1020594" cy="402764"/>
            </a:xfrm>
          </p:grpSpPr>
          <p:sp>
            <p:nvSpPr>
              <p:cNvPr id="2276" name="Google Shape;2276;p16"/>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6"/>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6"/>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6"/>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6"/>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6"/>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2" name="Google Shape;2282;p16"/>
            <p:cNvGrpSpPr/>
            <p:nvPr/>
          </p:nvGrpSpPr>
          <p:grpSpPr>
            <a:xfrm>
              <a:off x="8870885" y="1290484"/>
              <a:ext cx="171437" cy="590612"/>
              <a:chOff x="8910997" y="1170509"/>
              <a:chExt cx="171437" cy="590612"/>
            </a:xfrm>
          </p:grpSpPr>
          <p:sp>
            <p:nvSpPr>
              <p:cNvPr id="2283" name="Google Shape;2283;p16"/>
              <p:cNvSpPr/>
              <p:nvPr/>
            </p:nvSpPr>
            <p:spPr>
              <a:xfrm>
                <a:off x="8946158" y="11705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6"/>
              <p:cNvSpPr/>
              <p:nvPr/>
            </p:nvSpPr>
            <p:spPr>
              <a:xfrm>
                <a:off x="8956812" y="16407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6"/>
              <p:cNvSpPr/>
              <p:nvPr/>
            </p:nvSpPr>
            <p:spPr>
              <a:xfrm>
                <a:off x="8968746" y="15115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6"/>
              <p:cNvSpPr/>
              <p:nvPr/>
            </p:nvSpPr>
            <p:spPr>
              <a:xfrm>
                <a:off x="8910997" y="14146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6"/>
              <p:cNvSpPr/>
              <p:nvPr/>
            </p:nvSpPr>
            <p:spPr>
              <a:xfrm>
                <a:off x="8983804" y="13494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8" name="Google Shape;2288;p16"/>
            <p:cNvGrpSpPr/>
            <p:nvPr/>
          </p:nvGrpSpPr>
          <p:grpSpPr>
            <a:xfrm>
              <a:off x="8213498" y="948701"/>
              <a:ext cx="611658" cy="434768"/>
              <a:chOff x="8213498" y="948701"/>
              <a:chExt cx="611658" cy="434768"/>
            </a:xfrm>
          </p:grpSpPr>
          <p:sp>
            <p:nvSpPr>
              <p:cNvPr id="2289" name="Google Shape;2289;p16"/>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6"/>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6"/>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6"/>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6"/>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6"/>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6"/>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6"/>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6"/>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8" name="Google Shape;2298;p16"/>
            <p:cNvGrpSpPr/>
            <p:nvPr/>
          </p:nvGrpSpPr>
          <p:grpSpPr>
            <a:xfrm>
              <a:off x="8546814" y="427482"/>
              <a:ext cx="705768" cy="1177197"/>
              <a:chOff x="8556864" y="319795"/>
              <a:chExt cx="705768" cy="1177197"/>
            </a:xfrm>
          </p:grpSpPr>
          <p:sp>
            <p:nvSpPr>
              <p:cNvPr id="2299" name="Google Shape;2299;p16"/>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6"/>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6"/>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6"/>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6"/>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6"/>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6"/>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6"/>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6"/>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6"/>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6"/>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6"/>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6"/>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6"/>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6"/>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6"/>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6"/>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6" name="Google Shape;2316;p16"/>
            <p:cNvGrpSpPr/>
            <p:nvPr/>
          </p:nvGrpSpPr>
          <p:grpSpPr>
            <a:xfrm>
              <a:off x="7983978" y="-48128"/>
              <a:ext cx="1248235" cy="1191276"/>
              <a:chOff x="7923678" y="20260"/>
              <a:chExt cx="1248235" cy="1191276"/>
            </a:xfrm>
          </p:grpSpPr>
          <p:sp>
            <p:nvSpPr>
              <p:cNvPr id="2317" name="Google Shape;2317;p16"/>
              <p:cNvSpPr/>
              <p:nvPr/>
            </p:nvSpPr>
            <p:spPr>
              <a:xfrm>
                <a:off x="8021632" y="20260"/>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6"/>
              <p:cNvSpPr/>
              <p:nvPr/>
            </p:nvSpPr>
            <p:spPr>
              <a:xfrm>
                <a:off x="8531467" y="133234"/>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6"/>
              <p:cNvSpPr/>
              <p:nvPr/>
            </p:nvSpPr>
            <p:spPr>
              <a:xfrm>
                <a:off x="8442285" y="251291"/>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6"/>
              <p:cNvSpPr/>
              <p:nvPr/>
            </p:nvSpPr>
            <p:spPr>
              <a:xfrm>
                <a:off x="8349375" y="375634"/>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6"/>
              <p:cNvSpPr/>
              <p:nvPr/>
            </p:nvSpPr>
            <p:spPr>
              <a:xfrm>
                <a:off x="8314214" y="531336"/>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6"/>
              <p:cNvSpPr/>
              <p:nvPr/>
            </p:nvSpPr>
            <p:spPr>
              <a:xfrm>
                <a:off x="8271524" y="658314"/>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6"/>
              <p:cNvSpPr/>
              <p:nvPr/>
            </p:nvSpPr>
            <p:spPr>
              <a:xfrm>
                <a:off x="8197437" y="716740"/>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6"/>
              <p:cNvSpPr/>
              <p:nvPr/>
            </p:nvSpPr>
            <p:spPr>
              <a:xfrm>
                <a:off x="8105732" y="775015"/>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6"/>
              <p:cNvSpPr/>
              <p:nvPr/>
            </p:nvSpPr>
            <p:spPr>
              <a:xfrm>
                <a:off x="7972994" y="866155"/>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6"/>
              <p:cNvSpPr/>
              <p:nvPr/>
            </p:nvSpPr>
            <p:spPr>
              <a:xfrm>
                <a:off x="7923678" y="957032"/>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6"/>
              <p:cNvSpPr/>
              <p:nvPr/>
            </p:nvSpPr>
            <p:spPr>
              <a:xfrm>
                <a:off x="8092895" y="977134"/>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6"/>
              <p:cNvSpPr/>
              <p:nvPr/>
            </p:nvSpPr>
            <p:spPr>
              <a:xfrm>
                <a:off x="8171387" y="918106"/>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6"/>
              <p:cNvSpPr/>
              <p:nvPr/>
            </p:nvSpPr>
            <p:spPr>
              <a:xfrm>
                <a:off x="8264108" y="860358"/>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6"/>
              <p:cNvSpPr/>
              <p:nvPr/>
            </p:nvSpPr>
            <p:spPr>
              <a:xfrm>
                <a:off x="8357808" y="820152"/>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6"/>
              <p:cNvSpPr/>
              <p:nvPr/>
            </p:nvSpPr>
            <p:spPr>
              <a:xfrm>
                <a:off x="8473681" y="769933"/>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6"/>
              <p:cNvSpPr/>
              <p:nvPr/>
            </p:nvSpPr>
            <p:spPr>
              <a:xfrm>
                <a:off x="8564106" y="714670"/>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6"/>
              <p:cNvSpPr/>
              <p:nvPr/>
            </p:nvSpPr>
            <p:spPr>
              <a:xfrm>
                <a:off x="8652009" y="626767"/>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6"/>
              <p:cNvSpPr/>
              <p:nvPr/>
            </p:nvSpPr>
            <p:spPr>
              <a:xfrm>
                <a:off x="8733625" y="530093"/>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6"/>
              <p:cNvSpPr/>
              <p:nvPr/>
            </p:nvSpPr>
            <p:spPr>
              <a:xfrm>
                <a:off x="8808126" y="415802"/>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6"/>
              <p:cNvSpPr/>
              <p:nvPr/>
            </p:nvSpPr>
            <p:spPr>
              <a:xfrm>
                <a:off x="8881798" y="312841"/>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6"/>
              <p:cNvSpPr/>
              <p:nvPr/>
            </p:nvSpPr>
            <p:spPr>
              <a:xfrm>
                <a:off x="8952120" y="209880"/>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6"/>
              <p:cNvSpPr/>
              <p:nvPr/>
            </p:nvSpPr>
            <p:spPr>
              <a:xfrm>
                <a:off x="7971902" y="980748"/>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6"/>
              <p:cNvSpPr/>
              <p:nvPr/>
            </p:nvSpPr>
            <p:spPr>
              <a:xfrm>
                <a:off x="8024117" y="882945"/>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6"/>
              <p:cNvSpPr/>
              <p:nvPr/>
            </p:nvSpPr>
            <p:spPr>
              <a:xfrm>
                <a:off x="8130089" y="1048473"/>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6"/>
              <p:cNvSpPr/>
              <p:nvPr/>
            </p:nvSpPr>
            <p:spPr>
              <a:xfrm>
                <a:off x="8209973" y="1013236"/>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6"/>
              <p:cNvSpPr/>
              <p:nvPr/>
            </p:nvSpPr>
            <p:spPr>
              <a:xfrm>
                <a:off x="8307927" y="936929"/>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6"/>
              <p:cNvSpPr/>
              <p:nvPr/>
            </p:nvSpPr>
            <p:spPr>
              <a:xfrm>
                <a:off x="8173946" y="788643"/>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6"/>
              <p:cNvSpPr/>
              <p:nvPr/>
            </p:nvSpPr>
            <p:spPr>
              <a:xfrm>
                <a:off x="8234217" y="732099"/>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6"/>
              <p:cNvSpPr/>
              <p:nvPr/>
            </p:nvSpPr>
            <p:spPr>
              <a:xfrm>
                <a:off x="8330515" y="674502"/>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6"/>
              <p:cNvSpPr/>
              <p:nvPr/>
            </p:nvSpPr>
            <p:spPr>
              <a:xfrm>
                <a:off x="8423989" y="588595"/>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6"/>
              <p:cNvSpPr/>
              <p:nvPr/>
            </p:nvSpPr>
            <p:spPr>
              <a:xfrm>
                <a:off x="8390823" y="898003"/>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6"/>
              <p:cNvSpPr/>
              <p:nvPr/>
            </p:nvSpPr>
            <p:spPr>
              <a:xfrm>
                <a:off x="8494537" y="839389"/>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6"/>
              <p:cNvSpPr/>
              <p:nvPr/>
            </p:nvSpPr>
            <p:spPr>
              <a:xfrm>
                <a:off x="8588312" y="795984"/>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6"/>
              <p:cNvSpPr/>
              <p:nvPr/>
            </p:nvSpPr>
            <p:spPr>
              <a:xfrm>
                <a:off x="8775788" y="582157"/>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6"/>
              <p:cNvSpPr/>
              <p:nvPr/>
            </p:nvSpPr>
            <p:spPr>
              <a:xfrm>
                <a:off x="8691650" y="689259"/>
                <a:ext cx="47922" cy="71526"/>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6"/>
              <p:cNvSpPr/>
              <p:nvPr/>
            </p:nvSpPr>
            <p:spPr>
              <a:xfrm>
                <a:off x="8467394" y="454727"/>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6"/>
              <p:cNvSpPr/>
              <p:nvPr/>
            </p:nvSpPr>
            <p:spPr>
              <a:xfrm>
                <a:off x="8526423" y="297632"/>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6"/>
              <p:cNvSpPr/>
              <p:nvPr/>
            </p:nvSpPr>
            <p:spPr>
              <a:xfrm>
                <a:off x="8624377" y="150739"/>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6"/>
              <p:cNvSpPr/>
              <p:nvPr/>
            </p:nvSpPr>
            <p:spPr>
              <a:xfrm>
                <a:off x="8853752" y="510668"/>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6"/>
              <p:cNvSpPr/>
              <p:nvPr/>
            </p:nvSpPr>
            <p:spPr>
              <a:xfrm>
                <a:off x="8925241" y="374053"/>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6"/>
              <p:cNvSpPr/>
              <p:nvPr/>
            </p:nvSpPr>
            <p:spPr>
              <a:xfrm>
                <a:off x="8986415" y="266763"/>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8" name="Google Shape;2358;p16"/>
            <p:cNvGrpSpPr/>
            <p:nvPr/>
          </p:nvGrpSpPr>
          <p:grpSpPr>
            <a:xfrm rot="-1110663">
              <a:off x="7852317" y="272533"/>
              <a:ext cx="780902" cy="326888"/>
              <a:chOff x="7936040" y="253594"/>
              <a:chExt cx="780871" cy="326875"/>
            </a:xfrm>
          </p:grpSpPr>
          <p:sp>
            <p:nvSpPr>
              <p:cNvPr id="2359" name="Google Shape;2359;p16"/>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6"/>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6"/>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6"/>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6"/>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6"/>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6"/>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6" name="Google Shape;2366;p16"/>
            <p:cNvGrpSpPr/>
            <p:nvPr/>
          </p:nvGrpSpPr>
          <p:grpSpPr>
            <a:xfrm>
              <a:off x="7820614" y="807661"/>
              <a:ext cx="115572" cy="87940"/>
              <a:chOff x="7529664" y="637523"/>
              <a:chExt cx="115572" cy="87940"/>
            </a:xfrm>
          </p:grpSpPr>
          <p:sp>
            <p:nvSpPr>
              <p:cNvPr id="2367" name="Google Shape;2367;p16"/>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6"/>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6"/>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0" name="Google Shape;2370;p16"/>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6"/>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6"/>
            <p:cNvSpPr/>
            <p:nvPr/>
          </p:nvSpPr>
          <p:spPr>
            <a:xfrm>
              <a:off x="7913914" y="12904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6"/>
            <p:cNvSpPr/>
            <p:nvPr/>
          </p:nvSpPr>
          <p:spPr>
            <a:xfrm>
              <a:off x="7881545" y="341841"/>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6"/>
            <p:cNvSpPr/>
            <p:nvPr/>
          </p:nvSpPr>
          <p:spPr>
            <a:xfrm>
              <a:off x="9088045" y="14776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6"/>
            <p:cNvSpPr/>
            <p:nvPr/>
          </p:nvSpPr>
          <p:spPr>
            <a:xfrm>
              <a:off x="8305025" y="521732"/>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6"/>
            <p:cNvSpPr/>
            <p:nvPr/>
          </p:nvSpPr>
          <p:spPr>
            <a:xfrm>
              <a:off x="8254016" y="109164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6"/>
            <p:cNvSpPr/>
            <p:nvPr/>
          </p:nvSpPr>
          <p:spPr>
            <a:xfrm>
              <a:off x="8738198" y="17376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6"/>
            <p:cNvSpPr/>
            <p:nvPr/>
          </p:nvSpPr>
          <p:spPr>
            <a:xfrm>
              <a:off x="7692926" y="4979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9" name="Google Shape;2379;p16"/>
          <p:cNvGrpSpPr/>
          <p:nvPr/>
        </p:nvGrpSpPr>
        <p:grpSpPr>
          <a:xfrm flipH="1">
            <a:off x="8356846" y="4091036"/>
            <a:ext cx="914079" cy="1092600"/>
            <a:chOff x="-91100" y="4114698"/>
            <a:chExt cx="914079" cy="1092600"/>
          </a:xfrm>
        </p:grpSpPr>
        <p:sp>
          <p:nvSpPr>
            <p:cNvPr id="2380" name="Google Shape;2380;p16"/>
            <p:cNvSpPr/>
            <p:nvPr/>
          </p:nvSpPr>
          <p:spPr>
            <a:xfrm>
              <a:off x="-70771" y="4114698"/>
              <a:ext cx="893750" cy="1092600"/>
            </a:xfrm>
            <a:custGeom>
              <a:rect b="b" l="l" r="r" t="t"/>
              <a:pathLst>
                <a:path extrusionOk="0" h="43704" w="3575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cap="flat" cmpd="sng" w="9525">
              <a:solidFill>
                <a:schemeClr val="dk2"/>
              </a:solidFill>
              <a:prstDash val="solid"/>
              <a:round/>
              <a:headEnd len="med" w="med" type="none"/>
              <a:tailEnd len="med" w="med" type="none"/>
            </a:ln>
          </p:spPr>
        </p:sp>
        <p:sp>
          <p:nvSpPr>
            <p:cNvPr id="2381" name="Google Shape;2381;p16"/>
            <p:cNvSpPr/>
            <p:nvPr/>
          </p:nvSpPr>
          <p:spPr>
            <a:xfrm>
              <a:off x="-91100" y="4167931"/>
              <a:ext cx="872850" cy="990201"/>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6"/>
            <p:cNvSpPr/>
            <p:nvPr/>
          </p:nvSpPr>
          <p:spPr>
            <a:xfrm>
              <a:off x="665718" y="4148465"/>
              <a:ext cx="59918" cy="110862"/>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6"/>
            <p:cNvSpPr/>
            <p:nvPr/>
          </p:nvSpPr>
          <p:spPr>
            <a:xfrm>
              <a:off x="499561" y="4227988"/>
              <a:ext cx="177373" cy="147448"/>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6"/>
            <p:cNvSpPr/>
            <p:nvPr/>
          </p:nvSpPr>
          <p:spPr>
            <a:xfrm>
              <a:off x="355736" y="4345272"/>
              <a:ext cx="266283" cy="163601"/>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6"/>
            <p:cNvSpPr/>
            <p:nvPr/>
          </p:nvSpPr>
          <p:spPr>
            <a:xfrm>
              <a:off x="225509" y="4482436"/>
              <a:ext cx="344356" cy="209989"/>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6"/>
            <p:cNvSpPr/>
            <p:nvPr/>
          </p:nvSpPr>
          <p:spPr>
            <a:xfrm>
              <a:off x="87200" y="4614705"/>
              <a:ext cx="406986" cy="247911"/>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6"/>
            <p:cNvSpPr/>
            <p:nvPr/>
          </p:nvSpPr>
          <p:spPr>
            <a:xfrm>
              <a:off x="13240" y="4693946"/>
              <a:ext cx="386223" cy="3350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8" name="Google Shape;2388;p16"/>
          <p:cNvGrpSpPr/>
          <p:nvPr/>
        </p:nvGrpSpPr>
        <p:grpSpPr>
          <a:xfrm flipH="1">
            <a:off x="9026563" y="4050638"/>
            <a:ext cx="191214" cy="563457"/>
            <a:chOff x="114197" y="3383775"/>
            <a:chExt cx="191214" cy="563457"/>
          </a:xfrm>
        </p:grpSpPr>
        <p:sp>
          <p:nvSpPr>
            <p:cNvPr id="2389" name="Google Shape;2389;p16"/>
            <p:cNvSpPr/>
            <p:nvPr/>
          </p:nvSpPr>
          <p:spPr>
            <a:xfrm>
              <a:off x="195999" y="3383775"/>
              <a:ext cx="46078" cy="563457"/>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6"/>
            <p:cNvSpPr/>
            <p:nvPr/>
          </p:nvSpPr>
          <p:spPr>
            <a:xfrm>
              <a:off x="151094" y="3416807"/>
              <a:ext cx="82456" cy="82456"/>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6"/>
            <p:cNvSpPr/>
            <p:nvPr/>
          </p:nvSpPr>
          <p:spPr>
            <a:xfrm>
              <a:off x="216121" y="3493258"/>
              <a:ext cx="89290" cy="80109"/>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6"/>
            <p:cNvSpPr/>
            <p:nvPr/>
          </p:nvSpPr>
          <p:spPr>
            <a:xfrm>
              <a:off x="148782" y="3541269"/>
              <a:ext cx="72585" cy="79833"/>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6"/>
            <p:cNvSpPr/>
            <p:nvPr/>
          </p:nvSpPr>
          <p:spPr>
            <a:xfrm>
              <a:off x="202212" y="3644643"/>
              <a:ext cx="74414" cy="70065"/>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6"/>
            <p:cNvSpPr/>
            <p:nvPr/>
          </p:nvSpPr>
          <p:spPr>
            <a:xfrm>
              <a:off x="114197" y="3708842"/>
              <a:ext cx="92293" cy="66752"/>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5" name="Google Shape;2395;p16"/>
          <p:cNvGrpSpPr/>
          <p:nvPr/>
        </p:nvGrpSpPr>
        <p:grpSpPr>
          <a:xfrm flipH="1" rot="820414">
            <a:off x="8704951" y="4052283"/>
            <a:ext cx="584197" cy="414002"/>
            <a:chOff x="357531" y="3743933"/>
            <a:chExt cx="584172" cy="413984"/>
          </a:xfrm>
        </p:grpSpPr>
        <p:sp>
          <p:nvSpPr>
            <p:cNvPr id="2396" name="Google Shape;2396;p16"/>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6"/>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6"/>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6"/>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6"/>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6"/>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6"/>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6"/>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6"/>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5" name="Google Shape;2405;p16"/>
          <p:cNvGrpSpPr/>
          <p:nvPr/>
        </p:nvGrpSpPr>
        <p:grpSpPr>
          <a:xfrm flipH="1">
            <a:off x="7855456" y="4840024"/>
            <a:ext cx="971390" cy="384361"/>
            <a:chOff x="1928754" y="4491924"/>
            <a:chExt cx="971390" cy="384361"/>
          </a:xfrm>
        </p:grpSpPr>
        <p:sp>
          <p:nvSpPr>
            <p:cNvPr id="2406" name="Google Shape;2406;p16"/>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6"/>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6"/>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6"/>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16"/>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6"/>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2" name="Google Shape;2412;p16"/>
          <p:cNvGrpSpPr/>
          <p:nvPr/>
        </p:nvGrpSpPr>
        <p:grpSpPr>
          <a:xfrm rot="1943499">
            <a:off x="26803" y="4241591"/>
            <a:ext cx="1187836" cy="1134811"/>
            <a:chOff x="287292" y="3972850"/>
            <a:chExt cx="1187844" cy="1134819"/>
          </a:xfrm>
        </p:grpSpPr>
        <p:sp>
          <p:nvSpPr>
            <p:cNvPr id="2413" name="Google Shape;2413;p16"/>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6"/>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6"/>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6"/>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6"/>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6"/>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6"/>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6"/>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6"/>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6"/>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6"/>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6"/>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6"/>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6"/>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6"/>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6"/>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6"/>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6"/>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6"/>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6"/>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6"/>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6"/>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6"/>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6"/>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6"/>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6"/>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6"/>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6"/>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6"/>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6"/>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6"/>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6"/>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6"/>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6"/>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6"/>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6"/>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6"/>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6"/>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6"/>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6"/>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6"/>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4" name="Google Shape;2454;p16"/>
          <p:cNvGrpSpPr/>
          <p:nvPr/>
        </p:nvGrpSpPr>
        <p:grpSpPr>
          <a:xfrm flipH="1" rot="1968100">
            <a:off x="8328949" y="4770107"/>
            <a:ext cx="744139" cy="310341"/>
            <a:chOff x="698404" y="4536073"/>
            <a:chExt cx="744184" cy="310359"/>
          </a:xfrm>
        </p:grpSpPr>
        <p:sp>
          <p:nvSpPr>
            <p:cNvPr id="2455" name="Google Shape;2455;p16"/>
            <p:cNvSpPr/>
            <p:nvPr/>
          </p:nvSpPr>
          <p:spPr>
            <a:xfrm>
              <a:off x="698404" y="4575835"/>
              <a:ext cx="689713" cy="270598"/>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6"/>
            <p:cNvSpPr/>
            <p:nvPr/>
          </p:nvSpPr>
          <p:spPr>
            <a:xfrm>
              <a:off x="1244437" y="4664884"/>
              <a:ext cx="116316" cy="6174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6"/>
            <p:cNvSpPr/>
            <p:nvPr/>
          </p:nvSpPr>
          <p:spPr>
            <a:xfrm>
              <a:off x="1289756" y="4685766"/>
              <a:ext cx="146240"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6"/>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16"/>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16"/>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6"/>
            <p:cNvSpPr/>
            <p:nvPr/>
          </p:nvSpPr>
          <p:spPr>
            <a:xfrm>
              <a:off x="1127845" y="4681348"/>
              <a:ext cx="18707" cy="48286"/>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2" name="Google Shape;2462;p16"/>
          <p:cNvGrpSpPr/>
          <p:nvPr/>
        </p:nvGrpSpPr>
        <p:grpSpPr>
          <a:xfrm flipH="1">
            <a:off x="7907532" y="4446875"/>
            <a:ext cx="111726" cy="84079"/>
            <a:chOff x="1480868" y="4370675"/>
            <a:chExt cx="111726" cy="84079"/>
          </a:xfrm>
        </p:grpSpPr>
        <p:sp>
          <p:nvSpPr>
            <p:cNvPr id="2463" name="Google Shape;2463;p16"/>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16"/>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16"/>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6" name="Google Shape;2466;p16"/>
          <p:cNvGrpSpPr/>
          <p:nvPr/>
        </p:nvGrpSpPr>
        <p:grpSpPr>
          <a:xfrm flipH="1">
            <a:off x="8586077" y="3828541"/>
            <a:ext cx="111691" cy="96746"/>
            <a:chOff x="511469" y="3533641"/>
            <a:chExt cx="111691" cy="96746"/>
          </a:xfrm>
        </p:grpSpPr>
        <p:sp>
          <p:nvSpPr>
            <p:cNvPr id="2467" name="Google Shape;2467;p16"/>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6"/>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16"/>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0" name="Google Shape;2470;p16"/>
          <p:cNvSpPr/>
          <p:nvPr/>
        </p:nvSpPr>
        <p:spPr>
          <a:xfrm flipH="1">
            <a:off x="8474246" y="45878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6"/>
          <p:cNvSpPr/>
          <p:nvPr/>
        </p:nvSpPr>
        <p:spPr>
          <a:xfrm flipH="1">
            <a:off x="7580652"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6"/>
          <p:cNvSpPr/>
          <p:nvPr/>
        </p:nvSpPr>
        <p:spPr>
          <a:xfrm flipH="1">
            <a:off x="9097826" y="38545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6"/>
          <p:cNvSpPr/>
          <p:nvPr/>
        </p:nvSpPr>
        <p:spPr>
          <a:xfrm flipH="1">
            <a:off x="8240339" y="44978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6"/>
          <p:cNvSpPr/>
          <p:nvPr/>
        </p:nvSpPr>
        <p:spPr>
          <a:xfrm flipH="1">
            <a:off x="8864986"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6"/>
          <p:cNvSpPr/>
          <p:nvPr/>
        </p:nvSpPr>
        <p:spPr>
          <a:xfrm flipH="1">
            <a:off x="8830362"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6"/>
          <p:cNvSpPr/>
          <p:nvPr/>
        </p:nvSpPr>
        <p:spPr>
          <a:xfrm flipH="1">
            <a:off x="8308941"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6"/>
          <p:cNvSpPr/>
          <p:nvPr/>
        </p:nvSpPr>
        <p:spPr>
          <a:xfrm flipH="1" rot="3239431">
            <a:off x="1422150" y="4821929"/>
            <a:ext cx="266357" cy="2666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16"/>
          <p:cNvSpPr txBox="1"/>
          <p:nvPr>
            <p:ph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5">
  <p:cSld name="TITLE_AND_TWO_COLUMNS_1_1_2_1_1">
    <p:spTree>
      <p:nvGrpSpPr>
        <p:cNvPr id="2479" name="Shape 2479"/>
        <p:cNvGrpSpPr/>
        <p:nvPr/>
      </p:nvGrpSpPr>
      <p:grpSpPr>
        <a:xfrm>
          <a:off x="0" y="0"/>
          <a:ext cx="0" cy="0"/>
          <a:chOff x="0" y="0"/>
          <a:chExt cx="0" cy="0"/>
        </a:xfrm>
      </p:grpSpPr>
      <p:sp>
        <p:nvSpPr>
          <p:cNvPr id="2480" name="Google Shape;2480;p17"/>
          <p:cNvSpPr/>
          <p:nvPr/>
        </p:nvSpPr>
        <p:spPr>
          <a:xfrm flipH="1">
            <a:off x="5184466" y="-296000"/>
            <a:ext cx="4691234" cy="1013414"/>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2481" name="Google Shape;2481;p17"/>
          <p:cNvSpPr/>
          <p:nvPr/>
        </p:nvSpPr>
        <p:spPr>
          <a:xfrm flipH="1" rot="10800000">
            <a:off x="-832775" y="4651691"/>
            <a:ext cx="6352200" cy="645384"/>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2482" name="Google Shape;2482;p17"/>
          <p:cNvSpPr/>
          <p:nvPr/>
        </p:nvSpPr>
        <p:spPr>
          <a:xfrm flipH="1">
            <a:off x="125322" y="4260377"/>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3" name="Google Shape;2483;p17"/>
          <p:cNvGrpSpPr/>
          <p:nvPr/>
        </p:nvGrpSpPr>
        <p:grpSpPr>
          <a:xfrm flipH="1">
            <a:off x="7912270" y="49798"/>
            <a:ext cx="342002" cy="326317"/>
            <a:chOff x="1169653" y="125998"/>
            <a:chExt cx="342002" cy="326317"/>
          </a:xfrm>
        </p:grpSpPr>
        <p:sp>
          <p:nvSpPr>
            <p:cNvPr id="2484" name="Google Shape;2484;p17"/>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7"/>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17"/>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7" name="Google Shape;2487;p17"/>
          <p:cNvGrpSpPr/>
          <p:nvPr/>
        </p:nvGrpSpPr>
        <p:grpSpPr>
          <a:xfrm rot="554175">
            <a:off x="-492080" y="2118548"/>
            <a:ext cx="1351016" cy="1505965"/>
            <a:chOff x="-257414" y="402406"/>
            <a:chExt cx="1351063" cy="1506018"/>
          </a:xfrm>
        </p:grpSpPr>
        <p:sp>
          <p:nvSpPr>
            <p:cNvPr id="2488" name="Google Shape;2488;p17"/>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7"/>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17"/>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17"/>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17"/>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17"/>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7"/>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17"/>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6" name="Google Shape;2496;p17"/>
          <p:cNvSpPr/>
          <p:nvPr/>
        </p:nvSpPr>
        <p:spPr>
          <a:xfrm flipH="1">
            <a:off x="8948824"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17"/>
          <p:cNvSpPr txBox="1"/>
          <p:nvPr>
            <p:ph idx="1" type="subTitle"/>
          </p:nvPr>
        </p:nvSpPr>
        <p:spPr>
          <a:xfrm>
            <a:off x="713225" y="1215536"/>
            <a:ext cx="3796800" cy="33840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1400">
                <a:solidFill>
                  <a:schemeClr val="dk1"/>
                </a:solidFill>
                <a:latin typeface="Ubuntu"/>
                <a:ea typeface="Ubuntu"/>
                <a:cs typeface="Ubuntu"/>
                <a:sym typeface="Ubuntu"/>
              </a:defRPr>
            </a:lvl1pPr>
            <a:lvl2pPr lvl="1" rtl="0">
              <a:spcBef>
                <a:spcPts val="0"/>
              </a:spcBef>
              <a:spcAft>
                <a:spcPts val="0"/>
              </a:spcAft>
              <a:buNone/>
              <a:defRPr b="0" sz="1400">
                <a:solidFill>
                  <a:schemeClr val="dk1"/>
                </a:solidFill>
                <a:latin typeface="Ubuntu"/>
                <a:ea typeface="Ubuntu"/>
                <a:cs typeface="Ubuntu"/>
                <a:sym typeface="Ubuntu"/>
              </a:defRPr>
            </a:lvl2pPr>
            <a:lvl3pPr lvl="2" rtl="0">
              <a:spcBef>
                <a:spcPts val="0"/>
              </a:spcBef>
              <a:spcAft>
                <a:spcPts val="0"/>
              </a:spcAft>
              <a:buNone/>
              <a:defRPr b="0" sz="1400">
                <a:solidFill>
                  <a:schemeClr val="dk1"/>
                </a:solidFill>
                <a:latin typeface="Ubuntu"/>
                <a:ea typeface="Ubuntu"/>
                <a:cs typeface="Ubuntu"/>
                <a:sym typeface="Ubuntu"/>
              </a:defRPr>
            </a:lvl3pPr>
            <a:lvl4pPr lvl="3" rtl="0">
              <a:spcBef>
                <a:spcPts val="0"/>
              </a:spcBef>
              <a:spcAft>
                <a:spcPts val="0"/>
              </a:spcAft>
              <a:buNone/>
              <a:defRPr b="0" sz="1400">
                <a:solidFill>
                  <a:schemeClr val="dk1"/>
                </a:solidFill>
                <a:latin typeface="Ubuntu"/>
                <a:ea typeface="Ubuntu"/>
                <a:cs typeface="Ubuntu"/>
                <a:sym typeface="Ubuntu"/>
              </a:defRPr>
            </a:lvl4pPr>
            <a:lvl5pPr lvl="4" rtl="0">
              <a:spcBef>
                <a:spcPts val="0"/>
              </a:spcBef>
              <a:spcAft>
                <a:spcPts val="0"/>
              </a:spcAft>
              <a:buNone/>
              <a:defRPr b="0" sz="1400">
                <a:solidFill>
                  <a:schemeClr val="dk1"/>
                </a:solidFill>
                <a:latin typeface="Ubuntu"/>
                <a:ea typeface="Ubuntu"/>
                <a:cs typeface="Ubuntu"/>
                <a:sym typeface="Ubuntu"/>
              </a:defRPr>
            </a:lvl5pPr>
            <a:lvl6pPr lvl="5" rtl="0">
              <a:spcBef>
                <a:spcPts val="0"/>
              </a:spcBef>
              <a:spcAft>
                <a:spcPts val="0"/>
              </a:spcAft>
              <a:buNone/>
              <a:defRPr b="0" sz="1400">
                <a:solidFill>
                  <a:schemeClr val="dk1"/>
                </a:solidFill>
                <a:latin typeface="Ubuntu"/>
                <a:ea typeface="Ubuntu"/>
                <a:cs typeface="Ubuntu"/>
                <a:sym typeface="Ubuntu"/>
              </a:defRPr>
            </a:lvl6pPr>
            <a:lvl7pPr lvl="6" rtl="0">
              <a:spcBef>
                <a:spcPts val="0"/>
              </a:spcBef>
              <a:spcAft>
                <a:spcPts val="0"/>
              </a:spcAft>
              <a:buNone/>
              <a:defRPr b="0" sz="1400">
                <a:solidFill>
                  <a:schemeClr val="dk1"/>
                </a:solidFill>
                <a:latin typeface="Ubuntu"/>
                <a:ea typeface="Ubuntu"/>
                <a:cs typeface="Ubuntu"/>
                <a:sym typeface="Ubuntu"/>
              </a:defRPr>
            </a:lvl7pPr>
            <a:lvl8pPr lvl="7" rtl="0">
              <a:spcBef>
                <a:spcPts val="0"/>
              </a:spcBef>
              <a:spcAft>
                <a:spcPts val="0"/>
              </a:spcAft>
              <a:buNone/>
              <a:defRPr b="0" sz="1400">
                <a:solidFill>
                  <a:schemeClr val="dk1"/>
                </a:solidFill>
                <a:latin typeface="Ubuntu"/>
                <a:ea typeface="Ubuntu"/>
                <a:cs typeface="Ubuntu"/>
                <a:sym typeface="Ubuntu"/>
              </a:defRPr>
            </a:lvl8pPr>
            <a:lvl9pPr lvl="8" rtl="0">
              <a:spcBef>
                <a:spcPts val="0"/>
              </a:spcBef>
              <a:spcAft>
                <a:spcPts val="0"/>
              </a:spcAft>
              <a:buNone/>
              <a:defRPr b="0" sz="1400">
                <a:solidFill>
                  <a:schemeClr val="dk1"/>
                </a:solidFill>
                <a:latin typeface="Ubuntu"/>
                <a:ea typeface="Ubuntu"/>
                <a:cs typeface="Ubuntu"/>
                <a:sym typeface="Ubuntu"/>
              </a:defRPr>
            </a:lvl9pPr>
          </a:lstStyle>
          <a:p/>
        </p:txBody>
      </p:sp>
      <p:sp>
        <p:nvSpPr>
          <p:cNvPr id="2498" name="Google Shape;2498;p17"/>
          <p:cNvSpPr txBox="1"/>
          <p:nvPr>
            <p:ph idx="2" type="subTitle"/>
          </p:nvPr>
        </p:nvSpPr>
        <p:spPr>
          <a:xfrm>
            <a:off x="4631070" y="1215499"/>
            <a:ext cx="3799800" cy="33840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1400">
                <a:solidFill>
                  <a:schemeClr val="dk1"/>
                </a:solidFill>
                <a:latin typeface="Ubuntu"/>
                <a:ea typeface="Ubuntu"/>
                <a:cs typeface="Ubuntu"/>
                <a:sym typeface="Ubuntu"/>
              </a:defRPr>
            </a:lvl1pPr>
            <a:lvl2pPr lvl="1" rtl="0">
              <a:spcBef>
                <a:spcPts val="0"/>
              </a:spcBef>
              <a:spcAft>
                <a:spcPts val="0"/>
              </a:spcAft>
              <a:buNone/>
              <a:defRPr b="0" sz="1400">
                <a:solidFill>
                  <a:schemeClr val="dk1"/>
                </a:solidFill>
                <a:latin typeface="Ubuntu"/>
                <a:ea typeface="Ubuntu"/>
                <a:cs typeface="Ubuntu"/>
                <a:sym typeface="Ubuntu"/>
              </a:defRPr>
            </a:lvl2pPr>
            <a:lvl3pPr lvl="2" rtl="0">
              <a:spcBef>
                <a:spcPts val="0"/>
              </a:spcBef>
              <a:spcAft>
                <a:spcPts val="0"/>
              </a:spcAft>
              <a:buNone/>
              <a:defRPr b="0" sz="1400">
                <a:solidFill>
                  <a:schemeClr val="dk1"/>
                </a:solidFill>
                <a:latin typeface="Ubuntu"/>
                <a:ea typeface="Ubuntu"/>
                <a:cs typeface="Ubuntu"/>
                <a:sym typeface="Ubuntu"/>
              </a:defRPr>
            </a:lvl3pPr>
            <a:lvl4pPr lvl="3" rtl="0">
              <a:spcBef>
                <a:spcPts val="0"/>
              </a:spcBef>
              <a:spcAft>
                <a:spcPts val="0"/>
              </a:spcAft>
              <a:buNone/>
              <a:defRPr b="0" sz="1400">
                <a:solidFill>
                  <a:schemeClr val="dk1"/>
                </a:solidFill>
                <a:latin typeface="Ubuntu"/>
                <a:ea typeface="Ubuntu"/>
                <a:cs typeface="Ubuntu"/>
                <a:sym typeface="Ubuntu"/>
              </a:defRPr>
            </a:lvl4pPr>
            <a:lvl5pPr lvl="4" rtl="0">
              <a:spcBef>
                <a:spcPts val="0"/>
              </a:spcBef>
              <a:spcAft>
                <a:spcPts val="0"/>
              </a:spcAft>
              <a:buNone/>
              <a:defRPr b="0" sz="1400">
                <a:solidFill>
                  <a:schemeClr val="dk1"/>
                </a:solidFill>
                <a:latin typeface="Ubuntu"/>
                <a:ea typeface="Ubuntu"/>
                <a:cs typeface="Ubuntu"/>
                <a:sym typeface="Ubuntu"/>
              </a:defRPr>
            </a:lvl5pPr>
            <a:lvl6pPr lvl="5" rtl="0">
              <a:spcBef>
                <a:spcPts val="0"/>
              </a:spcBef>
              <a:spcAft>
                <a:spcPts val="0"/>
              </a:spcAft>
              <a:buNone/>
              <a:defRPr b="0" sz="1400">
                <a:solidFill>
                  <a:schemeClr val="dk1"/>
                </a:solidFill>
                <a:latin typeface="Ubuntu"/>
                <a:ea typeface="Ubuntu"/>
                <a:cs typeface="Ubuntu"/>
                <a:sym typeface="Ubuntu"/>
              </a:defRPr>
            </a:lvl6pPr>
            <a:lvl7pPr lvl="6" rtl="0">
              <a:spcBef>
                <a:spcPts val="0"/>
              </a:spcBef>
              <a:spcAft>
                <a:spcPts val="0"/>
              </a:spcAft>
              <a:buNone/>
              <a:defRPr b="0" sz="1400">
                <a:solidFill>
                  <a:schemeClr val="dk1"/>
                </a:solidFill>
                <a:latin typeface="Ubuntu"/>
                <a:ea typeface="Ubuntu"/>
                <a:cs typeface="Ubuntu"/>
                <a:sym typeface="Ubuntu"/>
              </a:defRPr>
            </a:lvl7pPr>
            <a:lvl8pPr lvl="7" rtl="0">
              <a:spcBef>
                <a:spcPts val="0"/>
              </a:spcBef>
              <a:spcAft>
                <a:spcPts val="0"/>
              </a:spcAft>
              <a:buNone/>
              <a:defRPr b="0" sz="1400">
                <a:solidFill>
                  <a:schemeClr val="dk1"/>
                </a:solidFill>
                <a:latin typeface="Ubuntu"/>
                <a:ea typeface="Ubuntu"/>
                <a:cs typeface="Ubuntu"/>
                <a:sym typeface="Ubuntu"/>
              </a:defRPr>
            </a:lvl8pPr>
            <a:lvl9pPr lvl="8" rtl="0">
              <a:spcBef>
                <a:spcPts val="0"/>
              </a:spcBef>
              <a:spcAft>
                <a:spcPts val="0"/>
              </a:spcAft>
              <a:buNone/>
              <a:defRPr b="0" sz="1400">
                <a:solidFill>
                  <a:schemeClr val="dk1"/>
                </a:solidFill>
                <a:latin typeface="Ubuntu"/>
                <a:ea typeface="Ubuntu"/>
                <a:cs typeface="Ubuntu"/>
                <a:sym typeface="Ubuntu"/>
              </a:defRPr>
            </a:lvl9pPr>
          </a:lstStyle>
          <a:p/>
        </p:txBody>
      </p:sp>
      <p:grpSp>
        <p:nvGrpSpPr>
          <p:cNvPr id="2499" name="Google Shape;2499;p17"/>
          <p:cNvGrpSpPr/>
          <p:nvPr/>
        </p:nvGrpSpPr>
        <p:grpSpPr>
          <a:xfrm>
            <a:off x="8110255" y="-83899"/>
            <a:ext cx="1559657" cy="1966970"/>
            <a:chOff x="7692926" y="-85874"/>
            <a:chExt cx="1559657" cy="1966970"/>
          </a:xfrm>
        </p:grpSpPr>
        <p:grpSp>
          <p:nvGrpSpPr>
            <p:cNvPr id="2500" name="Google Shape;2500;p17"/>
            <p:cNvGrpSpPr/>
            <p:nvPr/>
          </p:nvGrpSpPr>
          <p:grpSpPr>
            <a:xfrm>
              <a:off x="7778276" y="-85874"/>
              <a:ext cx="1020594" cy="402764"/>
              <a:chOff x="7778276" y="-85874"/>
              <a:chExt cx="1020594" cy="402764"/>
            </a:xfrm>
          </p:grpSpPr>
          <p:sp>
            <p:nvSpPr>
              <p:cNvPr id="2501" name="Google Shape;2501;p17"/>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17"/>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17"/>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17"/>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17"/>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17"/>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7" name="Google Shape;2507;p17"/>
            <p:cNvGrpSpPr/>
            <p:nvPr/>
          </p:nvGrpSpPr>
          <p:grpSpPr>
            <a:xfrm>
              <a:off x="8870885" y="1290484"/>
              <a:ext cx="171437" cy="590612"/>
              <a:chOff x="8910997" y="1170509"/>
              <a:chExt cx="171437" cy="590612"/>
            </a:xfrm>
          </p:grpSpPr>
          <p:sp>
            <p:nvSpPr>
              <p:cNvPr id="2508" name="Google Shape;2508;p17"/>
              <p:cNvSpPr/>
              <p:nvPr/>
            </p:nvSpPr>
            <p:spPr>
              <a:xfrm>
                <a:off x="8946158" y="11705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17"/>
              <p:cNvSpPr/>
              <p:nvPr/>
            </p:nvSpPr>
            <p:spPr>
              <a:xfrm>
                <a:off x="8956812" y="16407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7"/>
              <p:cNvSpPr/>
              <p:nvPr/>
            </p:nvSpPr>
            <p:spPr>
              <a:xfrm>
                <a:off x="8968746" y="15115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7"/>
              <p:cNvSpPr/>
              <p:nvPr/>
            </p:nvSpPr>
            <p:spPr>
              <a:xfrm>
                <a:off x="8910997" y="14146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7"/>
              <p:cNvSpPr/>
              <p:nvPr/>
            </p:nvSpPr>
            <p:spPr>
              <a:xfrm>
                <a:off x="8983804" y="13494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3" name="Google Shape;2513;p17"/>
            <p:cNvGrpSpPr/>
            <p:nvPr/>
          </p:nvGrpSpPr>
          <p:grpSpPr>
            <a:xfrm>
              <a:off x="8213498" y="948701"/>
              <a:ext cx="611658" cy="434768"/>
              <a:chOff x="8213498" y="948701"/>
              <a:chExt cx="611658" cy="434768"/>
            </a:xfrm>
          </p:grpSpPr>
          <p:sp>
            <p:nvSpPr>
              <p:cNvPr id="2514" name="Google Shape;2514;p17"/>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17"/>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17"/>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17"/>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17"/>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17"/>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7"/>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17"/>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17"/>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3" name="Google Shape;2523;p17"/>
            <p:cNvGrpSpPr/>
            <p:nvPr/>
          </p:nvGrpSpPr>
          <p:grpSpPr>
            <a:xfrm>
              <a:off x="8546814" y="427482"/>
              <a:ext cx="705768" cy="1177197"/>
              <a:chOff x="8556864" y="319795"/>
              <a:chExt cx="705768" cy="1177197"/>
            </a:xfrm>
          </p:grpSpPr>
          <p:sp>
            <p:nvSpPr>
              <p:cNvPr id="2524" name="Google Shape;2524;p17"/>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17"/>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17"/>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17"/>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7"/>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17"/>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17"/>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17"/>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17"/>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17"/>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17"/>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17"/>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17"/>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17"/>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17"/>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7"/>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17"/>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1" name="Google Shape;2541;p17"/>
            <p:cNvGrpSpPr/>
            <p:nvPr/>
          </p:nvGrpSpPr>
          <p:grpSpPr>
            <a:xfrm>
              <a:off x="7983978" y="-48128"/>
              <a:ext cx="1248235" cy="1191276"/>
              <a:chOff x="7923678" y="20260"/>
              <a:chExt cx="1248235" cy="1191276"/>
            </a:xfrm>
          </p:grpSpPr>
          <p:sp>
            <p:nvSpPr>
              <p:cNvPr id="2542" name="Google Shape;2542;p17"/>
              <p:cNvSpPr/>
              <p:nvPr/>
            </p:nvSpPr>
            <p:spPr>
              <a:xfrm>
                <a:off x="8021632" y="20260"/>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17"/>
              <p:cNvSpPr/>
              <p:nvPr/>
            </p:nvSpPr>
            <p:spPr>
              <a:xfrm>
                <a:off x="8531467" y="133234"/>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7"/>
              <p:cNvSpPr/>
              <p:nvPr/>
            </p:nvSpPr>
            <p:spPr>
              <a:xfrm>
                <a:off x="8442285" y="251291"/>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17"/>
              <p:cNvSpPr/>
              <p:nvPr/>
            </p:nvSpPr>
            <p:spPr>
              <a:xfrm>
                <a:off x="8349375" y="375634"/>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17"/>
              <p:cNvSpPr/>
              <p:nvPr/>
            </p:nvSpPr>
            <p:spPr>
              <a:xfrm>
                <a:off x="8314214" y="531336"/>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17"/>
              <p:cNvSpPr/>
              <p:nvPr/>
            </p:nvSpPr>
            <p:spPr>
              <a:xfrm>
                <a:off x="8271524" y="658314"/>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17"/>
              <p:cNvSpPr/>
              <p:nvPr/>
            </p:nvSpPr>
            <p:spPr>
              <a:xfrm>
                <a:off x="8197437" y="716740"/>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17"/>
              <p:cNvSpPr/>
              <p:nvPr/>
            </p:nvSpPr>
            <p:spPr>
              <a:xfrm>
                <a:off x="8105732" y="775015"/>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17"/>
              <p:cNvSpPr/>
              <p:nvPr/>
            </p:nvSpPr>
            <p:spPr>
              <a:xfrm>
                <a:off x="7972994" y="866155"/>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17"/>
              <p:cNvSpPr/>
              <p:nvPr/>
            </p:nvSpPr>
            <p:spPr>
              <a:xfrm>
                <a:off x="7923678" y="957032"/>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17"/>
              <p:cNvSpPr/>
              <p:nvPr/>
            </p:nvSpPr>
            <p:spPr>
              <a:xfrm>
                <a:off x="8092895" y="977134"/>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17"/>
              <p:cNvSpPr/>
              <p:nvPr/>
            </p:nvSpPr>
            <p:spPr>
              <a:xfrm>
                <a:off x="8171387" y="918106"/>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17"/>
              <p:cNvSpPr/>
              <p:nvPr/>
            </p:nvSpPr>
            <p:spPr>
              <a:xfrm>
                <a:off x="8264108" y="860358"/>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17"/>
              <p:cNvSpPr/>
              <p:nvPr/>
            </p:nvSpPr>
            <p:spPr>
              <a:xfrm>
                <a:off x="8357808" y="820152"/>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17"/>
              <p:cNvSpPr/>
              <p:nvPr/>
            </p:nvSpPr>
            <p:spPr>
              <a:xfrm>
                <a:off x="8473681" y="769933"/>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17"/>
              <p:cNvSpPr/>
              <p:nvPr/>
            </p:nvSpPr>
            <p:spPr>
              <a:xfrm>
                <a:off x="8564106" y="714670"/>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17"/>
              <p:cNvSpPr/>
              <p:nvPr/>
            </p:nvSpPr>
            <p:spPr>
              <a:xfrm>
                <a:off x="8652009" y="626767"/>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17"/>
              <p:cNvSpPr/>
              <p:nvPr/>
            </p:nvSpPr>
            <p:spPr>
              <a:xfrm>
                <a:off x="8733625" y="530093"/>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17"/>
              <p:cNvSpPr/>
              <p:nvPr/>
            </p:nvSpPr>
            <p:spPr>
              <a:xfrm>
                <a:off x="8808126" y="415802"/>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17"/>
              <p:cNvSpPr/>
              <p:nvPr/>
            </p:nvSpPr>
            <p:spPr>
              <a:xfrm>
                <a:off x="8881798" y="312841"/>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17"/>
              <p:cNvSpPr/>
              <p:nvPr/>
            </p:nvSpPr>
            <p:spPr>
              <a:xfrm>
                <a:off x="8952120" y="209880"/>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7"/>
              <p:cNvSpPr/>
              <p:nvPr/>
            </p:nvSpPr>
            <p:spPr>
              <a:xfrm>
                <a:off x="7971902" y="980748"/>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7"/>
              <p:cNvSpPr/>
              <p:nvPr/>
            </p:nvSpPr>
            <p:spPr>
              <a:xfrm>
                <a:off x="8024117" y="882945"/>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17"/>
              <p:cNvSpPr/>
              <p:nvPr/>
            </p:nvSpPr>
            <p:spPr>
              <a:xfrm>
                <a:off x="8130089" y="1048473"/>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17"/>
              <p:cNvSpPr/>
              <p:nvPr/>
            </p:nvSpPr>
            <p:spPr>
              <a:xfrm>
                <a:off x="8209973" y="1013236"/>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17"/>
              <p:cNvSpPr/>
              <p:nvPr/>
            </p:nvSpPr>
            <p:spPr>
              <a:xfrm>
                <a:off x="8307927" y="936929"/>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17"/>
              <p:cNvSpPr/>
              <p:nvPr/>
            </p:nvSpPr>
            <p:spPr>
              <a:xfrm>
                <a:off x="8173946" y="788643"/>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7"/>
              <p:cNvSpPr/>
              <p:nvPr/>
            </p:nvSpPr>
            <p:spPr>
              <a:xfrm>
                <a:off x="8234217" y="732099"/>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7"/>
              <p:cNvSpPr/>
              <p:nvPr/>
            </p:nvSpPr>
            <p:spPr>
              <a:xfrm>
                <a:off x="8330515" y="674502"/>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7"/>
              <p:cNvSpPr/>
              <p:nvPr/>
            </p:nvSpPr>
            <p:spPr>
              <a:xfrm>
                <a:off x="8423989" y="588595"/>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17"/>
              <p:cNvSpPr/>
              <p:nvPr/>
            </p:nvSpPr>
            <p:spPr>
              <a:xfrm>
                <a:off x="8390823" y="898003"/>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17"/>
              <p:cNvSpPr/>
              <p:nvPr/>
            </p:nvSpPr>
            <p:spPr>
              <a:xfrm>
                <a:off x="8494537" y="839389"/>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7"/>
              <p:cNvSpPr/>
              <p:nvPr/>
            </p:nvSpPr>
            <p:spPr>
              <a:xfrm>
                <a:off x="8588312" y="795984"/>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7"/>
              <p:cNvSpPr/>
              <p:nvPr/>
            </p:nvSpPr>
            <p:spPr>
              <a:xfrm>
                <a:off x="8775788" y="582157"/>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7"/>
              <p:cNvSpPr/>
              <p:nvPr/>
            </p:nvSpPr>
            <p:spPr>
              <a:xfrm>
                <a:off x="8691650" y="689259"/>
                <a:ext cx="47922" cy="71526"/>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7"/>
              <p:cNvSpPr/>
              <p:nvPr/>
            </p:nvSpPr>
            <p:spPr>
              <a:xfrm>
                <a:off x="8467394" y="454727"/>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7"/>
              <p:cNvSpPr/>
              <p:nvPr/>
            </p:nvSpPr>
            <p:spPr>
              <a:xfrm>
                <a:off x="8526423" y="297632"/>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7"/>
              <p:cNvSpPr/>
              <p:nvPr/>
            </p:nvSpPr>
            <p:spPr>
              <a:xfrm>
                <a:off x="8624377" y="150739"/>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7"/>
              <p:cNvSpPr/>
              <p:nvPr/>
            </p:nvSpPr>
            <p:spPr>
              <a:xfrm>
                <a:off x="8853752" y="510668"/>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7"/>
              <p:cNvSpPr/>
              <p:nvPr/>
            </p:nvSpPr>
            <p:spPr>
              <a:xfrm>
                <a:off x="8925241" y="374053"/>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7"/>
              <p:cNvSpPr/>
              <p:nvPr/>
            </p:nvSpPr>
            <p:spPr>
              <a:xfrm>
                <a:off x="8986415" y="266763"/>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3" name="Google Shape;2583;p17"/>
            <p:cNvGrpSpPr/>
            <p:nvPr/>
          </p:nvGrpSpPr>
          <p:grpSpPr>
            <a:xfrm rot="-1110663">
              <a:off x="7852317" y="272533"/>
              <a:ext cx="780902" cy="326888"/>
              <a:chOff x="7936040" y="253594"/>
              <a:chExt cx="780871" cy="326875"/>
            </a:xfrm>
          </p:grpSpPr>
          <p:sp>
            <p:nvSpPr>
              <p:cNvPr id="2584" name="Google Shape;2584;p17"/>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17"/>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7"/>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7"/>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7"/>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7"/>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7"/>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1" name="Google Shape;2591;p17"/>
            <p:cNvGrpSpPr/>
            <p:nvPr/>
          </p:nvGrpSpPr>
          <p:grpSpPr>
            <a:xfrm>
              <a:off x="7820614" y="807661"/>
              <a:ext cx="115572" cy="87940"/>
              <a:chOff x="7529664" y="637523"/>
              <a:chExt cx="115572" cy="87940"/>
            </a:xfrm>
          </p:grpSpPr>
          <p:sp>
            <p:nvSpPr>
              <p:cNvPr id="2592" name="Google Shape;2592;p17"/>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17"/>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17"/>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5" name="Google Shape;2595;p17"/>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7"/>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17"/>
            <p:cNvSpPr/>
            <p:nvPr/>
          </p:nvSpPr>
          <p:spPr>
            <a:xfrm>
              <a:off x="7913914" y="12904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17"/>
            <p:cNvSpPr/>
            <p:nvPr/>
          </p:nvSpPr>
          <p:spPr>
            <a:xfrm>
              <a:off x="7881545" y="341841"/>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17"/>
            <p:cNvSpPr/>
            <p:nvPr/>
          </p:nvSpPr>
          <p:spPr>
            <a:xfrm>
              <a:off x="9088045" y="14776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17"/>
            <p:cNvSpPr/>
            <p:nvPr/>
          </p:nvSpPr>
          <p:spPr>
            <a:xfrm>
              <a:off x="8305025" y="521732"/>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17"/>
            <p:cNvSpPr/>
            <p:nvPr/>
          </p:nvSpPr>
          <p:spPr>
            <a:xfrm>
              <a:off x="8254016" y="109164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17"/>
            <p:cNvSpPr/>
            <p:nvPr/>
          </p:nvSpPr>
          <p:spPr>
            <a:xfrm>
              <a:off x="8738198" y="17376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17"/>
            <p:cNvSpPr/>
            <p:nvPr/>
          </p:nvSpPr>
          <p:spPr>
            <a:xfrm>
              <a:off x="7692926" y="4979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4" name="Google Shape;2604;p17"/>
          <p:cNvGrpSpPr/>
          <p:nvPr/>
        </p:nvGrpSpPr>
        <p:grpSpPr>
          <a:xfrm flipH="1">
            <a:off x="8356846" y="4091036"/>
            <a:ext cx="914079" cy="1092600"/>
            <a:chOff x="-91100" y="4114698"/>
            <a:chExt cx="914079" cy="1092600"/>
          </a:xfrm>
        </p:grpSpPr>
        <p:sp>
          <p:nvSpPr>
            <p:cNvPr id="2605" name="Google Shape;2605;p17"/>
            <p:cNvSpPr/>
            <p:nvPr/>
          </p:nvSpPr>
          <p:spPr>
            <a:xfrm>
              <a:off x="-70771" y="4114698"/>
              <a:ext cx="893750" cy="1092600"/>
            </a:xfrm>
            <a:custGeom>
              <a:rect b="b" l="l" r="r" t="t"/>
              <a:pathLst>
                <a:path extrusionOk="0" h="43704" w="3575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cap="flat" cmpd="sng" w="9525">
              <a:solidFill>
                <a:schemeClr val="dk2"/>
              </a:solidFill>
              <a:prstDash val="solid"/>
              <a:round/>
              <a:headEnd len="med" w="med" type="none"/>
              <a:tailEnd len="med" w="med" type="none"/>
            </a:ln>
          </p:spPr>
        </p:sp>
        <p:sp>
          <p:nvSpPr>
            <p:cNvPr id="2606" name="Google Shape;2606;p17"/>
            <p:cNvSpPr/>
            <p:nvPr/>
          </p:nvSpPr>
          <p:spPr>
            <a:xfrm>
              <a:off x="-91100" y="4167931"/>
              <a:ext cx="872850" cy="990201"/>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17"/>
            <p:cNvSpPr/>
            <p:nvPr/>
          </p:nvSpPr>
          <p:spPr>
            <a:xfrm>
              <a:off x="665718" y="4148465"/>
              <a:ext cx="59918" cy="110862"/>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17"/>
            <p:cNvSpPr/>
            <p:nvPr/>
          </p:nvSpPr>
          <p:spPr>
            <a:xfrm>
              <a:off x="499561" y="4227988"/>
              <a:ext cx="177373" cy="147448"/>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17"/>
            <p:cNvSpPr/>
            <p:nvPr/>
          </p:nvSpPr>
          <p:spPr>
            <a:xfrm>
              <a:off x="355736" y="4345272"/>
              <a:ext cx="266283" cy="163601"/>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17"/>
            <p:cNvSpPr/>
            <p:nvPr/>
          </p:nvSpPr>
          <p:spPr>
            <a:xfrm>
              <a:off x="225509" y="4482436"/>
              <a:ext cx="344356" cy="209989"/>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17"/>
            <p:cNvSpPr/>
            <p:nvPr/>
          </p:nvSpPr>
          <p:spPr>
            <a:xfrm>
              <a:off x="87200" y="4614705"/>
              <a:ext cx="406986" cy="247911"/>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17"/>
            <p:cNvSpPr/>
            <p:nvPr/>
          </p:nvSpPr>
          <p:spPr>
            <a:xfrm>
              <a:off x="13240" y="4693946"/>
              <a:ext cx="386223" cy="3350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3" name="Google Shape;2613;p17"/>
          <p:cNvGrpSpPr/>
          <p:nvPr/>
        </p:nvGrpSpPr>
        <p:grpSpPr>
          <a:xfrm flipH="1">
            <a:off x="9026563" y="4050638"/>
            <a:ext cx="191214" cy="563457"/>
            <a:chOff x="114197" y="3383775"/>
            <a:chExt cx="191214" cy="563457"/>
          </a:xfrm>
        </p:grpSpPr>
        <p:sp>
          <p:nvSpPr>
            <p:cNvPr id="2614" name="Google Shape;2614;p17"/>
            <p:cNvSpPr/>
            <p:nvPr/>
          </p:nvSpPr>
          <p:spPr>
            <a:xfrm>
              <a:off x="195999" y="3383775"/>
              <a:ext cx="46078" cy="563457"/>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17"/>
            <p:cNvSpPr/>
            <p:nvPr/>
          </p:nvSpPr>
          <p:spPr>
            <a:xfrm>
              <a:off x="151094" y="3416807"/>
              <a:ext cx="82456" cy="82456"/>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17"/>
            <p:cNvSpPr/>
            <p:nvPr/>
          </p:nvSpPr>
          <p:spPr>
            <a:xfrm>
              <a:off x="216121" y="3493258"/>
              <a:ext cx="89290" cy="80109"/>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17"/>
            <p:cNvSpPr/>
            <p:nvPr/>
          </p:nvSpPr>
          <p:spPr>
            <a:xfrm>
              <a:off x="148782" y="3541269"/>
              <a:ext cx="72585" cy="79833"/>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17"/>
            <p:cNvSpPr/>
            <p:nvPr/>
          </p:nvSpPr>
          <p:spPr>
            <a:xfrm>
              <a:off x="202212" y="3644643"/>
              <a:ext cx="74414" cy="70065"/>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17"/>
            <p:cNvSpPr/>
            <p:nvPr/>
          </p:nvSpPr>
          <p:spPr>
            <a:xfrm>
              <a:off x="114197" y="3708842"/>
              <a:ext cx="92293" cy="66752"/>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0" name="Google Shape;2620;p17"/>
          <p:cNvGrpSpPr/>
          <p:nvPr/>
        </p:nvGrpSpPr>
        <p:grpSpPr>
          <a:xfrm flipH="1" rot="820414">
            <a:off x="8704951" y="4052283"/>
            <a:ext cx="584197" cy="414002"/>
            <a:chOff x="357531" y="3743933"/>
            <a:chExt cx="584172" cy="413984"/>
          </a:xfrm>
        </p:grpSpPr>
        <p:sp>
          <p:nvSpPr>
            <p:cNvPr id="2621" name="Google Shape;2621;p17"/>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17"/>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17"/>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17"/>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17"/>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17"/>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17"/>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17"/>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7"/>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0" name="Google Shape;2630;p17"/>
          <p:cNvGrpSpPr/>
          <p:nvPr/>
        </p:nvGrpSpPr>
        <p:grpSpPr>
          <a:xfrm flipH="1">
            <a:off x="7855456" y="4840024"/>
            <a:ext cx="971390" cy="384361"/>
            <a:chOff x="1928754" y="4491924"/>
            <a:chExt cx="971390" cy="384361"/>
          </a:xfrm>
        </p:grpSpPr>
        <p:sp>
          <p:nvSpPr>
            <p:cNvPr id="2631" name="Google Shape;2631;p17"/>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17"/>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7"/>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17"/>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17"/>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17"/>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7" name="Google Shape;2637;p17"/>
          <p:cNvGrpSpPr/>
          <p:nvPr/>
        </p:nvGrpSpPr>
        <p:grpSpPr>
          <a:xfrm rot="5046315">
            <a:off x="-30182" y="-125108"/>
            <a:ext cx="1187829" cy="1134805"/>
            <a:chOff x="287292" y="3972850"/>
            <a:chExt cx="1187844" cy="1134819"/>
          </a:xfrm>
        </p:grpSpPr>
        <p:sp>
          <p:nvSpPr>
            <p:cNvPr id="2638" name="Google Shape;2638;p17"/>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17"/>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17"/>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17"/>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17"/>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17"/>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17"/>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17"/>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17"/>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17"/>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17"/>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17"/>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17"/>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17"/>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17"/>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17"/>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17"/>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17"/>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17"/>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7"/>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17"/>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17"/>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17"/>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17"/>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17"/>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17"/>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17"/>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17"/>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7"/>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7"/>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7"/>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7"/>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7"/>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7"/>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7"/>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7"/>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7"/>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17"/>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7"/>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17"/>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17"/>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9" name="Google Shape;2679;p17"/>
          <p:cNvGrpSpPr/>
          <p:nvPr/>
        </p:nvGrpSpPr>
        <p:grpSpPr>
          <a:xfrm flipH="1" rot="1968100">
            <a:off x="8328949" y="4770107"/>
            <a:ext cx="744139" cy="310341"/>
            <a:chOff x="698404" y="4536073"/>
            <a:chExt cx="744184" cy="310359"/>
          </a:xfrm>
        </p:grpSpPr>
        <p:sp>
          <p:nvSpPr>
            <p:cNvPr id="2680" name="Google Shape;2680;p17"/>
            <p:cNvSpPr/>
            <p:nvPr/>
          </p:nvSpPr>
          <p:spPr>
            <a:xfrm>
              <a:off x="698404" y="4575835"/>
              <a:ext cx="689713" cy="270598"/>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17"/>
            <p:cNvSpPr/>
            <p:nvPr/>
          </p:nvSpPr>
          <p:spPr>
            <a:xfrm>
              <a:off x="1244437" y="4664884"/>
              <a:ext cx="116316" cy="6174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17"/>
            <p:cNvSpPr/>
            <p:nvPr/>
          </p:nvSpPr>
          <p:spPr>
            <a:xfrm>
              <a:off x="1289756" y="4685766"/>
              <a:ext cx="146240"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17"/>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17"/>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17"/>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17"/>
            <p:cNvSpPr/>
            <p:nvPr/>
          </p:nvSpPr>
          <p:spPr>
            <a:xfrm>
              <a:off x="1127845" y="4681348"/>
              <a:ext cx="18707" cy="48286"/>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7" name="Google Shape;2687;p17"/>
          <p:cNvGrpSpPr/>
          <p:nvPr/>
        </p:nvGrpSpPr>
        <p:grpSpPr>
          <a:xfrm flipH="1">
            <a:off x="7907532" y="4446875"/>
            <a:ext cx="111726" cy="84079"/>
            <a:chOff x="1480868" y="4370675"/>
            <a:chExt cx="111726" cy="84079"/>
          </a:xfrm>
        </p:grpSpPr>
        <p:sp>
          <p:nvSpPr>
            <p:cNvPr id="2688" name="Google Shape;2688;p17"/>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17"/>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17"/>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1" name="Google Shape;2691;p17"/>
          <p:cNvGrpSpPr/>
          <p:nvPr/>
        </p:nvGrpSpPr>
        <p:grpSpPr>
          <a:xfrm flipH="1">
            <a:off x="8586077" y="3828541"/>
            <a:ext cx="111691" cy="96746"/>
            <a:chOff x="511469" y="3533641"/>
            <a:chExt cx="111691" cy="96746"/>
          </a:xfrm>
        </p:grpSpPr>
        <p:sp>
          <p:nvSpPr>
            <p:cNvPr id="2692" name="Google Shape;2692;p17"/>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17"/>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17"/>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5" name="Google Shape;2695;p17"/>
          <p:cNvSpPr/>
          <p:nvPr/>
        </p:nvSpPr>
        <p:spPr>
          <a:xfrm flipH="1">
            <a:off x="8474246" y="45878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17"/>
          <p:cNvSpPr/>
          <p:nvPr/>
        </p:nvSpPr>
        <p:spPr>
          <a:xfrm flipH="1">
            <a:off x="7580652"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17"/>
          <p:cNvSpPr/>
          <p:nvPr/>
        </p:nvSpPr>
        <p:spPr>
          <a:xfrm flipH="1">
            <a:off x="9097826" y="38545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17"/>
          <p:cNvSpPr/>
          <p:nvPr/>
        </p:nvSpPr>
        <p:spPr>
          <a:xfrm flipH="1">
            <a:off x="8240339" y="44978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17"/>
          <p:cNvSpPr/>
          <p:nvPr/>
        </p:nvSpPr>
        <p:spPr>
          <a:xfrm flipH="1">
            <a:off x="8864986"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17"/>
          <p:cNvSpPr/>
          <p:nvPr/>
        </p:nvSpPr>
        <p:spPr>
          <a:xfrm flipH="1">
            <a:off x="8830362"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17"/>
          <p:cNvSpPr/>
          <p:nvPr/>
        </p:nvSpPr>
        <p:spPr>
          <a:xfrm flipH="1">
            <a:off x="8308941"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17"/>
          <p:cNvSpPr/>
          <p:nvPr/>
        </p:nvSpPr>
        <p:spPr>
          <a:xfrm flipH="1" rot="3239431">
            <a:off x="1422150" y="4821929"/>
            <a:ext cx="266357" cy="2666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17"/>
          <p:cNvSpPr txBox="1"/>
          <p:nvPr>
            <p:ph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04" name="Google Shape;2704;p17"/>
          <p:cNvSpPr txBox="1"/>
          <p:nvPr>
            <p:ph idx="3" type="subTitle"/>
          </p:nvPr>
        </p:nvSpPr>
        <p:spPr>
          <a:xfrm>
            <a:off x="713225" y="986925"/>
            <a:ext cx="7717800" cy="1932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None/>
              <a:defRPr b="0" sz="1200">
                <a:solidFill>
                  <a:schemeClr val="dk1"/>
                </a:solidFill>
                <a:latin typeface="Ubuntu"/>
                <a:ea typeface="Ubuntu"/>
                <a:cs typeface="Ubuntu"/>
                <a:sym typeface="Ubuntu"/>
              </a:defRPr>
            </a:lvl1pPr>
            <a:lvl2pPr lvl="1" rtl="0" algn="ctr">
              <a:lnSpc>
                <a:spcPct val="115000"/>
              </a:lnSpc>
              <a:spcBef>
                <a:spcPts val="0"/>
              </a:spcBef>
              <a:spcAft>
                <a:spcPts val="0"/>
              </a:spcAft>
              <a:buNone/>
              <a:defRPr b="0" sz="1200">
                <a:solidFill>
                  <a:schemeClr val="dk1"/>
                </a:solidFill>
                <a:latin typeface="Ubuntu"/>
                <a:ea typeface="Ubuntu"/>
                <a:cs typeface="Ubuntu"/>
                <a:sym typeface="Ubuntu"/>
              </a:defRPr>
            </a:lvl2pPr>
            <a:lvl3pPr lvl="2" rtl="0" algn="ctr">
              <a:lnSpc>
                <a:spcPct val="115000"/>
              </a:lnSpc>
              <a:spcBef>
                <a:spcPts val="0"/>
              </a:spcBef>
              <a:spcAft>
                <a:spcPts val="0"/>
              </a:spcAft>
              <a:buNone/>
              <a:defRPr b="0" sz="1200">
                <a:solidFill>
                  <a:schemeClr val="dk1"/>
                </a:solidFill>
                <a:latin typeface="Ubuntu"/>
                <a:ea typeface="Ubuntu"/>
                <a:cs typeface="Ubuntu"/>
                <a:sym typeface="Ubuntu"/>
              </a:defRPr>
            </a:lvl3pPr>
            <a:lvl4pPr lvl="3" rtl="0" algn="ctr">
              <a:lnSpc>
                <a:spcPct val="115000"/>
              </a:lnSpc>
              <a:spcBef>
                <a:spcPts val="0"/>
              </a:spcBef>
              <a:spcAft>
                <a:spcPts val="0"/>
              </a:spcAft>
              <a:buNone/>
              <a:defRPr b="0" sz="1200">
                <a:solidFill>
                  <a:schemeClr val="dk1"/>
                </a:solidFill>
                <a:latin typeface="Ubuntu"/>
                <a:ea typeface="Ubuntu"/>
                <a:cs typeface="Ubuntu"/>
                <a:sym typeface="Ubuntu"/>
              </a:defRPr>
            </a:lvl4pPr>
            <a:lvl5pPr lvl="4" rtl="0" algn="ctr">
              <a:lnSpc>
                <a:spcPct val="115000"/>
              </a:lnSpc>
              <a:spcBef>
                <a:spcPts val="0"/>
              </a:spcBef>
              <a:spcAft>
                <a:spcPts val="0"/>
              </a:spcAft>
              <a:buNone/>
              <a:defRPr b="0" sz="1200">
                <a:solidFill>
                  <a:schemeClr val="dk1"/>
                </a:solidFill>
                <a:latin typeface="Ubuntu"/>
                <a:ea typeface="Ubuntu"/>
                <a:cs typeface="Ubuntu"/>
                <a:sym typeface="Ubuntu"/>
              </a:defRPr>
            </a:lvl5pPr>
            <a:lvl6pPr lvl="5" rtl="0" algn="ctr">
              <a:lnSpc>
                <a:spcPct val="115000"/>
              </a:lnSpc>
              <a:spcBef>
                <a:spcPts val="0"/>
              </a:spcBef>
              <a:spcAft>
                <a:spcPts val="0"/>
              </a:spcAft>
              <a:buNone/>
              <a:defRPr b="0" sz="1200">
                <a:solidFill>
                  <a:schemeClr val="dk1"/>
                </a:solidFill>
                <a:latin typeface="Ubuntu"/>
                <a:ea typeface="Ubuntu"/>
                <a:cs typeface="Ubuntu"/>
                <a:sym typeface="Ubuntu"/>
              </a:defRPr>
            </a:lvl6pPr>
            <a:lvl7pPr lvl="6" rtl="0" algn="ctr">
              <a:lnSpc>
                <a:spcPct val="115000"/>
              </a:lnSpc>
              <a:spcBef>
                <a:spcPts val="0"/>
              </a:spcBef>
              <a:spcAft>
                <a:spcPts val="0"/>
              </a:spcAft>
              <a:buNone/>
              <a:defRPr b="0" sz="1200">
                <a:solidFill>
                  <a:schemeClr val="dk1"/>
                </a:solidFill>
                <a:latin typeface="Ubuntu"/>
                <a:ea typeface="Ubuntu"/>
                <a:cs typeface="Ubuntu"/>
                <a:sym typeface="Ubuntu"/>
              </a:defRPr>
            </a:lvl7pPr>
            <a:lvl8pPr lvl="7" rtl="0" algn="ctr">
              <a:lnSpc>
                <a:spcPct val="115000"/>
              </a:lnSpc>
              <a:spcBef>
                <a:spcPts val="0"/>
              </a:spcBef>
              <a:spcAft>
                <a:spcPts val="0"/>
              </a:spcAft>
              <a:buNone/>
              <a:defRPr b="0" sz="1200">
                <a:solidFill>
                  <a:schemeClr val="dk1"/>
                </a:solidFill>
                <a:latin typeface="Ubuntu"/>
                <a:ea typeface="Ubuntu"/>
                <a:cs typeface="Ubuntu"/>
                <a:sym typeface="Ubuntu"/>
              </a:defRPr>
            </a:lvl8pPr>
            <a:lvl9pPr lvl="8" rtl="0" algn="ctr">
              <a:lnSpc>
                <a:spcPct val="115000"/>
              </a:lnSpc>
              <a:spcBef>
                <a:spcPts val="0"/>
              </a:spcBef>
              <a:spcAft>
                <a:spcPts val="0"/>
              </a:spcAft>
              <a:buNone/>
              <a:defRPr b="0" sz="1200">
                <a:solidFill>
                  <a:schemeClr val="dk1"/>
                </a:solidFill>
                <a:latin typeface="Ubuntu"/>
                <a:ea typeface="Ubuntu"/>
                <a:cs typeface="Ubuntu"/>
                <a:sym typeface="Ubuntu"/>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0">
    <p:spTree>
      <p:nvGrpSpPr>
        <p:cNvPr id="2705" name="Shape 2705"/>
        <p:cNvGrpSpPr/>
        <p:nvPr/>
      </p:nvGrpSpPr>
      <p:grpSpPr>
        <a:xfrm>
          <a:off x="0" y="0"/>
          <a:ext cx="0" cy="0"/>
          <a:chOff x="0" y="0"/>
          <a:chExt cx="0" cy="0"/>
        </a:xfrm>
      </p:grpSpPr>
      <p:sp>
        <p:nvSpPr>
          <p:cNvPr id="2706" name="Google Shape;2706;p18"/>
          <p:cNvSpPr txBox="1"/>
          <p:nvPr>
            <p:ph idx="1" type="subTitle"/>
          </p:nvPr>
        </p:nvSpPr>
        <p:spPr>
          <a:xfrm>
            <a:off x="1042401" y="1389693"/>
            <a:ext cx="3090000" cy="57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Roboto"/>
              <a:buNone/>
              <a:defRPr b="0" sz="1400">
                <a:solidFill>
                  <a:schemeClr val="dk1"/>
                </a:solidFill>
                <a:latin typeface="Ubuntu"/>
                <a:ea typeface="Ubuntu"/>
                <a:cs typeface="Ubuntu"/>
                <a:sym typeface="Ubuntu"/>
              </a:defRPr>
            </a:lvl1pPr>
            <a:lvl2pPr lvl="1" rtl="0" algn="ctr">
              <a:lnSpc>
                <a:spcPct val="100000"/>
              </a:lnSpc>
              <a:spcBef>
                <a:spcPts val="0"/>
              </a:spcBef>
              <a:spcAft>
                <a:spcPts val="0"/>
              </a:spcAft>
              <a:buSzPts val="2400"/>
              <a:buFont typeface="Roboto"/>
              <a:buNone/>
              <a:defRPr>
                <a:latin typeface="Roboto"/>
                <a:ea typeface="Roboto"/>
                <a:cs typeface="Roboto"/>
                <a:sym typeface="Roboto"/>
              </a:defRPr>
            </a:lvl2pPr>
            <a:lvl3pPr lvl="2" rtl="0" algn="ctr">
              <a:lnSpc>
                <a:spcPct val="100000"/>
              </a:lnSpc>
              <a:spcBef>
                <a:spcPts val="0"/>
              </a:spcBef>
              <a:spcAft>
                <a:spcPts val="0"/>
              </a:spcAft>
              <a:buSzPts val="2400"/>
              <a:buFont typeface="Roboto"/>
              <a:buNone/>
              <a:defRPr>
                <a:latin typeface="Roboto"/>
                <a:ea typeface="Roboto"/>
                <a:cs typeface="Roboto"/>
                <a:sym typeface="Roboto"/>
              </a:defRPr>
            </a:lvl3pPr>
            <a:lvl4pPr lvl="3" rtl="0" algn="ctr">
              <a:lnSpc>
                <a:spcPct val="100000"/>
              </a:lnSpc>
              <a:spcBef>
                <a:spcPts val="0"/>
              </a:spcBef>
              <a:spcAft>
                <a:spcPts val="0"/>
              </a:spcAft>
              <a:buSzPts val="2400"/>
              <a:buFont typeface="Roboto"/>
              <a:buNone/>
              <a:defRPr>
                <a:latin typeface="Roboto"/>
                <a:ea typeface="Roboto"/>
                <a:cs typeface="Roboto"/>
                <a:sym typeface="Roboto"/>
              </a:defRPr>
            </a:lvl4pPr>
            <a:lvl5pPr lvl="4" rtl="0" algn="ctr">
              <a:lnSpc>
                <a:spcPct val="100000"/>
              </a:lnSpc>
              <a:spcBef>
                <a:spcPts val="0"/>
              </a:spcBef>
              <a:spcAft>
                <a:spcPts val="0"/>
              </a:spcAft>
              <a:buSzPts val="2400"/>
              <a:buFont typeface="Roboto"/>
              <a:buNone/>
              <a:defRPr>
                <a:latin typeface="Roboto"/>
                <a:ea typeface="Roboto"/>
                <a:cs typeface="Roboto"/>
                <a:sym typeface="Roboto"/>
              </a:defRPr>
            </a:lvl5pPr>
            <a:lvl6pPr lvl="5" rtl="0" algn="ctr">
              <a:lnSpc>
                <a:spcPct val="100000"/>
              </a:lnSpc>
              <a:spcBef>
                <a:spcPts val="0"/>
              </a:spcBef>
              <a:spcAft>
                <a:spcPts val="0"/>
              </a:spcAft>
              <a:buSzPts val="2400"/>
              <a:buFont typeface="Roboto"/>
              <a:buNone/>
              <a:defRPr>
                <a:latin typeface="Roboto"/>
                <a:ea typeface="Roboto"/>
                <a:cs typeface="Roboto"/>
                <a:sym typeface="Roboto"/>
              </a:defRPr>
            </a:lvl6pPr>
            <a:lvl7pPr lvl="6" rtl="0" algn="ctr">
              <a:lnSpc>
                <a:spcPct val="100000"/>
              </a:lnSpc>
              <a:spcBef>
                <a:spcPts val="0"/>
              </a:spcBef>
              <a:spcAft>
                <a:spcPts val="0"/>
              </a:spcAft>
              <a:buSzPts val="2400"/>
              <a:buFont typeface="Roboto"/>
              <a:buNone/>
              <a:defRPr>
                <a:latin typeface="Roboto"/>
                <a:ea typeface="Roboto"/>
                <a:cs typeface="Roboto"/>
                <a:sym typeface="Roboto"/>
              </a:defRPr>
            </a:lvl7pPr>
            <a:lvl8pPr lvl="7" rtl="0" algn="ctr">
              <a:lnSpc>
                <a:spcPct val="100000"/>
              </a:lnSpc>
              <a:spcBef>
                <a:spcPts val="0"/>
              </a:spcBef>
              <a:spcAft>
                <a:spcPts val="0"/>
              </a:spcAft>
              <a:buSzPts val="2400"/>
              <a:buFont typeface="Roboto"/>
              <a:buNone/>
              <a:defRPr>
                <a:latin typeface="Roboto"/>
                <a:ea typeface="Roboto"/>
                <a:cs typeface="Roboto"/>
                <a:sym typeface="Roboto"/>
              </a:defRPr>
            </a:lvl8pPr>
            <a:lvl9pPr lvl="8" rtl="0" algn="ctr">
              <a:lnSpc>
                <a:spcPct val="100000"/>
              </a:lnSpc>
              <a:spcBef>
                <a:spcPts val="0"/>
              </a:spcBef>
              <a:spcAft>
                <a:spcPts val="0"/>
              </a:spcAft>
              <a:buSzPts val="2400"/>
              <a:buFont typeface="Roboto"/>
              <a:buNone/>
              <a:defRPr>
                <a:latin typeface="Roboto"/>
                <a:ea typeface="Roboto"/>
                <a:cs typeface="Roboto"/>
                <a:sym typeface="Roboto"/>
              </a:defRPr>
            </a:lvl9pPr>
          </a:lstStyle>
          <a:p/>
        </p:txBody>
      </p:sp>
      <p:sp>
        <p:nvSpPr>
          <p:cNvPr id="2707" name="Google Shape;2707;p18"/>
          <p:cNvSpPr txBox="1"/>
          <p:nvPr>
            <p:ph idx="2" type="subTitle"/>
          </p:nvPr>
        </p:nvSpPr>
        <p:spPr>
          <a:xfrm>
            <a:off x="4791549" y="1389693"/>
            <a:ext cx="3090000" cy="57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Roboto"/>
              <a:buNone/>
              <a:defRPr b="0" sz="1400">
                <a:solidFill>
                  <a:schemeClr val="dk1"/>
                </a:solidFill>
                <a:latin typeface="Ubuntu"/>
                <a:ea typeface="Ubuntu"/>
                <a:cs typeface="Ubuntu"/>
                <a:sym typeface="Ubuntu"/>
              </a:defRPr>
            </a:lvl1pPr>
            <a:lvl2pPr lvl="1" rtl="0" algn="ctr">
              <a:lnSpc>
                <a:spcPct val="100000"/>
              </a:lnSpc>
              <a:spcBef>
                <a:spcPts val="0"/>
              </a:spcBef>
              <a:spcAft>
                <a:spcPts val="0"/>
              </a:spcAft>
              <a:buSzPts val="2400"/>
              <a:buFont typeface="Roboto"/>
              <a:buNone/>
              <a:defRPr>
                <a:latin typeface="Roboto"/>
                <a:ea typeface="Roboto"/>
                <a:cs typeface="Roboto"/>
                <a:sym typeface="Roboto"/>
              </a:defRPr>
            </a:lvl2pPr>
            <a:lvl3pPr lvl="2" rtl="0" algn="ctr">
              <a:lnSpc>
                <a:spcPct val="100000"/>
              </a:lnSpc>
              <a:spcBef>
                <a:spcPts val="0"/>
              </a:spcBef>
              <a:spcAft>
                <a:spcPts val="0"/>
              </a:spcAft>
              <a:buSzPts val="2400"/>
              <a:buFont typeface="Roboto"/>
              <a:buNone/>
              <a:defRPr>
                <a:latin typeface="Roboto"/>
                <a:ea typeface="Roboto"/>
                <a:cs typeface="Roboto"/>
                <a:sym typeface="Roboto"/>
              </a:defRPr>
            </a:lvl3pPr>
            <a:lvl4pPr lvl="3" rtl="0" algn="ctr">
              <a:lnSpc>
                <a:spcPct val="100000"/>
              </a:lnSpc>
              <a:spcBef>
                <a:spcPts val="0"/>
              </a:spcBef>
              <a:spcAft>
                <a:spcPts val="0"/>
              </a:spcAft>
              <a:buSzPts val="2400"/>
              <a:buFont typeface="Roboto"/>
              <a:buNone/>
              <a:defRPr>
                <a:latin typeface="Roboto"/>
                <a:ea typeface="Roboto"/>
                <a:cs typeface="Roboto"/>
                <a:sym typeface="Roboto"/>
              </a:defRPr>
            </a:lvl4pPr>
            <a:lvl5pPr lvl="4" rtl="0" algn="ctr">
              <a:lnSpc>
                <a:spcPct val="100000"/>
              </a:lnSpc>
              <a:spcBef>
                <a:spcPts val="0"/>
              </a:spcBef>
              <a:spcAft>
                <a:spcPts val="0"/>
              </a:spcAft>
              <a:buSzPts val="2400"/>
              <a:buFont typeface="Roboto"/>
              <a:buNone/>
              <a:defRPr>
                <a:latin typeface="Roboto"/>
                <a:ea typeface="Roboto"/>
                <a:cs typeface="Roboto"/>
                <a:sym typeface="Roboto"/>
              </a:defRPr>
            </a:lvl5pPr>
            <a:lvl6pPr lvl="5" rtl="0" algn="ctr">
              <a:lnSpc>
                <a:spcPct val="100000"/>
              </a:lnSpc>
              <a:spcBef>
                <a:spcPts val="0"/>
              </a:spcBef>
              <a:spcAft>
                <a:spcPts val="0"/>
              </a:spcAft>
              <a:buSzPts val="2400"/>
              <a:buFont typeface="Roboto"/>
              <a:buNone/>
              <a:defRPr>
                <a:latin typeface="Roboto"/>
                <a:ea typeface="Roboto"/>
                <a:cs typeface="Roboto"/>
                <a:sym typeface="Roboto"/>
              </a:defRPr>
            </a:lvl6pPr>
            <a:lvl7pPr lvl="6" rtl="0" algn="ctr">
              <a:lnSpc>
                <a:spcPct val="100000"/>
              </a:lnSpc>
              <a:spcBef>
                <a:spcPts val="0"/>
              </a:spcBef>
              <a:spcAft>
                <a:spcPts val="0"/>
              </a:spcAft>
              <a:buSzPts val="2400"/>
              <a:buFont typeface="Roboto"/>
              <a:buNone/>
              <a:defRPr>
                <a:latin typeface="Roboto"/>
                <a:ea typeface="Roboto"/>
                <a:cs typeface="Roboto"/>
                <a:sym typeface="Roboto"/>
              </a:defRPr>
            </a:lvl7pPr>
            <a:lvl8pPr lvl="7" rtl="0" algn="ctr">
              <a:lnSpc>
                <a:spcPct val="100000"/>
              </a:lnSpc>
              <a:spcBef>
                <a:spcPts val="0"/>
              </a:spcBef>
              <a:spcAft>
                <a:spcPts val="0"/>
              </a:spcAft>
              <a:buSzPts val="2400"/>
              <a:buFont typeface="Roboto"/>
              <a:buNone/>
              <a:defRPr>
                <a:latin typeface="Roboto"/>
                <a:ea typeface="Roboto"/>
                <a:cs typeface="Roboto"/>
                <a:sym typeface="Roboto"/>
              </a:defRPr>
            </a:lvl8pPr>
            <a:lvl9pPr lvl="8" rtl="0" algn="ctr">
              <a:lnSpc>
                <a:spcPct val="100000"/>
              </a:lnSpc>
              <a:spcBef>
                <a:spcPts val="0"/>
              </a:spcBef>
              <a:spcAft>
                <a:spcPts val="0"/>
              </a:spcAft>
              <a:buSzPts val="2400"/>
              <a:buFont typeface="Roboto"/>
              <a:buNone/>
              <a:defRPr>
                <a:latin typeface="Roboto"/>
                <a:ea typeface="Roboto"/>
                <a:cs typeface="Roboto"/>
                <a:sym typeface="Roboto"/>
              </a:defRPr>
            </a:lvl9pPr>
          </a:lstStyle>
          <a:p/>
        </p:txBody>
      </p:sp>
      <p:sp>
        <p:nvSpPr>
          <p:cNvPr id="2708" name="Google Shape;2708;p18"/>
          <p:cNvSpPr txBox="1"/>
          <p:nvPr>
            <p:ph type="ctrTitle"/>
          </p:nvPr>
        </p:nvSpPr>
        <p:spPr>
          <a:xfrm>
            <a:off x="1863951" y="1184956"/>
            <a:ext cx="1446900" cy="3330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None/>
              <a:defRPr sz="2400">
                <a:solidFill>
                  <a:schemeClr val="accent3"/>
                </a:solidFill>
              </a:defRPr>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2709" name="Google Shape;2709;p18"/>
          <p:cNvSpPr txBox="1"/>
          <p:nvPr>
            <p:ph idx="3" type="ctrTitle"/>
          </p:nvPr>
        </p:nvSpPr>
        <p:spPr>
          <a:xfrm>
            <a:off x="5613099" y="1184954"/>
            <a:ext cx="1446900" cy="3330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None/>
              <a:defRPr sz="2400">
                <a:solidFill>
                  <a:schemeClr val="accent3"/>
                </a:solidFill>
              </a:defRPr>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2710" name="Google Shape;2710;p18"/>
          <p:cNvSpPr txBox="1"/>
          <p:nvPr>
            <p:ph idx="4" type="subTitle"/>
          </p:nvPr>
        </p:nvSpPr>
        <p:spPr>
          <a:xfrm>
            <a:off x="3027000" y="3165406"/>
            <a:ext cx="3090000" cy="57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Roboto"/>
              <a:buNone/>
              <a:defRPr b="0" sz="1400">
                <a:solidFill>
                  <a:schemeClr val="dk1"/>
                </a:solidFill>
                <a:latin typeface="Ubuntu"/>
                <a:ea typeface="Ubuntu"/>
                <a:cs typeface="Ubuntu"/>
                <a:sym typeface="Ubuntu"/>
              </a:defRPr>
            </a:lvl1pPr>
            <a:lvl2pPr lvl="1" rtl="0" algn="ctr">
              <a:lnSpc>
                <a:spcPct val="100000"/>
              </a:lnSpc>
              <a:spcBef>
                <a:spcPts val="0"/>
              </a:spcBef>
              <a:spcAft>
                <a:spcPts val="0"/>
              </a:spcAft>
              <a:buSzPts val="2400"/>
              <a:buFont typeface="Roboto"/>
              <a:buNone/>
              <a:defRPr>
                <a:latin typeface="Roboto"/>
                <a:ea typeface="Roboto"/>
                <a:cs typeface="Roboto"/>
                <a:sym typeface="Roboto"/>
              </a:defRPr>
            </a:lvl2pPr>
            <a:lvl3pPr lvl="2" rtl="0" algn="ctr">
              <a:lnSpc>
                <a:spcPct val="100000"/>
              </a:lnSpc>
              <a:spcBef>
                <a:spcPts val="0"/>
              </a:spcBef>
              <a:spcAft>
                <a:spcPts val="0"/>
              </a:spcAft>
              <a:buSzPts val="2400"/>
              <a:buFont typeface="Roboto"/>
              <a:buNone/>
              <a:defRPr>
                <a:latin typeface="Roboto"/>
                <a:ea typeface="Roboto"/>
                <a:cs typeface="Roboto"/>
                <a:sym typeface="Roboto"/>
              </a:defRPr>
            </a:lvl3pPr>
            <a:lvl4pPr lvl="3" rtl="0" algn="ctr">
              <a:lnSpc>
                <a:spcPct val="100000"/>
              </a:lnSpc>
              <a:spcBef>
                <a:spcPts val="0"/>
              </a:spcBef>
              <a:spcAft>
                <a:spcPts val="0"/>
              </a:spcAft>
              <a:buSzPts val="2400"/>
              <a:buFont typeface="Roboto"/>
              <a:buNone/>
              <a:defRPr>
                <a:latin typeface="Roboto"/>
                <a:ea typeface="Roboto"/>
                <a:cs typeface="Roboto"/>
                <a:sym typeface="Roboto"/>
              </a:defRPr>
            </a:lvl4pPr>
            <a:lvl5pPr lvl="4" rtl="0" algn="ctr">
              <a:lnSpc>
                <a:spcPct val="100000"/>
              </a:lnSpc>
              <a:spcBef>
                <a:spcPts val="0"/>
              </a:spcBef>
              <a:spcAft>
                <a:spcPts val="0"/>
              </a:spcAft>
              <a:buSzPts val="2400"/>
              <a:buFont typeface="Roboto"/>
              <a:buNone/>
              <a:defRPr>
                <a:latin typeface="Roboto"/>
                <a:ea typeface="Roboto"/>
                <a:cs typeface="Roboto"/>
                <a:sym typeface="Roboto"/>
              </a:defRPr>
            </a:lvl5pPr>
            <a:lvl6pPr lvl="5" rtl="0" algn="ctr">
              <a:lnSpc>
                <a:spcPct val="100000"/>
              </a:lnSpc>
              <a:spcBef>
                <a:spcPts val="0"/>
              </a:spcBef>
              <a:spcAft>
                <a:spcPts val="0"/>
              </a:spcAft>
              <a:buSzPts val="2400"/>
              <a:buFont typeface="Roboto"/>
              <a:buNone/>
              <a:defRPr>
                <a:latin typeface="Roboto"/>
                <a:ea typeface="Roboto"/>
                <a:cs typeface="Roboto"/>
                <a:sym typeface="Roboto"/>
              </a:defRPr>
            </a:lvl6pPr>
            <a:lvl7pPr lvl="6" rtl="0" algn="ctr">
              <a:lnSpc>
                <a:spcPct val="100000"/>
              </a:lnSpc>
              <a:spcBef>
                <a:spcPts val="0"/>
              </a:spcBef>
              <a:spcAft>
                <a:spcPts val="0"/>
              </a:spcAft>
              <a:buSzPts val="2400"/>
              <a:buFont typeface="Roboto"/>
              <a:buNone/>
              <a:defRPr>
                <a:latin typeface="Roboto"/>
                <a:ea typeface="Roboto"/>
                <a:cs typeface="Roboto"/>
                <a:sym typeface="Roboto"/>
              </a:defRPr>
            </a:lvl7pPr>
            <a:lvl8pPr lvl="7" rtl="0" algn="ctr">
              <a:lnSpc>
                <a:spcPct val="100000"/>
              </a:lnSpc>
              <a:spcBef>
                <a:spcPts val="0"/>
              </a:spcBef>
              <a:spcAft>
                <a:spcPts val="0"/>
              </a:spcAft>
              <a:buSzPts val="2400"/>
              <a:buFont typeface="Roboto"/>
              <a:buNone/>
              <a:defRPr>
                <a:latin typeface="Roboto"/>
                <a:ea typeface="Roboto"/>
                <a:cs typeface="Roboto"/>
                <a:sym typeface="Roboto"/>
              </a:defRPr>
            </a:lvl8pPr>
            <a:lvl9pPr lvl="8" rtl="0" algn="ctr">
              <a:lnSpc>
                <a:spcPct val="100000"/>
              </a:lnSpc>
              <a:spcBef>
                <a:spcPts val="0"/>
              </a:spcBef>
              <a:spcAft>
                <a:spcPts val="0"/>
              </a:spcAft>
              <a:buSzPts val="2400"/>
              <a:buFont typeface="Roboto"/>
              <a:buNone/>
              <a:defRPr>
                <a:latin typeface="Roboto"/>
                <a:ea typeface="Roboto"/>
                <a:cs typeface="Roboto"/>
                <a:sym typeface="Roboto"/>
              </a:defRPr>
            </a:lvl9pPr>
          </a:lstStyle>
          <a:p/>
        </p:txBody>
      </p:sp>
      <p:sp>
        <p:nvSpPr>
          <p:cNvPr id="2711" name="Google Shape;2711;p18"/>
          <p:cNvSpPr txBox="1"/>
          <p:nvPr>
            <p:ph idx="5" type="ctrTitle"/>
          </p:nvPr>
        </p:nvSpPr>
        <p:spPr>
          <a:xfrm>
            <a:off x="3848550" y="2957230"/>
            <a:ext cx="1446900" cy="3330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None/>
              <a:defRPr sz="2400">
                <a:solidFill>
                  <a:schemeClr val="accent3"/>
                </a:solidFill>
              </a:defRPr>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2712" name="Google Shape;2712;p18"/>
          <p:cNvSpPr/>
          <p:nvPr/>
        </p:nvSpPr>
        <p:spPr>
          <a:xfrm>
            <a:off x="-747972" y="-295995"/>
            <a:ext cx="4682625" cy="1232200"/>
          </a:xfrm>
          <a:custGeom>
            <a:rect b="b" l="l" r="r" t="t"/>
            <a:pathLst>
              <a:path extrusionOk="0" h="49288" w="187305">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2713" name="Google Shape;2713;p18"/>
          <p:cNvSpPr/>
          <p:nvPr/>
        </p:nvSpPr>
        <p:spPr>
          <a:xfrm rot="10800000">
            <a:off x="5963902" y="4034526"/>
            <a:ext cx="3987999" cy="1262552"/>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2714" name="Google Shape;2714;p18"/>
          <p:cNvSpPr/>
          <p:nvPr/>
        </p:nvSpPr>
        <p:spPr>
          <a:xfrm>
            <a:off x="7551404" y="3900018"/>
            <a:ext cx="1624100" cy="1315312"/>
          </a:xfrm>
          <a:custGeom>
            <a:rect b="b" l="l" r="r" t="t"/>
            <a:pathLst>
              <a:path extrusionOk="0" h="23990" w="29622">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15" name="Google Shape;2715;p18"/>
          <p:cNvGrpSpPr/>
          <p:nvPr/>
        </p:nvGrpSpPr>
        <p:grpSpPr>
          <a:xfrm>
            <a:off x="7692926" y="-85874"/>
            <a:ext cx="1559657" cy="1966970"/>
            <a:chOff x="7692926" y="-85874"/>
            <a:chExt cx="1559657" cy="1966970"/>
          </a:xfrm>
        </p:grpSpPr>
        <p:grpSp>
          <p:nvGrpSpPr>
            <p:cNvPr id="2716" name="Google Shape;2716;p18"/>
            <p:cNvGrpSpPr/>
            <p:nvPr/>
          </p:nvGrpSpPr>
          <p:grpSpPr>
            <a:xfrm>
              <a:off x="7778276" y="-85874"/>
              <a:ext cx="1020594" cy="402764"/>
              <a:chOff x="7778276" y="-85874"/>
              <a:chExt cx="1020594" cy="402764"/>
            </a:xfrm>
          </p:grpSpPr>
          <p:sp>
            <p:nvSpPr>
              <p:cNvPr id="2717" name="Google Shape;2717;p18"/>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18"/>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18"/>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18"/>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18"/>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18"/>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18"/>
            <p:cNvGrpSpPr/>
            <p:nvPr/>
          </p:nvGrpSpPr>
          <p:grpSpPr>
            <a:xfrm>
              <a:off x="8870885" y="1290484"/>
              <a:ext cx="171437" cy="590612"/>
              <a:chOff x="8910997" y="1170509"/>
              <a:chExt cx="171437" cy="590612"/>
            </a:xfrm>
          </p:grpSpPr>
          <p:sp>
            <p:nvSpPr>
              <p:cNvPr id="2724" name="Google Shape;2724;p18"/>
              <p:cNvSpPr/>
              <p:nvPr/>
            </p:nvSpPr>
            <p:spPr>
              <a:xfrm>
                <a:off x="8946158" y="11705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18"/>
              <p:cNvSpPr/>
              <p:nvPr/>
            </p:nvSpPr>
            <p:spPr>
              <a:xfrm>
                <a:off x="8956812" y="16407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18"/>
              <p:cNvSpPr/>
              <p:nvPr/>
            </p:nvSpPr>
            <p:spPr>
              <a:xfrm>
                <a:off x="8968746" y="15115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18"/>
              <p:cNvSpPr/>
              <p:nvPr/>
            </p:nvSpPr>
            <p:spPr>
              <a:xfrm>
                <a:off x="8910997" y="14146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18"/>
              <p:cNvSpPr/>
              <p:nvPr/>
            </p:nvSpPr>
            <p:spPr>
              <a:xfrm>
                <a:off x="8983804" y="13494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9" name="Google Shape;2729;p18"/>
            <p:cNvGrpSpPr/>
            <p:nvPr/>
          </p:nvGrpSpPr>
          <p:grpSpPr>
            <a:xfrm>
              <a:off x="8213498" y="948701"/>
              <a:ext cx="611658" cy="434768"/>
              <a:chOff x="8213498" y="948701"/>
              <a:chExt cx="611658" cy="434768"/>
            </a:xfrm>
          </p:grpSpPr>
          <p:sp>
            <p:nvSpPr>
              <p:cNvPr id="2730" name="Google Shape;2730;p18"/>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18"/>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18"/>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18"/>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18"/>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18"/>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18"/>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18"/>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18"/>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9" name="Google Shape;2739;p18"/>
            <p:cNvGrpSpPr/>
            <p:nvPr/>
          </p:nvGrpSpPr>
          <p:grpSpPr>
            <a:xfrm>
              <a:off x="8546814" y="427482"/>
              <a:ext cx="705768" cy="1177197"/>
              <a:chOff x="8556864" y="319795"/>
              <a:chExt cx="705768" cy="1177197"/>
            </a:xfrm>
          </p:grpSpPr>
          <p:sp>
            <p:nvSpPr>
              <p:cNvPr id="2740" name="Google Shape;2740;p18"/>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18"/>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18"/>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18"/>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18"/>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18"/>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18"/>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18"/>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18"/>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18"/>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18"/>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18"/>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18"/>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18"/>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18"/>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18"/>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18"/>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7" name="Google Shape;2757;p18"/>
            <p:cNvGrpSpPr/>
            <p:nvPr/>
          </p:nvGrpSpPr>
          <p:grpSpPr>
            <a:xfrm>
              <a:off x="7983978" y="-48128"/>
              <a:ext cx="1248235" cy="1191276"/>
              <a:chOff x="7923678" y="20260"/>
              <a:chExt cx="1248235" cy="1191276"/>
            </a:xfrm>
          </p:grpSpPr>
          <p:sp>
            <p:nvSpPr>
              <p:cNvPr id="2758" name="Google Shape;2758;p18"/>
              <p:cNvSpPr/>
              <p:nvPr/>
            </p:nvSpPr>
            <p:spPr>
              <a:xfrm>
                <a:off x="8021632" y="20260"/>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18"/>
              <p:cNvSpPr/>
              <p:nvPr/>
            </p:nvSpPr>
            <p:spPr>
              <a:xfrm>
                <a:off x="8531467" y="133234"/>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18"/>
              <p:cNvSpPr/>
              <p:nvPr/>
            </p:nvSpPr>
            <p:spPr>
              <a:xfrm>
                <a:off x="8442285" y="251291"/>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18"/>
              <p:cNvSpPr/>
              <p:nvPr/>
            </p:nvSpPr>
            <p:spPr>
              <a:xfrm>
                <a:off x="8349375" y="375634"/>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18"/>
              <p:cNvSpPr/>
              <p:nvPr/>
            </p:nvSpPr>
            <p:spPr>
              <a:xfrm>
                <a:off x="8314214" y="531336"/>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18"/>
              <p:cNvSpPr/>
              <p:nvPr/>
            </p:nvSpPr>
            <p:spPr>
              <a:xfrm>
                <a:off x="8271524" y="658314"/>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18"/>
              <p:cNvSpPr/>
              <p:nvPr/>
            </p:nvSpPr>
            <p:spPr>
              <a:xfrm>
                <a:off x="8197437" y="716740"/>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18"/>
              <p:cNvSpPr/>
              <p:nvPr/>
            </p:nvSpPr>
            <p:spPr>
              <a:xfrm>
                <a:off x="8105732" y="775015"/>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18"/>
              <p:cNvSpPr/>
              <p:nvPr/>
            </p:nvSpPr>
            <p:spPr>
              <a:xfrm>
                <a:off x="7972994" y="866155"/>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18"/>
              <p:cNvSpPr/>
              <p:nvPr/>
            </p:nvSpPr>
            <p:spPr>
              <a:xfrm>
                <a:off x="7923678" y="957032"/>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18"/>
              <p:cNvSpPr/>
              <p:nvPr/>
            </p:nvSpPr>
            <p:spPr>
              <a:xfrm>
                <a:off x="8092895" y="977134"/>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18"/>
              <p:cNvSpPr/>
              <p:nvPr/>
            </p:nvSpPr>
            <p:spPr>
              <a:xfrm>
                <a:off x="8171387" y="918106"/>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18"/>
              <p:cNvSpPr/>
              <p:nvPr/>
            </p:nvSpPr>
            <p:spPr>
              <a:xfrm>
                <a:off x="8264108" y="860358"/>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18"/>
              <p:cNvSpPr/>
              <p:nvPr/>
            </p:nvSpPr>
            <p:spPr>
              <a:xfrm>
                <a:off x="8357808" y="820152"/>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18"/>
              <p:cNvSpPr/>
              <p:nvPr/>
            </p:nvSpPr>
            <p:spPr>
              <a:xfrm>
                <a:off x="8473681" y="769933"/>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18"/>
              <p:cNvSpPr/>
              <p:nvPr/>
            </p:nvSpPr>
            <p:spPr>
              <a:xfrm>
                <a:off x="8564106" y="714670"/>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18"/>
              <p:cNvSpPr/>
              <p:nvPr/>
            </p:nvSpPr>
            <p:spPr>
              <a:xfrm>
                <a:off x="8652009" y="626767"/>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18"/>
              <p:cNvSpPr/>
              <p:nvPr/>
            </p:nvSpPr>
            <p:spPr>
              <a:xfrm>
                <a:off x="8733625" y="530093"/>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18"/>
              <p:cNvSpPr/>
              <p:nvPr/>
            </p:nvSpPr>
            <p:spPr>
              <a:xfrm>
                <a:off x="8808126" y="415802"/>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18"/>
              <p:cNvSpPr/>
              <p:nvPr/>
            </p:nvSpPr>
            <p:spPr>
              <a:xfrm>
                <a:off x="8881798" y="312841"/>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18"/>
              <p:cNvSpPr/>
              <p:nvPr/>
            </p:nvSpPr>
            <p:spPr>
              <a:xfrm>
                <a:off x="8952120" y="209880"/>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18"/>
              <p:cNvSpPr/>
              <p:nvPr/>
            </p:nvSpPr>
            <p:spPr>
              <a:xfrm>
                <a:off x="7971902" y="980748"/>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18"/>
              <p:cNvSpPr/>
              <p:nvPr/>
            </p:nvSpPr>
            <p:spPr>
              <a:xfrm>
                <a:off x="8024117" y="882945"/>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18"/>
              <p:cNvSpPr/>
              <p:nvPr/>
            </p:nvSpPr>
            <p:spPr>
              <a:xfrm>
                <a:off x="8130089" y="1048473"/>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18"/>
              <p:cNvSpPr/>
              <p:nvPr/>
            </p:nvSpPr>
            <p:spPr>
              <a:xfrm>
                <a:off x="8209973" y="1013236"/>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18"/>
              <p:cNvSpPr/>
              <p:nvPr/>
            </p:nvSpPr>
            <p:spPr>
              <a:xfrm>
                <a:off x="8307927" y="936929"/>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18"/>
              <p:cNvSpPr/>
              <p:nvPr/>
            </p:nvSpPr>
            <p:spPr>
              <a:xfrm>
                <a:off x="8173946" y="788643"/>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18"/>
              <p:cNvSpPr/>
              <p:nvPr/>
            </p:nvSpPr>
            <p:spPr>
              <a:xfrm>
                <a:off x="8234217" y="732099"/>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18"/>
              <p:cNvSpPr/>
              <p:nvPr/>
            </p:nvSpPr>
            <p:spPr>
              <a:xfrm>
                <a:off x="8330515" y="674502"/>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18"/>
              <p:cNvSpPr/>
              <p:nvPr/>
            </p:nvSpPr>
            <p:spPr>
              <a:xfrm>
                <a:off x="8423989" y="588595"/>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18"/>
              <p:cNvSpPr/>
              <p:nvPr/>
            </p:nvSpPr>
            <p:spPr>
              <a:xfrm>
                <a:off x="8390823" y="898003"/>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18"/>
              <p:cNvSpPr/>
              <p:nvPr/>
            </p:nvSpPr>
            <p:spPr>
              <a:xfrm>
                <a:off x="8494537" y="839389"/>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18"/>
              <p:cNvSpPr/>
              <p:nvPr/>
            </p:nvSpPr>
            <p:spPr>
              <a:xfrm>
                <a:off x="8588312" y="795984"/>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18"/>
              <p:cNvSpPr/>
              <p:nvPr/>
            </p:nvSpPr>
            <p:spPr>
              <a:xfrm>
                <a:off x="8775788" y="582157"/>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18"/>
              <p:cNvSpPr/>
              <p:nvPr/>
            </p:nvSpPr>
            <p:spPr>
              <a:xfrm>
                <a:off x="8691650" y="689259"/>
                <a:ext cx="47922" cy="71526"/>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18"/>
              <p:cNvSpPr/>
              <p:nvPr/>
            </p:nvSpPr>
            <p:spPr>
              <a:xfrm>
                <a:off x="8467394" y="454727"/>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18"/>
              <p:cNvSpPr/>
              <p:nvPr/>
            </p:nvSpPr>
            <p:spPr>
              <a:xfrm>
                <a:off x="8526423" y="297632"/>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18"/>
              <p:cNvSpPr/>
              <p:nvPr/>
            </p:nvSpPr>
            <p:spPr>
              <a:xfrm>
                <a:off x="8624377" y="150739"/>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18"/>
              <p:cNvSpPr/>
              <p:nvPr/>
            </p:nvSpPr>
            <p:spPr>
              <a:xfrm>
                <a:off x="8853752" y="510668"/>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18"/>
              <p:cNvSpPr/>
              <p:nvPr/>
            </p:nvSpPr>
            <p:spPr>
              <a:xfrm>
                <a:off x="8925241" y="374053"/>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18"/>
              <p:cNvSpPr/>
              <p:nvPr/>
            </p:nvSpPr>
            <p:spPr>
              <a:xfrm>
                <a:off x="8986415" y="266763"/>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9" name="Google Shape;2799;p18"/>
            <p:cNvGrpSpPr/>
            <p:nvPr/>
          </p:nvGrpSpPr>
          <p:grpSpPr>
            <a:xfrm rot="-1110663">
              <a:off x="7852317" y="272533"/>
              <a:ext cx="780902" cy="326888"/>
              <a:chOff x="7936040" y="253594"/>
              <a:chExt cx="780871" cy="326875"/>
            </a:xfrm>
          </p:grpSpPr>
          <p:sp>
            <p:nvSpPr>
              <p:cNvPr id="2800" name="Google Shape;2800;p18"/>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18"/>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18"/>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18"/>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18"/>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18"/>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18"/>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7" name="Google Shape;2807;p18"/>
            <p:cNvGrpSpPr/>
            <p:nvPr/>
          </p:nvGrpSpPr>
          <p:grpSpPr>
            <a:xfrm>
              <a:off x="7820614" y="807661"/>
              <a:ext cx="115572" cy="87940"/>
              <a:chOff x="7529664" y="637523"/>
              <a:chExt cx="115572" cy="87940"/>
            </a:xfrm>
          </p:grpSpPr>
          <p:sp>
            <p:nvSpPr>
              <p:cNvPr id="2808" name="Google Shape;2808;p18"/>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18"/>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18"/>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11" name="Google Shape;2811;p18"/>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18"/>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18"/>
            <p:cNvSpPr/>
            <p:nvPr/>
          </p:nvSpPr>
          <p:spPr>
            <a:xfrm>
              <a:off x="7913914" y="12904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18"/>
            <p:cNvSpPr/>
            <p:nvPr/>
          </p:nvSpPr>
          <p:spPr>
            <a:xfrm>
              <a:off x="7881545" y="341841"/>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18"/>
            <p:cNvSpPr/>
            <p:nvPr/>
          </p:nvSpPr>
          <p:spPr>
            <a:xfrm>
              <a:off x="9088045" y="14776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18"/>
            <p:cNvSpPr/>
            <p:nvPr/>
          </p:nvSpPr>
          <p:spPr>
            <a:xfrm>
              <a:off x="8305025" y="521732"/>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18"/>
            <p:cNvSpPr/>
            <p:nvPr/>
          </p:nvSpPr>
          <p:spPr>
            <a:xfrm>
              <a:off x="8254016" y="109164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18"/>
            <p:cNvSpPr/>
            <p:nvPr/>
          </p:nvSpPr>
          <p:spPr>
            <a:xfrm>
              <a:off x="8738198" y="17376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18"/>
            <p:cNvSpPr/>
            <p:nvPr/>
          </p:nvSpPr>
          <p:spPr>
            <a:xfrm>
              <a:off x="7692926" y="4979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0" name="Google Shape;2820;p18"/>
          <p:cNvGrpSpPr/>
          <p:nvPr/>
        </p:nvGrpSpPr>
        <p:grpSpPr>
          <a:xfrm>
            <a:off x="-134477" y="3653137"/>
            <a:ext cx="1727071" cy="1571249"/>
            <a:chOff x="-134477" y="3653137"/>
            <a:chExt cx="1727071" cy="1571249"/>
          </a:xfrm>
        </p:grpSpPr>
        <p:grpSp>
          <p:nvGrpSpPr>
            <p:cNvPr id="2821" name="Google Shape;2821;p18"/>
            <p:cNvGrpSpPr/>
            <p:nvPr/>
          </p:nvGrpSpPr>
          <p:grpSpPr>
            <a:xfrm>
              <a:off x="-75600" y="4091036"/>
              <a:ext cx="914079" cy="1092600"/>
              <a:chOff x="-91100" y="4114698"/>
              <a:chExt cx="914079" cy="1092600"/>
            </a:xfrm>
          </p:grpSpPr>
          <p:sp>
            <p:nvSpPr>
              <p:cNvPr id="2822" name="Google Shape;2822;p18"/>
              <p:cNvSpPr/>
              <p:nvPr/>
            </p:nvSpPr>
            <p:spPr>
              <a:xfrm>
                <a:off x="-70771" y="4114698"/>
                <a:ext cx="893750" cy="1092600"/>
              </a:xfrm>
              <a:custGeom>
                <a:rect b="b" l="l" r="r" t="t"/>
                <a:pathLst>
                  <a:path extrusionOk="0" h="43704" w="3575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cap="flat" cmpd="sng" w="9525">
                <a:solidFill>
                  <a:schemeClr val="dk2"/>
                </a:solidFill>
                <a:prstDash val="solid"/>
                <a:round/>
                <a:headEnd len="med" w="med" type="none"/>
                <a:tailEnd len="med" w="med" type="none"/>
              </a:ln>
            </p:spPr>
          </p:sp>
          <p:sp>
            <p:nvSpPr>
              <p:cNvPr id="2823" name="Google Shape;2823;p18"/>
              <p:cNvSpPr/>
              <p:nvPr/>
            </p:nvSpPr>
            <p:spPr>
              <a:xfrm>
                <a:off x="-91100" y="4167931"/>
                <a:ext cx="872854" cy="990206"/>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18"/>
              <p:cNvSpPr/>
              <p:nvPr/>
            </p:nvSpPr>
            <p:spPr>
              <a:xfrm>
                <a:off x="665718" y="4148465"/>
                <a:ext cx="59918" cy="110863"/>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18"/>
              <p:cNvSpPr/>
              <p:nvPr/>
            </p:nvSpPr>
            <p:spPr>
              <a:xfrm>
                <a:off x="499561" y="4227988"/>
                <a:ext cx="177374" cy="147449"/>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18"/>
              <p:cNvSpPr/>
              <p:nvPr/>
            </p:nvSpPr>
            <p:spPr>
              <a:xfrm>
                <a:off x="355736" y="4345272"/>
                <a:ext cx="266285" cy="163602"/>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18"/>
              <p:cNvSpPr/>
              <p:nvPr/>
            </p:nvSpPr>
            <p:spPr>
              <a:xfrm>
                <a:off x="225509" y="4482436"/>
                <a:ext cx="344358" cy="209990"/>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18"/>
              <p:cNvSpPr/>
              <p:nvPr/>
            </p:nvSpPr>
            <p:spPr>
              <a:xfrm>
                <a:off x="87200" y="4614705"/>
                <a:ext cx="406986" cy="247911"/>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18"/>
              <p:cNvSpPr/>
              <p:nvPr/>
            </p:nvSpPr>
            <p:spPr>
              <a:xfrm>
                <a:off x="13240" y="4693946"/>
                <a:ext cx="386225" cy="335073"/>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0" name="Google Shape;2830;p18"/>
            <p:cNvGrpSpPr/>
            <p:nvPr/>
          </p:nvGrpSpPr>
          <p:grpSpPr>
            <a:xfrm>
              <a:off x="-22453" y="4050638"/>
              <a:ext cx="191215" cy="563460"/>
              <a:chOff x="114197" y="3383775"/>
              <a:chExt cx="191215" cy="563460"/>
            </a:xfrm>
          </p:grpSpPr>
          <p:sp>
            <p:nvSpPr>
              <p:cNvPr id="2831" name="Google Shape;2831;p18"/>
              <p:cNvSpPr/>
              <p:nvPr/>
            </p:nvSpPr>
            <p:spPr>
              <a:xfrm>
                <a:off x="195999" y="3383775"/>
                <a:ext cx="46078" cy="563460"/>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18"/>
              <p:cNvSpPr/>
              <p:nvPr/>
            </p:nvSpPr>
            <p:spPr>
              <a:xfrm>
                <a:off x="151094" y="3416807"/>
                <a:ext cx="82457" cy="82457"/>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18"/>
              <p:cNvSpPr/>
              <p:nvPr/>
            </p:nvSpPr>
            <p:spPr>
              <a:xfrm>
                <a:off x="216121" y="3493258"/>
                <a:ext cx="89291" cy="80110"/>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18"/>
              <p:cNvSpPr/>
              <p:nvPr/>
            </p:nvSpPr>
            <p:spPr>
              <a:xfrm>
                <a:off x="148782" y="3541269"/>
                <a:ext cx="72585" cy="79834"/>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18"/>
              <p:cNvSpPr/>
              <p:nvPr/>
            </p:nvSpPr>
            <p:spPr>
              <a:xfrm>
                <a:off x="202212" y="3644643"/>
                <a:ext cx="74415" cy="70066"/>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18"/>
              <p:cNvSpPr/>
              <p:nvPr/>
            </p:nvSpPr>
            <p:spPr>
              <a:xfrm>
                <a:off x="114197" y="3708842"/>
                <a:ext cx="92294" cy="66752"/>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7" name="Google Shape;2837;p18"/>
            <p:cNvGrpSpPr/>
            <p:nvPr/>
          </p:nvGrpSpPr>
          <p:grpSpPr>
            <a:xfrm rot="-820414">
              <a:off x="-93823" y="4052283"/>
              <a:ext cx="584197" cy="414004"/>
              <a:chOff x="357531" y="3743933"/>
              <a:chExt cx="584172" cy="413986"/>
            </a:xfrm>
          </p:grpSpPr>
          <p:sp>
            <p:nvSpPr>
              <p:cNvPr id="2838" name="Google Shape;2838;p18"/>
              <p:cNvSpPr/>
              <p:nvPr/>
            </p:nvSpPr>
            <p:spPr>
              <a:xfrm>
                <a:off x="357531" y="3755645"/>
                <a:ext cx="477034" cy="402274"/>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18"/>
              <p:cNvSpPr/>
              <p:nvPr/>
            </p:nvSpPr>
            <p:spPr>
              <a:xfrm>
                <a:off x="668480" y="3818980"/>
                <a:ext cx="261729" cy="94365"/>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18"/>
              <p:cNvSpPr/>
              <p:nvPr/>
            </p:nvSpPr>
            <p:spPr>
              <a:xfrm>
                <a:off x="771508" y="3797132"/>
                <a:ext cx="133367"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18"/>
              <p:cNvSpPr/>
              <p:nvPr/>
            </p:nvSpPr>
            <p:spPr>
              <a:xfrm>
                <a:off x="716974" y="3773144"/>
                <a:ext cx="62024" cy="134644"/>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18"/>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18"/>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18"/>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18"/>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18"/>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7" name="Google Shape;2847;p18"/>
            <p:cNvGrpSpPr/>
            <p:nvPr/>
          </p:nvGrpSpPr>
          <p:grpSpPr>
            <a:xfrm>
              <a:off x="395516" y="4840024"/>
              <a:ext cx="971395" cy="384362"/>
              <a:chOff x="1928754" y="4491924"/>
              <a:chExt cx="971395" cy="384362"/>
            </a:xfrm>
          </p:grpSpPr>
          <p:sp>
            <p:nvSpPr>
              <p:cNvPr id="2848" name="Google Shape;2848;p18"/>
              <p:cNvSpPr/>
              <p:nvPr/>
            </p:nvSpPr>
            <p:spPr>
              <a:xfrm>
                <a:off x="1929030" y="4491924"/>
                <a:ext cx="971119" cy="384292"/>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18"/>
              <p:cNvSpPr/>
              <p:nvPr/>
            </p:nvSpPr>
            <p:spPr>
              <a:xfrm>
                <a:off x="1928754" y="4596368"/>
                <a:ext cx="964492" cy="232908"/>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18"/>
              <p:cNvSpPr/>
              <p:nvPr/>
            </p:nvSpPr>
            <p:spPr>
              <a:xfrm>
                <a:off x="2644534" y="4512219"/>
                <a:ext cx="126049" cy="175786"/>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18"/>
              <p:cNvSpPr/>
              <p:nvPr/>
            </p:nvSpPr>
            <p:spPr>
              <a:xfrm>
                <a:off x="2466089" y="4498413"/>
                <a:ext cx="159184" cy="277260"/>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18"/>
              <p:cNvSpPr/>
              <p:nvPr/>
            </p:nvSpPr>
            <p:spPr>
              <a:xfrm>
                <a:off x="2278395" y="4553155"/>
                <a:ext cx="153593" cy="289720"/>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18"/>
              <p:cNvSpPr/>
              <p:nvPr/>
            </p:nvSpPr>
            <p:spPr>
              <a:xfrm>
                <a:off x="2091908" y="4660808"/>
                <a:ext cx="148933" cy="215478"/>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4" name="Google Shape;2854;p18"/>
            <p:cNvGrpSpPr/>
            <p:nvPr/>
          </p:nvGrpSpPr>
          <p:grpSpPr>
            <a:xfrm>
              <a:off x="287292" y="3972850"/>
              <a:ext cx="1187845" cy="1134825"/>
              <a:chOff x="287292" y="3972850"/>
              <a:chExt cx="1187845" cy="1134825"/>
            </a:xfrm>
          </p:grpSpPr>
          <p:sp>
            <p:nvSpPr>
              <p:cNvPr id="2855" name="Google Shape;2855;p18"/>
              <p:cNvSpPr/>
              <p:nvPr/>
            </p:nvSpPr>
            <p:spPr>
              <a:xfrm>
                <a:off x="287292" y="3972850"/>
                <a:ext cx="1094614" cy="1134825"/>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18"/>
              <p:cNvSpPr/>
              <p:nvPr/>
            </p:nvSpPr>
            <p:spPr>
              <a:xfrm>
                <a:off x="476919" y="4940801"/>
                <a:ext cx="420257" cy="59401"/>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18"/>
              <p:cNvSpPr/>
              <p:nvPr/>
            </p:nvSpPr>
            <p:spPr>
              <a:xfrm>
                <a:off x="551749" y="4800116"/>
                <a:ext cx="429472"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18"/>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18"/>
              <p:cNvSpPr/>
              <p:nvPr/>
            </p:nvSpPr>
            <p:spPr>
              <a:xfrm>
                <a:off x="734818" y="4527686"/>
                <a:ext cx="368450"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18"/>
              <p:cNvSpPr/>
              <p:nvPr/>
            </p:nvSpPr>
            <p:spPr>
              <a:xfrm>
                <a:off x="894831" y="4446919"/>
                <a:ext cx="249890"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18"/>
              <p:cNvSpPr/>
              <p:nvPr/>
            </p:nvSpPr>
            <p:spPr>
              <a:xfrm>
                <a:off x="998481" y="4381030"/>
                <a:ext cx="216479"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18"/>
              <p:cNvSpPr/>
              <p:nvPr/>
            </p:nvSpPr>
            <p:spPr>
              <a:xfrm>
                <a:off x="1119354" y="4323458"/>
                <a:ext cx="181964" cy="65510"/>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18"/>
              <p:cNvSpPr/>
              <p:nvPr/>
            </p:nvSpPr>
            <p:spPr>
              <a:xfrm>
                <a:off x="1195357" y="4256118"/>
                <a:ext cx="232218"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18"/>
              <p:cNvSpPr/>
              <p:nvPr/>
            </p:nvSpPr>
            <p:spPr>
              <a:xfrm>
                <a:off x="1282853" y="4128791"/>
                <a:ext cx="192284"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18"/>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18"/>
              <p:cNvSpPr/>
              <p:nvPr/>
            </p:nvSpPr>
            <p:spPr>
              <a:xfrm>
                <a:off x="1172335" y="4076707"/>
                <a:ext cx="67581" cy="176580"/>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18"/>
              <p:cNvSpPr/>
              <p:nvPr/>
            </p:nvSpPr>
            <p:spPr>
              <a:xfrm>
                <a:off x="1061782" y="4151260"/>
                <a:ext cx="89463" cy="156112"/>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18"/>
              <p:cNvSpPr/>
              <p:nvPr/>
            </p:nvSpPr>
            <p:spPr>
              <a:xfrm>
                <a:off x="982362" y="4176767"/>
                <a:ext cx="79627" cy="168607"/>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18"/>
              <p:cNvSpPr/>
              <p:nvPr/>
            </p:nvSpPr>
            <p:spPr>
              <a:xfrm>
                <a:off x="856864" y="4232924"/>
                <a:ext cx="94434" cy="159667"/>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18"/>
              <p:cNvSpPr/>
              <p:nvPr/>
            </p:nvSpPr>
            <p:spPr>
              <a:xfrm>
                <a:off x="767055" y="4265472"/>
                <a:ext cx="99059" cy="180066"/>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18"/>
              <p:cNvSpPr/>
              <p:nvPr/>
            </p:nvSpPr>
            <p:spPr>
              <a:xfrm>
                <a:off x="662267" y="4355799"/>
                <a:ext cx="119768" cy="173784"/>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18"/>
              <p:cNvSpPr/>
              <p:nvPr/>
            </p:nvSpPr>
            <p:spPr>
              <a:xfrm>
                <a:off x="562103" y="4460311"/>
                <a:ext cx="141650" cy="162532"/>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18"/>
              <p:cNvSpPr/>
              <p:nvPr/>
            </p:nvSpPr>
            <p:spPr>
              <a:xfrm>
                <a:off x="448134" y="4525304"/>
                <a:ext cx="184898" cy="205780"/>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18"/>
              <p:cNvSpPr/>
              <p:nvPr/>
            </p:nvSpPr>
            <p:spPr>
              <a:xfrm>
                <a:off x="410132" y="4644141"/>
                <a:ext cx="152005" cy="185968"/>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18"/>
              <p:cNvSpPr/>
              <p:nvPr/>
            </p:nvSpPr>
            <p:spPr>
              <a:xfrm>
                <a:off x="387214" y="4767361"/>
                <a:ext cx="108171" cy="159460"/>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18"/>
              <p:cNvSpPr/>
              <p:nvPr/>
            </p:nvSpPr>
            <p:spPr>
              <a:xfrm>
                <a:off x="1353437" y="4158681"/>
                <a:ext cx="76417"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18"/>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18"/>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18"/>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18"/>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18"/>
              <p:cNvSpPr/>
              <p:nvPr/>
            </p:nvSpPr>
            <p:spPr>
              <a:xfrm>
                <a:off x="1168158" y="4353279"/>
                <a:ext cx="68306"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18"/>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18"/>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18"/>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18"/>
              <p:cNvSpPr/>
              <p:nvPr/>
            </p:nvSpPr>
            <p:spPr>
              <a:xfrm>
                <a:off x="1019673" y="4213561"/>
                <a:ext cx="11079" cy="58124"/>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18"/>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18"/>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18"/>
              <p:cNvSpPr/>
              <p:nvPr/>
            </p:nvSpPr>
            <p:spPr>
              <a:xfrm>
                <a:off x="606732" y="4521438"/>
                <a:ext cx="55984"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18"/>
              <p:cNvSpPr/>
              <p:nvPr/>
            </p:nvSpPr>
            <p:spPr>
              <a:xfrm>
                <a:off x="697472" y="4402671"/>
                <a:ext cx="45802"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18"/>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18"/>
              <p:cNvSpPr/>
              <p:nvPr/>
            </p:nvSpPr>
            <p:spPr>
              <a:xfrm>
                <a:off x="806541" y="4825899"/>
                <a:ext cx="95262"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18"/>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18"/>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18"/>
              <p:cNvSpPr/>
              <p:nvPr/>
            </p:nvSpPr>
            <p:spPr>
              <a:xfrm>
                <a:off x="458005" y="4696224"/>
                <a:ext cx="63163" cy="74277"/>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18"/>
              <p:cNvSpPr/>
              <p:nvPr/>
            </p:nvSpPr>
            <p:spPr>
              <a:xfrm>
                <a:off x="413446" y="4798701"/>
                <a:ext cx="49012" cy="74277"/>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6" name="Google Shape;2896;p18"/>
            <p:cNvGrpSpPr/>
            <p:nvPr/>
          </p:nvGrpSpPr>
          <p:grpSpPr>
            <a:xfrm>
              <a:off x="698404" y="4536073"/>
              <a:ext cx="744185" cy="310361"/>
              <a:chOff x="698404" y="4536073"/>
              <a:chExt cx="744185" cy="310361"/>
            </a:xfrm>
          </p:grpSpPr>
          <p:sp>
            <p:nvSpPr>
              <p:cNvPr id="2897" name="Google Shape;2897;p18"/>
              <p:cNvSpPr/>
              <p:nvPr/>
            </p:nvSpPr>
            <p:spPr>
              <a:xfrm>
                <a:off x="698404" y="4575835"/>
                <a:ext cx="689717" cy="270599"/>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18"/>
              <p:cNvSpPr/>
              <p:nvPr/>
            </p:nvSpPr>
            <p:spPr>
              <a:xfrm>
                <a:off x="1244437" y="4664884"/>
                <a:ext cx="116316" cy="61748"/>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18"/>
              <p:cNvSpPr/>
              <p:nvPr/>
            </p:nvSpPr>
            <p:spPr>
              <a:xfrm>
                <a:off x="1289756" y="4685766"/>
                <a:ext cx="146241"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18"/>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18"/>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18"/>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18"/>
              <p:cNvSpPr/>
              <p:nvPr/>
            </p:nvSpPr>
            <p:spPr>
              <a:xfrm>
                <a:off x="1127845" y="4681348"/>
                <a:ext cx="18707" cy="48287"/>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4" name="Google Shape;2904;p18"/>
            <p:cNvGrpSpPr/>
            <p:nvPr/>
          </p:nvGrpSpPr>
          <p:grpSpPr>
            <a:xfrm>
              <a:off x="1480868" y="4370675"/>
              <a:ext cx="111726" cy="84079"/>
              <a:chOff x="1480868" y="4370675"/>
              <a:chExt cx="111726" cy="84079"/>
            </a:xfrm>
          </p:grpSpPr>
          <p:sp>
            <p:nvSpPr>
              <p:cNvPr id="2905" name="Google Shape;2905;p18"/>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18"/>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18"/>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8" name="Google Shape;2908;p18"/>
            <p:cNvGrpSpPr/>
            <p:nvPr/>
          </p:nvGrpSpPr>
          <p:grpSpPr>
            <a:xfrm>
              <a:off x="497557" y="3828541"/>
              <a:ext cx="111692" cy="96747"/>
              <a:chOff x="511469" y="3533641"/>
              <a:chExt cx="111692" cy="96747"/>
            </a:xfrm>
          </p:grpSpPr>
          <p:sp>
            <p:nvSpPr>
              <p:cNvPr id="2909" name="Google Shape;2909;p18"/>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18"/>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18"/>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2" name="Google Shape;2912;p18"/>
            <p:cNvSpPr/>
            <p:nvPr/>
          </p:nvSpPr>
          <p:spPr>
            <a:xfrm>
              <a:off x="1061766" y="3978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18"/>
            <p:cNvSpPr/>
            <p:nvPr/>
          </p:nvSpPr>
          <p:spPr>
            <a:xfrm>
              <a:off x="1494708"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18"/>
            <p:cNvSpPr/>
            <p:nvPr/>
          </p:nvSpPr>
          <p:spPr>
            <a:xfrm>
              <a:off x="57151" y="38545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18"/>
            <p:cNvSpPr/>
            <p:nvPr/>
          </p:nvSpPr>
          <p:spPr>
            <a:xfrm>
              <a:off x="1269199" y="38882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18"/>
            <p:cNvSpPr/>
            <p:nvPr/>
          </p:nvSpPr>
          <p:spPr>
            <a:xfrm>
              <a:off x="2646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18"/>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18"/>
            <p:cNvSpPr/>
            <p:nvPr/>
          </p:nvSpPr>
          <p:spPr>
            <a:xfrm>
              <a:off x="821979"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9" name="Google Shape;2919;p18"/>
          <p:cNvGrpSpPr/>
          <p:nvPr/>
        </p:nvGrpSpPr>
        <p:grpSpPr>
          <a:xfrm>
            <a:off x="788653" y="49798"/>
            <a:ext cx="342002" cy="326317"/>
            <a:chOff x="1169653" y="125998"/>
            <a:chExt cx="342002" cy="326317"/>
          </a:xfrm>
        </p:grpSpPr>
        <p:sp>
          <p:nvSpPr>
            <p:cNvPr id="2920" name="Google Shape;2920;p18"/>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18"/>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18"/>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3" name="Google Shape;2923;p18"/>
          <p:cNvGrpSpPr/>
          <p:nvPr/>
        </p:nvGrpSpPr>
        <p:grpSpPr>
          <a:xfrm>
            <a:off x="-490086" y="0"/>
            <a:ext cx="1575215" cy="1947626"/>
            <a:chOff x="-490086" y="0"/>
            <a:chExt cx="1575215" cy="1947626"/>
          </a:xfrm>
        </p:grpSpPr>
        <p:grpSp>
          <p:nvGrpSpPr>
            <p:cNvPr id="2924" name="Google Shape;2924;p18"/>
            <p:cNvGrpSpPr/>
            <p:nvPr/>
          </p:nvGrpSpPr>
          <p:grpSpPr>
            <a:xfrm rot="554175">
              <a:off x="-377986" y="98660"/>
              <a:ext cx="1351016" cy="1505965"/>
              <a:chOff x="-257414" y="402406"/>
              <a:chExt cx="1351063" cy="1506018"/>
            </a:xfrm>
          </p:grpSpPr>
          <p:sp>
            <p:nvSpPr>
              <p:cNvPr id="2925" name="Google Shape;2925;p18"/>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18"/>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18"/>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18"/>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18"/>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18"/>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18"/>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18"/>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3" name="Google Shape;2933;p18"/>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4" name="Google Shape;2934;p18"/>
          <p:cNvGrpSpPr/>
          <p:nvPr/>
        </p:nvGrpSpPr>
        <p:grpSpPr>
          <a:xfrm>
            <a:off x="7133439" y="3487252"/>
            <a:ext cx="2480886" cy="1832467"/>
            <a:chOff x="7133439" y="3487252"/>
            <a:chExt cx="2480886" cy="1832467"/>
          </a:xfrm>
        </p:grpSpPr>
        <p:sp>
          <p:nvSpPr>
            <p:cNvPr id="2935" name="Google Shape;2935;p18"/>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18"/>
            <p:cNvSpPr/>
            <p:nvPr/>
          </p:nvSpPr>
          <p:spPr>
            <a:xfrm>
              <a:off x="7133439" y="4871614"/>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7" name="Google Shape;2937;p18"/>
            <p:cNvGrpSpPr/>
            <p:nvPr/>
          </p:nvGrpSpPr>
          <p:grpSpPr>
            <a:xfrm rot="-1253440">
              <a:off x="8393308" y="3636190"/>
              <a:ext cx="1048937" cy="1158529"/>
              <a:chOff x="8231925" y="3292177"/>
              <a:chExt cx="1048895" cy="1158482"/>
            </a:xfrm>
          </p:grpSpPr>
          <p:sp>
            <p:nvSpPr>
              <p:cNvPr id="2938" name="Google Shape;2938;p18"/>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18"/>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18"/>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18"/>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18"/>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18"/>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18"/>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5" name="Google Shape;2945;p18"/>
            <p:cNvGrpSpPr/>
            <p:nvPr/>
          </p:nvGrpSpPr>
          <p:grpSpPr>
            <a:xfrm flipH="1" rot="2700000">
              <a:off x="8159393" y="4829632"/>
              <a:ext cx="408102" cy="405131"/>
              <a:chOff x="233409" y="90004"/>
              <a:chExt cx="408106" cy="405134"/>
            </a:xfrm>
          </p:grpSpPr>
          <p:sp>
            <p:nvSpPr>
              <p:cNvPr id="2946" name="Google Shape;2946;p18"/>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18"/>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18"/>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18"/>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18"/>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18"/>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18"/>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18"/>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18"/>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55" name="Google Shape;2955;p18"/>
          <p:cNvSpPr txBox="1"/>
          <p:nvPr>
            <p:ph idx="6"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1_1">
    <p:spTree>
      <p:nvGrpSpPr>
        <p:cNvPr id="2956" name="Shape 2956"/>
        <p:cNvGrpSpPr/>
        <p:nvPr/>
      </p:nvGrpSpPr>
      <p:grpSpPr>
        <a:xfrm>
          <a:off x="0" y="0"/>
          <a:ext cx="0" cy="0"/>
          <a:chOff x="0" y="0"/>
          <a:chExt cx="0" cy="0"/>
        </a:xfrm>
      </p:grpSpPr>
      <p:sp>
        <p:nvSpPr>
          <p:cNvPr id="2957" name="Google Shape;2957;p19"/>
          <p:cNvSpPr/>
          <p:nvPr/>
        </p:nvSpPr>
        <p:spPr>
          <a:xfrm flipH="1">
            <a:off x="255113" y="14905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19"/>
          <p:cNvSpPr txBox="1"/>
          <p:nvPr>
            <p:ph idx="1" type="subTitle"/>
          </p:nvPr>
        </p:nvSpPr>
        <p:spPr>
          <a:xfrm>
            <a:off x="1422173" y="1716850"/>
            <a:ext cx="22251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b="0" sz="1400">
                <a:solidFill>
                  <a:schemeClr val="dk1"/>
                </a:solidFill>
                <a:latin typeface="Ubuntu"/>
                <a:ea typeface="Ubuntu"/>
                <a:cs typeface="Ubuntu"/>
                <a:sym typeface="Ubuntu"/>
              </a:defRPr>
            </a:lvl1pPr>
            <a:lvl2pPr lvl="1"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p:txBody>
      </p:sp>
      <p:sp>
        <p:nvSpPr>
          <p:cNvPr id="2959" name="Google Shape;2959;p19"/>
          <p:cNvSpPr txBox="1"/>
          <p:nvPr>
            <p:ph idx="2" type="subTitle"/>
          </p:nvPr>
        </p:nvSpPr>
        <p:spPr>
          <a:xfrm>
            <a:off x="5496727" y="1716850"/>
            <a:ext cx="22251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b="0" sz="1400">
                <a:solidFill>
                  <a:schemeClr val="dk1"/>
                </a:solidFill>
                <a:latin typeface="Ubuntu"/>
                <a:ea typeface="Ubuntu"/>
                <a:cs typeface="Ubuntu"/>
                <a:sym typeface="Ubuntu"/>
              </a:defRPr>
            </a:lvl1pPr>
            <a:lvl2pPr lvl="1" rtl="0" algn="r">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gn="r">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gn="r">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gn="r">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gn="r">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gn="r">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gn="r">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gn="r">
              <a:lnSpc>
                <a:spcPct val="100000"/>
              </a:lnSpc>
              <a:spcBef>
                <a:spcPts val="0"/>
              </a:spcBef>
              <a:spcAft>
                <a:spcPts val="0"/>
              </a:spcAft>
              <a:buSzPts val="2400"/>
              <a:buFont typeface="Montserrat"/>
              <a:buNone/>
              <a:defRPr>
                <a:latin typeface="Montserrat"/>
                <a:ea typeface="Montserrat"/>
                <a:cs typeface="Montserrat"/>
                <a:sym typeface="Montserrat"/>
              </a:defRPr>
            </a:lvl9pPr>
          </a:lstStyle>
          <a:p/>
        </p:txBody>
      </p:sp>
      <p:sp>
        <p:nvSpPr>
          <p:cNvPr id="2960" name="Google Shape;2960;p19"/>
          <p:cNvSpPr txBox="1"/>
          <p:nvPr>
            <p:ph idx="3" type="subTitle"/>
          </p:nvPr>
        </p:nvSpPr>
        <p:spPr>
          <a:xfrm>
            <a:off x="1422173" y="3494753"/>
            <a:ext cx="22251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b="0" sz="1400">
                <a:solidFill>
                  <a:schemeClr val="dk1"/>
                </a:solidFill>
                <a:latin typeface="Ubuntu"/>
                <a:ea typeface="Ubuntu"/>
                <a:cs typeface="Ubuntu"/>
                <a:sym typeface="Ubuntu"/>
              </a:defRPr>
            </a:lvl1pPr>
            <a:lvl2pPr lvl="1"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p:txBody>
      </p:sp>
      <p:sp>
        <p:nvSpPr>
          <p:cNvPr id="2961" name="Google Shape;2961;p19"/>
          <p:cNvSpPr txBox="1"/>
          <p:nvPr>
            <p:ph idx="4" type="subTitle"/>
          </p:nvPr>
        </p:nvSpPr>
        <p:spPr>
          <a:xfrm>
            <a:off x="5496727" y="3494753"/>
            <a:ext cx="22251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b="0" sz="1400">
                <a:solidFill>
                  <a:schemeClr val="dk1"/>
                </a:solidFill>
                <a:latin typeface="Ubuntu"/>
                <a:ea typeface="Ubuntu"/>
                <a:cs typeface="Ubuntu"/>
                <a:sym typeface="Ubuntu"/>
              </a:defRPr>
            </a:lvl1pPr>
            <a:lvl2pPr lvl="1" rtl="0" algn="r">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gn="r">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gn="r">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gn="r">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gn="r">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gn="r">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gn="r">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gn="r">
              <a:lnSpc>
                <a:spcPct val="100000"/>
              </a:lnSpc>
              <a:spcBef>
                <a:spcPts val="0"/>
              </a:spcBef>
              <a:spcAft>
                <a:spcPts val="0"/>
              </a:spcAft>
              <a:buSzPts val="2400"/>
              <a:buFont typeface="Montserrat"/>
              <a:buNone/>
              <a:defRPr>
                <a:latin typeface="Montserrat"/>
                <a:ea typeface="Montserrat"/>
                <a:cs typeface="Montserrat"/>
                <a:sym typeface="Montserrat"/>
              </a:defRPr>
            </a:lvl9pPr>
          </a:lstStyle>
          <a:p/>
        </p:txBody>
      </p:sp>
      <p:sp>
        <p:nvSpPr>
          <p:cNvPr id="2962" name="Google Shape;2962;p19"/>
          <p:cNvSpPr txBox="1"/>
          <p:nvPr>
            <p:ph idx="5" type="subTitle"/>
          </p:nvPr>
        </p:nvSpPr>
        <p:spPr>
          <a:xfrm>
            <a:off x="1917300" y="747725"/>
            <a:ext cx="5309400" cy="400500"/>
          </a:xfrm>
          <a:prstGeom prst="rect">
            <a:avLst/>
          </a:prstGeom>
        </p:spPr>
        <p:txBody>
          <a:bodyPr anchorCtr="0" anchor="t" bIns="91425" lIns="91425" spcFirstLastPara="1" rIns="91425" wrap="square" tIns="91425">
            <a:noAutofit/>
          </a:bodyPr>
          <a:lstStyle>
            <a:lvl1pPr lvl="0" algn="ctr">
              <a:spcBef>
                <a:spcPts val="0"/>
              </a:spcBef>
              <a:spcAft>
                <a:spcPts val="0"/>
              </a:spcAft>
              <a:buSzPts val="2400"/>
              <a:buNone/>
              <a:defRPr b="0" sz="1400">
                <a:solidFill>
                  <a:schemeClr val="dk1"/>
                </a:solidFill>
                <a:latin typeface="Ubuntu"/>
                <a:ea typeface="Ubuntu"/>
                <a:cs typeface="Ubuntu"/>
                <a:sym typeface="Ubuntu"/>
              </a:defRPr>
            </a:lvl1pPr>
            <a:lvl2pPr lvl="1">
              <a:spcBef>
                <a:spcPts val="0"/>
              </a:spcBef>
              <a:spcAft>
                <a:spcPts val="0"/>
              </a:spcAft>
              <a:buSzPts val="2400"/>
              <a:buNone/>
              <a:defRPr>
                <a:latin typeface="Ubuntu"/>
                <a:ea typeface="Ubuntu"/>
                <a:cs typeface="Ubuntu"/>
                <a:sym typeface="Ubuntu"/>
              </a:defRPr>
            </a:lvl2pPr>
            <a:lvl3pPr lvl="2">
              <a:spcBef>
                <a:spcPts val="0"/>
              </a:spcBef>
              <a:spcAft>
                <a:spcPts val="0"/>
              </a:spcAft>
              <a:buSzPts val="2400"/>
              <a:buNone/>
              <a:defRPr>
                <a:latin typeface="Ubuntu"/>
                <a:ea typeface="Ubuntu"/>
                <a:cs typeface="Ubuntu"/>
                <a:sym typeface="Ubuntu"/>
              </a:defRPr>
            </a:lvl3pPr>
            <a:lvl4pPr lvl="3">
              <a:spcBef>
                <a:spcPts val="0"/>
              </a:spcBef>
              <a:spcAft>
                <a:spcPts val="0"/>
              </a:spcAft>
              <a:buSzPts val="2400"/>
              <a:buNone/>
              <a:defRPr>
                <a:latin typeface="Ubuntu"/>
                <a:ea typeface="Ubuntu"/>
                <a:cs typeface="Ubuntu"/>
                <a:sym typeface="Ubuntu"/>
              </a:defRPr>
            </a:lvl4pPr>
            <a:lvl5pPr lvl="4">
              <a:spcBef>
                <a:spcPts val="0"/>
              </a:spcBef>
              <a:spcAft>
                <a:spcPts val="0"/>
              </a:spcAft>
              <a:buSzPts val="2400"/>
              <a:buNone/>
              <a:defRPr>
                <a:latin typeface="Ubuntu"/>
                <a:ea typeface="Ubuntu"/>
                <a:cs typeface="Ubuntu"/>
                <a:sym typeface="Ubuntu"/>
              </a:defRPr>
            </a:lvl5pPr>
            <a:lvl6pPr lvl="5">
              <a:spcBef>
                <a:spcPts val="0"/>
              </a:spcBef>
              <a:spcAft>
                <a:spcPts val="0"/>
              </a:spcAft>
              <a:buSzPts val="2400"/>
              <a:buNone/>
              <a:defRPr>
                <a:latin typeface="Ubuntu"/>
                <a:ea typeface="Ubuntu"/>
                <a:cs typeface="Ubuntu"/>
                <a:sym typeface="Ubuntu"/>
              </a:defRPr>
            </a:lvl6pPr>
            <a:lvl7pPr lvl="6">
              <a:spcBef>
                <a:spcPts val="0"/>
              </a:spcBef>
              <a:spcAft>
                <a:spcPts val="0"/>
              </a:spcAft>
              <a:buSzPts val="2400"/>
              <a:buNone/>
              <a:defRPr>
                <a:latin typeface="Ubuntu"/>
                <a:ea typeface="Ubuntu"/>
                <a:cs typeface="Ubuntu"/>
                <a:sym typeface="Ubuntu"/>
              </a:defRPr>
            </a:lvl7pPr>
            <a:lvl8pPr lvl="7">
              <a:spcBef>
                <a:spcPts val="0"/>
              </a:spcBef>
              <a:spcAft>
                <a:spcPts val="0"/>
              </a:spcAft>
              <a:buSzPts val="2400"/>
              <a:buNone/>
              <a:defRPr>
                <a:latin typeface="Ubuntu"/>
                <a:ea typeface="Ubuntu"/>
                <a:cs typeface="Ubuntu"/>
                <a:sym typeface="Ubuntu"/>
              </a:defRPr>
            </a:lvl8pPr>
            <a:lvl9pPr lvl="8">
              <a:spcBef>
                <a:spcPts val="0"/>
              </a:spcBef>
              <a:spcAft>
                <a:spcPts val="0"/>
              </a:spcAft>
              <a:buSzPts val="2400"/>
              <a:buNone/>
              <a:defRPr>
                <a:latin typeface="Ubuntu"/>
                <a:ea typeface="Ubuntu"/>
                <a:cs typeface="Ubuntu"/>
                <a:sym typeface="Ubuntu"/>
              </a:defRPr>
            </a:lvl9pPr>
          </a:lstStyle>
          <a:p/>
        </p:txBody>
      </p:sp>
      <p:sp>
        <p:nvSpPr>
          <p:cNvPr id="2963" name="Google Shape;2963;p19"/>
          <p:cNvSpPr txBox="1"/>
          <p:nvPr>
            <p:ph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64" name="Google Shape;2964;p19"/>
          <p:cNvSpPr/>
          <p:nvPr/>
        </p:nvSpPr>
        <p:spPr>
          <a:xfrm>
            <a:off x="-865825" y="-22870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2965" name="Google Shape;2965;p19"/>
          <p:cNvSpPr/>
          <p:nvPr/>
        </p:nvSpPr>
        <p:spPr>
          <a:xfrm>
            <a:off x="6144950" y="-1677575"/>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2966" name="Google Shape;2966;p19"/>
          <p:cNvSpPr/>
          <p:nvPr/>
        </p:nvSpPr>
        <p:spPr>
          <a:xfrm>
            <a:off x="2680304" y="4555992"/>
            <a:ext cx="6920625" cy="869350"/>
          </a:xfrm>
          <a:custGeom>
            <a:rect b="b" l="l" r="r" t="t"/>
            <a:pathLst>
              <a:path extrusionOk="0" h="34774" w="276825">
                <a:moveTo>
                  <a:pt x="27416" y="7421"/>
                </a:moveTo>
                <a:cubicBezTo>
                  <a:pt x="38878" y="5643"/>
                  <a:pt x="67218" y="20254"/>
                  <a:pt x="85914" y="21213"/>
                </a:cubicBezTo>
                <a:cubicBezTo>
                  <a:pt x="104610" y="22172"/>
                  <a:pt x="120144" y="14034"/>
                  <a:pt x="139590" y="13177"/>
                </a:cubicBezTo>
                <a:cubicBezTo>
                  <a:pt x="159036" y="12320"/>
                  <a:pt x="183517" y="18266"/>
                  <a:pt x="202588" y="16070"/>
                </a:cubicBezTo>
                <a:cubicBezTo>
                  <a:pt x="221659" y="13874"/>
                  <a:pt x="241641" y="65"/>
                  <a:pt x="254014" y="0"/>
                </a:cubicBezTo>
                <a:cubicBezTo>
                  <a:pt x="266387" y="-65"/>
                  <a:pt x="276967" y="10330"/>
                  <a:pt x="276824" y="15678"/>
                </a:cubicBezTo>
                <a:cubicBezTo>
                  <a:pt x="276681" y="21026"/>
                  <a:pt x="255914" y="28981"/>
                  <a:pt x="253157" y="32089"/>
                </a:cubicBezTo>
                <a:cubicBezTo>
                  <a:pt x="250400" y="35197"/>
                  <a:pt x="299618" y="34360"/>
                  <a:pt x="260282" y="34325"/>
                </a:cubicBezTo>
                <a:cubicBezTo>
                  <a:pt x="220946" y="34290"/>
                  <a:pt x="55954" y="36364"/>
                  <a:pt x="17143" y="31880"/>
                </a:cubicBezTo>
                <a:cubicBezTo>
                  <a:pt x="-21668" y="27396"/>
                  <a:pt x="15954" y="9199"/>
                  <a:pt x="27416" y="7421"/>
                </a:cubicBezTo>
                <a:close/>
              </a:path>
            </a:pathLst>
          </a:custGeom>
          <a:solidFill>
            <a:schemeClr val="accent2"/>
          </a:solidFill>
          <a:ln>
            <a:noFill/>
          </a:ln>
        </p:spPr>
      </p:sp>
      <p:sp>
        <p:nvSpPr>
          <p:cNvPr id="2967" name="Google Shape;2967;p19"/>
          <p:cNvSpPr/>
          <p:nvPr/>
        </p:nvSpPr>
        <p:spPr>
          <a:xfrm>
            <a:off x="-494080" y="4512971"/>
            <a:ext cx="5444575" cy="1080725"/>
          </a:xfrm>
          <a:custGeom>
            <a:rect b="b" l="l" r="r" t="t"/>
            <a:pathLst>
              <a:path extrusionOk="0" h="43229" w="217783">
                <a:moveTo>
                  <a:pt x="11664" y="10067"/>
                </a:moveTo>
                <a:cubicBezTo>
                  <a:pt x="15049" y="3401"/>
                  <a:pt x="26252" y="-1332"/>
                  <a:pt x="37050" y="337"/>
                </a:cubicBezTo>
                <a:cubicBezTo>
                  <a:pt x="47848" y="2007"/>
                  <a:pt x="66964" y="16555"/>
                  <a:pt x="76451" y="20084"/>
                </a:cubicBezTo>
                <a:cubicBezTo>
                  <a:pt x="85938" y="23613"/>
                  <a:pt x="86712" y="22184"/>
                  <a:pt x="93971" y="21511"/>
                </a:cubicBezTo>
                <a:cubicBezTo>
                  <a:pt x="101230" y="20838"/>
                  <a:pt x="109641" y="15704"/>
                  <a:pt x="120006" y="16047"/>
                </a:cubicBezTo>
                <a:cubicBezTo>
                  <a:pt x="130371" y="16390"/>
                  <a:pt x="143854" y="20414"/>
                  <a:pt x="156162" y="23568"/>
                </a:cubicBezTo>
                <a:cubicBezTo>
                  <a:pt x="168470" y="26722"/>
                  <a:pt x="185584" y="31999"/>
                  <a:pt x="193853" y="34971"/>
                </a:cubicBezTo>
                <a:cubicBezTo>
                  <a:pt x="202122" y="37943"/>
                  <a:pt x="235296" y="40505"/>
                  <a:pt x="205777" y="41399"/>
                </a:cubicBezTo>
                <a:cubicBezTo>
                  <a:pt x="176259" y="42293"/>
                  <a:pt x="49094" y="45558"/>
                  <a:pt x="16742" y="40336"/>
                </a:cubicBezTo>
                <a:cubicBezTo>
                  <a:pt x="-15610" y="35114"/>
                  <a:pt x="8279" y="16734"/>
                  <a:pt x="11664" y="10067"/>
                </a:cubicBezTo>
                <a:close/>
              </a:path>
            </a:pathLst>
          </a:custGeom>
          <a:solidFill>
            <a:schemeClr val="lt2"/>
          </a:solidFill>
          <a:ln>
            <a:noFill/>
          </a:ln>
        </p:spPr>
      </p:sp>
      <p:sp>
        <p:nvSpPr>
          <p:cNvPr id="2968" name="Google Shape;2968;p19"/>
          <p:cNvSpPr/>
          <p:nvPr/>
        </p:nvSpPr>
        <p:spPr>
          <a:xfrm flipH="1" rot="1121245">
            <a:off x="6778157" y="4914949"/>
            <a:ext cx="329304" cy="28502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9" name="Google Shape;2969;p19"/>
          <p:cNvGrpSpPr/>
          <p:nvPr/>
        </p:nvGrpSpPr>
        <p:grpSpPr>
          <a:xfrm flipH="1">
            <a:off x="44135" y="4513915"/>
            <a:ext cx="773438" cy="751636"/>
            <a:chOff x="8197580" y="4205811"/>
            <a:chExt cx="998242" cy="969977"/>
          </a:xfrm>
        </p:grpSpPr>
        <p:sp>
          <p:nvSpPr>
            <p:cNvPr id="2970" name="Google Shape;2970;p19"/>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19"/>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19"/>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19"/>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19"/>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19"/>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19"/>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19"/>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19"/>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19"/>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19"/>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19"/>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19"/>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19"/>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19"/>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19"/>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19"/>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7" name="Google Shape;2987;p19"/>
          <p:cNvGrpSpPr/>
          <p:nvPr/>
        </p:nvGrpSpPr>
        <p:grpSpPr>
          <a:xfrm flipH="1">
            <a:off x="8302206" y="-128204"/>
            <a:ext cx="910774" cy="885126"/>
            <a:chOff x="-36607" y="-28910"/>
            <a:chExt cx="999532" cy="971385"/>
          </a:xfrm>
        </p:grpSpPr>
        <p:sp>
          <p:nvSpPr>
            <p:cNvPr id="2988" name="Google Shape;2988;p19"/>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9"/>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19"/>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19"/>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19"/>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19"/>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19"/>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19"/>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19"/>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19"/>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19"/>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9"/>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19"/>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19"/>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19"/>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19"/>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19"/>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5" name="Google Shape;3005;p19"/>
          <p:cNvGrpSpPr/>
          <p:nvPr/>
        </p:nvGrpSpPr>
        <p:grpSpPr>
          <a:xfrm flipH="1" rot="2700000">
            <a:off x="3148977" y="4744627"/>
            <a:ext cx="380895" cy="644496"/>
            <a:chOff x="4966680" y="4437444"/>
            <a:chExt cx="491575" cy="831771"/>
          </a:xfrm>
        </p:grpSpPr>
        <p:sp>
          <p:nvSpPr>
            <p:cNvPr id="3006" name="Google Shape;3006;p19"/>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9"/>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9"/>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9"/>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9"/>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1" name="Google Shape;3011;p19"/>
          <p:cNvGrpSpPr/>
          <p:nvPr/>
        </p:nvGrpSpPr>
        <p:grpSpPr>
          <a:xfrm flipH="1" rot="-2506008">
            <a:off x="8655784" y="3965414"/>
            <a:ext cx="513679" cy="642457"/>
            <a:chOff x="3291645" y="4438907"/>
            <a:chExt cx="662976" cy="829031"/>
          </a:xfrm>
        </p:grpSpPr>
        <p:sp>
          <p:nvSpPr>
            <p:cNvPr id="3012" name="Google Shape;3012;p19"/>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19"/>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19"/>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19"/>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19"/>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9"/>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9"/>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9"/>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19"/>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19"/>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2" name="Google Shape;3022;p19"/>
          <p:cNvGrpSpPr/>
          <p:nvPr/>
        </p:nvGrpSpPr>
        <p:grpSpPr>
          <a:xfrm flipH="1">
            <a:off x="2328051" y="4868669"/>
            <a:ext cx="490699" cy="571086"/>
            <a:chOff x="7255010" y="4438892"/>
            <a:chExt cx="633323" cy="736981"/>
          </a:xfrm>
        </p:grpSpPr>
        <p:sp>
          <p:nvSpPr>
            <p:cNvPr id="3023" name="Google Shape;3023;p19"/>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9"/>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9"/>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9"/>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9"/>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19"/>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19"/>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0" name="Google Shape;3030;p19"/>
          <p:cNvGrpSpPr/>
          <p:nvPr/>
        </p:nvGrpSpPr>
        <p:grpSpPr>
          <a:xfrm flipH="1">
            <a:off x="7604562" y="4814451"/>
            <a:ext cx="286063" cy="302972"/>
            <a:chOff x="4174996" y="4517026"/>
            <a:chExt cx="645448" cy="683601"/>
          </a:xfrm>
        </p:grpSpPr>
        <p:sp>
          <p:nvSpPr>
            <p:cNvPr id="3031" name="Google Shape;3031;p19"/>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19"/>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19"/>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19"/>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5" name="Google Shape;3035;p19"/>
          <p:cNvSpPr/>
          <p:nvPr/>
        </p:nvSpPr>
        <p:spPr>
          <a:xfrm flipH="1" rot="-5400000">
            <a:off x="54455" y="4176856"/>
            <a:ext cx="237604" cy="21203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6" name="Google Shape;3036;p19"/>
          <p:cNvGrpSpPr/>
          <p:nvPr/>
        </p:nvGrpSpPr>
        <p:grpSpPr>
          <a:xfrm>
            <a:off x="6265209" y="-244224"/>
            <a:ext cx="968730" cy="759811"/>
            <a:chOff x="2246497" y="-36012"/>
            <a:chExt cx="829747" cy="650802"/>
          </a:xfrm>
        </p:grpSpPr>
        <p:sp>
          <p:nvSpPr>
            <p:cNvPr id="3037" name="Google Shape;3037;p19"/>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9"/>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9"/>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19"/>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19"/>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9"/>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9"/>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19"/>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5" name="Google Shape;3045;p19"/>
          <p:cNvGrpSpPr/>
          <p:nvPr/>
        </p:nvGrpSpPr>
        <p:grpSpPr>
          <a:xfrm flipH="1">
            <a:off x="7538458" y="-128207"/>
            <a:ext cx="576735" cy="672391"/>
            <a:chOff x="1258903" y="17252"/>
            <a:chExt cx="632940" cy="737918"/>
          </a:xfrm>
        </p:grpSpPr>
        <p:sp>
          <p:nvSpPr>
            <p:cNvPr id="3046" name="Google Shape;3046;p19"/>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19"/>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19"/>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19"/>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19"/>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19"/>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19"/>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3" name="Google Shape;3053;p19"/>
          <p:cNvGrpSpPr/>
          <p:nvPr/>
        </p:nvGrpSpPr>
        <p:grpSpPr>
          <a:xfrm flipH="1" rot="-152649">
            <a:off x="1251041" y="4838662"/>
            <a:ext cx="643538" cy="504414"/>
            <a:chOff x="6116480" y="4524652"/>
            <a:chExt cx="830410" cy="650968"/>
          </a:xfrm>
        </p:grpSpPr>
        <p:sp>
          <p:nvSpPr>
            <p:cNvPr id="3054" name="Google Shape;3054;p19"/>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19"/>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19"/>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19"/>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19"/>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19"/>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19"/>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19"/>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2" name="Google Shape;3062;p19"/>
          <p:cNvGrpSpPr/>
          <p:nvPr/>
        </p:nvGrpSpPr>
        <p:grpSpPr>
          <a:xfrm flipH="1" rot="6830268">
            <a:off x="8076226" y="4675668"/>
            <a:ext cx="867911" cy="680425"/>
            <a:chOff x="6116480" y="4524652"/>
            <a:chExt cx="830410" cy="650968"/>
          </a:xfrm>
        </p:grpSpPr>
        <p:sp>
          <p:nvSpPr>
            <p:cNvPr id="3063" name="Google Shape;3063;p19"/>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19"/>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19"/>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19"/>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9"/>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9"/>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19"/>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19"/>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1" name="Google Shape;3071;p19"/>
          <p:cNvSpPr/>
          <p:nvPr/>
        </p:nvSpPr>
        <p:spPr>
          <a:xfrm flipH="1" rot="-10128810">
            <a:off x="96146" y="654846"/>
            <a:ext cx="388196" cy="33599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2" name="Google Shape;3072;p19"/>
          <p:cNvGrpSpPr/>
          <p:nvPr/>
        </p:nvGrpSpPr>
        <p:grpSpPr>
          <a:xfrm flipH="1" rot="10350091">
            <a:off x="46818" y="-321022"/>
            <a:ext cx="605570" cy="757329"/>
            <a:chOff x="3291645" y="4438907"/>
            <a:chExt cx="662976" cy="829031"/>
          </a:xfrm>
        </p:grpSpPr>
        <p:sp>
          <p:nvSpPr>
            <p:cNvPr id="3073" name="Google Shape;3073;p19"/>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19"/>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19"/>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19"/>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19"/>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19"/>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19"/>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19"/>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9"/>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9"/>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TITLE_AND_TWO_COLUMNS_1_1_1_1">
    <p:spTree>
      <p:nvGrpSpPr>
        <p:cNvPr id="3083" name="Shape 3083"/>
        <p:cNvGrpSpPr/>
        <p:nvPr/>
      </p:nvGrpSpPr>
      <p:grpSpPr>
        <a:xfrm>
          <a:off x="0" y="0"/>
          <a:ext cx="0" cy="0"/>
          <a:chOff x="0" y="0"/>
          <a:chExt cx="0" cy="0"/>
        </a:xfrm>
      </p:grpSpPr>
      <p:sp>
        <p:nvSpPr>
          <p:cNvPr id="3084" name="Google Shape;3084;p20"/>
          <p:cNvSpPr txBox="1"/>
          <p:nvPr>
            <p:ph type="ctrTitle"/>
          </p:nvPr>
        </p:nvSpPr>
        <p:spPr>
          <a:xfrm>
            <a:off x="1875480" y="1522775"/>
            <a:ext cx="1821900" cy="408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085" name="Google Shape;3085;p20"/>
          <p:cNvSpPr txBox="1"/>
          <p:nvPr>
            <p:ph idx="1" type="subTitle"/>
          </p:nvPr>
        </p:nvSpPr>
        <p:spPr>
          <a:xfrm>
            <a:off x="1875477" y="1896375"/>
            <a:ext cx="2432100" cy="77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3086" name="Google Shape;3086;p20"/>
          <p:cNvSpPr txBox="1"/>
          <p:nvPr>
            <p:ph idx="2" type="ctrTitle"/>
          </p:nvPr>
        </p:nvSpPr>
        <p:spPr>
          <a:xfrm>
            <a:off x="5824005" y="1522775"/>
            <a:ext cx="1821900" cy="408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087" name="Google Shape;3087;p20"/>
          <p:cNvSpPr txBox="1"/>
          <p:nvPr>
            <p:ph idx="3" type="subTitle"/>
          </p:nvPr>
        </p:nvSpPr>
        <p:spPr>
          <a:xfrm>
            <a:off x="5824002" y="1896375"/>
            <a:ext cx="2432100" cy="77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3088" name="Google Shape;3088;p20"/>
          <p:cNvSpPr txBox="1"/>
          <p:nvPr>
            <p:ph idx="4" type="ctrTitle"/>
          </p:nvPr>
        </p:nvSpPr>
        <p:spPr>
          <a:xfrm>
            <a:off x="1875480" y="3073838"/>
            <a:ext cx="1821900" cy="408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089" name="Google Shape;3089;p20"/>
          <p:cNvSpPr txBox="1"/>
          <p:nvPr>
            <p:ph idx="5" type="subTitle"/>
          </p:nvPr>
        </p:nvSpPr>
        <p:spPr>
          <a:xfrm>
            <a:off x="1875477" y="3442375"/>
            <a:ext cx="2432100" cy="77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3090" name="Google Shape;3090;p20"/>
          <p:cNvSpPr txBox="1"/>
          <p:nvPr>
            <p:ph idx="6" type="ctrTitle"/>
          </p:nvPr>
        </p:nvSpPr>
        <p:spPr>
          <a:xfrm>
            <a:off x="5824005" y="3073838"/>
            <a:ext cx="1821900" cy="408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091" name="Google Shape;3091;p20"/>
          <p:cNvSpPr txBox="1"/>
          <p:nvPr>
            <p:ph idx="7" type="subTitle"/>
          </p:nvPr>
        </p:nvSpPr>
        <p:spPr>
          <a:xfrm>
            <a:off x="5824002" y="3442376"/>
            <a:ext cx="2432100" cy="77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3092" name="Google Shape;3092;p20"/>
          <p:cNvSpPr txBox="1"/>
          <p:nvPr>
            <p:ph idx="8"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93" name="Google Shape;3093;p20"/>
          <p:cNvSpPr/>
          <p:nvPr/>
        </p:nvSpPr>
        <p:spPr>
          <a:xfrm>
            <a:off x="508823"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0"/>
          <p:cNvSpPr/>
          <p:nvPr/>
        </p:nvSpPr>
        <p:spPr>
          <a:xfrm flipH="1">
            <a:off x="1717180" y="-29637"/>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095" name="Google Shape;3095;p20"/>
          <p:cNvSpPr/>
          <p:nvPr/>
        </p:nvSpPr>
        <p:spPr>
          <a:xfrm flipH="1">
            <a:off x="-2908927" y="-1403400"/>
            <a:ext cx="5376322" cy="218035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096" name="Google Shape;3096;p20"/>
          <p:cNvSpPr/>
          <p:nvPr/>
        </p:nvSpPr>
        <p:spPr>
          <a:xfrm flipH="1">
            <a:off x="-1210610" y="4494247"/>
            <a:ext cx="7424081" cy="925807"/>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097" name="Google Shape;3097;p20"/>
          <p:cNvSpPr/>
          <p:nvPr/>
        </p:nvSpPr>
        <p:spPr>
          <a:xfrm flipH="1">
            <a:off x="3793919" y="4305650"/>
            <a:ext cx="5778105" cy="1120661"/>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098" name="Google Shape;3098;p20"/>
          <p:cNvSpPr/>
          <p:nvPr/>
        </p:nvSpPr>
        <p:spPr>
          <a:xfrm rot="-1121176">
            <a:off x="1974505" y="4835994"/>
            <a:ext cx="293052" cy="25364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9" name="Google Shape;3099;p20"/>
          <p:cNvGrpSpPr/>
          <p:nvPr/>
        </p:nvGrpSpPr>
        <p:grpSpPr>
          <a:xfrm>
            <a:off x="8433951" y="4528073"/>
            <a:ext cx="710049" cy="690042"/>
            <a:chOff x="8197580" y="4205811"/>
            <a:chExt cx="998242" cy="969977"/>
          </a:xfrm>
        </p:grpSpPr>
        <p:sp>
          <p:nvSpPr>
            <p:cNvPr id="3100" name="Google Shape;3100;p20"/>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20"/>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20"/>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20"/>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20"/>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0"/>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20"/>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0"/>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20"/>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20"/>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0"/>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20"/>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0"/>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20"/>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20"/>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20"/>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20"/>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7" name="Google Shape;3117;p20"/>
          <p:cNvGrpSpPr/>
          <p:nvPr/>
        </p:nvGrpSpPr>
        <p:grpSpPr>
          <a:xfrm>
            <a:off x="-102184" y="-126231"/>
            <a:ext cx="809022" cy="786239"/>
            <a:chOff x="-36607" y="-28910"/>
            <a:chExt cx="999532" cy="971385"/>
          </a:xfrm>
        </p:grpSpPr>
        <p:sp>
          <p:nvSpPr>
            <p:cNvPr id="3118" name="Google Shape;3118;p20"/>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0"/>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20"/>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20"/>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20"/>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20"/>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20"/>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20"/>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20"/>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20"/>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20"/>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20"/>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20"/>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20"/>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20"/>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0"/>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20"/>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5" name="Google Shape;3135;p20"/>
          <p:cNvGrpSpPr/>
          <p:nvPr/>
        </p:nvGrpSpPr>
        <p:grpSpPr>
          <a:xfrm rot="1291617">
            <a:off x="2901389" y="4755037"/>
            <a:ext cx="549982" cy="687783"/>
            <a:chOff x="3291645" y="4438907"/>
            <a:chExt cx="662976" cy="829031"/>
          </a:xfrm>
        </p:grpSpPr>
        <p:sp>
          <p:nvSpPr>
            <p:cNvPr id="3136" name="Google Shape;3136;p20"/>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20"/>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20"/>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0"/>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20"/>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20"/>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0"/>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20"/>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20"/>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0"/>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6" name="Google Shape;3146;p20"/>
          <p:cNvGrpSpPr/>
          <p:nvPr/>
        </p:nvGrpSpPr>
        <p:grpSpPr>
          <a:xfrm>
            <a:off x="6301393" y="4751398"/>
            <a:ext cx="280119" cy="325967"/>
            <a:chOff x="7255010" y="4438892"/>
            <a:chExt cx="633323" cy="736981"/>
          </a:xfrm>
        </p:grpSpPr>
        <p:sp>
          <p:nvSpPr>
            <p:cNvPr id="3147" name="Google Shape;3147;p20"/>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20"/>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20"/>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20"/>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0"/>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20"/>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20"/>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4" name="Google Shape;3154;p20"/>
          <p:cNvGrpSpPr/>
          <p:nvPr/>
        </p:nvGrpSpPr>
        <p:grpSpPr>
          <a:xfrm>
            <a:off x="52384" y="4336621"/>
            <a:ext cx="535464" cy="567184"/>
            <a:chOff x="4174996" y="4517026"/>
            <a:chExt cx="645448" cy="683601"/>
          </a:xfrm>
        </p:grpSpPr>
        <p:sp>
          <p:nvSpPr>
            <p:cNvPr id="3155" name="Google Shape;3155;p20"/>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20"/>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20"/>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20"/>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9" name="Google Shape;3159;p20"/>
          <p:cNvSpPr/>
          <p:nvPr/>
        </p:nvSpPr>
        <p:spPr>
          <a:xfrm rot="2493606">
            <a:off x="8550476" y="3901653"/>
            <a:ext cx="280109" cy="249958"/>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0" name="Google Shape;3160;p20"/>
          <p:cNvGrpSpPr/>
          <p:nvPr/>
        </p:nvGrpSpPr>
        <p:grpSpPr>
          <a:xfrm flipH="1" rot="1799723">
            <a:off x="-193980" y="908936"/>
            <a:ext cx="668538" cy="524359"/>
            <a:chOff x="2246497" y="-36012"/>
            <a:chExt cx="829747" cy="650802"/>
          </a:xfrm>
        </p:grpSpPr>
        <p:sp>
          <p:nvSpPr>
            <p:cNvPr id="3161" name="Google Shape;3161;p20"/>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20"/>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0"/>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20"/>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20"/>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20"/>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20"/>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20"/>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9" name="Google Shape;3169;p20"/>
          <p:cNvGrpSpPr/>
          <p:nvPr/>
        </p:nvGrpSpPr>
        <p:grpSpPr>
          <a:xfrm>
            <a:off x="1044376" y="-6317"/>
            <a:ext cx="335268" cy="390875"/>
            <a:chOff x="1258903" y="17252"/>
            <a:chExt cx="632940" cy="737918"/>
          </a:xfrm>
        </p:grpSpPr>
        <p:sp>
          <p:nvSpPr>
            <p:cNvPr id="3170" name="Google Shape;3170;p20"/>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20"/>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20"/>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20"/>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20"/>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20"/>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20"/>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7" name="Google Shape;3177;p20"/>
          <p:cNvGrpSpPr/>
          <p:nvPr/>
        </p:nvGrpSpPr>
        <p:grpSpPr>
          <a:xfrm rot="-6734554">
            <a:off x="627545" y="4609338"/>
            <a:ext cx="929288" cy="728539"/>
            <a:chOff x="6116480" y="4524652"/>
            <a:chExt cx="830410" cy="650968"/>
          </a:xfrm>
        </p:grpSpPr>
        <p:sp>
          <p:nvSpPr>
            <p:cNvPr id="3178" name="Google Shape;3178;p20"/>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20"/>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20"/>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20"/>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20"/>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20"/>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20"/>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20"/>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6" name="Google Shape;3186;p20"/>
          <p:cNvSpPr/>
          <p:nvPr/>
        </p:nvSpPr>
        <p:spPr>
          <a:xfrm rot="10128894">
            <a:off x="8830452" y="806728"/>
            <a:ext cx="291826" cy="25258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87" name="Google Shape;3187;p20"/>
          <p:cNvGrpSpPr/>
          <p:nvPr/>
        </p:nvGrpSpPr>
        <p:grpSpPr>
          <a:xfrm rot="-8817145">
            <a:off x="4840299" y="-311170"/>
            <a:ext cx="564095" cy="705453"/>
            <a:chOff x="3291645" y="4438907"/>
            <a:chExt cx="662976" cy="829031"/>
          </a:xfrm>
        </p:grpSpPr>
        <p:sp>
          <p:nvSpPr>
            <p:cNvPr id="3188" name="Google Shape;3188;p20"/>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20"/>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0"/>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20"/>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20"/>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0"/>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20"/>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20"/>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0"/>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20"/>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8" name="Google Shape;3198;p20"/>
          <p:cNvGrpSpPr/>
          <p:nvPr/>
        </p:nvGrpSpPr>
        <p:grpSpPr>
          <a:xfrm rot="10800000">
            <a:off x="6217160" y="-96178"/>
            <a:ext cx="375393" cy="397651"/>
            <a:chOff x="4174996" y="4517026"/>
            <a:chExt cx="645448" cy="683601"/>
          </a:xfrm>
        </p:grpSpPr>
        <p:sp>
          <p:nvSpPr>
            <p:cNvPr id="3199" name="Google Shape;3199;p20"/>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20"/>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20"/>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0"/>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3" name="Google Shape;3203;p20"/>
          <p:cNvSpPr/>
          <p:nvPr/>
        </p:nvSpPr>
        <p:spPr>
          <a:xfrm rot="-5400000">
            <a:off x="3805499" y="84413"/>
            <a:ext cx="234678" cy="20942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20"/>
          <p:cNvSpPr/>
          <p:nvPr/>
        </p:nvSpPr>
        <p:spPr>
          <a:xfrm rot="10800000">
            <a:off x="7293025" y="86864"/>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05" name="Google Shape;3205;p20"/>
          <p:cNvGrpSpPr/>
          <p:nvPr/>
        </p:nvGrpSpPr>
        <p:grpSpPr>
          <a:xfrm rot="9117171">
            <a:off x="8409150" y="-2962"/>
            <a:ext cx="861497" cy="675395"/>
            <a:chOff x="6116480" y="4524652"/>
            <a:chExt cx="830410" cy="650968"/>
          </a:xfrm>
        </p:grpSpPr>
        <p:sp>
          <p:nvSpPr>
            <p:cNvPr id="3206" name="Google Shape;3206;p20"/>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20"/>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0"/>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20"/>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20"/>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20"/>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20"/>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20"/>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0" name="Shape 260"/>
        <p:cNvGrpSpPr/>
        <p:nvPr/>
      </p:nvGrpSpPr>
      <p:grpSpPr>
        <a:xfrm>
          <a:off x="0" y="0"/>
          <a:ext cx="0" cy="0"/>
          <a:chOff x="0" y="0"/>
          <a:chExt cx="0" cy="0"/>
        </a:xfrm>
      </p:grpSpPr>
      <p:sp>
        <p:nvSpPr>
          <p:cNvPr id="261" name="Google Shape;261;p3"/>
          <p:cNvSpPr/>
          <p:nvPr/>
        </p:nvSpPr>
        <p:spPr>
          <a:xfrm>
            <a:off x="-2419575" y="-114725"/>
            <a:ext cx="6874675" cy="2088300"/>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262" name="Google Shape;262;p3"/>
          <p:cNvSpPr/>
          <p:nvPr/>
        </p:nvSpPr>
        <p:spPr>
          <a:xfrm rot="10800000">
            <a:off x="-3503061" y="-974239"/>
            <a:ext cx="5478429" cy="2386169"/>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grpSp>
        <p:nvGrpSpPr>
          <p:cNvPr id="263" name="Google Shape;263;p3"/>
          <p:cNvGrpSpPr/>
          <p:nvPr/>
        </p:nvGrpSpPr>
        <p:grpSpPr>
          <a:xfrm>
            <a:off x="39600" y="424171"/>
            <a:ext cx="910774" cy="885126"/>
            <a:chOff x="-36607" y="-28910"/>
            <a:chExt cx="999532" cy="971385"/>
          </a:xfrm>
        </p:grpSpPr>
        <p:sp>
          <p:nvSpPr>
            <p:cNvPr id="264" name="Google Shape;264;p3"/>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3"/>
          <p:cNvGrpSpPr/>
          <p:nvPr/>
        </p:nvGrpSpPr>
        <p:grpSpPr>
          <a:xfrm>
            <a:off x="2119964" y="417700"/>
            <a:ext cx="756066" cy="593011"/>
            <a:chOff x="2246497" y="-36012"/>
            <a:chExt cx="829747" cy="650802"/>
          </a:xfrm>
        </p:grpSpPr>
        <p:sp>
          <p:nvSpPr>
            <p:cNvPr id="282" name="Google Shape;282;p3"/>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 name="Google Shape;290;p3"/>
          <p:cNvGrpSpPr/>
          <p:nvPr/>
        </p:nvGrpSpPr>
        <p:grpSpPr>
          <a:xfrm>
            <a:off x="76189" y="1375552"/>
            <a:ext cx="449049" cy="758026"/>
            <a:chOff x="3687755" y="-75325"/>
            <a:chExt cx="492810" cy="831899"/>
          </a:xfrm>
        </p:grpSpPr>
        <p:sp>
          <p:nvSpPr>
            <p:cNvPr id="291" name="Google Shape;291;p3"/>
            <p:cNvSpPr/>
            <p:nvPr/>
          </p:nvSpPr>
          <p:spPr>
            <a:xfrm rot="5400000">
              <a:off x="3549971" y="124574"/>
              <a:ext cx="812089" cy="449099"/>
            </a:xfrm>
            <a:custGeom>
              <a:rect b="b" l="l" r="r" t="t"/>
              <a:pathLst>
                <a:path extrusionOk="0" h="10541" w="19062">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rot="5400000">
              <a:off x="3498549" y="113881"/>
              <a:ext cx="831899" cy="453488"/>
            </a:xfrm>
            <a:custGeom>
              <a:rect b="b" l="l" r="r" t="t"/>
              <a:pathLst>
                <a:path extrusionOk="0" h="10644" w="19527">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rot="5400000">
              <a:off x="3995260" y="427493"/>
              <a:ext cx="171560" cy="184480"/>
            </a:xfrm>
            <a:custGeom>
              <a:rect b="b" l="l" r="r" t="t"/>
              <a:pathLst>
                <a:path extrusionOk="0" h="4330" w="4027">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rot="5400000">
              <a:off x="3870090" y="209661"/>
              <a:ext cx="227923" cy="270073"/>
            </a:xfrm>
            <a:custGeom>
              <a:rect b="b" l="l" r="r" t="t"/>
              <a:pathLst>
                <a:path extrusionOk="0" h="6339" w="535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rot="5400000">
              <a:off x="3771231" y="46045"/>
              <a:ext cx="193373" cy="231303"/>
            </a:xfrm>
            <a:custGeom>
              <a:rect b="b" l="l" r="r" t="t"/>
              <a:pathLst>
                <a:path extrusionOk="0" h="5429" w="4539">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3"/>
          <p:cNvGrpSpPr/>
          <p:nvPr/>
        </p:nvGrpSpPr>
        <p:grpSpPr>
          <a:xfrm>
            <a:off x="1208838" y="424168"/>
            <a:ext cx="576735" cy="672391"/>
            <a:chOff x="1258903" y="17252"/>
            <a:chExt cx="632940" cy="737918"/>
          </a:xfrm>
        </p:grpSpPr>
        <p:sp>
          <p:nvSpPr>
            <p:cNvPr id="297" name="Google Shape;297;p3"/>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3"/>
          <p:cNvSpPr/>
          <p:nvPr/>
        </p:nvSpPr>
        <p:spPr>
          <a:xfrm rot="5400000">
            <a:off x="3006861" y="850614"/>
            <a:ext cx="255280" cy="227772"/>
          </a:xfrm>
          <a:custGeom>
            <a:rect b="b" l="l" r="r" t="t"/>
            <a:pathLst>
              <a:path extrusionOk="0" h="5867" w="6576">
                <a:moveTo>
                  <a:pt x="1064" y="0"/>
                </a:moveTo>
                <a:cubicBezTo>
                  <a:pt x="986" y="0"/>
                  <a:pt x="910" y="2"/>
                  <a:pt x="835" y="7"/>
                </a:cubicBezTo>
                <a:lnTo>
                  <a:pt x="768" y="174"/>
                </a:lnTo>
                <a:cubicBezTo>
                  <a:pt x="101" y="1174"/>
                  <a:pt x="1" y="2809"/>
                  <a:pt x="168" y="4043"/>
                </a:cubicBezTo>
                <a:cubicBezTo>
                  <a:pt x="305" y="4865"/>
                  <a:pt x="554" y="5866"/>
                  <a:pt x="1340" y="5866"/>
                </a:cubicBezTo>
                <a:cubicBezTo>
                  <a:pt x="1512" y="5866"/>
                  <a:pt x="1709" y="5819"/>
                  <a:pt x="1936" y="5711"/>
                </a:cubicBezTo>
                <a:cubicBezTo>
                  <a:pt x="3103" y="5111"/>
                  <a:pt x="2936" y="3209"/>
                  <a:pt x="2936" y="2108"/>
                </a:cubicBezTo>
                <a:lnTo>
                  <a:pt x="2936" y="2108"/>
                </a:lnTo>
                <a:cubicBezTo>
                  <a:pt x="3537" y="2709"/>
                  <a:pt x="4371" y="3776"/>
                  <a:pt x="5205" y="3943"/>
                </a:cubicBezTo>
                <a:cubicBezTo>
                  <a:pt x="5326" y="3959"/>
                  <a:pt x="5437" y="3967"/>
                  <a:pt x="5538" y="3967"/>
                </a:cubicBezTo>
                <a:cubicBezTo>
                  <a:pt x="6496" y="3967"/>
                  <a:pt x="6575" y="3277"/>
                  <a:pt x="5972" y="2342"/>
                </a:cubicBezTo>
                <a:cubicBezTo>
                  <a:pt x="5016" y="1004"/>
                  <a:pt x="2721" y="0"/>
                  <a:pt x="10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
          <p:cNvSpPr txBox="1"/>
          <p:nvPr>
            <p:ph type="title"/>
          </p:nvPr>
        </p:nvSpPr>
        <p:spPr>
          <a:xfrm>
            <a:off x="832175" y="2278963"/>
            <a:ext cx="3614700" cy="874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600"/>
              <a:buNone/>
              <a:defRPr sz="3600"/>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306" name="Google Shape;306;p3"/>
          <p:cNvSpPr txBox="1"/>
          <p:nvPr>
            <p:ph hasCustomPrompt="1" idx="2" type="title"/>
          </p:nvPr>
        </p:nvSpPr>
        <p:spPr>
          <a:xfrm>
            <a:off x="1850675" y="1404763"/>
            <a:ext cx="1577700" cy="874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6300"/>
              <a:buNone/>
              <a:defRPr sz="7200">
                <a:solidFill>
                  <a:schemeClr val="accent1"/>
                </a:solidFill>
              </a:defRPr>
            </a:lvl1pPr>
            <a:lvl2pPr lvl="1" rtl="0" algn="ctr">
              <a:spcBef>
                <a:spcPts val="0"/>
              </a:spcBef>
              <a:spcAft>
                <a:spcPts val="0"/>
              </a:spcAft>
              <a:buClr>
                <a:schemeClr val="accent1"/>
              </a:buClr>
              <a:buSzPts val="6300"/>
              <a:buNone/>
              <a:defRPr sz="6300">
                <a:solidFill>
                  <a:schemeClr val="accent1"/>
                </a:solidFill>
              </a:defRPr>
            </a:lvl2pPr>
            <a:lvl3pPr lvl="2" rtl="0" algn="ctr">
              <a:spcBef>
                <a:spcPts val="0"/>
              </a:spcBef>
              <a:spcAft>
                <a:spcPts val="0"/>
              </a:spcAft>
              <a:buClr>
                <a:schemeClr val="accent1"/>
              </a:buClr>
              <a:buSzPts val="6300"/>
              <a:buNone/>
              <a:defRPr sz="6300">
                <a:solidFill>
                  <a:schemeClr val="accent1"/>
                </a:solidFill>
              </a:defRPr>
            </a:lvl3pPr>
            <a:lvl4pPr lvl="3" rtl="0" algn="ctr">
              <a:spcBef>
                <a:spcPts val="0"/>
              </a:spcBef>
              <a:spcAft>
                <a:spcPts val="0"/>
              </a:spcAft>
              <a:buClr>
                <a:schemeClr val="accent1"/>
              </a:buClr>
              <a:buSzPts val="6300"/>
              <a:buNone/>
              <a:defRPr sz="6300">
                <a:solidFill>
                  <a:schemeClr val="accent1"/>
                </a:solidFill>
              </a:defRPr>
            </a:lvl4pPr>
            <a:lvl5pPr lvl="4" rtl="0" algn="ctr">
              <a:spcBef>
                <a:spcPts val="0"/>
              </a:spcBef>
              <a:spcAft>
                <a:spcPts val="0"/>
              </a:spcAft>
              <a:buClr>
                <a:schemeClr val="accent1"/>
              </a:buClr>
              <a:buSzPts val="6300"/>
              <a:buNone/>
              <a:defRPr sz="6300">
                <a:solidFill>
                  <a:schemeClr val="accent1"/>
                </a:solidFill>
              </a:defRPr>
            </a:lvl5pPr>
            <a:lvl6pPr lvl="5" rtl="0" algn="ctr">
              <a:spcBef>
                <a:spcPts val="0"/>
              </a:spcBef>
              <a:spcAft>
                <a:spcPts val="0"/>
              </a:spcAft>
              <a:buClr>
                <a:schemeClr val="accent1"/>
              </a:buClr>
              <a:buSzPts val="6300"/>
              <a:buNone/>
              <a:defRPr sz="6300">
                <a:solidFill>
                  <a:schemeClr val="accent1"/>
                </a:solidFill>
              </a:defRPr>
            </a:lvl6pPr>
            <a:lvl7pPr lvl="6" rtl="0" algn="ctr">
              <a:spcBef>
                <a:spcPts val="0"/>
              </a:spcBef>
              <a:spcAft>
                <a:spcPts val="0"/>
              </a:spcAft>
              <a:buClr>
                <a:schemeClr val="accent1"/>
              </a:buClr>
              <a:buSzPts val="6300"/>
              <a:buNone/>
              <a:defRPr sz="6300">
                <a:solidFill>
                  <a:schemeClr val="accent1"/>
                </a:solidFill>
              </a:defRPr>
            </a:lvl7pPr>
            <a:lvl8pPr lvl="7" rtl="0" algn="ctr">
              <a:spcBef>
                <a:spcPts val="0"/>
              </a:spcBef>
              <a:spcAft>
                <a:spcPts val="0"/>
              </a:spcAft>
              <a:buClr>
                <a:schemeClr val="accent1"/>
              </a:buClr>
              <a:buSzPts val="6300"/>
              <a:buNone/>
              <a:defRPr sz="6300">
                <a:solidFill>
                  <a:schemeClr val="accent1"/>
                </a:solidFill>
              </a:defRPr>
            </a:lvl8pPr>
            <a:lvl9pPr lvl="8" rtl="0" algn="ctr">
              <a:spcBef>
                <a:spcPts val="0"/>
              </a:spcBef>
              <a:spcAft>
                <a:spcPts val="0"/>
              </a:spcAft>
              <a:buClr>
                <a:schemeClr val="accent1"/>
              </a:buClr>
              <a:buSzPts val="6300"/>
              <a:buNone/>
              <a:defRPr sz="6300">
                <a:solidFill>
                  <a:schemeClr val="accent1"/>
                </a:solidFill>
              </a:defRPr>
            </a:lvl9pPr>
          </a:lstStyle>
          <a:p>
            <a:r>
              <a:t>xx%</a:t>
            </a:r>
          </a:p>
        </p:txBody>
      </p:sp>
      <p:sp>
        <p:nvSpPr>
          <p:cNvPr id="307" name="Google Shape;307;p3"/>
          <p:cNvSpPr txBox="1"/>
          <p:nvPr>
            <p:ph idx="1" type="subTitle"/>
          </p:nvPr>
        </p:nvSpPr>
        <p:spPr>
          <a:xfrm>
            <a:off x="1183175" y="3024738"/>
            <a:ext cx="2912700" cy="714000"/>
          </a:xfrm>
          <a:prstGeom prst="rect">
            <a:avLst/>
          </a:prstGeom>
        </p:spPr>
        <p:txBody>
          <a:bodyPr anchorCtr="0" anchor="t" bIns="91425" lIns="91425" spcFirstLastPara="1" rIns="91425" wrap="square" tIns="91425">
            <a:noAutofit/>
          </a:bodyPr>
          <a:lstStyle>
            <a:lvl1pPr lvl="0" algn="ctr">
              <a:spcBef>
                <a:spcPts val="0"/>
              </a:spcBef>
              <a:spcAft>
                <a:spcPts val="0"/>
              </a:spcAft>
              <a:buSzPts val="2000"/>
              <a:buNone/>
              <a:defRPr b="0" sz="1600">
                <a:solidFill>
                  <a:schemeClr val="dk1"/>
                </a:solidFill>
                <a:latin typeface="Ubuntu"/>
                <a:ea typeface="Ubuntu"/>
                <a:cs typeface="Ubuntu"/>
                <a:sym typeface="Ubuntu"/>
              </a:defRPr>
            </a:lvl1pPr>
            <a:lvl2pPr lvl="1">
              <a:spcBef>
                <a:spcPts val="0"/>
              </a:spcBef>
              <a:spcAft>
                <a:spcPts val="0"/>
              </a:spcAft>
              <a:buSzPts val="2400"/>
              <a:buNone/>
              <a:defRPr>
                <a:latin typeface="Montserrat"/>
                <a:ea typeface="Montserrat"/>
                <a:cs typeface="Montserrat"/>
                <a:sym typeface="Montserrat"/>
              </a:defRPr>
            </a:lvl2pPr>
            <a:lvl3pPr lvl="2">
              <a:spcBef>
                <a:spcPts val="0"/>
              </a:spcBef>
              <a:spcAft>
                <a:spcPts val="0"/>
              </a:spcAft>
              <a:buSzPts val="2400"/>
              <a:buNone/>
              <a:defRPr>
                <a:latin typeface="Montserrat"/>
                <a:ea typeface="Montserrat"/>
                <a:cs typeface="Montserrat"/>
                <a:sym typeface="Montserrat"/>
              </a:defRPr>
            </a:lvl3pPr>
            <a:lvl4pPr lvl="3">
              <a:spcBef>
                <a:spcPts val="0"/>
              </a:spcBef>
              <a:spcAft>
                <a:spcPts val="0"/>
              </a:spcAft>
              <a:buSzPts val="2400"/>
              <a:buNone/>
              <a:defRPr>
                <a:latin typeface="Montserrat"/>
                <a:ea typeface="Montserrat"/>
                <a:cs typeface="Montserrat"/>
                <a:sym typeface="Montserrat"/>
              </a:defRPr>
            </a:lvl4pPr>
            <a:lvl5pPr lvl="4">
              <a:spcBef>
                <a:spcPts val="0"/>
              </a:spcBef>
              <a:spcAft>
                <a:spcPts val="0"/>
              </a:spcAft>
              <a:buSzPts val="2400"/>
              <a:buNone/>
              <a:defRPr>
                <a:latin typeface="Montserrat"/>
                <a:ea typeface="Montserrat"/>
                <a:cs typeface="Montserrat"/>
                <a:sym typeface="Montserrat"/>
              </a:defRPr>
            </a:lvl5pPr>
            <a:lvl6pPr lvl="5">
              <a:spcBef>
                <a:spcPts val="0"/>
              </a:spcBef>
              <a:spcAft>
                <a:spcPts val="0"/>
              </a:spcAft>
              <a:buSzPts val="2400"/>
              <a:buNone/>
              <a:defRPr>
                <a:latin typeface="Montserrat"/>
                <a:ea typeface="Montserrat"/>
                <a:cs typeface="Montserrat"/>
                <a:sym typeface="Montserrat"/>
              </a:defRPr>
            </a:lvl6pPr>
            <a:lvl7pPr lvl="6">
              <a:spcBef>
                <a:spcPts val="0"/>
              </a:spcBef>
              <a:spcAft>
                <a:spcPts val="0"/>
              </a:spcAft>
              <a:buSzPts val="2400"/>
              <a:buNone/>
              <a:defRPr>
                <a:latin typeface="Montserrat"/>
                <a:ea typeface="Montserrat"/>
                <a:cs typeface="Montserrat"/>
                <a:sym typeface="Montserrat"/>
              </a:defRPr>
            </a:lvl7pPr>
            <a:lvl8pPr lvl="7">
              <a:spcBef>
                <a:spcPts val="0"/>
              </a:spcBef>
              <a:spcAft>
                <a:spcPts val="0"/>
              </a:spcAft>
              <a:buSzPts val="2400"/>
              <a:buNone/>
              <a:defRPr>
                <a:latin typeface="Montserrat"/>
                <a:ea typeface="Montserrat"/>
                <a:cs typeface="Montserrat"/>
                <a:sym typeface="Montserrat"/>
              </a:defRPr>
            </a:lvl8pPr>
            <a:lvl9pPr lvl="8">
              <a:spcBef>
                <a:spcPts val="0"/>
              </a:spcBef>
              <a:spcAft>
                <a:spcPts val="0"/>
              </a:spcAft>
              <a:buSzPts val="2400"/>
              <a:buNone/>
              <a:defRPr>
                <a:latin typeface="Montserrat"/>
                <a:ea typeface="Montserrat"/>
                <a:cs typeface="Montserrat"/>
                <a:sym typeface="Montserrat"/>
              </a:defRPr>
            </a:lvl9pPr>
          </a:lstStyle>
          <a:p/>
        </p:txBody>
      </p:sp>
      <p:grpSp>
        <p:nvGrpSpPr>
          <p:cNvPr id="308" name="Google Shape;308;p3"/>
          <p:cNvGrpSpPr/>
          <p:nvPr/>
        </p:nvGrpSpPr>
        <p:grpSpPr>
          <a:xfrm>
            <a:off x="8567035" y="-23264"/>
            <a:ext cx="604078" cy="749186"/>
            <a:chOff x="5192642" y="-74132"/>
            <a:chExt cx="662948" cy="822197"/>
          </a:xfrm>
        </p:grpSpPr>
        <p:sp>
          <p:nvSpPr>
            <p:cNvPr id="309" name="Google Shape;309;p3"/>
            <p:cNvSpPr/>
            <p:nvPr/>
          </p:nvSpPr>
          <p:spPr>
            <a:xfrm rot="5400000">
              <a:off x="5164026" y="-35873"/>
              <a:ext cx="729823" cy="653305"/>
            </a:xfrm>
            <a:custGeom>
              <a:rect b="b" l="l" r="r" t="t"/>
              <a:pathLst>
                <a:path extrusionOk="0" h="15334" w="17131">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rot="5400000">
              <a:off x="5276098" y="445961"/>
              <a:ext cx="79667" cy="221546"/>
            </a:xfrm>
            <a:custGeom>
              <a:rect b="b" l="l" r="r" t="t"/>
              <a:pathLst>
                <a:path extrusionOk="0" h="5200" w="187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
            <p:cNvSpPr/>
            <p:nvPr/>
          </p:nvSpPr>
          <p:spPr>
            <a:xfrm rot="5400000">
              <a:off x="5432243" y="558818"/>
              <a:ext cx="266436" cy="82057"/>
            </a:xfrm>
            <a:custGeom>
              <a:rect b="b" l="l" r="r" t="t"/>
              <a:pathLst>
                <a:path extrusionOk="0" h="1926" w="6254">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rot="5400000">
              <a:off x="5529564" y="261851"/>
              <a:ext cx="35573" cy="251881"/>
            </a:xfrm>
            <a:custGeom>
              <a:rect b="b" l="l" r="r" t="t"/>
              <a:pathLst>
                <a:path extrusionOk="0" h="5912" w="835">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
            <p:cNvSpPr/>
            <p:nvPr/>
          </p:nvSpPr>
          <p:spPr>
            <a:xfrm rot="5400000">
              <a:off x="5667433" y="324651"/>
              <a:ext cx="219872" cy="81205"/>
            </a:xfrm>
            <a:custGeom>
              <a:rect b="b" l="l" r="r" t="t"/>
              <a:pathLst>
                <a:path extrusionOk="0" h="1906" w="5161">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rot="5400000">
              <a:off x="5193878" y="506590"/>
              <a:ext cx="35573" cy="38046"/>
            </a:xfrm>
            <a:custGeom>
              <a:rect b="b" l="l" r="r" t="t"/>
              <a:pathLst>
                <a:path extrusionOk="0" h="893" w="835">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rot="5400000">
              <a:off x="5189831" y="625793"/>
              <a:ext cx="46905" cy="35575"/>
            </a:xfrm>
            <a:custGeom>
              <a:rect b="b" l="l" r="r" t="t"/>
              <a:pathLst>
                <a:path extrusionOk="0" h="835" w="1101">
                  <a:moveTo>
                    <a:pt x="567" y="1"/>
                  </a:moveTo>
                  <a:cubicBezTo>
                    <a:pt x="0" y="1"/>
                    <a:pt x="0" y="835"/>
                    <a:pt x="567" y="835"/>
                  </a:cubicBezTo>
                  <a:cubicBezTo>
                    <a:pt x="1101" y="835"/>
                    <a:pt x="1101" y="1"/>
                    <a:pt x="5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rot="5400000">
              <a:off x="5510078" y="710531"/>
              <a:ext cx="35573" cy="39495"/>
            </a:xfrm>
            <a:custGeom>
              <a:rect b="b" l="l" r="r" t="t"/>
              <a:pathLst>
                <a:path extrusionOk="0" h="927" w="835">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rot="5400000">
              <a:off x="5396584" y="380655"/>
              <a:ext cx="51166" cy="35575"/>
            </a:xfrm>
            <a:custGeom>
              <a:rect b="b" l="l" r="r" t="t"/>
              <a:pathLst>
                <a:path extrusionOk="0" h="835" w="1201">
                  <a:moveTo>
                    <a:pt x="567" y="0"/>
                  </a:moveTo>
                  <a:cubicBezTo>
                    <a:pt x="0" y="0"/>
                    <a:pt x="0" y="834"/>
                    <a:pt x="567" y="834"/>
                  </a:cubicBezTo>
                  <a:lnTo>
                    <a:pt x="667" y="834"/>
                  </a:lnTo>
                  <a:cubicBezTo>
                    <a:pt x="1201" y="834"/>
                    <a:pt x="1201" y="0"/>
                    <a:pt x="6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rot="5400000">
              <a:off x="5793069" y="453144"/>
              <a:ext cx="51208" cy="35575"/>
            </a:xfrm>
            <a:custGeom>
              <a:rect b="b" l="l" r="r" t="t"/>
              <a:pathLst>
                <a:path extrusionOk="0" h="835" w="1202">
                  <a:moveTo>
                    <a:pt x="567" y="1"/>
                  </a:moveTo>
                  <a:cubicBezTo>
                    <a:pt x="0" y="1"/>
                    <a:pt x="0" y="835"/>
                    <a:pt x="567"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3"/>
          <p:cNvGrpSpPr/>
          <p:nvPr/>
        </p:nvGrpSpPr>
        <p:grpSpPr>
          <a:xfrm>
            <a:off x="7842909" y="-8412"/>
            <a:ext cx="587862" cy="624180"/>
            <a:chOff x="4326468" y="-8012"/>
            <a:chExt cx="645151" cy="685008"/>
          </a:xfrm>
        </p:grpSpPr>
        <p:sp>
          <p:nvSpPr>
            <p:cNvPr id="320" name="Google Shape;320;p3"/>
            <p:cNvSpPr/>
            <p:nvPr/>
          </p:nvSpPr>
          <p:spPr>
            <a:xfrm rot="5400000">
              <a:off x="4329204" y="76972"/>
              <a:ext cx="437996" cy="274589"/>
            </a:xfrm>
            <a:custGeom>
              <a:rect b="b" l="l" r="r" t="t"/>
              <a:pathLst>
                <a:path extrusionOk="0" h="6445" w="10281">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rot="5400000">
              <a:off x="4286195" y="224699"/>
              <a:ext cx="360417" cy="279872"/>
            </a:xfrm>
            <a:custGeom>
              <a:rect b="b" l="l" r="r" t="t"/>
              <a:pathLst>
                <a:path extrusionOk="0" h="6569" w="846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p:nvPr/>
          </p:nvSpPr>
          <p:spPr>
            <a:xfrm rot="5400000">
              <a:off x="4498491" y="197263"/>
              <a:ext cx="570533" cy="159982"/>
            </a:xfrm>
            <a:custGeom>
              <a:rect b="b" l="l" r="r" t="t"/>
              <a:pathLst>
                <a:path extrusionOk="0" h="3755" w="13392">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
            <p:cNvSpPr/>
            <p:nvPr/>
          </p:nvSpPr>
          <p:spPr>
            <a:xfrm rot="5400000">
              <a:off x="4603632" y="309010"/>
              <a:ext cx="481792" cy="254181"/>
            </a:xfrm>
            <a:custGeom>
              <a:rect b="b" l="l" r="r" t="t"/>
              <a:pathLst>
                <a:path extrusionOk="0" h="5966" w="11309">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4" name="Google Shape;324;p3"/>
          <p:cNvSpPr/>
          <p:nvPr/>
        </p:nvSpPr>
        <p:spPr>
          <a:xfrm rot="9632373">
            <a:off x="8674976" y="1009785"/>
            <a:ext cx="388184" cy="335979"/>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TITLE_AND_TWO_COLUMNS_1_1_1_1_1">
    <p:spTree>
      <p:nvGrpSpPr>
        <p:cNvPr id="3214" name="Shape 3214"/>
        <p:cNvGrpSpPr/>
        <p:nvPr/>
      </p:nvGrpSpPr>
      <p:grpSpPr>
        <a:xfrm>
          <a:off x="0" y="0"/>
          <a:ext cx="0" cy="0"/>
          <a:chOff x="0" y="0"/>
          <a:chExt cx="0" cy="0"/>
        </a:xfrm>
      </p:grpSpPr>
      <p:sp>
        <p:nvSpPr>
          <p:cNvPr id="3215" name="Google Shape;3215;p21"/>
          <p:cNvSpPr txBox="1"/>
          <p:nvPr>
            <p:ph type="ctrTitle"/>
          </p:nvPr>
        </p:nvSpPr>
        <p:spPr>
          <a:xfrm>
            <a:off x="1001288" y="1522775"/>
            <a:ext cx="1821900" cy="4083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3216" name="Google Shape;3216;p21"/>
          <p:cNvSpPr txBox="1"/>
          <p:nvPr>
            <p:ph idx="1" type="subTitle"/>
          </p:nvPr>
        </p:nvSpPr>
        <p:spPr>
          <a:xfrm>
            <a:off x="1001326" y="1896375"/>
            <a:ext cx="1821900" cy="77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3217" name="Google Shape;3217;p21"/>
          <p:cNvSpPr txBox="1"/>
          <p:nvPr>
            <p:ph idx="2" type="ctrTitle"/>
          </p:nvPr>
        </p:nvSpPr>
        <p:spPr>
          <a:xfrm>
            <a:off x="6320816" y="1522775"/>
            <a:ext cx="1821900" cy="4083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2400"/>
              <a:buNone/>
              <a:defRPr sz="2400">
                <a:solidFill>
                  <a:schemeClr val="accent1"/>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218" name="Google Shape;3218;p21"/>
          <p:cNvSpPr txBox="1"/>
          <p:nvPr>
            <p:ph idx="3" type="subTitle"/>
          </p:nvPr>
        </p:nvSpPr>
        <p:spPr>
          <a:xfrm>
            <a:off x="6320803" y="1896375"/>
            <a:ext cx="1821900" cy="770700"/>
          </a:xfrm>
          <a:prstGeom prst="rect">
            <a:avLst/>
          </a:prstGeom>
        </p:spPr>
        <p:txBody>
          <a:bodyPr anchorCtr="0" anchor="t" bIns="91425" lIns="91425" spcFirstLastPara="1" rIns="91425" wrap="square" tIns="91425">
            <a:noAutofit/>
          </a:bodyPr>
          <a:lstStyle>
            <a:lvl1pPr lvl="0" rtl="0">
              <a:lnSpc>
                <a:spcPct val="100000"/>
              </a:lnSpc>
              <a:spcBef>
                <a:spcPts val="10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3219" name="Google Shape;3219;p21"/>
          <p:cNvSpPr txBox="1"/>
          <p:nvPr>
            <p:ph idx="4" type="ctrTitle"/>
          </p:nvPr>
        </p:nvSpPr>
        <p:spPr>
          <a:xfrm>
            <a:off x="1001288" y="3073838"/>
            <a:ext cx="1821900" cy="4083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400"/>
              <a:buNone/>
              <a:defRPr sz="2400">
                <a:solidFill>
                  <a:schemeClr val="accent1"/>
                </a:solidFill>
              </a:defRPr>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3220" name="Google Shape;3220;p21"/>
          <p:cNvSpPr txBox="1"/>
          <p:nvPr>
            <p:ph idx="5" type="subTitle"/>
          </p:nvPr>
        </p:nvSpPr>
        <p:spPr>
          <a:xfrm>
            <a:off x="1001326" y="3442375"/>
            <a:ext cx="1821900" cy="77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rtl="0" algn="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3221" name="Google Shape;3221;p21"/>
          <p:cNvSpPr txBox="1"/>
          <p:nvPr>
            <p:ph idx="6" type="ctrTitle"/>
          </p:nvPr>
        </p:nvSpPr>
        <p:spPr>
          <a:xfrm>
            <a:off x="6320816" y="3073838"/>
            <a:ext cx="1821900" cy="408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222" name="Google Shape;3222;p21"/>
          <p:cNvSpPr txBox="1"/>
          <p:nvPr>
            <p:ph idx="7" type="subTitle"/>
          </p:nvPr>
        </p:nvSpPr>
        <p:spPr>
          <a:xfrm>
            <a:off x="6320803" y="3442375"/>
            <a:ext cx="1821900" cy="77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Ubuntu"/>
              <a:buNone/>
              <a:defRPr b="0" sz="1400">
                <a:solidFill>
                  <a:schemeClr val="dk1"/>
                </a:solidFill>
                <a:latin typeface="Ubuntu"/>
                <a:ea typeface="Ubuntu"/>
                <a:cs typeface="Ubuntu"/>
                <a:sym typeface="Ubuntu"/>
              </a:defRPr>
            </a:lvl1pPr>
            <a:lvl2pPr lvl="1"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rtl="0" algn="ctr">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p:txBody>
      </p:sp>
      <p:sp>
        <p:nvSpPr>
          <p:cNvPr id="3223" name="Google Shape;3223;p21"/>
          <p:cNvSpPr txBox="1"/>
          <p:nvPr>
            <p:ph idx="8"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24" name="Google Shape;3224;p21"/>
          <p:cNvSpPr/>
          <p:nvPr/>
        </p:nvSpPr>
        <p:spPr>
          <a:xfrm>
            <a:off x="508823"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21"/>
          <p:cNvSpPr/>
          <p:nvPr/>
        </p:nvSpPr>
        <p:spPr>
          <a:xfrm flipH="1">
            <a:off x="1717180" y="-29637"/>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226" name="Google Shape;3226;p21"/>
          <p:cNvSpPr/>
          <p:nvPr/>
        </p:nvSpPr>
        <p:spPr>
          <a:xfrm flipH="1">
            <a:off x="-2908927" y="-1403400"/>
            <a:ext cx="5376322" cy="218035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227" name="Google Shape;3227;p21"/>
          <p:cNvSpPr/>
          <p:nvPr/>
        </p:nvSpPr>
        <p:spPr>
          <a:xfrm flipH="1">
            <a:off x="-1210610" y="4494247"/>
            <a:ext cx="7424081" cy="925807"/>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228" name="Google Shape;3228;p21"/>
          <p:cNvSpPr/>
          <p:nvPr/>
        </p:nvSpPr>
        <p:spPr>
          <a:xfrm flipH="1">
            <a:off x="3793919" y="4305650"/>
            <a:ext cx="5778105" cy="1120661"/>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229" name="Google Shape;3229;p21"/>
          <p:cNvSpPr/>
          <p:nvPr/>
        </p:nvSpPr>
        <p:spPr>
          <a:xfrm rot="-1121176">
            <a:off x="1974505" y="4835994"/>
            <a:ext cx="293052" cy="25364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30" name="Google Shape;3230;p21"/>
          <p:cNvGrpSpPr/>
          <p:nvPr/>
        </p:nvGrpSpPr>
        <p:grpSpPr>
          <a:xfrm>
            <a:off x="8433951" y="4528073"/>
            <a:ext cx="710049" cy="690042"/>
            <a:chOff x="8197580" y="4205811"/>
            <a:chExt cx="998242" cy="969977"/>
          </a:xfrm>
        </p:grpSpPr>
        <p:sp>
          <p:nvSpPr>
            <p:cNvPr id="3231" name="Google Shape;3231;p21"/>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21"/>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21"/>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21"/>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1"/>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21"/>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21"/>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1"/>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21"/>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21"/>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21"/>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21"/>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21"/>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21"/>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21"/>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21"/>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21"/>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8" name="Google Shape;3248;p21"/>
          <p:cNvGrpSpPr/>
          <p:nvPr/>
        </p:nvGrpSpPr>
        <p:grpSpPr>
          <a:xfrm>
            <a:off x="-102184" y="-126231"/>
            <a:ext cx="809022" cy="786239"/>
            <a:chOff x="-36607" y="-28910"/>
            <a:chExt cx="999532" cy="971385"/>
          </a:xfrm>
        </p:grpSpPr>
        <p:sp>
          <p:nvSpPr>
            <p:cNvPr id="3249" name="Google Shape;3249;p21"/>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21"/>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21"/>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21"/>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21"/>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21"/>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21"/>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21"/>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21"/>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21"/>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21"/>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21"/>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21"/>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21"/>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21"/>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21"/>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1"/>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6" name="Google Shape;3266;p21"/>
          <p:cNvGrpSpPr/>
          <p:nvPr/>
        </p:nvGrpSpPr>
        <p:grpSpPr>
          <a:xfrm flipH="1" rot="764674">
            <a:off x="2292020" y="4755145"/>
            <a:ext cx="549963" cy="687811"/>
            <a:chOff x="3291645" y="4438907"/>
            <a:chExt cx="662976" cy="829031"/>
          </a:xfrm>
        </p:grpSpPr>
        <p:sp>
          <p:nvSpPr>
            <p:cNvPr id="3267" name="Google Shape;3267;p21"/>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21"/>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21"/>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21"/>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21"/>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21"/>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21"/>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21"/>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21"/>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21"/>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7" name="Google Shape;3277;p21"/>
          <p:cNvGrpSpPr/>
          <p:nvPr/>
        </p:nvGrpSpPr>
        <p:grpSpPr>
          <a:xfrm>
            <a:off x="6301393" y="4751398"/>
            <a:ext cx="280119" cy="325967"/>
            <a:chOff x="7255010" y="4438892"/>
            <a:chExt cx="633323" cy="736981"/>
          </a:xfrm>
        </p:grpSpPr>
        <p:sp>
          <p:nvSpPr>
            <p:cNvPr id="3278" name="Google Shape;3278;p21"/>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21"/>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21"/>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21"/>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21"/>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21"/>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21"/>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5" name="Google Shape;3285;p21"/>
          <p:cNvGrpSpPr/>
          <p:nvPr/>
        </p:nvGrpSpPr>
        <p:grpSpPr>
          <a:xfrm>
            <a:off x="1388384" y="4678446"/>
            <a:ext cx="535464" cy="567184"/>
            <a:chOff x="4174996" y="4517026"/>
            <a:chExt cx="645448" cy="683601"/>
          </a:xfrm>
        </p:grpSpPr>
        <p:sp>
          <p:nvSpPr>
            <p:cNvPr id="3286" name="Google Shape;3286;p21"/>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21"/>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21"/>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21"/>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90" name="Google Shape;3290;p21"/>
          <p:cNvSpPr/>
          <p:nvPr/>
        </p:nvSpPr>
        <p:spPr>
          <a:xfrm rot="2493606">
            <a:off x="5693851" y="4541578"/>
            <a:ext cx="280109" cy="249958"/>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91" name="Google Shape;3291;p21"/>
          <p:cNvGrpSpPr/>
          <p:nvPr/>
        </p:nvGrpSpPr>
        <p:grpSpPr>
          <a:xfrm flipH="1" rot="1799723">
            <a:off x="-193980" y="908936"/>
            <a:ext cx="668538" cy="524359"/>
            <a:chOff x="2246497" y="-36012"/>
            <a:chExt cx="829747" cy="650802"/>
          </a:xfrm>
        </p:grpSpPr>
        <p:sp>
          <p:nvSpPr>
            <p:cNvPr id="3292" name="Google Shape;3292;p21"/>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21"/>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21"/>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21"/>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21"/>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21"/>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21"/>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21"/>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0" name="Google Shape;3300;p21"/>
          <p:cNvGrpSpPr/>
          <p:nvPr/>
        </p:nvGrpSpPr>
        <p:grpSpPr>
          <a:xfrm>
            <a:off x="1044376" y="-6317"/>
            <a:ext cx="335268" cy="390875"/>
            <a:chOff x="1258903" y="17252"/>
            <a:chExt cx="632940" cy="737918"/>
          </a:xfrm>
        </p:grpSpPr>
        <p:sp>
          <p:nvSpPr>
            <p:cNvPr id="3301" name="Google Shape;3301;p21"/>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21"/>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21"/>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21"/>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21"/>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21"/>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21"/>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8" name="Google Shape;3308;p21"/>
          <p:cNvGrpSpPr/>
          <p:nvPr/>
        </p:nvGrpSpPr>
        <p:grpSpPr>
          <a:xfrm rot="-6734554">
            <a:off x="627545" y="4609338"/>
            <a:ext cx="929288" cy="728539"/>
            <a:chOff x="6116480" y="4524652"/>
            <a:chExt cx="830410" cy="650968"/>
          </a:xfrm>
        </p:grpSpPr>
        <p:sp>
          <p:nvSpPr>
            <p:cNvPr id="3309" name="Google Shape;3309;p21"/>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21"/>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21"/>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21"/>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21"/>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21"/>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21"/>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21"/>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7" name="Google Shape;3317;p21"/>
          <p:cNvSpPr/>
          <p:nvPr/>
        </p:nvSpPr>
        <p:spPr>
          <a:xfrm rot="10128894">
            <a:off x="8830452" y="806728"/>
            <a:ext cx="291826" cy="25258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8" name="Google Shape;3318;p21"/>
          <p:cNvGrpSpPr/>
          <p:nvPr/>
        </p:nvGrpSpPr>
        <p:grpSpPr>
          <a:xfrm rot="-8817145">
            <a:off x="4840299" y="-311170"/>
            <a:ext cx="564095" cy="705453"/>
            <a:chOff x="3291645" y="4438907"/>
            <a:chExt cx="662976" cy="829031"/>
          </a:xfrm>
        </p:grpSpPr>
        <p:sp>
          <p:nvSpPr>
            <p:cNvPr id="3319" name="Google Shape;3319;p21"/>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21"/>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21"/>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21"/>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21"/>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21"/>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21"/>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21"/>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21"/>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21"/>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9" name="Google Shape;3329;p21"/>
          <p:cNvGrpSpPr/>
          <p:nvPr/>
        </p:nvGrpSpPr>
        <p:grpSpPr>
          <a:xfrm rot="10800000">
            <a:off x="6217160" y="-96178"/>
            <a:ext cx="375393" cy="397651"/>
            <a:chOff x="4174996" y="4517026"/>
            <a:chExt cx="645448" cy="683601"/>
          </a:xfrm>
        </p:grpSpPr>
        <p:sp>
          <p:nvSpPr>
            <p:cNvPr id="3330" name="Google Shape;3330;p21"/>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21"/>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21"/>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21"/>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4" name="Google Shape;3334;p21"/>
          <p:cNvSpPr/>
          <p:nvPr/>
        </p:nvSpPr>
        <p:spPr>
          <a:xfrm rot="-5400000">
            <a:off x="3805499" y="84413"/>
            <a:ext cx="234678" cy="20942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21"/>
          <p:cNvSpPr/>
          <p:nvPr/>
        </p:nvSpPr>
        <p:spPr>
          <a:xfrm rot="10800000">
            <a:off x="7293025" y="86864"/>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6" name="Google Shape;3336;p21"/>
          <p:cNvGrpSpPr/>
          <p:nvPr/>
        </p:nvGrpSpPr>
        <p:grpSpPr>
          <a:xfrm rot="9117171">
            <a:off x="8409150" y="-2962"/>
            <a:ext cx="861497" cy="675395"/>
            <a:chOff x="6116480" y="4524652"/>
            <a:chExt cx="830410" cy="650968"/>
          </a:xfrm>
        </p:grpSpPr>
        <p:sp>
          <p:nvSpPr>
            <p:cNvPr id="3337" name="Google Shape;3337;p21"/>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21"/>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21"/>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21"/>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21"/>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21"/>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21"/>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21"/>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6">
    <p:spTree>
      <p:nvGrpSpPr>
        <p:cNvPr id="3345" name="Shape 3345"/>
        <p:cNvGrpSpPr/>
        <p:nvPr/>
      </p:nvGrpSpPr>
      <p:grpSpPr>
        <a:xfrm>
          <a:off x="0" y="0"/>
          <a:ext cx="0" cy="0"/>
          <a:chOff x="0" y="0"/>
          <a:chExt cx="0" cy="0"/>
        </a:xfrm>
      </p:grpSpPr>
      <p:sp>
        <p:nvSpPr>
          <p:cNvPr id="3346" name="Google Shape;3346;p22"/>
          <p:cNvSpPr txBox="1"/>
          <p:nvPr>
            <p:ph idx="1" type="subTitle"/>
          </p:nvPr>
        </p:nvSpPr>
        <p:spPr>
          <a:xfrm>
            <a:off x="1920600" y="2019600"/>
            <a:ext cx="5302800" cy="812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b="0" sz="1800">
                <a:solidFill>
                  <a:schemeClr val="dk1"/>
                </a:solidFill>
                <a:latin typeface="Ubuntu"/>
                <a:ea typeface="Ubuntu"/>
                <a:cs typeface="Ubuntu"/>
                <a:sym typeface="Ubuntu"/>
              </a:defRPr>
            </a:lvl1pPr>
            <a:lvl2pPr lvl="1" rtl="0" algn="ctr">
              <a:lnSpc>
                <a:spcPct val="100000"/>
              </a:lnSpc>
              <a:spcBef>
                <a:spcPts val="0"/>
              </a:spcBef>
              <a:spcAft>
                <a:spcPts val="0"/>
              </a:spcAft>
              <a:buNone/>
              <a:defRPr b="0" sz="1800">
                <a:solidFill>
                  <a:schemeClr val="dk1"/>
                </a:solidFill>
                <a:latin typeface="Ubuntu"/>
                <a:ea typeface="Ubuntu"/>
                <a:cs typeface="Ubuntu"/>
                <a:sym typeface="Ubuntu"/>
              </a:defRPr>
            </a:lvl2pPr>
            <a:lvl3pPr lvl="2" rtl="0" algn="ctr">
              <a:lnSpc>
                <a:spcPct val="100000"/>
              </a:lnSpc>
              <a:spcBef>
                <a:spcPts val="0"/>
              </a:spcBef>
              <a:spcAft>
                <a:spcPts val="0"/>
              </a:spcAft>
              <a:buNone/>
              <a:defRPr b="0" sz="1800">
                <a:solidFill>
                  <a:schemeClr val="dk1"/>
                </a:solidFill>
                <a:latin typeface="Ubuntu"/>
                <a:ea typeface="Ubuntu"/>
                <a:cs typeface="Ubuntu"/>
                <a:sym typeface="Ubuntu"/>
              </a:defRPr>
            </a:lvl3pPr>
            <a:lvl4pPr lvl="3" rtl="0" algn="ctr">
              <a:lnSpc>
                <a:spcPct val="100000"/>
              </a:lnSpc>
              <a:spcBef>
                <a:spcPts val="0"/>
              </a:spcBef>
              <a:spcAft>
                <a:spcPts val="0"/>
              </a:spcAft>
              <a:buNone/>
              <a:defRPr b="0" sz="1800">
                <a:solidFill>
                  <a:schemeClr val="dk1"/>
                </a:solidFill>
                <a:latin typeface="Ubuntu"/>
                <a:ea typeface="Ubuntu"/>
                <a:cs typeface="Ubuntu"/>
                <a:sym typeface="Ubuntu"/>
              </a:defRPr>
            </a:lvl4pPr>
            <a:lvl5pPr lvl="4" rtl="0" algn="ctr">
              <a:lnSpc>
                <a:spcPct val="100000"/>
              </a:lnSpc>
              <a:spcBef>
                <a:spcPts val="0"/>
              </a:spcBef>
              <a:spcAft>
                <a:spcPts val="0"/>
              </a:spcAft>
              <a:buNone/>
              <a:defRPr b="0" sz="1800">
                <a:solidFill>
                  <a:schemeClr val="dk1"/>
                </a:solidFill>
                <a:latin typeface="Ubuntu"/>
                <a:ea typeface="Ubuntu"/>
                <a:cs typeface="Ubuntu"/>
                <a:sym typeface="Ubuntu"/>
              </a:defRPr>
            </a:lvl5pPr>
            <a:lvl6pPr lvl="5" rtl="0" algn="ctr">
              <a:lnSpc>
                <a:spcPct val="100000"/>
              </a:lnSpc>
              <a:spcBef>
                <a:spcPts val="0"/>
              </a:spcBef>
              <a:spcAft>
                <a:spcPts val="0"/>
              </a:spcAft>
              <a:buNone/>
              <a:defRPr b="0" sz="1800">
                <a:solidFill>
                  <a:schemeClr val="dk1"/>
                </a:solidFill>
                <a:latin typeface="Ubuntu"/>
                <a:ea typeface="Ubuntu"/>
                <a:cs typeface="Ubuntu"/>
                <a:sym typeface="Ubuntu"/>
              </a:defRPr>
            </a:lvl6pPr>
            <a:lvl7pPr lvl="6" rtl="0" algn="ctr">
              <a:lnSpc>
                <a:spcPct val="100000"/>
              </a:lnSpc>
              <a:spcBef>
                <a:spcPts val="0"/>
              </a:spcBef>
              <a:spcAft>
                <a:spcPts val="0"/>
              </a:spcAft>
              <a:buNone/>
              <a:defRPr b="0" sz="1800">
                <a:solidFill>
                  <a:schemeClr val="dk1"/>
                </a:solidFill>
                <a:latin typeface="Ubuntu"/>
                <a:ea typeface="Ubuntu"/>
                <a:cs typeface="Ubuntu"/>
                <a:sym typeface="Ubuntu"/>
              </a:defRPr>
            </a:lvl7pPr>
            <a:lvl8pPr lvl="7" rtl="0" algn="ctr">
              <a:lnSpc>
                <a:spcPct val="100000"/>
              </a:lnSpc>
              <a:spcBef>
                <a:spcPts val="0"/>
              </a:spcBef>
              <a:spcAft>
                <a:spcPts val="0"/>
              </a:spcAft>
              <a:buNone/>
              <a:defRPr b="0" sz="1800">
                <a:solidFill>
                  <a:schemeClr val="dk1"/>
                </a:solidFill>
                <a:latin typeface="Ubuntu"/>
                <a:ea typeface="Ubuntu"/>
                <a:cs typeface="Ubuntu"/>
                <a:sym typeface="Ubuntu"/>
              </a:defRPr>
            </a:lvl8pPr>
            <a:lvl9pPr lvl="8" rtl="0" algn="ctr">
              <a:lnSpc>
                <a:spcPct val="100000"/>
              </a:lnSpc>
              <a:spcBef>
                <a:spcPts val="0"/>
              </a:spcBef>
              <a:spcAft>
                <a:spcPts val="0"/>
              </a:spcAft>
              <a:buNone/>
              <a:defRPr b="0" sz="1800">
                <a:solidFill>
                  <a:schemeClr val="dk1"/>
                </a:solidFill>
                <a:latin typeface="Ubuntu"/>
                <a:ea typeface="Ubuntu"/>
                <a:cs typeface="Ubuntu"/>
                <a:sym typeface="Ubuntu"/>
              </a:defRPr>
            </a:lvl9pPr>
          </a:lstStyle>
          <a:p/>
        </p:txBody>
      </p:sp>
      <p:sp>
        <p:nvSpPr>
          <p:cNvPr id="3347" name="Google Shape;3347;p22"/>
          <p:cNvSpPr txBox="1"/>
          <p:nvPr>
            <p:ph idx="2" type="subTitle"/>
          </p:nvPr>
        </p:nvSpPr>
        <p:spPr>
          <a:xfrm>
            <a:off x="2950650" y="2831700"/>
            <a:ext cx="3242700" cy="29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2400">
                <a:solidFill>
                  <a:schemeClr val="accent4"/>
                </a:solidFill>
              </a:defRPr>
            </a:lvl1pPr>
            <a:lvl2pPr lvl="1" rtl="0" algn="ctr">
              <a:lnSpc>
                <a:spcPct val="100000"/>
              </a:lnSpc>
              <a:spcBef>
                <a:spcPts val="0"/>
              </a:spcBef>
              <a:spcAft>
                <a:spcPts val="0"/>
              </a:spcAft>
              <a:buNone/>
              <a:defRPr b="1" sz="2400">
                <a:solidFill>
                  <a:schemeClr val="accent4"/>
                </a:solidFill>
              </a:defRPr>
            </a:lvl2pPr>
            <a:lvl3pPr lvl="2" rtl="0" algn="ctr">
              <a:lnSpc>
                <a:spcPct val="100000"/>
              </a:lnSpc>
              <a:spcBef>
                <a:spcPts val="0"/>
              </a:spcBef>
              <a:spcAft>
                <a:spcPts val="0"/>
              </a:spcAft>
              <a:buNone/>
              <a:defRPr b="1" sz="2400">
                <a:solidFill>
                  <a:schemeClr val="accent4"/>
                </a:solidFill>
              </a:defRPr>
            </a:lvl3pPr>
            <a:lvl4pPr lvl="3" rtl="0" algn="ctr">
              <a:lnSpc>
                <a:spcPct val="100000"/>
              </a:lnSpc>
              <a:spcBef>
                <a:spcPts val="0"/>
              </a:spcBef>
              <a:spcAft>
                <a:spcPts val="0"/>
              </a:spcAft>
              <a:buNone/>
              <a:defRPr b="1" sz="2400">
                <a:solidFill>
                  <a:schemeClr val="accent4"/>
                </a:solidFill>
              </a:defRPr>
            </a:lvl4pPr>
            <a:lvl5pPr lvl="4" rtl="0" algn="ctr">
              <a:lnSpc>
                <a:spcPct val="100000"/>
              </a:lnSpc>
              <a:spcBef>
                <a:spcPts val="0"/>
              </a:spcBef>
              <a:spcAft>
                <a:spcPts val="0"/>
              </a:spcAft>
              <a:buNone/>
              <a:defRPr b="1" sz="2400">
                <a:solidFill>
                  <a:schemeClr val="accent4"/>
                </a:solidFill>
              </a:defRPr>
            </a:lvl5pPr>
            <a:lvl6pPr lvl="5" rtl="0" algn="ctr">
              <a:lnSpc>
                <a:spcPct val="100000"/>
              </a:lnSpc>
              <a:spcBef>
                <a:spcPts val="0"/>
              </a:spcBef>
              <a:spcAft>
                <a:spcPts val="0"/>
              </a:spcAft>
              <a:buNone/>
              <a:defRPr b="1" sz="2400">
                <a:solidFill>
                  <a:schemeClr val="accent4"/>
                </a:solidFill>
              </a:defRPr>
            </a:lvl6pPr>
            <a:lvl7pPr lvl="6" rtl="0" algn="ctr">
              <a:lnSpc>
                <a:spcPct val="100000"/>
              </a:lnSpc>
              <a:spcBef>
                <a:spcPts val="0"/>
              </a:spcBef>
              <a:spcAft>
                <a:spcPts val="0"/>
              </a:spcAft>
              <a:buNone/>
              <a:defRPr b="1" sz="2400">
                <a:solidFill>
                  <a:schemeClr val="accent4"/>
                </a:solidFill>
              </a:defRPr>
            </a:lvl7pPr>
            <a:lvl8pPr lvl="7" rtl="0" algn="ctr">
              <a:lnSpc>
                <a:spcPct val="100000"/>
              </a:lnSpc>
              <a:spcBef>
                <a:spcPts val="0"/>
              </a:spcBef>
              <a:spcAft>
                <a:spcPts val="0"/>
              </a:spcAft>
              <a:buNone/>
              <a:defRPr b="1" sz="2400">
                <a:solidFill>
                  <a:schemeClr val="accent4"/>
                </a:solidFill>
              </a:defRPr>
            </a:lvl8pPr>
            <a:lvl9pPr lvl="8" rtl="0" algn="ctr">
              <a:lnSpc>
                <a:spcPct val="100000"/>
              </a:lnSpc>
              <a:spcBef>
                <a:spcPts val="0"/>
              </a:spcBef>
              <a:spcAft>
                <a:spcPts val="0"/>
              </a:spcAft>
              <a:buNone/>
              <a:defRPr b="1" sz="2400">
                <a:solidFill>
                  <a:schemeClr val="accent4"/>
                </a:solidFill>
              </a:defRPr>
            </a:lvl9pPr>
          </a:lstStyle>
          <a:p/>
        </p:txBody>
      </p:sp>
      <p:sp>
        <p:nvSpPr>
          <p:cNvPr id="3348" name="Google Shape;3348;p22"/>
          <p:cNvSpPr/>
          <p:nvPr/>
        </p:nvSpPr>
        <p:spPr>
          <a:xfrm>
            <a:off x="-865822" y="-228691"/>
            <a:ext cx="7704175" cy="1288650"/>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349" name="Google Shape;3349;p22"/>
          <p:cNvSpPr/>
          <p:nvPr/>
        </p:nvSpPr>
        <p:spPr>
          <a:xfrm>
            <a:off x="5755650" y="-1405725"/>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350" name="Google Shape;3350;p22"/>
          <p:cNvSpPr/>
          <p:nvPr/>
        </p:nvSpPr>
        <p:spPr>
          <a:xfrm>
            <a:off x="2634422" y="4389597"/>
            <a:ext cx="8118075" cy="1245850"/>
          </a:xfrm>
          <a:custGeom>
            <a:rect b="b" l="l" r="r" t="t"/>
            <a:pathLst>
              <a:path extrusionOk="0" h="49834" w="324723">
                <a:moveTo>
                  <a:pt x="36613" y="11080"/>
                </a:moveTo>
                <a:cubicBezTo>
                  <a:pt x="51097" y="7847"/>
                  <a:pt x="82117" y="26980"/>
                  <a:pt x="105493" y="26642"/>
                </a:cubicBezTo>
                <a:cubicBezTo>
                  <a:pt x="128869" y="26304"/>
                  <a:pt x="158980" y="10914"/>
                  <a:pt x="176867" y="9053"/>
                </a:cubicBezTo>
                <a:cubicBezTo>
                  <a:pt x="194754" y="7192"/>
                  <a:pt x="198497" y="16871"/>
                  <a:pt x="212814" y="15476"/>
                </a:cubicBezTo>
                <a:cubicBezTo>
                  <a:pt x="227131" y="14082"/>
                  <a:pt x="251925" y="-3669"/>
                  <a:pt x="262767" y="686"/>
                </a:cubicBezTo>
                <a:cubicBezTo>
                  <a:pt x="273609" y="5042"/>
                  <a:pt x="272193" y="34009"/>
                  <a:pt x="277866" y="41609"/>
                </a:cubicBezTo>
                <a:cubicBezTo>
                  <a:pt x="283539" y="49209"/>
                  <a:pt x="292250" y="45066"/>
                  <a:pt x="296807" y="46285"/>
                </a:cubicBezTo>
                <a:cubicBezTo>
                  <a:pt x="301364" y="47504"/>
                  <a:pt x="351576" y="48962"/>
                  <a:pt x="305206" y="48921"/>
                </a:cubicBezTo>
                <a:cubicBezTo>
                  <a:pt x="258836" y="48880"/>
                  <a:pt x="63353" y="52345"/>
                  <a:pt x="18587" y="46038"/>
                </a:cubicBezTo>
                <a:cubicBezTo>
                  <a:pt x="-26178" y="39731"/>
                  <a:pt x="22129" y="14313"/>
                  <a:pt x="36613" y="11080"/>
                </a:cubicBezTo>
                <a:close/>
              </a:path>
            </a:pathLst>
          </a:custGeom>
          <a:solidFill>
            <a:schemeClr val="accent2"/>
          </a:solidFill>
          <a:ln>
            <a:noFill/>
          </a:ln>
        </p:spPr>
      </p:sp>
      <p:sp>
        <p:nvSpPr>
          <p:cNvPr id="3351" name="Google Shape;3351;p22"/>
          <p:cNvSpPr/>
          <p:nvPr/>
        </p:nvSpPr>
        <p:spPr>
          <a:xfrm>
            <a:off x="-1005610" y="4262205"/>
            <a:ext cx="6275450" cy="1495650"/>
          </a:xfrm>
          <a:custGeom>
            <a:rect b="b" l="l" r="r" t="t"/>
            <a:pathLst>
              <a:path extrusionOk="0" h="59826" w="251018">
                <a:moveTo>
                  <a:pt x="26820" y="6722"/>
                </a:moveTo>
                <a:cubicBezTo>
                  <a:pt x="33941" y="-2016"/>
                  <a:pt x="47154" y="-1093"/>
                  <a:pt x="56753" y="3054"/>
                </a:cubicBezTo>
                <a:cubicBezTo>
                  <a:pt x="66352" y="7202"/>
                  <a:pt x="73172" y="29576"/>
                  <a:pt x="84412" y="31607"/>
                </a:cubicBezTo>
                <a:cubicBezTo>
                  <a:pt x="95653" y="33638"/>
                  <a:pt x="112577" y="18283"/>
                  <a:pt x="124196" y="15239"/>
                </a:cubicBezTo>
                <a:cubicBezTo>
                  <a:pt x="135816" y="12195"/>
                  <a:pt x="145099" y="9933"/>
                  <a:pt x="154129" y="13345"/>
                </a:cubicBezTo>
                <a:cubicBezTo>
                  <a:pt x="163159" y="16758"/>
                  <a:pt x="166931" y="29746"/>
                  <a:pt x="178378" y="35714"/>
                </a:cubicBezTo>
                <a:cubicBezTo>
                  <a:pt x="189825" y="41683"/>
                  <a:pt x="213061" y="45653"/>
                  <a:pt x="222809" y="49156"/>
                </a:cubicBezTo>
                <a:cubicBezTo>
                  <a:pt x="232557" y="52659"/>
                  <a:pt x="271662" y="55680"/>
                  <a:pt x="236865" y="56734"/>
                </a:cubicBezTo>
                <a:cubicBezTo>
                  <a:pt x="202068" y="57788"/>
                  <a:pt x="49034" y="63815"/>
                  <a:pt x="14026" y="55480"/>
                </a:cubicBezTo>
                <a:cubicBezTo>
                  <a:pt x="-20981" y="47145"/>
                  <a:pt x="19699" y="15460"/>
                  <a:pt x="26820" y="6722"/>
                </a:cubicBezTo>
                <a:close/>
              </a:path>
            </a:pathLst>
          </a:custGeom>
          <a:solidFill>
            <a:schemeClr val="lt2"/>
          </a:solidFill>
          <a:ln>
            <a:noFill/>
          </a:ln>
        </p:spPr>
      </p:sp>
      <p:sp>
        <p:nvSpPr>
          <p:cNvPr id="3352" name="Google Shape;3352;p22"/>
          <p:cNvSpPr/>
          <p:nvPr/>
        </p:nvSpPr>
        <p:spPr>
          <a:xfrm flipH="1" rot="1121112">
            <a:off x="7128634" y="4584195"/>
            <a:ext cx="388189" cy="33598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53" name="Google Shape;3353;p22"/>
          <p:cNvGrpSpPr/>
          <p:nvPr/>
        </p:nvGrpSpPr>
        <p:grpSpPr>
          <a:xfrm flipH="1">
            <a:off x="-38671" y="4356351"/>
            <a:ext cx="911794" cy="886074"/>
            <a:chOff x="8197580" y="4205811"/>
            <a:chExt cx="998242" cy="969977"/>
          </a:xfrm>
        </p:grpSpPr>
        <p:sp>
          <p:nvSpPr>
            <p:cNvPr id="3354" name="Google Shape;3354;p22"/>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22"/>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22"/>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22"/>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22"/>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22"/>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22"/>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22"/>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22"/>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22"/>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22"/>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22"/>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22"/>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22"/>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22"/>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22"/>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22"/>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1" name="Google Shape;3371;p22"/>
          <p:cNvGrpSpPr/>
          <p:nvPr/>
        </p:nvGrpSpPr>
        <p:grpSpPr>
          <a:xfrm flipH="1">
            <a:off x="8302206" y="-52004"/>
            <a:ext cx="910774" cy="885126"/>
            <a:chOff x="-36607" y="-28910"/>
            <a:chExt cx="999532" cy="971385"/>
          </a:xfrm>
        </p:grpSpPr>
        <p:sp>
          <p:nvSpPr>
            <p:cNvPr id="3372" name="Google Shape;3372;p22"/>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22"/>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22"/>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22"/>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22"/>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22"/>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22"/>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22"/>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22"/>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22"/>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22"/>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22"/>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22"/>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22"/>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22"/>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22"/>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22"/>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9" name="Google Shape;3389;p22"/>
          <p:cNvGrpSpPr/>
          <p:nvPr/>
        </p:nvGrpSpPr>
        <p:grpSpPr>
          <a:xfrm flipH="1" rot="1258738">
            <a:off x="8634630" y="3421953"/>
            <a:ext cx="758450" cy="594642"/>
            <a:chOff x="6116480" y="4524652"/>
            <a:chExt cx="830410" cy="650968"/>
          </a:xfrm>
        </p:grpSpPr>
        <p:sp>
          <p:nvSpPr>
            <p:cNvPr id="3390" name="Google Shape;3390;p22"/>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22"/>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22"/>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22"/>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22"/>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22"/>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22"/>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22"/>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8" name="Google Shape;3398;p22"/>
          <p:cNvGrpSpPr/>
          <p:nvPr/>
        </p:nvGrpSpPr>
        <p:grpSpPr>
          <a:xfrm flipH="1">
            <a:off x="-96926" y="3603923"/>
            <a:ext cx="449004" cy="759823"/>
            <a:chOff x="4966680" y="4437444"/>
            <a:chExt cx="491575" cy="831771"/>
          </a:xfrm>
        </p:grpSpPr>
        <p:sp>
          <p:nvSpPr>
            <p:cNvPr id="3399" name="Google Shape;3399;p22"/>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22"/>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22"/>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22"/>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22"/>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4" name="Google Shape;3404;p22"/>
          <p:cNvGrpSpPr/>
          <p:nvPr/>
        </p:nvGrpSpPr>
        <p:grpSpPr>
          <a:xfrm flipH="1">
            <a:off x="6368442" y="4415785"/>
            <a:ext cx="605562" cy="757320"/>
            <a:chOff x="3291645" y="4438907"/>
            <a:chExt cx="662976" cy="829031"/>
          </a:xfrm>
        </p:grpSpPr>
        <p:sp>
          <p:nvSpPr>
            <p:cNvPr id="3405" name="Google Shape;3405;p22"/>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2"/>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22"/>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22"/>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22"/>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22"/>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22"/>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22"/>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22"/>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22"/>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5" name="Google Shape;3415;p22"/>
          <p:cNvGrpSpPr/>
          <p:nvPr/>
        </p:nvGrpSpPr>
        <p:grpSpPr>
          <a:xfrm flipH="1">
            <a:off x="2404164" y="4614946"/>
            <a:ext cx="578478" cy="673232"/>
            <a:chOff x="7255010" y="4438892"/>
            <a:chExt cx="633323" cy="736981"/>
          </a:xfrm>
        </p:grpSpPr>
        <p:sp>
          <p:nvSpPr>
            <p:cNvPr id="3416" name="Google Shape;3416;p22"/>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22"/>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22"/>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22"/>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22"/>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22"/>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22"/>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3" name="Google Shape;3423;p22"/>
          <p:cNvGrpSpPr/>
          <p:nvPr/>
        </p:nvGrpSpPr>
        <p:grpSpPr>
          <a:xfrm flipH="1">
            <a:off x="7636612" y="4363384"/>
            <a:ext cx="589552" cy="624470"/>
            <a:chOff x="4174996" y="4517026"/>
            <a:chExt cx="645448" cy="683601"/>
          </a:xfrm>
        </p:grpSpPr>
        <p:sp>
          <p:nvSpPr>
            <p:cNvPr id="3424" name="Google Shape;3424;p22"/>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22"/>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22"/>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22"/>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8" name="Google Shape;3428;p22"/>
          <p:cNvSpPr/>
          <p:nvPr/>
        </p:nvSpPr>
        <p:spPr>
          <a:xfrm flipH="1" rot="-5400000">
            <a:off x="26379" y="3224474"/>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29" name="Google Shape;3429;p22"/>
          <p:cNvGrpSpPr/>
          <p:nvPr/>
        </p:nvGrpSpPr>
        <p:grpSpPr>
          <a:xfrm flipH="1">
            <a:off x="6265209" y="-244224"/>
            <a:ext cx="968730" cy="759811"/>
            <a:chOff x="2246497" y="-36012"/>
            <a:chExt cx="829747" cy="650802"/>
          </a:xfrm>
        </p:grpSpPr>
        <p:sp>
          <p:nvSpPr>
            <p:cNvPr id="3430" name="Google Shape;3430;p22"/>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22"/>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22"/>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22"/>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22"/>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22"/>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22"/>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22"/>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8" name="Google Shape;3438;p22"/>
          <p:cNvGrpSpPr/>
          <p:nvPr/>
        </p:nvGrpSpPr>
        <p:grpSpPr>
          <a:xfrm flipH="1">
            <a:off x="5370293" y="-94298"/>
            <a:ext cx="449049" cy="758026"/>
            <a:chOff x="3687755" y="-75325"/>
            <a:chExt cx="492810" cy="831899"/>
          </a:xfrm>
        </p:grpSpPr>
        <p:sp>
          <p:nvSpPr>
            <p:cNvPr id="3439" name="Google Shape;3439;p22"/>
            <p:cNvSpPr/>
            <p:nvPr/>
          </p:nvSpPr>
          <p:spPr>
            <a:xfrm rot="5400000">
              <a:off x="3549971" y="124574"/>
              <a:ext cx="812089" cy="449099"/>
            </a:xfrm>
            <a:custGeom>
              <a:rect b="b" l="l" r="r" t="t"/>
              <a:pathLst>
                <a:path extrusionOk="0" h="10541" w="19062">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22"/>
            <p:cNvSpPr/>
            <p:nvPr/>
          </p:nvSpPr>
          <p:spPr>
            <a:xfrm rot="5400000">
              <a:off x="3498549" y="113881"/>
              <a:ext cx="831899" cy="453488"/>
            </a:xfrm>
            <a:custGeom>
              <a:rect b="b" l="l" r="r" t="t"/>
              <a:pathLst>
                <a:path extrusionOk="0" h="10644" w="19527">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22"/>
            <p:cNvSpPr/>
            <p:nvPr/>
          </p:nvSpPr>
          <p:spPr>
            <a:xfrm rot="5400000">
              <a:off x="3995260" y="427493"/>
              <a:ext cx="171560" cy="184480"/>
            </a:xfrm>
            <a:custGeom>
              <a:rect b="b" l="l" r="r" t="t"/>
              <a:pathLst>
                <a:path extrusionOk="0" h="4330" w="4027">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22"/>
            <p:cNvSpPr/>
            <p:nvPr/>
          </p:nvSpPr>
          <p:spPr>
            <a:xfrm rot="5400000">
              <a:off x="3870090" y="209661"/>
              <a:ext cx="227923" cy="270073"/>
            </a:xfrm>
            <a:custGeom>
              <a:rect b="b" l="l" r="r" t="t"/>
              <a:pathLst>
                <a:path extrusionOk="0" h="6339" w="535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22"/>
            <p:cNvSpPr/>
            <p:nvPr/>
          </p:nvSpPr>
          <p:spPr>
            <a:xfrm rot="5400000">
              <a:off x="3771231" y="46045"/>
              <a:ext cx="193373" cy="231303"/>
            </a:xfrm>
            <a:custGeom>
              <a:rect b="b" l="l" r="r" t="t"/>
              <a:pathLst>
                <a:path extrusionOk="0" h="5429" w="4539">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4" name="Google Shape;3444;p22"/>
          <p:cNvGrpSpPr/>
          <p:nvPr/>
        </p:nvGrpSpPr>
        <p:grpSpPr>
          <a:xfrm flipH="1" rot="687021">
            <a:off x="3679309" y="-175836"/>
            <a:ext cx="742699" cy="921105"/>
            <a:chOff x="5192642" y="-74132"/>
            <a:chExt cx="662948" cy="822197"/>
          </a:xfrm>
        </p:grpSpPr>
        <p:sp>
          <p:nvSpPr>
            <p:cNvPr id="3445" name="Google Shape;3445;p22"/>
            <p:cNvSpPr/>
            <p:nvPr/>
          </p:nvSpPr>
          <p:spPr>
            <a:xfrm rot="5400000">
              <a:off x="5164026" y="-35873"/>
              <a:ext cx="729823" cy="653305"/>
            </a:xfrm>
            <a:custGeom>
              <a:rect b="b" l="l" r="r" t="t"/>
              <a:pathLst>
                <a:path extrusionOk="0" h="15334" w="17131">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22"/>
            <p:cNvSpPr/>
            <p:nvPr/>
          </p:nvSpPr>
          <p:spPr>
            <a:xfrm rot="5400000">
              <a:off x="5276098" y="445961"/>
              <a:ext cx="79667" cy="221546"/>
            </a:xfrm>
            <a:custGeom>
              <a:rect b="b" l="l" r="r" t="t"/>
              <a:pathLst>
                <a:path extrusionOk="0" h="5200" w="187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22"/>
            <p:cNvSpPr/>
            <p:nvPr/>
          </p:nvSpPr>
          <p:spPr>
            <a:xfrm rot="5400000">
              <a:off x="5432243" y="558818"/>
              <a:ext cx="266436" cy="82057"/>
            </a:xfrm>
            <a:custGeom>
              <a:rect b="b" l="l" r="r" t="t"/>
              <a:pathLst>
                <a:path extrusionOk="0" h="1926" w="6254">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22"/>
            <p:cNvSpPr/>
            <p:nvPr/>
          </p:nvSpPr>
          <p:spPr>
            <a:xfrm rot="5400000">
              <a:off x="5529564" y="261851"/>
              <a:ext cx="35573" cy="251881"/>
            </a:xfrm>
            <a:custGeom>
              <a:rect b="b" l="l" r="r" t="t"/>
              <a:pathLst>
                <a:path extrusionOk="0" h="5912" w="835">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22"/>
            <p:cNvSpPr/>
            <p:nvPr/>
          </p:nvSpPr>
          <p:spPr>
            <a:xfrm rot="5400000">
              <a:off x="5667433" y="324651"/>
              <a:ext cx="219872" cy="81205"/>
            </a:xfrm>
            <a:custGeom>
              <a:rect b="b" l="l" r="r" t="t"/>
              <a:pathLst>
                <a:path extrusionOk="0" h="1906" w="5161">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22"/>
            <p:cNvSpPr/>
            <p:nvPr/>
          </p:nvSpPr>
          <p:spPr>
            <a:xfrm rot="5400000">
              <a:off x="5193878" y="506590"/>
              <a:ext cx="35573" cy="38046"/>
            </a:xfrm>
            <a:custGeom>
              <a:rect b="b" l="l" r="r" t="t"/>
              <a:pathLst>
                <a:path extrusionOk="0" h="893" w="835">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22"/>
            <p:cNvSpPr/>
            <p:nvPr/>
          </p:nvSpPr>
          <p:spPr>
            <a:xfrm rot="5400000">
              <a:off x="5189831" y="625793"/>
              <a:ext cx="46905" cy="35575"/>
            </a:xfrm>
            <a:custGeom>
              <a:rect b="b" l="l" r="r" t="t"/>
              <a:pathLst>
                <a:path extrusionOk="0" h="835" w="1101">
                  <a:moveTo>
                    <a:pt x="567" y="1"/>
                  </a:moveTo>
                  <a:cubicBezTo>
                    <a:pt x="0" y="1"/>
                    <a:pt x="0" y="835"/>
                    <a:pt x="567" y="835"/>
                  </a:cubicBezTo>
                  <a:cubicBezTo>
                    <a:pt x="1101" y="835"/>
                    <a:pt x="1101" y="1"/>
                    <a:pt x="5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22"/>
            <p:cNvSpPr/>
            <p:nvPr/>
          </p:nvSpPr>
          <p:spPr>
            <a:xfrm rot="5400000">
              <a:off x="5510078" y="710531"/>
              <a:ext cx="35573" cy="39495"/>
            </a:xfrm>
            <a:custGeom>
              <a:rect b="b" l="l" r="r" t="t"/>
              <a:pathLst>
                <a:path extrusionOk="0" h="927" w="835">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22"/>
            <p:cNvSpPr/>
            <p:nvPr/>
          </p:nvSpPr>
          <p:spPr>
            <a:xfrm rot="5400000">
              <a:off x="5396584" y="380655"/>
              <a:ext cx="51166" cy="35575"/>
            </a:xfrm>
            <a:custGeom>
              <a:rect b="b" l="l" r="r" t="t"/>
              <a:pathLst>
                <a:path extrusionOk="0" h="835" w="1201">
                  <a:moveTo>
                    <a:pt x="567" y="0"/>
                  </a:moveTo>
                  <a:cubicBezTo>
                    <a:pt x="0" y="0"/>
                    <a:pt x="0" y="834"/>
                    <a:pt x="567" y="834"/>
                  </a:cubicBezTo>
                  <a:lnTo>
                    <a:pt x="667" y="834"/>
                  </a:lnTo>
                  <a:cubicBezTo>
                    <a:pt x="1201" y="834"/>
                    <a:pt x="1201" y="0"/>
                    <a:pt x="6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22"/>
            <p:cNvSpPr/>
            <p:nvPr/>
          </p:nvSpPr>
          <p:spPr>
            <a:xfrm rot="5400000">
              <a:off x="5793069" y="453144"/>
              <a:ext cx="51208" cy="35575"/>
            </a:xfrm>
            <a:custGeom>
              <a:rect b="b" l="l" r="r" t="t"/>
              <a:pathLst>
                <a:path extrusionOk="0" h="835" w="1202">
                  <a:moveTo>
                    <a:pt x="567" y="1"/>
                  </a:moveTo>
                  <a:cubicBezTo>
                    <a:pt x="0" y="1"/>
                    <a:pt x="0" y="835"/>
                    <a:pt x="567"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5" name="Google Shape;3455;p22"/>
          <p:cNvGrpSpPr/>
          <p:nvPr/>
        </p:nvGrpSpPr>
        <p:grpSpPr>
          <a:xfrm flipH="1">
            <a:off x="7467008" y="-52007"/>
            <a:ext cx="576735" cy="672391"/>
            <a:chOff x="1258903" y="17252"/>
            <a:chExt cx="632940" cy="737918"/>
          </a:xfrm>
        </p:grpSpPr>
        <p:sp>
          <p:nvSpPr>
            <p:cNvPr id="3456" name="Google Shape;3456;p22"/>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22"/>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22"/>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22"/>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22"/>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22"/>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22"/>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3" name="Google Shape;3463;p22"/>
          <p:cNvGrpSpPr/>
          <p:nvPr/>
        </p:nvGrpSpPr>
        <p:grpSpPr>
          <a:xfrm flipH="1">
            <a:off x="4551822" y="-162475"/>
            <a:ext cx="587862" cy="624180"/>
            <a:chOff x="4326468" y="-8012"/>
            <a:chExt cx="645151" cy="685008"/>
          </a:xfrm>
        </p:grpSpPr>
        <p:sp>
          <p:nvSpPr>
            <p:cNvPr id="3464" name="Google Shape;3464;p22"/>
            <p:cNvSpPr/>
            <p:nvPr/>
          </p:nvSpPr>
          <p:spPr>
            <a:xfrm rot="5400000">
              <a:off x="4329204" y="76972"/>
              <a:ext cx="437996" cy="274589"/>
            </a:xfrm>
            <a:custGeom>
              <a:rect b="b" l="l" r="r" t="t"/>
              <a:pathLst>
                <a:path extrusionOk="0" h="6445" w="10281">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22"/>
            <p:cNvSpPr/>
            <p:nvPr/>
          </p:nvSpPr>
          <p:spPr>
            <a:xfrm rot="5400000">
              <a:off x="4286195" y="224699"/>
              <a:ext cx="360417" cy="279872"/>
            </a:xfrm>
            <a:custGeom>
              <a:rect b="b" l="l" r="r" t="t"/>
              <a:pathLst>
                <a:path extrusionOk="0" h="6569" w="846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22"/>
            <p:cNvSpPr/>
            <p:nvPr/>
          </p:nvSpPr>
          <p:spPr>
            <a:xfrm rot="5400000">
              <a:off x="4498491" y="197263"/>
              <a:ext cx="570533" cy="159982"/>
            </a:xfrm>
            <a:custGeom>
              <a:rect b="b" l="l" r="r" t="t"/>
              <a:pathLst>
                <a:path extrusionOk="0" h="3755" w="13392">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22"/>
            <p:cNvSpPr/>
            <p:nvPr/>
          </p:nvSpPr>
          <p:spPr>
            <a:xfrm rot="5400000">
              <a:off x="4603632" y="309010"/>
              <a:ext cx="481792" cy="254181"/>
            </a:xfrm>
            <a:custGeom>
              <a:rect b="b" l="l" r="r" t="t"/>
              <a:pathLst>
                <a:path extrusionOk="0" h="5966" w="11309">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68" name="Google Shape;3468;p22"/>
          <p:cNvSpPr/>
          <p:nvPr/>
        </p:nvSpPr>
        <p:spPr>
          <a:xfrm flipH="1" rot="-7832813">
            <a:off x="3147181" y="63172"/>
            <a:ext cx="267761" cy="22039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9" name="Google Shape;3469;p22"/>
          <p:cNvGrpSpPr/>
          <p:nvPr/>
        </p:nvGrpSpPr>
        <p:grpSpPr>
          <a:xfrm flipH="1" rot="4172848">
            <a:off x="1531987" y="4712667"/>
            <a:ext cx="758567" cy="594672"/>
            <a:chOff x="6116480" y="4524652"/>
            <a:chExt cx="830410" cy="650968"/>
          </a:xfrm>
        </p:grpSpPr>
        <p:sp>
          <p:nvSpPr>
            <p:cNvPr id="3470" name="Google Shape;3470;p22"/>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22"/>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22"/>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22"/>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22"/>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22"/>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22"/>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22"/>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8" name="Google Shape;3478;p22"/>
          <p:cNvGrpSpPr/>
          <p:nvPr/>
        </p:nvGrpSpPr>
        <p:grpSpPr>
          <a:xfrm flipH="1">
            <a:off x="993525" y="4439947"/>
            <a:ext cx="589552" cy="624470"/>
            <a:chOff x="4174996" y="4517026"/>
            <a:chExt cx="645448" cy="683601"/>
          </a:xfrm>
        </p:grpSpPr>
        <p:sp>
          <p:nvSpPr>
            <p:cNvPr id="3479" name="Google Shape;3479;p22"/>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22"/>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22"/>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22"/>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3" name="Google Shape;3483;p22"/>
          <p:cNvGrpSpPr/>
          <p:nvPr/>
        </p:nvGrpSpPr>
        <p:grpSpPr>
          <a:xfrm flipH="1" rot="4172744">
            <a:off x="8014503" y="4351121"/>
            <a:ext cx="1023221" cy="802137"/>
            <a:chOff x="6116480" y="4524652"/>
            <a:chExt cx="830410" cy="650968"/>
          </a:xfrm>
        </p:grpSpPr>
        <p:sp>
          <p:nvSpPr>
            <p:cNvPr id="3484" name="Google Shape;3484;p22"/>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22"/>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22"/>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22"/>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22"/>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22"/>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22"/>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22"/>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2" name="Google Shape;3492;p22"/>
          <p:cNvSpPr/>
          <p:nvPr/>
        </p:nvSpPr>
        <p:spPr>
          <a:xfrm flipH="1" rot="-10128810">
            <a:off x="257171" y="238096"/>
            <a:ext cx="388196" cy="33599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3" name="Google Shape;3493;p22"/>
          <p:cNvGrpSpPr/>
          <p:nvPr/>
        </p:nvGrpSpPr>
        <p:grpSpPr>
          <a:xfrm rot="-10350091">
            <a:off x="2390784" y="-100787"/>
            <a:ext cx="449010" cy="759832"/>
            <a:chOff x="4966680" y="4437444"/>
            <a:chExt cx="491575" cy="831771"/>
          </a:xfrm>
        </p:grpSpPr>
        <p:sp>
          <p:nvSpPr>
            <p:cNvPr id="3494" name="Google Shape;3494;p22"/>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22"/>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22"/>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22"/>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22"/>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9" name="Google Shape;3499;p22"/>
          <p:cNvGrpSpPr/>
          <p:nvPr/>
        </p:nvGrpSpPr>
        <p:grpSpPr>
          <a:xfrm flipH="1" rot="10350091">
            <a:off x="789068" y="-99522"/>
            <a:ext cx="605570" cy="757329"/>
            <a:chOff x="3291645" y="4438907"/>
            <a:chExt cx="662976" cy="829031"/>
          </a:xfrm>
        </p:grpSpPr>
        <p:sp>
          <p:nvSpPr>
            <p:cNvPr id="3500" name="Google Shape;3500;p22"/>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22"/>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22"/>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22"/>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22"/>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22"/>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22"/>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22"/>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22"/>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22"/>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0" name="Google Shape;3510;p22"/>
          <p:cNvGrpSpPr/>
          <p:nvPr/>
        </p:nvGrpSpPr>
        <p:grpSpPr>
          <a:xfrm flipH="1" rot="-10359941">
            <a:off x="1597523" y="-259955"/>
            <a:ext cx="589535" cy="624451"/>
            <a:chOff x="4174996" y="4517026"/>
            <a:chExt cx="645448" cy="683601"/>
          </a:xfrm>
        </p:grpSpPr>
        <p:sp>
          <p:nvSpPr>
            <p:cNvPr id="3511" name="Google Shape;3511;p22"/>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22"/>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22"/>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22"/>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515" name="Shape 3515"/>
        <p:cNvGrpSpPr/>
        <p:nvPr/>
      </p:nvGrpSpPr>
      <p:grpSpPr>
        <a:xfrm>
          <a:off x="0" y="0"/>
          <a:ext cx="0" cy="0"/>
          <a:chOff x="0" y="0"/>
          <a:chExt cx="0" cy="0"/>
        </a:xfrm>
      </p:grpSpPr>
      <p:sp>
        <p:nvSpPr>
          <p:cNvPr id="3516" name="Google Shape;3516;p23"/>
          <p:cNvSpPr/>
          <p:nvPr/>
        </p:nvSpPr>
        <p:spPr>
          <a:xfrm>
            <a:off x="-865825" y="-22870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517" name="Google Shape;3517;p23"/>
          <p:cNvSpPr/>
          <p:nvPr/>
        </p:nvSpPr>
        <p:spPr>
          <a:xfrm>
            <a:off x="6192325"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518" name="Google Shape;3518;p23"/>
          <p:cNvSpPr/>
          <p:nvPr/>
        </p:nvSpPr>
        <p:spPr>
          <a:xfrm>
            <a:off x="2146900" y="4032050"/>
            <a:ext cx="7665976" cy="1164668"/>
          </a:xfrm>
          <a:custGeom>
            <a:rect b="b" l="l" r="r" t="t"/>
            <a:pathLst>
              <a:path extrusionOk="0" h="34774" w="276825">
                <a:moveTo>
                  <a:pt x="27416" y="7421"/>
                </a:moveTo>
                <a:cubicBezTo>
                  <a:pt x="38878" y="5643"/>
                  <a:pt x="67218" y="20254"/>
                  <a:pt x="85914" y="21213"/>
                </a:cubicBezTo>
                <a:cubicBezTo>
                  <a:pt x="104610" y="22172"/>
                  <a:pt x="120144" y="14034"/>
                  <a:pt x="139590" y="13177"/>
                </a:cubicBezTo>
                <a:cubicBezTo>
                  <a:pt x="159036" y="12320"/>
                  <a:pt x="183517" y="18266"/>
                  <a:pt x="202588" y="16070"/>
                </a:cubicBezTo>
                <a:cubicBezTo>
                  <a:pt x="221659" y="13874"/>
                  <a:pt x="241641" y="65"/>
                  <a:pt x="254014" y="0"/>
                </a:cubicBezTo>
                <a:cubicBezTo>
                  <a:pt x="266387" y="-65"/>
                  <a:pt x="276967" y="10330"/>
                  <a:pt x="276824" y="15678"/>
                </a:cubicBezTo>
                <a:cubicBezTo>
                  <a:pt x="276681" y="21026"/>
                  <a:pt x="255914" y="28981"/>
                  <a:pt x="253157" y="32089"/>
                </a:cubicBezTo>
                <a:cubicBezTo>
                  <a:pt x="250400" y="35197"/>
                  <a:pt x="299618" y="34360"/>
                  <a:pt x="260282" y="34325"/>
                </a:cubicBezTo>
                <a:cubicBezTo>
                  <a:pt x="220946" y="34290"/>
                  <a:pt x="55954" y="36364"/>
                  <a:pt x="17143" y="31880"/>
                </a:cubicBezTo>
                <a:cubicBezTo>
                  <a:pt x="-21668" y="27396"/>
                  <a:pt x="15954" y="9199"/>
                  <a:pt x="27416" y="7421"/>
                </a:cubicBezTo>
                <a:close/>
              </a:path>
            </a:pathLst>
          </a:custGeom>
          <a:solidFill>
            <a:schemeClr val="accent2"/>
          </a:solidFill>
          <a:ln>
            <a:noFill/>
          </a:ln>
        </p:spPr>
      </p:sp>
      <p:sp>
        <p:nvSpPr>
          <p:cNvPr id="3519" name="Google Shape;3519;p23"/>
          <p:cNvSpPr/>
          <p:nvPr/>
        </p:nvSpPr>
        <p:spPr>
          <a:xfrm>
            <a:off x="-372975" y="4344774"/>
            <a:ext cx="5323464" cy="1268760"/>
          </a:xfrm>
          <a:custGeom>
            <a:rect b="b" l="l" r="r" t="t"/>
            <a:pathLst>
              <a:path extrusionOk="0" h="59826" w="251018">
                <a:moveTo>
                  <a:pt x="26820" y="6722"/>
                </a:moveTo>
                <a:cubicBezTo>
                  <a:pt x="33941" y="-2016"/>
                  <a:pt x="47154" y="-1093"/>
                  <a:pt x="56753" y="3054"/>
                </a:cubicBezTo>
                <a:cubicBezTo>
                  <a:pt x="66352" y="7202"/>
                  <a:pt x="76360" y="26568"/>
                  <a:pt x="84412" y="31607"/>
                </a:cubicBezTo>
                <a:cubicBezTo>
                  <a:pt x="92464" y="36646"/>
                  <a:pt x="96509" y="34082"/>
                  <a:pt x="105066" y="33289"/>
                </a:cubicBezTo>
                <a:cubicBezTo>
                  <a:pt x="113623" y="32496"/>
                  <a:pt x="123537" y="26444"/>
                  <a:pt x="135756" y="26848"/>
                </a:cubicBezTo>
                <a:cubicBezTo>
                  <a:pt x="147975" y="27252"/>
                  <a:pt x="163869" y="31996"/>
                  <a:pt x="178378" y="35714"/>
                </a:cubicBezTo>
                <a:cubicBezTo>
                  <a:pt x="192887" y="39432"/>
                  <a:pt x="213061" y="45653"/>
                  <a:pt x="222809" y="49156"/>
                </a:cubicBezTo>
                <a:cubicBezTo>
                  <a:pt x="232557" y="52659"/>
                  <a:pt x="271662" y="55680"/>
                  <a:pt x="236865" y="56734"/>
                </a:cubicBezTo>
                <a:cubicBezTo>
                  <a:pt x="202068" y="57788"/>
                  <a:pt x="49034" y="63815"/>
                  <a:pt x="14026" y="55480"/>
                </a:cubicBezTo>
                <a:cubicBezTo>
                  <a:pt x="-20981" y="47145"/>
                  <a:pt x="19699" y="15460"/>
                  <a:pt x="26820" y="6722"/>
                </a:cubicBezTo>
                <a:close/>
              </a:path>
            </a:pathLst>
          </a:custGeom>
          <a:solidFill>
            <a:schemeClr val="lt2"/>
          </a:solidFill>
          <a:ln>
            <a:noFill/>
          </a:ln>
        </p:spPr>
      </p:sp>
      <p:sp>
        <p:nvSpPr>
          <p:cNvPr id="3520" name="Google Shape;3520;p23"/>
          <p:cNvSpPr/>
          <p:nvPr/>
        </p:nvSpPr>
        <p:spPr>
          <a:xfrm flipH="1" rot="1121245">
            <a:off x="8539157" y="4077299"/>
            <a:ext cx="329304" cy="28502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1" name="Google Shape;3521;p23"/>
          <p:cNvGrpSpPr/>
          <p:nvPr/>
        </p:nvGrpSpPr>
        <p:grpSpPr>
          <a:xfrm flipH="1">
            <a:off x="447173" y="4489327"/>
            <a:ext cx="773438" cy="751636"/>
            <a:chOff x="8197580" y="4205811"/>
            <a:chExt cx="998242" cy="969977"/>
          </a:xfrm>
        </p:grpSpPr>
        <p:sp>
          <p:nvSpPr>
            <p:cNvPr id="3522" name="Google Shape;3522;p23"/>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23"/>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23"/>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23"/>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23"/>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23"/>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23"/>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23"/>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23"/>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23"/>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23"/>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23"/>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23"/>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23"/>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23"/>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23"/>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23"/>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9" name="Google Shape;3539;p23"/>
          <p:cNvGrpSpPr/>
          <p:nvPr/>
        </p:nvGrpSpPr>
        <p:grpSpPr>
          <a:xfrm flipH="1">
            <a:off x="8302206" y="-128204"/>
            <a:ext cx="910774" cy="885126"/>
            <a:chOff x="-36607" y="-28910"/>
            <a:chExt cx="999532" cy="971385"/>
          </a:xfrm>
        </p:grpSpPr>
        <p:sp>
          <p:nvSpPr>
            <p:cNvPr id="3540" name="Google Shape;3540;p23"/>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23"/>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23"/>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23"/>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23"/>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23"/>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23"/>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23"/>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23"/>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23"/>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23"/>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23"/>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23"/>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23"/>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23"/>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23"/>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23"/>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7" name="Google Shape;3557;p23"/>
          <p:cNvGrpSpPr/>
          <p:nvPr/>
        </p:nvGrpSpPr>
        <p:grpSpPr>
          <a:xfrm flipH="1">
            <a:off x="3092159" y="4735260"/>
            <a:ext cx="380872" cy="644540"/>
            <a:chOff x="4966680" y="4437444"/>
            <a:chExt cx="491575" cy="831771"/>
          </a:xfrm>
        </p:grpSpPr>
        <p:sp>
          <p:nvSpPr>
            <p:cNvPr id="3558" name="Google Shape;3558;p23"/>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23"/>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23"/>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23"/>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23"/>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3" name="Google Shape;3563;p23"/>
          <p:cNvGrpSpPr/>
          <p:nvPr/>
        </p:nvGrpSpPr>
        <p:grpSpPr>
          <a:xfrm flipH="1">
            <a:off x="2328051" y="4868669"/>
            <a:ext cx="490699" cy="571086"/>
            <a:chOff x="7255010" y="4438892"/>
            <a:chExt cx="633323" cy="736981"/>
          </a:xfrm>
        </p:grpSpPr>
        <p:sp>
          <p:nvSpPr>
            <p:cNvPr id="3564" name="Google Shape;3564;p23"/>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23"/>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23"/>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23"/>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23"/>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23"/>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23"/>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1" name="Google Shape;3571;p23"/>
          <p:cNvSpPr/>
          <p:nvPr/>
        </p:nvSpPr>
        <p:spPr>
          <a:xfrm flipH="1" rot="-5400000">
            <a:off x="119655" y="4044844"/>
            <a:ext cx="237604" cy="21203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72" name="Google Shape;3572;p23"/>
          <p:cNvGrpSpPr/>
          <p:nvPr/>
        </p:nvGrpSpPr>
        <p:grpSpPr>
          <a:xfrm>
            <a:off x="6265209" y="-472824"/>
            <a:ext cx="968730" cy="759811"/>
            <a:chOff x="2246497" y="-36012"/>
            <a:chExt cx="829747" cy="650802"/>
          </a:xfrm>
        </p:grpSpPr>
        <p:sp>
          <p:nvSpPr>
            <p:cNvPr id="3573" name="Google Shape;3573;p23"/>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23"/>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23"/>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23"/>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23"/>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23"/>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23"/>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23"/>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1" name="Google Shape;3581;p23"/>
          <p:cNvGrpSpPr/>
          <p:nvPr/>
        </p:nvGrpSpPr>
        <p:grpSpPr>
          <a:xfrm flipH="1">
            <a:off x="7538458" y="-128207"/>
            <a:ext cx="576735" cy="672391"/>
            <a:chOff x="1258903" y="17252"/>
            <a:chExt cx="632940" cy="737918"/>
          </a:xfrm>
        </p:grpSpPr>
        <p:sp>
          <p:nvSpPr>
            <p:cNvPr id="3582" name="Google Shape;3582;p23"/>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23"/>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23"/>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23"/>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23"/>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23"/>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23"/>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9" name="Google Shape;3589;p23"/>
          <p:cNvGrpSpPr/>
          <p:nvPr/>
        </p:nvGrpSpPr>
        <p:grpSpPr>
          <a:xfrm flipH="1" rot="4173231">
            <a:off x="1780022" y="4726179"/>
            <a:ext cx="643501" cy="504409"/>
            <a:chOff x="6116480" y="4524652"/>
            <a:chExt cx="830410" cy="650968"/>
          </a:xfrm>
        </p:grpSpPr>
        <p:sp>
          <p:nvSpPr>
            <p:cNvPr id="3590" name="Google Shape;3590;p23"/>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23"/>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23"/>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23"/>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23"/>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23"/>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23"/>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23"/>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8" name="Google Shape;3598;p23"/>
          <p:cNvGrpSpPr/>
          <p:nvPr/>
        </p:nvGrpSpPr>
        <p:grpSpPr>
          <a:xfrm flipH="1">
            <a:off x="1322764" y="4624880"/>
            <a:ext cx="500093" cy="529723"/>
            <a:chOff x="4174996" y="4517026"/>
            <a:chExt cx="645448" cy="683601"/>
          </a:xfrm>
        </p:grpSpPr>
        <p:sp>
          <p:nvSpPr>
            <p:cNvPr id="3599" name="Google Shape;3599;p23"/>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23"/>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23"/>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23"/>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3" name="Google Shape;3603;p23"/>
          <p:cNvGrpSpPr/>
          <p:nvPr/>
        </p:nvGrpSpPr>
        <p:grpSpPr>
          <a:xfrm flipH="1" rot="6830268">
            <a:off x="6232476" y="4631406"/>
            <a:ext cx="867911" cy="680425"/>
            <a:chOff x="6116480" y="4524652"/>
            <a:chExt cx="830410" cy="650968"/>
          </a:xfrm>
        </p:grpSpPr>
        <p:sp>
          <p:nvSpPr>
            <p:cNvPr id="3604" name="Google Shape;3604;p23"/>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23"/>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23"/>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23"/>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23"/>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23"/>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23"/>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23"/>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12" name="Google Shape;3612;p23"/>
          <p:cNvSpPr/>
          <p:nvPr/>
        </p:nvSpPr>
        <p:spPr>
          <a:xfrm flipH="1" rot="-10128810">
            <a:off x="96146" y="654846"/>
            <a:ext cx="388196" cy="33599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13" name="Google Shape;3613;p23"/>
          <p:cNvGrpSpPr/>
          <p:nvPr/>
        </p:nvGrpSpPr>
        <p:grpSpPr>
          <a:xfrm flipH="1" rot="10350091">
            <a:off x="46818" y="-321022"/>
            <a:ext cx="605570" cy="757329"/>
            <a:chOff x="3291645" y="4438907"/>
            <a:chExt cx="662976" cy="829031"/>
          </a:xfrm>
        </p:grpSpPr>
        <p:sp>
          <p:nvSpPr>
            <p:cNvPr id="3614" name="Google Shape;3614;p23"/>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23"/>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23"/>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23"/>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23"/>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23"/>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23"/>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23"/>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23"/>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23"/>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4" name="Google Shape;3624;p23"/>
          <p:cNvSpPr txBox="1"/>
          <p:nvPr>
            <p:ph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_1">
    <p:spTree>
      <p:nvGrpSpPr>
        <p:cNvPr id="3625" name="Shape 3625"/>
        <p:cNvGrpSpPr/>
        <p:nvPr/>
      </p:nvGrpSpPr>
      <p:grpSpPr>
        <a:xfrm>
          <a:off x="0" y="0"/>
          <a:ext cx="0" cy="0"/>
          <a:chOff x="0" y="0"/>
          <a:chExt cx="0" cy="0"/>
        </a:xfrm>
      </p:grpSpPr>
      <p:sp>
        <p:nvSpPr>
          <p:cNvPr id="3626" name="Google Shape;3626;p24"/>
          <p:cNvSpPr txBox="1"/>
          <p:nvPr>
            <p:ph idx="1" type="body"/>
          </p:nvPr>
        </p:nvSpPr>
        <p:spPr>
          <a:xfrm>
            <a:off x="5502888" y="2415175"/>
            <a:ext cx="2553300" cy="1136700"/>
          </a:xfrm>
          <a:prstGeom prst="rect">
            <a:avLst/>
          </a:prstGeom>
        </p:spPr>
        <p:txBody>
          <a:bodyPr anchorCtr="0" anchor="t" bIns="91425" lIns="91425" spcFirstLastPara="1" rIns="91425" wrap="square" tIns="91425">
            <a:noAutofit/>
          </a:bodyPr>
          <a:lstStyle>
            <a:lvl1pPr indent="-317500" lvl="0" marL="457200" rtl="0" algn="r">
              <a:spcBef>
                <a:spcPts val="0"/>
              </a:spcBef>
              <a:spcAft>
                <a:spcPts val="0"/>
              </a:spcAft>
              <a:buClr>
                <a:schemeClr val="accent3"/>
              </a:buClr>
              <a:buSzPts val="1400"/>
              <a:buFont typeface="Montserrat"/>
              <a:buChar char="●"/>
              <a:defRPr/>
            </a:lvl1pPr>
            <a:lvl2pPr indent="-317500" lvl="1" marL="914400" rtl="0">
              <a:spcBef>
                <a:spcPts val="0"/>
              </a:spcBef>
              <a:spcAft>
                <a:spcPts val="0"/>
              </a:spcAft>
              <a:buClr>
                <a:schemeClr val="dk2"/>
              </a:buClr>
              <a:buSzPts val="1400"/>
              <a:buFont typeface="Montserrat"/>
              <a:buChar char="○"/>
              <a:defRPr/>
            </a:lvl2pPr>
            <a:lvl3pPr indent="-317500" lvl="2" marL="1371600" rtl="0">
              <a:spcBef>
                <a:spcPts val="0"/>
              </a:spcBef>
              <a:spcAft>
                <a:spcPts val="0"/>
              </a:spcAft>
              <a:buClr>
                <a:schemeClr val="dk2"/>
              </a:buClr>
              <a:buSzPts val="1400"/>
              <a:buFont typeface="Montserrat"/>
              <a:buChar char="■"/>
              <a:defRPr/>
            </a:lvl3pPr>
            <a:lvl4pPr indent="-317500" lvl="3" marL="1828800" rtl="0">
              <a:spcBef>
                <a:spcPts val="0"/>
              </a:spcBef>
              <a:spcAft>
                <a:spcPts val="0"/>
              </a:spcAft>
              <a:buClr>
                <a:schemeClr val="dk2"/>
              </a:buClr>
              <a:buSzPts val="1400"/>
              <a:buFont typeface="Montserrat"/>
              <a:buChar char="●"/>
              <a:defRPr/>
            </a:lvl4pPr>
            <a:lvl5pPr indent="-317500" lvl="4" marL="2286000" rtl="0">
              <a:spcBef>
                <a:spcPts val="0"/>
              </a:spcBef>
              <a:spcAft>
                <a:spcPts val="0"/>
              </a:spcAft>
              <a:buClr>
                <a:schemeClr val="dk2"/>
              </a:buClr>
              <a:buSzPts val="1400"/>
              <a:buFont typeface="Montserrat"/>
              <a:buChar char="○"/>
              <a:defRPr/>
            </a:lvl5pPr>
            <a:lvl6pPr indent="-317500" lvl="5" marL="2743200" rtl="0">
              <a:spcBef>
                <a:spcPts val="0"/>
              </a:spcBef>
              <a:spcAft>
                <a:spcPts val="0"/>
              </a:spcAft>
              <a:buClr>
                <a:schemeClr val="dk2"/>
              </a:buClr>
              <a:buSzPts val="1400"/>
              <a:buFont typeface="Montserrat"/>
              <a:buChar char="■"/>
              <a:defRPr/>
            </a:lvl6pPr>
            <a:lvl7pPr indent="-317500" lvl="6" marL="3200400" rtl="0">
              <a:spcBef>
                <a:spcPts val="0"/>
              </a:spcBef>
              <a:spcAft>
                <a:spcPts val="0"/>
              </a:spcAft>
              <a:buClr>
                <a:schemeClr val="dk2"/>
              </a:buClr>
              <a:buSzPts val="1400"/>
              <a:buFont typeface="Montserrat"/>
              <a:buChar char="●"/>
              <a:defRPr/>
            </a:lvl7pPr>
            <a:lvl8pPr indent="-317500" lvl="7" marL="3657600" rtl="0">
              <a:spcBef>
                <a:spcPts val="0"/>
              </a:spcBef>
              <a:spcAft>
                <a:spcPts val="0"/>
              </a:spcAft>
              <a:buClr>
                <a:schemeClr val="dk2"/>
              </a:buClr>
              <a:buSzPts val="1400"/>
              <a:buFont typeface="Montserrat"/>
              <a:buChar char="○"/>
              <a:defRPr/>
            </a:lvl8pPr>
            <a:lvl9pPr indent="-317500" lvl="8" marL="4114800" rtl="0">
              <a:spcBef>
                <a:spcPts val="0"/>
              </a:spcBef>
              <a:spcAft>
                <a:spcPts val="0"/>
              </a:spcAft>
              <a:buClr>
                <a:schemeClr val="dk2"/>
              </a:buClr>
              <a:buSzPts val="1400"/>
              <a:buFont typeface="Montserrat"/>
              <a:buChar char="■"/>
              <a:defRPr/>
            </a:lvl9pPr>
          </a:lstStyle>
          <a:p/>
        </p:txBody>
      </p:sp>
      <p:sp>
        <p:nvSpPr>
          <p:cNvPr id="3627" name="Google Shape;3627;p24"/>
          <p:cNvSpPr txBox="1"/>
          <p:nvPr>
            <p:ph type="title"/>
          </p:nvPr>
        </p:nvSpPr>
        <p:spPr>
          <a:xfrm>
            <a:off x="5117913" y="1608600"/>
            <a:ext cx="2937900" cy="806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3628" name="Google Shape;3628;p24"/>
          <p:cNvGrpSpPr/>
          <p:nvPr/>
        </p:nvGrpSpPr>
        <p:grpSpPr>
          <a:xfrm>
            <a:off x="6520300" y="4742058"/>
            <a:ext cx="450323" cy="449885"/>
            <a:chOff x="4887569" y="4595026"/>
            <a:chExt cx="381145" cy="381032"/>
          </a:xfrm>
        </p:grpSpPr>
        <p:sp>
          <p:nvSpPr>
            <p:cNvPr id="3629" name="Google Shape;3629;p24"/>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30" name="Google Shape;3630;p24"/>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31" name="Google Shape;3631;p24"/>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32" name="Google Shape;3632;p24"/>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33" name="Google Shape;3633;p24"/>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34" name="Google Shape;3634;p24"/>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35" name="Google Shape;3635;p24"/>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36" name="Google Shape;3636;p24"/>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37" name="Google Shape;3637;p24"/>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38" name="Google Shape;3638;p24"/>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39" name="Google Shape;3639;p24"/>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40" name="Google Shape;3640;p24"/>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41" name="Google Shape;3641;p24"/>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42" name="Google Shape;3642;p24"/>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43" name="Google Shape;3643;p24"/>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44" name="Google Shape;3644;p24"/>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45" name="Google Shape;3645;p24"/>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46" name="Google Shape;3646;p24"/>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47" name="Google Shape;3647;p24"/>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48" name="Google Shape;3648;p24"/>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649" name="Google Shape;3649;p24"/>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3650" name="Google Shape;3650;p24"/>
          <p:cNvSpPr/>
          <p:nvPr/>
        </p:nvSpPr>
        <p:spPr>
          <a:xfrm>
            <a:off x="-747972" y="-295995"/>
            <a:ext cx="4682625" cy="1232200"/>
          </a:xfrm>
          <a:custGeom>
            <a:rect b="b" l="l" r="r" t="t"/>
            <a:pathLst>
              <a:path extrusionOk="0" h="49288" w="187305">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3651" name="Google Shape;3651;p24"/>
          <p:cNvSpPr/>
          <p:nvPr/>
        </p:nvSpPr>
        <p:spPr>
          <a:xfrm>
            <a:off x="6276694" y="4312047"/>
            <a:ext cx="3668850" cy="984900"/>
          </a:xfrm>
          <a:custGeom>
            <a:rect b="b" l="l" r="r" t="t"/>
            <a:pathLst>
              <a:path extrusionOk="0" h="39396" w="146754">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sp>
      <p:grpSp>
        <p:nvGrpSpPr>
          <p:cNvPr id="3652" name="Google Shape;3652;p24"/>
          <p:cNvGrpSpPr/>
          <p:nvPr/>
        </p:nvGrpSpPr>
        <p:grpSpPr>
          <a:xfrm>
            <a:off x="8476854" y="1381192"/>
            <a:ext cx="146389" cy="48298"/>
            <a:chOff x="8546813" y="1502731"/>
            <a:chExt cx="118094" cy="38963"/>
          </a:xfrm>
        </p:grpSpPr>
        <p:sp>
          <p:nvSpPr>
            <p:cNvPr id="3653" name="Google Shape;3653;p24"/>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24"/>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5" name="Google Shape;3655;p24"/>
          <p:cNvSpPr/>
          <p:nvPr/>
        </p:nvSpPr>
        <p:spPr>
          <a:xfrm>
            <a:off x="8826810" y="1523157"/>
            <a:ext cx="87077" cy="83157"/>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6" name="Google Shape;3656;p24"/>
          <p:cNvGrpSpPr/>
          <p:nvPr/>
        </p:nvGrpSpPr>
        <p:grpSpPr>
          <a:xfrm>
            <a:off x="1480868" y="4370675"/>
            <a:ext cx="111726" cy="84079"/>
            <a:chOff x="1480868" y="4370675"/>
            <a:chExt cx="111726" cy="84079"/>
          </a:xfrm>
        </p:grpSpPr>
        <p:sp>
          <p:nvSpPr>
            <p:cNvPr id="3657" name="Google Shape;3657;p24"/>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24"/>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24"/>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0" name="Google Shape;3660;p24"/>
          <p:cNvGrpSpPr/>
          <p:nvPr/>
        </p:nvGrpSpPr>
        <p:grpSpPr>
          <a:xfrm>
            <a:off x="-252628" y="3834369"/>
            <a:ext cx="1383287" cy="1398835"/>
            <a:chOff x="-252633" y="3653137"/>
            <a:chExt cx="1562506" cy="1580069"/>
          </a:xfrm>
        </p:grpSpPr>
        <p:grpSp>
          <p:nvGrpSpPr>
            <p:cNvPr id="3661" name="Google Shape;3661;p24"/>
            <p:cNvGrpSpPr/>
            <p:nvPr/>
          </p:nvGrpSpPr>
          <p:grpSpPr>
            <a:xfrm rot="-820414">
              <a:off x="-93823" y="4052283"/>
              <a:ext cx="584197" cy="414002"/>
              <a:chOff x="357531" y="3743933"/>
              <a:chExt cx="584172" cy="413984"/>
            </a:xfrm>
          </p:grpSpPr>
          <p:sp>
            <p:nvSpPr>
              <p:cNvPr id="3662" name="Google Shape;3662;p24"/>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24"/>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4"/>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24"/>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24"/>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24"/>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24"/>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24"/>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24"/>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1" name="Google Shape;3671;p24"/>
            <p:cNvGrpSpPr/>
            <p:nvPr/>
          </p:nvGrpSpPr>
          <p:grpSpPr>
            <a:xfrm>
              <a:off x="225491" y="4803799"/>
              <a:ext cx="971390" cy="384361"/>
              <a:chOff x="1928754" y="4491924"/>
              <a:chExt cx="971390" cy="384361"/>
            </a:xfrm>
          </p:grpSpPr>
          <p:sp>
            <p:nvSpPr>
              <p:cNvPr id="3672" name="Google Shape;3672;p24"/>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24"/>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24"/>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4"/>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24"/>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24"/>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8" name="Google Shape;3678;p24"/>
            <p:cNvGrpSpPr/>
            <p:nvPr/>
          </p:nvGrpSpPr>
          <p:grpSpPr>
            <a:xfrm>
              <a:off x="-252633" y="4098388"/>
              <a:ext cx="1187844" cy="1134819"/>
              <a:chOff x="287292" y="3972850"/>
              <a:chExt cx="1187844" cy="1134819"/>
            </a:xfrm>
          </p:grpSpPr>
          <p:sp>
            <p:nvSpPr>
              <p:cNvPr id="3679" name="Google Shape;3679;p24"/>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24"/>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24"/>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24"/>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24"/>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24"/>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24"/>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24"/>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24"/>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24"/>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24"/>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24"/>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24"/>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24"/>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24"/>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24"/>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24"/>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24"/>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24"/>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24"/>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24"/>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24"/>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24"/>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24"/>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24"/>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24"/>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24"/>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24"/>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24"/>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24"/>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24"/>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24"/>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24"/>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24"/>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24"/>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24"/>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24"/>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24"/>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4"/>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24"/>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24"/>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0" name="Google Shape;3720;p24"/>
            <p:cNvGrpSpPr/>
            <p:nvPr/>
          </p:nvGrpSpPr>
          <p:grpSpPr>
            <a:xfrm>
              <a:off x="497557" y="3828541"/>
              <a:ext cx="111691" cy="96746"/>
              <a:chOff x="511469" y="3533641"/>
              <a:chExt cx="111691" cy="96746"/>
            </a:xfrm>
          </p:grpSpPr>
          <p:sp>
            <p:nvSpPr>
              <p:cNvPr id="3721" name="Google Shape;3721;p24"/>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24"/>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4"/>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24" name="Google Shape;3724;p24"/>
            <p:cNvSpPr/>
            <p:nvPr/>
          </p:nvSpPr>
          <p:spPr>
            <a:xfrm>
              <a:off x="1061766" y="4740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24"/>
            <p:cNvSpPr/>
            <p:nvPr/>
          </p:nvSpPr>
          <p:spPr>
            <a:xfrm>
              <a:off x="1266108" y="50066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24"/>
            <p:cNvSpPr/>
            <p:nvPr/>
          </p:nvSpPr>
          <p:spPr>
            <a:xfrm>
              <a:off x="57151" y="40831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24"/>
            <p:cNvSpPr/>
            <p:nvPr/>
          </p:nvSpPr>
          <p:spPr>
            <a:xfrm>
              <a:off x="888199" y="44978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24"/>
            <p:cNvSpPr/>
            <p:nvPr/>
          </p:nvSpPr>
          <p:spPr>
            <a:xfrm>
              <a:off x="1122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24"/>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24"/>
            <p:cNvSpPr/>
            <p:nvPr/>
          </p:nvSpPr>
          <p:spPr>
            <a:xfrm>
              <a:off x="639704" y="4634616"/>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1" name="Google Shape;3731;p24"/>
          <p:cNvGrpSpPr/>
          <p:nvPr/>
        </p:nvGrpSpPr>
        <p:grpSpPr>
          <a:xfrm>
            <a:off x="668920" y="-104315"/>
            <a:ext cx="581335" cy="634588"/>
            <a:chOff x="1169653" y="125998"/>
            <a:chExt cx="342002" cy="326317"/>
          </a:xfrm>
        </p:grpSpPr>
        <p:sp>
          <p:nvSpPr>
            <p:cNvPr id="3732" name="Google Shape;3732;p24"/>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24"/>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24"/>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5" name="Google Shape;3735;p24"/>
          <p:cNvGrpSpPr/>
          <p:nvPr/>
        </p:nvGrpSpPr>
        <p:grpSpPr>
          <a:xfrm>
            <a:off x="-492925" y="-152625"/>
            <a:ext cx="1383197" cy="1710405"/>
            <a:chOff x="-490086" y="0"/>
            <a:chExt cx="1575215" cy="1947626"/>
          </a:xfrm>
        </p:grpSpPr>
        <p:grpSp>
          <p:nvGrpSpPr>
            <p:cNvPr id="3736" name="Google Shape;3736;p24"/>
            <p:cNvGrpSpPr/>
            <p:nvPr/>
          </p:nvGrpSpPr>
          <p:grpSpPr>
            <a:xfrm rot="554175">
              <a:off x="-377986" y="98660"/>
              <a:ext cx="1351016" cy="1505965"/>
              <a:chOff x="-257414" y="402406"/>
              <a:chExt cx="1351063" cy="1506018"/>
            </a:xfrm>
          </p:grpSpPr>
          <p:sp>
            <p:nvSpPr>
              <p:cNvPr id="3737" name="Google Shape;3737;p24"/>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24"/>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24"/>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24"/>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24"/>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24"/>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24"/>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24"/>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5" name="Google Shape;3745;p24"/>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6" name="Google Shape;3746;p24"/>
          <p:cNvGrpSpPr/>
          <p:nvPr/>
        </p:nvGrpSpPr>
        <p:grpSpPr>
          <a:xfrm>
            <a:off x="6906089" y="3487252"/>
            <a:ext cx="2708236" cy="1832467"/>
            <a:chOff x="6906089" y="3487252"/>
            <a:chExt cx="2708236" cy="1832467"/>
          </a:xfrm>
        </p:grpSpPr>
        <p:sp>
          <p:nvSpPr>
            <p:cNvPr id="3747" name="Google Shape;3747;p24"/>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24"/>
            <p:cNvSpPr/>
            <p:nvPr/>
          </p:nvSpPr>
          <p:spPr>
            <a:xfrm>
              <a:off x="6906089" y="4810514"/>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49" name="Google Shape;3749;p24"/>
            <p:cNvGrpSpPr/>
            <p:nvPr/>
          </p:nvGrpSpPr>
          <p:grpSpPr>
            <a:xfrm rot="-1253440">
              <a:off x="8393308" y="3636190"/>
              <a:ext cx="1048937" cy="1158529"/>
              <a:chOff x="8231925" y="3292177"/>
              <a:chExt cx="1048895" cy="1158482"/>
            </a:xfrm>
          </p:grpSpPr>
          <p:sp>
            <p:nvSpPr>
              <p:cNvPr id="3750" name="Google Shape;3750;p24"/>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24"/>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24"/>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24"/>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24"/>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24"/>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24"/>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7" name="Google Shape;3757;p24"/>
            <p:cNvGrpSpPr/>
            <p:nvPr/>
          </p:nvGrpSpPr>
          <p:grpSpPr>
            <a:xfrm flipH="1" rot="2700000">
              <a:off x="8159393" y="4829632"/>
              <a:ext cx="408102" cy="405131"/>
              <a:chOff x="233409" y="90004"/>
              <a:chExt cx="408106" cy="405134"/>
            </a:xfrm>
          </p:grpSpPr>
          <p:sp>
            <p:nvSpPr>
              <p:cNvPr id="3758" name="Google Shape;3758;p24"/>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24"/>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24"/>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24"/>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24"/>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24"/>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24"/>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24"/>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24"/>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67" name="Google Shape;3767;p24"/>
          <p:cNvGrpSpPr/>
          <p:nvPr/>
        </p:nvGrpSpPr>
        <p:grpSpPr>
          <a:xfrm rot="-456742">
            <a:off x="8604058" y="784882"/>
            <a:ext cx="758165" cy="538905"/>
            <a:chOff x="8213498" y="948701"/>
            <a:chExt cx="611658" cy="434768"/>
          </a:xfrm>
        </p:grpSpPr>
        <p:sp>
          <p:nvSpPr>
            <p:cNvPr id="3768" name="Google Shape;3768;p24"/>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24"/>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24"/>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24"/>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24"/>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24"/>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24"/>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24"/>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24"/>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7" name="Google Shape;3777;p24"/>
          <p:cNvGrpSpPr/>
          <p:nvPr/>
        </p:nvGrpSpPr>
        <p:grpSpPr>
          <a:xfrm>
            <a:off x="8496264" y="-45476"/>
            <a:ext cx="632933" cy="835927"/>
            <a:chOff x="8556864" y="319795"/>
            <a:chExt cx="705768" cy="1177197"/>
          </a:xfrm>
        </p:grpSpPr>
        <p:sp>
          <p:nvSpPr>
            <p:cNvPr id="3778" name="Google Shape;3778;p24"/>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24"/>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24"/>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24"/>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24"/>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24"/>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24"/>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24"/>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24"/>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24"/>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24"/>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24"/>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24"/>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24"/>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24"/>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24"/>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24"/>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5" name="Google Shape;3795;p24"/>
          <p:cNvGrpSpPr/>
          <p:nvPr/>
        </p:nvGrpSpPr>
        <p:grpSpPr>
          <a:xfrm>
            <a:off x="7146856" y="49808"/>
            <a:ext cx="143263" cy="109010"/>
            <a:chOff x="7529664" y="637523"/>
            <a:chExt cx="115572" cy="87940"/>
          </a:xfrm>
        </p:grpSpPr>
        <p:sp>
          <p:nvSpPr>
            <p:cNvPr id="3796" name="Google Shape;3796;p24"/>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24"/>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24"/>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9" name="Google Shape;3799;p24"/>
          <p:cNvGrpSpPr/>
          <p:nvPr/>
        </p:nvGrpSpPr>
        <p:grpSpPr>
          <a:xfrm>
            <a:off x="7426701" y="-69892"/>
            <a:ext cx="1265128" cy="499266"/>
            <a:chOff x="7778276" y="-85874"/>
            <a:chExt cx="1020594" cy="402764"/>
          </a:xfrm>
        </p:grpSpPr>
        <p:sp>
          <p:nvSpPr>
            <p:cNvPr id="3800" name="Google Shape;3800;p24"/>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24"/>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24"/>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24"/>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24"/>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24"/>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6" name="Google Shape;3806;p24"/>
          <p:cNvSpPr/>
          <p:nvPr/>
        </p:nvSpPr>
        <p:spPr>
          <a:xfrm>
            <a:off x="8283838" y="1071186"/>
            <a:ext cx="51425" cy="42092"/>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24"/>
          <p:cNvSpPr/>
          <p:nvPr/>
        </p:nvSpPr>
        <p:spPr>
          <a:xfrm>
            <a:off x="7554713" y="460302"/>
            <a:ext cx="57631" cy="43632"/>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24"/>
          <p:cNvSpPr/>
          <p:nvPr/>
        </p:nvSpPr>
        <p:spPr>
          <a:xfrm>
            <a:off x="9071565" y="1389751"/>
            <a:ext cx="57631" cy="43632"/>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24"/>
          <p:cNvSpPr/>
          <p:nvPr/>
        </p:nvSpPr>
        <p:spPr>
          <a:xfrm>
            <a:off x="8079659" y="683296"/>
            <a:ext cx="85677" cy="63884"/>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24"/>
          <p:cNvSpPr/>
          <p:nvPr/>
        </p:nvSpPr>
        <p:spPr>
          <a:xfrm>
            <a:off x="8431016" y="683317"/>
            <a:ext cx="85677" cy="63838"/>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1" name="Google Shape;3811;p24"/>
          <p:cNvGrpSpPr/>
          <p:nvPr/>
        </p:nvGrpSpPr>
        <p:grpSpPr>
          <a:xfrm rot="-1110745">
            <a:off x="7968487" y="97713"/>
            <a:ext cx="968004" cy="405209"/>
            <a:chOff x="7936040" y="253594"/>
            <a:chExt cx="780871" cy="326875"/>
          </a:xfrm>
        </p:grpSpPr>
        <p:sp>
          <p:nvSpPr>
            <p:cNvPr id="3812" name="Google Shape;3812;p24"/>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24"/>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24"/>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24"/>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24"/>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24"/>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24"/>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_1_1">
    <p:spTree>
      <p:nvGrpSpPr>
        <p:cNvPr id="3819" name="Shape 3819"/>
        <p:cNvGrpSpPr/>
        <p:nvPr/>
      </p:nvGrpSpPr>
      <p:grpSpPr>
        <a:xfrm>
          <a:off x="0" y="0"/>
          <a:ext cx="0" cy="0"/>
          <a:chOff x="0" y="0"/>
          <a:chExt cx="0" cy="0"/>
        </a:xfrm>
      </p:grpSpPr>
      <p:sp>
        <p:nvSpPr>
          <p:cNvPr id="3820" name="Google Shape;3820;p25"/>
          <p:cNvSpPr txBox="1"/>
          <p:nvPr>
            <p:ph idx="1" type="body"/>
          </p:nvPr>
        </p:nvSpPr>
        <p:spPr>
          <a:xfrm flipH="1">
            <a:off x="1228825" y="2342502"/>
            <a:ext cx="2716800" cy="1161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434343"/>
              </a:buClr>
              <a:buSzPts val="1200"/>
              <a:buFont typeface="Livvic"/>
              <a:buAutoNum type="arabicPeriod"/>
              <a:defRPr>
                <a:solidFill>
                  <a:schemeClr val="dk1"/>
                </a:solidFill>
              </a:defRPr>
            </a:lvl1pPr>
            <a:lvl2pPr indent="-304800" lvl="1" marL="914400" rtl="0">
              <a:spcBef>
                <a:spcPts val="0"/>
              </a:spcBef>
              <a:spcAft>
                <a:spcPts val="0"/>
              </a:spcAft>
              <a:buClr>
                <a:srgbClr val="434343"/>
              </a:buClr>
              <a:buSzPts val="1200"/>
              <a:buFont typeface="Roboto Condensed Light"/>
              <a:buAutoNum type="alphaLcPeriod"/>
              <a:defRPr/>
            </a:lvl2pPr>
            <a:lvl3pPr indent="-304800" lvl="2" marL="1371600" rtl="0">
              <a:spcBef>
                <a:spcPts val="0"/>
              </a:spcBef>
              <a:spcAft>
                <a:spcPts val="0"/>
              </a:spcAft>
              <a:buClr>
                <a:srgbClr val="434343"/>
              </a:buClr>
              <a:buSzPts val="1200"/>
              <a:buFont typeface="Roboto Condensed Light"/>
              <a:buAutoNum type="romanLcPeriod"/>
              <a:defRPr/>
            </a:lvl3pPr>
            <a:lvl4pPr indent="-304800" lvl="3" marL="1828800" rtl="0">
              <a:spcBef>
                <a:spcPts val="0"/>
              </a:spcBef>
              <a:spcAft>
                <a:spcPts val="0"/>
              </a:spcAft>
              <a:buClr>
                <a:srgbClr val="434343"/>
              </a:buClr>
              <a:buSzPts val="1200"/>
              <a:buFont typeface="Roboto Condensed Light"/>
              <a:buAutoNum type="arabicPeriod"/>
              <a:defRPr/>
            </a:lvl4pPr>
            <a:lvl5pPr indent="-304800" lvl="4" marL="2286000" rtl="0">
              <a:spcBef>
                <a:spcPts val="0"/>
              </a:spcBef>
              <a:spcAft>
                <a:spcPts val="0"/>
              </a:spcAft>
              <a:buClr>
                <a:srgbClr val="434343"/>
              </a:buClr>
              <a:buSzPts val="1200"/>
              <a:buFont typeface="Roboto Condensed Light"/>
              <a:buAutoNum type="alphaLcPeriod"/>
              <a:defRPr/>
            </a:lvl5pPr>
            <a:lvl6pPr indent="-304800" lvl="5" marL="2743200" rtl="0">
              <a:spcBef>
                <a:spcPts val="0"/>
              </a:spcBef>
              <a:spcAft>
                <a:spcPts val="0"/>
              </a:spcAft>
              <a:buClr>
                <a:srgbClr val="434343"/>
              </a:buClr>
              <a:buSzPts val="1200"/>
              <a:buFont typeface="Roboto Condensed Light"/>
              <a:buAutoNum type="romanLcPeriod"/>
              <a:defRPr/>
            </a:lvl6pPr>
            <a:lvl7pPr indent="-304800" lvl="6" marL="3200400" rtl="0">
              <a:spcBef>
                <a:spcPts val="0"/>
              </a:spcBef>
              <a:spcAft>
                <a:spcPts val="0"/>
              </a:spcAft>
              <a:buClr>
                <a:srgbClr val="434343"/>
              </a:buClr>
              <a:buSzPts val="1200"/>
              <a:buFont typeface="Roboto Condensed Light"/>
              <a:buAutoNum type="arabicPeriod"/>
              <a:defRPr/>
            </a:lvl7pPr>
            <a:lvl8pPr indent="-304800" lvl="7" marL="3657600" rtl="0">
              <a:spcBef>
                <a:spcPts val="0"/>
              </a:spcBef>
              <a:spcAft>
                <a:spcPts val="0"/>
              </a:spcAft>
              <a:buClr>
                <a:srgbClr val="434343"/>
              </a:buClr>
              <a:buSzPts val="1200"/>
              <a:buFont typeface="Roboto Condensed Light"/>
              <a:buAutoNum type="alphaLcPeriod"/>
              <a:defRPr/>
            </a:lvl8pPr>
            <a:lvl9pPr indent="-304800" lvl="8" marL="4114800" rtl="0">
              <a:spcBef>
                <a:spcPts val="0"/>
              </a:spcBef>
              <a:spcAft>
                <a:spcPts val="0"/>
              </a:spcAft>
              <a:buClr>
                <a:srgbClr val="434343"/>
              </a:buClr>
              <a:buSzPts val="1200"/>
              <a:buFont typeface="Roboto Condensed Light"/>
              <a:buAutoNum type="romanLcPeriod"/>
              <a:defRPr/>
            </a:lvl9pPr>
          </a:lstStyle>
          <a:p/>
        </p:txBody>
      </p:sp>
      <p:sp>
        <p:nvSpPr>
          <p:cNvPr id="3821" name="Google Shape;3821;p25"/>
          <p:cNvSpPr txBox="1"/>
          <p:nvPr>
            <p:ph type="title"/>
          </p:nvPr>
        </p:nvSpPr>
        <p:spPr>
          <a:xfrm>
            <a:off x="1228825" y="1773513"/>
            <a:ext cx="2831700" cy="399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22" name="Google Shape;3822;p25"/>
          <p:cNvSpPr/>
          <p:nvPr/>
        </p:nvSpPr>
        <p:spPr>
          <a:xfrm>
            <a:off x="508823"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25"/>
          <p:cNvSpPr/>
          <p:nvPr/>
        </p:nvSpPr>
        <p:spPr>
          <a:xfrm flipH="1">
            <a:off x="1717180" y="-6165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824" name="Google Shape;3824;p25"/>
          <p:cNvSpPr/>
          <p:nvPr/>
        </p:nvSpPr>
        <p:spPr>
          <a:xfrm flipH="1">
            <a:off x="-3100109"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825" name="Google Shape;3825;p25"/>
          <p:cNvSpPr/>
          <p:nvPr/>
        </p:nvSpPr>
        <p:spPr>
          <a:xfrm flipH="1">
            <a:off x="-1608098" y="4291062"/>
            <a:ext cx="8173600" cy="1019275"/>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826" name="Google Shape;3826;p25"/>
          <p:cNvSpPr/>
          <p:nvPr/>
        </p:nvSpPr>
        <p:spPr>
          <a:xfrm flipH="1">
            <a:off x="3901862" y="4083413"/>
            <a:ext cx="6361450" cy="1233800"/>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827" name="Google Shape;3827;p25"/>
          <p:cNvSpPr/>
          <p:nvPr/>
        </p:nvSpPr>
        <p:spPr>
          <a:xfrm rot="-1121112">
            <a:off x="1905705" y="4655345"/>
            <a:ext cx="388189" cy="33598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28" name="Google Shape;3828;p25"/>
          <p:cNvGrpSpPr/>
          <p:nvPr/>
        </p:nvGrpSpPr>
        <p:grpSpPr>
          <a:xfrm>
            <a:off x="8387460" y="4443453"/>
            <a:ext cx="781823" cy="759783"/>
            <a:chOff x="8197580" y="4205811"/>
            <a:chExt cx="998242" cy="969977"/>
          </a:xfrm>
        </p:grpSpPr>
        <p:sp>
          <p:nvSpPr>
            <p:cNvPr id="3829" name="Google Shape;3829;p25"/>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25"/>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25"/>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25"/>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25"/>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25"/>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25"/>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25"/>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25"/>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25"/>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25"/>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25"/>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25"/>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25"/>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25"/>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25"/>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25"/>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6" name="Google Shape;3846;p25"/>
          <p:cNvGrpSpPr/>
          <p:nvPr/>
        </p:nvGrpSpPr>
        <p:grpSpPr>
          <a:xfrm>
            <a:off x="-68577" y="-128204"/>
            <a:ext cx="910774" cy="885126"/>
            <a:chOff x="-36607" y="-28910"/>
            <a:chExt cx="999532" cy="971385"/>
          </a:xfrm>
        </p:grpSpPr>
        <p:sp>
          <p:nvSpPr>
            <p:cNvPr id="3847" name="Google Shape;3847;p25"/>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25"/>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25"/>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25"/>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25"/>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25"/>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25"/>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25"/>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25"/>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25"/>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25"/>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25"/>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25"/>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25"/>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25"/>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25"/>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25"/>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4" name="Google Shape;3864;p25"/>
          <p:cNvGrpSpPr/>
          <p:nvPr/>
        </p:nvGrpSpPr>
        <p:grpSpPr>
          <a:xfrm rot="1291731">
            <a:off x="2461514" y="4502315"/>
            <a:ext cx="605580" cy="757306"/>
            <a:chOff x="3291645" y="4438907"/>
            <a:chExt cx="662976" cy="829031"/>
          </a:xfrm>
        </p:grpSpPr>
        <p:sp>
          <p:nvSpPr>
            <p:cNvPr id="3865" name="Google Shape;3865;p25"/>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25"/>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25"/>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25"/>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25"/>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25"/>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25"/>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25"/>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25"/>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25"/>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5" name="Google Shape;3875;p25"/>
          <p:cNvGrpSpPr/>
          <p:nvPr/>
        </p:nvGrpSpPr>
        <p:grpSpPr>
          <a:xfrm>
            <a:off x="6661923" y="4574096"/>
            <a:ext cx="578478" cy="673232"/>
            <a:chOff x="7255010" y="4438892"/>
            <a:chExt cx="633323" cy="736981"/>
          </a:xfrm>
        </p:grpSpPr>
        <p:sp>
          <p:nvSpPr>
            <p:cNvPr id="3876" name="Google Shape;3876;p25"/>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25"/>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25"/>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25"/>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25"/>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25"/>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25"/>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3" name="Google Shape;3883;p25"/>
          <p:cNvGrpSpPr/>
          <p:nvPr/>
        </p:nvGrpSpPr>
        <p:grpSpPr>
          <a:xfrm>
            <a:off x="8506976" y="3537547"/>
            <a:ext cx="589552" cy="624470"/>
            <a:chOff x="4174996" y="4517026"/>
            <a:chExt cx="645448" cy="683601"/>
          </a:xfrm>
        </p:grpSpPr>
        <p:sp>
          <p:nvSpPr>
            <p:cNvPr id="3884" name="Google Shape;3884;p25"/>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25"/>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25"/>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25"/>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8" name="Google Shape;3888;p25"/>
          <p:cNvSpPr/>
          <p:nvPr/>
        </p:nvSpPr>
        <p:spPr>
          <a:xfrm rot="2493606">
            <a:off x="8739039" y="3335378"/>
            <a:ext cx="280109" cy="249958"/>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9" name="Google Shape;3889;p25"/>
          <p:cNvGrpSpPr/>
          <p:nvPr/>
        </p:nvGrpSpPr>
        <p:grpSpPr>
          <a:xfrm flipH="1" rot="578099">
            <a:off x="-126438" y="1107722"/>
            <a:ext cx="968704" cy="759791"/>
            <a:chOff x="2246497" y="-36012"/>
            <a:chExt cx="829747" cy="650802"/>
          </a:xfrm>
        </p:grpSpPr>
        <p:sp>
          <p:nvSpPr>
            <p:cNvPr id="3890" name="Google Shape;3890;p25"/>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25"/>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25"/>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25"/>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25"/>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25"/>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25"/>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25"/>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8" name="Google Shape;3898;p25"/>
          <p:cNvGrpSpPr/>
          <p:nvPr/>
        </p:nvGrpSpPr>
        <p:grpSpPr>
          <a:xfrm>
            <a:off x="1067085" y="-156357"/>
            <a:ext cx="576735" cy="672391"/>
            <a:chOff x="1258903" y="17252"/>
            <a:chExt cx="632940" cy="737918"/>
          </a:xfrm>
        </p:grpSpPr>
        <p:sp>
          <p:nvSpPr>
            <p:cNvPr id="3899" name="Google Shape;3899;p25"/>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25"/>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25"/>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25"/>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25"/>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25"/>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25"/>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6" name="Google Shape;3906;p25"/>
          <p:cNvGrpSpPr/>
          <p:nvPr/>
        </p:nvGrpSpPr>
        <p:grpSpPr>
          <a:xfrm rot="-6734613">
            <a:off x="415078" y="4417988"/>
            <a:ext cx="1023139" cy="802110"/>
            <a:chOff x="6116480" y="4524652"/>
            <a:chExt cx="830410" cy="650968"/>
          </a:xfrm>
        </p:grpSpPr>
        <p:sp>
          <p:nvSpPr>
            <p:cNvPr id="3907" name="Google Shape;3907;p25"/>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25"/>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25"/>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25"/>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25"/>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25"/>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25"/>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25"/>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5" name="Google Shape;3915;p25"/>
          <p:cNvSpPr/>
          <p:nvPr/>
        </p:nvSpPr>
        <p:spPr>
          <a:xfrm rot="10128894">
            <a:off x="8733177" y="829203"/>
            <a:ext cx="291826" cy="25258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16" name="Google Shape;3916;p25"/>
          <p:cNvGrpSpPr/>
          <p:nvPr/>
        </p:nvGrpSpPr>
        <p:grpSpPr>
          <a:xfrm rot="-8817145">
            <a:off x="4840299" y="-343182"/>
            <a:ext cx="564095" cy="705453"/>
            <a:chOff x="3291645" y="4438907"/>
            <a:chExt cx="662976" cy="829031"/>
          </a:xfrm>
        </p:grpSpPr>
        <p:sp>
          <p:nvSpPr>
            <p:cNvPr id="3917" name="Google Shape;3917;p25"/>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25"/>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25"/>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25"/>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25"/>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25"/>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25"/>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25"/>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25"/>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25"/>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7" name="Google Shape;3927;p25"/>
          <p:cNvGrpSpPr/>
          <p:nvPr/>
        </p:nvGrpSpPr>
        <p:grpSpPr>
          <a:xfrm rot="10800000">
            <a:off x="6217160" y="-128191"/>
            <a:ext cx="375393" cy="397651"/>
            <a:chOff x="4174996" y="4517026"/>
            <a:chExt cx="645448" cy="683601"/>
          </a:xfrm>
        </p:grpSpPr>
        <p:sp>
          <p:nvSpPr>
            <p:cNvPr id="3928" name="Google Shape;3928;p25"/>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25"/>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25"/>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25"/>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32" name="Google Shape;3932;p25"/>
          <p:cNvSpPr/>
          <p:nvPr/>
        </p:nvSpPr>
        <p:spPr>
          <a:xfrm rot="-5400000">
            <a:off x="3805499" y="52400"/>
            <a:ext cx="234678" cy="20942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25"/>
          <p:cNvSpPr/>
          <p:nvPr/>
        </p:nvSpPr>
        <p:spPr>
          <a:xfrm rot="10800000">
            <a:off x="7293025" y="54851"/>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34" name="Google Shape;3934;p25"/>
          <p:cNvGrpSpPr/>
          <p:nvPr/>
        </p:nvGrpSpPr>
        <p:grpSpPr>
          <a:xfrm rot="9117171">
            <a:off x="8409150" y="-34974"/>
            <a:ext cx="861497" cy="675395"/>
            <a:chOff x="6116480" y="4524652"/>
            <a:chExt cx="830410" cy="650968"/>
          </a:xfrm>
        </p:grpSpPr>
        <p:sp>
          <p:nvSpPr>
            <p:cNvPr id="3935" name="Google Shape;3935;p25"/>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25"/>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25"/>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25"/>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25"/>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25"/>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25"/>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25"/>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ONE_COLUMN_TEXT_1">
    <p:spTree>
      <p:nvGrpSpPr>
        <p:cNvPr id="3943" name="Shape 3943"/>
        <p:cNvGrpSpPr/>
        <p:nvPr/>
      </p:nvGrpSpPr>
      <p:grpSpPr>
        <a:xfrm>
          <a:off x="0" y="0"/>
          <a:ext cx="0" cy="0"/>
          <a:chOff x="0" y="0"/>
          <a:chExt cx="0" cy="0"/>
        </a:xfrm>
      </p:grpSpPr>
      <p:sp>
        <p:nvSpPr>
          <p:cNvPr id="3944" name="Google Shape;3944;p26"/>
          <p:cNvSpPr/>
          <p:nvPr/>
        </p:nvSpPr>
        <p:spPr>
          <a:xfrm flipH="1">
            <a:off x="8398638"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26"/>
          <p:cNvSpPr txBox="1"/>
          <p:nvPr>
            <p:ph idx="1" type="body"/>
          </p:nvPr>
        </p:nvSpPr>
        <p:spPr>
          <a:xfrm>
            <a:off x="4479950" y="2026375"/>
            <a:ext cx="3980700" cy="1467900"/>
          </a:xfrm>
          <a:prstGeom prst="rect">
            <a:avLst/>
          </a:prstGeom>
        </p:spPr>
        <p:txBody>
          <a:bodyPr anchorCtr="0" anchor="t" bIns="91425" lIns="91425" spcFirstLastPara="1" rIns="91425" wrap="square" tIns="91425">
            <a:noAutofit/>
          </a:bodyPr>
          <a:lstStyle>
            <a:lvl1pPr indent="-317500" lvl="0" marL="457200" rtl="0" algn="r">
              <a:lnSpc>
                <a:spcPct val="100000"/>
              </a:lnSpc>
              <a:spcBef>
                <a:spcPts val="0"/>
              </a:spcBef>
              <a:spcAft>
                <a:spcPts val="0"/>
              </a:spcAft>
              <a:buClr>
                <a:srgbClr val="41294A"/>
              </a:buClr>
              <a:buSzPts val="1400"/>
              <a:buFont typeface="Montserrat"/>
              <a:buChar char="●"/>
              <a:defRPr/>
            </a:lvl1pPr>
            <a:lvl2pPr indent="-317500" lvl="1" marL="914400" rtl="0" algn="l">
              <a:spcBef>
                <a:spcPts val="0"/>
              </a:spcBef>
              <a:spcAft>
                <a:spcPts val="0"/>
              </a:spcAft>
              <a:buClr>
                <a:schemeClr val="dk2"/>
              </a:buClr>
              <a:buSzPts val="1400"/>
              <a:buFont typeface="Montserrat"/>
              <a:buChar char="○"/>
              <a:defRPr/>
            </a:lvl2pPr>
            <a:lvl3pPr indent="-317500" lvl="2" marL="1371600" rtl="0" algn="l">
              <a:spcBef>
                <a:spcPts val="0"/>
              </a:spcBef>
              <a:spcAft>
                <a:spcPts val="0"/>
              </a:spcAft>
              <a:buClr>
                <a:schemeClr val="dk2"/>
              </a:buClr>
              <a:buSzPts val="1400"/>
              <a:buFont typeface="Montserrat"/>
              <a:buChar char="■"/>
              <a:defRPr/>
            </a:lvl3pPr>
            <a:lvl4pPr indent="-317500" lvl="3" marL="1828800" rtl="0" algn="l">
              <a:spcBef>
                <a:spcPts val="0"/>
              </a:spcBef>
              <a:spcAft>
                <a:spcPts val="0"/>
              </a:spcAft>
              <a:buClr>
                <a:schemeClr val="dk2"/>
              </a:buClr>
              <a:buSzPts val="1400"/>
              <a:buFont typeface="Montserrat"/>
              <a:buChar char="●"/>
              <a:defRPr/>
            </a:lvl4pPr>
            <a:lvl5pPr indent="-317500" lvl="4" marL="2286000" rtl="0" algn="l">
              <a:spcBef>
                <a:spcPts val="0"/>
              </a:spcBef>
              <a:spcAft>
                <a:spcPts val="0"/>
              </a:spcAft>
              <a:buClr>
                <a:schemeClr val="dk2"/>
              </a:buClr>
              <a:buSzPts val="1400"/>
              <a:buFont typeface="Montserrat"/>
              <a:buChar char="○"/>
              <a:defRPr/>
            </a:lvl5pPr>
            <a:lvl6pPr indent="-317500" lvl="5" marL="2743200" rtl="0" algn="l">
              <a:spcBef>
                <a:spcPts val="0"/>
              </a:spcBef>
              <a:spcAft>
                <a:spcPts val="0"/>
              </a:spcAft>
              <a:buClr>
                <a:schemeClr val="dk2"/>
              </a:buClr>
              <a:buSzPts val="1400"/>
              <a:buFont typeface="Montserrat"/>
              <a:buChar char="■"/>
              <a:defRPr/>
            </a:lvl6pPr>
            <a:lvl7pPr indent="-317500" lvl="6" marL="3200400" rtl="0" algn="l">
              <a:spcBef>
                <a:spcPts val="0"/>
              </a:spcBef>
              <a:spcAft>
                <a:spcPts val="0"/>
              </a:spcAft>
              <a:buClr>
                <a:schemeClr val="dk2"/>
              </a:buClr>
              <a:buSzPts val="1400"/>
              <a:buFont typeface="Montserrat"/>
              <a:buChar char="●"/>
              <a:defRPr/>
            </a:lvl7pPr>
            <a:lvl8pPr indent="-317500" lvl="7" marL="3657600" rtl="0" algn="l">
              <a:spcBef>
                <a:spcPts val="0"/>
              </a:spcBef>
              <a:spcAft>
                <a:spcPts val="0"/>
              </a:spcAft>
              <a:buClr>
                <a:schemeClr val="dk2"/>
              </a:buClr>
              <a:buSzPts val="1400"/>
              <a:buFont typeface="Montserrat"/>
              <a:buChar char="○"/>
              <a:defRPr/>
            </a:lvl8pPr>
            <a:lvl9pPr indent="-317500" lvl="8" marL="4114800" rtl="0" algn="l">
              <a:spcBef>
                <a:spcPts val="0"/>
              </a:spcBef>
              <a:spcAft>
                <a:spcPts val="0"/>
              </a:spcAft>
              <a:buClr>
                <a:schemeClr val="dk2"/>
              </a:buClr>
              <a:buSzPts val="1400"/>
              <a:buFont typeface="Montserrat"/>
              <a:buChar char="■"/>
              <a:defRPr/>
            </a:lvl9pPr>
          </a:lstStyle>
          <a:p/>
        </p:txBody>
      </p:sp>
      <p:sp>
        <p:nvSpPr>
          <p:cNvPr id="3946" name="Google Shape;3946;p26"/>
          <p:cNvSpPr/>
          <p:nvPr/>
        </p:nvSpPr>
        <p:spPr>
          <a:xfrm>
            <a:off x="-790050" y="-6165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947" name="Google Shape;3947;p26"/>
          <p:cNvSpPr/>
          <p:nvPr/>
        </p:nvSpPr>
        <p:spPr>
          <a:xfrm>
            <a:off x="6192325"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948" name="Google Shape;3948;p26"/>
          <p:cNvSpPr/>
          <p:nvPr/>
        </p:nvSpPr>
        <p:spPr>
          <a:xfrm>
            <a:off x="2197900" y="4138662"/>
            <a:ext cx="8173600" cy="1019275"/>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949" name="Google Shape;3949;p26"/>
          <p:cNvSpPr/>
          <p:nvPr/>
        </p:nvSpPr>
        <p:spPr>
          <a:xfrm>
            <a:off x="-1118909" y="4083413"/>
            <a:ext cx="6361450" cy="1233800"/>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950" name="Google Shape;3950;p26"/>
          <p:cNvSpPr/>
          <p:nvPr/>
        </p:nvSpPr>
        <p:spPr>
          <a:xfrm flipH="1" rot="1121112">
            <a:off x="6850509" y="4655345"/>
            <a:ext cx="388189" cy="33598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1" name="Google Shape;3951;p26"/>
          <p:cNvGrpSpPr/>
          <p:nvPr/>
        </p:nvGrpSpPr>
        <p:grpSpPr>
          <a:xfrm flipH="1">
            <a:off x="-24881" y="4443453"/>
            <a:ext cx="781823" cy="759783"/>
            <a:chOff x="8197580" y="4205811"/>
            <a:chExt cx="998242" cy="969977"/>
          </a:xfrm>
        </p:grpSpPr>
        <p:sp>
          <p:nvSpPr>
            <p:cNvPr id="3952" name="Google Shape;3952;p26"/>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26"/>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26"/>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26"/>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26"/>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26"/>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26"/>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26"/>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26"/>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26"/>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26"/>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26"/>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26"/>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26"/>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26"/>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26"/>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26"/>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9" name="Google Shape;3969;p26"/>
          <p:cNvGrpSpPr/>
          <p:nvPr/>
        </p:nvGrpSpPr>
        <p:grpSpPr>
          <a:xfrm flipH="1">
            <a:off x="8302206" y="-128204"/>
            <a:ext cx="910774" cy="885126"/>
            <a:chOff x="-36607" y="-28910"/>
            <a:chExt cx="999532" cy="971385"/>
          </a:xfrm>
        </p:grpSpPr>
        <p:sp>
          <p:nvSpPr>
            <p:cNvPr id="3970" name="Google Shape;3970;p26"/>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26"/>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26"/>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26"/>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26"/>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26"/>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26"/>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26"/>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26"/>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26"/>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26"/>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26"/>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26"/>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26"/>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26"/>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26"/>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26"/>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7" name="Google Shape;3987;p26"/>
          <p:cNvGrpSpPr/>
          <p:nvPr/>
        </p:nvGrpSpPr>
        <p:grpSpPr>
          <a:xfrm rot="1291731">
            <a:off x="5848708" y="4578515"/>
            <a:ext cx="605580" cy="757306"/>
            <a:chOff x="3291645" y="4438907"/>
            <a:chExt cx="662976" cy="829031"/>
          </a:xfrm>
        </p:grpSpPr>
        <p:sp>
          <p:nvSpPr>
            <p:cNvPr id="3988" name="Google Shape;3988;p26"/>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26"/>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26"/>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26"/>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26"/>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26"/>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26"/>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26"/>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26"/>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26"/>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8" name="Google Shape;3998;p26"/>
          <p:cNvGrpSpPr/>
          <p:nvPr/>
        </p:nvGrpSpPr>
        <p:grpSpPr>
          <a:xfrm flipH="1">
            <a:off x="1904002" y="4574096"/>
            <a:ext cx="578478" cy="673232"/>
            <a:chOff x="7255010" y="4438892"/>
            <a:chExt cx="633323" cy="736981"/>
          </a:xfrm>
        </p:grpSpPr>
        <p:sp>
          <p:nvSpPr>
            <p:cNvPr id="3999" name="Google Shape;3999;p26"/>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26"/>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26"/>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26"/>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26"/>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26"/>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26"/>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6" name="Google Shape;4006;p26"/>
          <p:cNvGrpSpPr/>
          <p:nvPr/>
        </p:nvGrpSpPr>
        <p:grpSpPr>
          <a:xfrm flipH="1">
            <a:off x="46737" y="3640172"/>
            <a:ext cx="589552" cy="624470"/>
            <a:chOff x="4174996" y="4517026"/>
            <a:chExt cx="645448" cy="683601"/>
          </a:xfrm>
        </p:grpSpPr>
        <p:sp>
          <p:nvSpPr>
            <p:cNvPr id="4007" name="Google Shape;4007;p26"/>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26"/>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26"/>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26"/>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1" name="Google Shape;4011;p26"/>
          <p:cNvSpPr/>
          <p:nvPr/>
        </p:nvSpPr>
        <p:spPr>
          <a:xfrm flipH="1" rot="-2493572">
            <a:off x="208338" y="3536468"/>
            <a:ext cx="192325" cy="171615"/>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12" name="Google Shape;4012;p26"/>
          <p:cNvGrpSpPr/>
          <p:nvPr/>
        </p:nvGrpSpPr>
        <p:grpSpPr>
          <a:xfrm rot="-578099">
            <a:off x="8302137" y="1107722"/>
            <a:ext cx="968704" cy="759791"/>
            <a:chOff x="2246497" y="-36012"/>
            <a:chExt cx="829747" cy="650802"/>
          </a:xfrm>
        </p:grpSpPr>
        <p:sp>
          <p:nvSpPr>
            <p:cNvPr id="4013" name="Google Shape;4013;p26"/>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26"/>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26"/>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26"/>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26"/>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26"/>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26"/>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26"/>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1" name="Google Shape;4021;p26"/>
          <p:cNvGrpSpPr/>
          <p:nvPr/>
        </p:nvGrpSpPr>
        <p:grpSpPr>
          <a:xfrm flipH="1">
            <a:off x="7500583" y="-156357"/>
            <a:ext cx="576735" cy="672391"/>
            <a:chOff x="1258903" y="17252"/>
            <a:chExt cx="632940" cy="737918"/>
          </a:xfrm>
        </p:grpSpPr>
        <p:sp>
          <p:nvSpPr>
            <p:cNvPr id="4022" name="Google Shape;4022;p26"/>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26"/>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26"/>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26"/>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26"/>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26"/>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26"/>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9" name="Google Shape;4029;p26"/>
          <p:cNvGrpSpPr/>
          <p:nvPr/>
        </p:nvGrpSpPr>
        <p:grpSpPr>
          <a:xfrm flipH="1" rot="6734613">
            <a:off x="7706186" y="4417988"/>
            <a:ext cx="1023139" cy="802110"/>
            <a:chOff x="6116480" y="4524652"/>
            <a:chExt cx="830410" cy="650968"/>
          </a:xfrm>
        </p:grpSpPr>
        <p:sp>
          <p:nvSpPr>
            <p:cNvPr id="4030" name="Google Shape;4030;p26"/>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26"/>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26"/>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26"/>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26"/>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26"/>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26"/>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26"/>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8" name="Google Shape;4038;p26"/>
          <p:cNvSpPr/>
          <p:nvPr/>
        </p:nvSpPr>
        <p:spPr>
          <a:xfrm flipH="1" rot="-10128894">
            <a:off x="119400" y="829203"/>
            <a:ext cx="291826" cy="25258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39" name="Google Shape;4039;p26"/>
          <p:cNvGrpSpPr/>
          <p:nvPr/>
        </p:nvGrpSpPr>
        <p:grpSpPr>
          <a:xfrm flipH="1" rot="8817145">
            <a:off x="3740008" y="-343182"/>
            <a:ext cx="564095" cy="705453"/>
            <a:chOff x="3291645" y="4438907"/>
            <a:chExt cx="662976" cy="829031"/>
          </a:xfrm>
        </p:grpSpPr>
        <p:sp>
          <p:nvSpPr>
            <p:cNvPr id="4040" name="Google Shape;4040;p26"/>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26"/>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26"/>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26"/>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26"/>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26"/>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26"/>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26"/>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26"/>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26"/>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0" name="Google Shape;4050;p26"/>
          <p:cNvGrpSpPr/>
          <p:nvPr/>
        </p:nvGrpSpPr>
        <p:grpSpPr>
          <a:xfrm flipH="1" rot="10800000">
            <a:off x="2551850" y="-128191"/>
            <a:ext cx="375393" cy="397651"/>
            <a:chOff x="4174996" y="4517026"/>
            <a:chExt cx="645448" cy="683601"/>
          </a:xfrm>
        </p:grpSpPr>
        <p:sp>
          <p:nvSpPr>
            <p:cNvPr id="4051" name="Google Shape;4051;p26"/>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26"/>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26"/>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26"/>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55" name="Google Shape;4055;p26"/>
          <p:cNvSpPr/>
          <p:nvPr/>
        </p:nvSpPr>
        <p:spPr>
          <a:xfrm flipH="1" rot="5400000">
            <a:off x="5104225" y="52400"/>
            <a:ext cx="234678" cy="20942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26"/>
          <p:cNvSpPr/>
          <p:nvPr/>
        </p:nvSpPr>
        <p:spPr>
          <a:xfrm flipH="1" rot="10800000">
            <a:off x="1571267" y="54851"/>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57" name="Google Shape;4057;p26"/>
          <p:cNvGrpSpPr/>
          <p:nvPr/>
        </p:nvGrpSpPr>
        <p:grpSpPr>
          <a:xfrm flipH="1" rot="-9117171">
            <a:off x="-126244" y="-34974"/>
            <a:ext cx="861497" cy="675395"/>
            <a:chOff x="6116480" y="4524652"/>
            <a:chExt cx="830410" cy="650968"/>
          </a:xfrm>
        </p:grpSpPr>
        <p:sp>
          <p:nvSpPr>
            <p:cNvPr id="4058" name="Google Shape;4058;p26"/>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26"/>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26"/>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26"/>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26"/>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26"/>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26"/>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26"/>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6" name="Google Shape;4066;p26"/>
          <p:cNvSpPr txBox="1"/>
          <p:nvPr>
            <p:ph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2">
    <p:bg>
      <p:bgPr>
        <a:noFill/>
      </p:bgPr>
    </p:bg>
    <p:spTree>
      <p:nvGrpSpPr>
        <p:cNvPr id="4067" name="Shape 4067"/>
        <p:cNvGrpSpPr/>
        <p:nvPr/>
      </p:nvGrpSpPr>
      <p:grpSpPr>
        <a:xfrm>
          <a:off x="0" y="0"/>
          <a:ext cx="0" cy="0"/>
          <a:chOff x="0" y="0"/>
          <a:chExt cx="0" cy="0"/>
        </a:xfrm>
      </p:grpSpPr>
      <p:sp>
        <p:nvSpPr>
          <p:cNvPr id="4068" name="Google Shape;4068;p27"/>
          <p:cNvSpPr/>
          <p:nvPr/>
        </p:nvSpPr>
        <p:spPr>
          <a:xfrm rot="-6803726">
            <a:off x="-1089669" y="3888094"/>
            <a:ext cx="2390967" cy="1041403"/>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4069" name="Google Shape;4069;p27"/>
          <p:cNvSpPr txBox="1"/>
          <p:nvPr>
            <p:ph hasCustomPrompt="1" type="title"/>
          </p:nvPr>
        </p:nvSpPr>
        <p:spPr>
          <a:xfrm>
            <a:off x="1159950" y="706388"/>
            <a:ext cx="38562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6000"/>
            </a:lvl1pPr>
            <a:lvl2pPr lvl="1" rtl="0" algn="ctr">
              <a:spcBef>
                <a:spcPts val="0"/>
              </a:spcBef>
              <a:spcAft>
                <a:spcPts val="0"/>
              </a:spcAft>
              <a:buSzPts val="4800"/>
              <a:buFont typeface="Staatliches"/>
              <a:buNone/>
              <a:defRPr sz="4800">
                <a:latin typeface="Staatliches"/>
                <a:ea typeface="Staatliches"/>
                <a:cs typeface="Staatliches"/>
                <a:sym typeface="Staatliches"/>
              </a:defRPr>
            </a:lvl2pPr>
            <a:lvl3pPr lvl="2" rtl="0" algn="ctr">
              <a:spcBef>
                <a:spcPts val="0"/>
              </a:spcBef>
              <a:spcAft>
                <a:spcPts val="0"/>
              </a:spcAft>
              <a:buSzPts val="4800"/>
              <a:buFont typeface="Staatliches"/>
              <a:buNone/>
              <a:defRPr sz="4800">
                <a:latin typeface="Staatliches"/>
                <a:ea typeface="Staatliches"/>
                <a:cs typeface="Staatliches"/>
                <a:sym typeface="Staatliches"/>
              </a:defRPr>
            </a:lvl3pPr>
            <a:lvl4pPr lvl="3" rtl="0" algn="ctr">
              <a:spcBef>
                <a:spcPts val="0"/>
              </a:spcBef>
              <a:spcAft>
                <a:spcPts val="0"/>
              </a:spcAft>
              <a:buSzPts val="4800"/>
              <a:buFont typeface="Staatliches"/>
              <a:buNone/>
              <a:defRPr sz="4800">
                <a:latin typeface="Staatliches"/>
                <a:ea typeface="Staatliches"/>
                <a:cs typeface="Staatliches"/>
                <a:sym typeface="Staatliches"/>
              </a:defRPr>
            </a:lvl4pPr>
            <a:lvl5pPr lvl="4" rtl="0" algn="ctr">
              <a:spcBef>
                <a:spcPts val="0"/>
              </a:spcBef>
              <a:spcAft>
                <a:spcPts val="0"/>
              </a:spcAft>
              <a:buSzPts val="4800"/>
              <a:buFont typeface="Staatliches"/>
              <a:buNone/>
              <a:defRPr sz="4800">
                <a:latin typeface="Staatliches"/>
                <a:ea typeface="Staatliches"/>
                <a:cs typeface="Staatliches"/>
                <a:sym typeface="Staatliches"/>
              </a:defRPr>
            </a:lvl5pPr>
            <a:lvl6pPr lvl="5" rtl="0" algn="ctr">
              <a:spcBef>
                <a:spcPts val="0"/>
              </a:spcBef>
              <a:spcAft>
                <a:spcPts val="0"/>
              </a:spcAft>
              <a:buSzPts val="4800"/>
              <a:buFont typeface="Staatliches"/>
              <a:buNone/>
              <a:defRPr sz="4800">
                <a:latin typeface="Staatliches"/>
                <a:ea typeface="Staatliches"/>
                <a:cs typeface="Staatliches"/>
                <a:sym typeface="Staatliches"/>
              </a:defRPr>
            </a:lvl6pPr>
            <a:lvl7pPr lvl="6" rtl="0" algn="ctr">
              <a:spcBef>
                <a:spcPts val="0"/>
              </a:spcBef>
              <a:spcAft>
                <a:spcPts val="0"/>
              </a:spcAft>
              <a:buSzPts val="4800"/>
              <a:buFont typeface="Staatliches"/>
              <a:buNone/>
              <a:defRPr sz="4800">
                <a:latin typeface="Staatliches"/>
                <a:ea typeface="Staatliches"/>
                <a:cs typeface="Staatliches"/>
                <a:sym typeface="Staatliches"/>
              </a:defRPr>
            </a:lvl7pPr>
            <a:lvl8pPr lvl="7" rtl="0" algn="ctr">
              <a:spcBef>
                <a:spcPts val="0"/>
              </a:spcBef>
              <a:spcAft>
                <a:spcPts val="0"/>
              </a:spcAft>
              <a:buSzPts val="4800"/>
              <a:buFont typeface="Staatliches"/>
              <a:buNone/>
              <a:defRPr sz="4800">
                <a:latin typeface="Staatliches"/>
                <a:ea typeface="Staatliches"/>
                <a:cs typeface="Staatliches"/>
                <a:sym typeface="Staatliches"/>
              </a:defRPr>
            </a:lvl8pPr>
            <a:lvl9pPr lvl="8" rtl="0" algn="ctr">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4070" name="Google Shape;4070;p27"/>
          <p:cNvSpPr txBox="1"/>
          <p:nvPr>
            <p:ph hasCustomPrompt="1" idx="2" type="title"/>
          </p:nvPr>
        </p:nvSpPr>
        <p:spPr>
          <a:xfrm>
            <a:off x="1410150" y="3498588"/>
            <a:ext cx="33558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6000"/>
            </a:lvl1pPr>
            <a:lvl2pPr lvl="1" rtl="0" algn="ctr">
              <a:spcBef>
                <a:spcPts val="0"/>
              </a:spcBef>
              <a:spcAft>
                <a:spcPts val="0"/>
              </a:spcAft>
              <a:buSzPts val="4800"/>
              <a:buFont typeface="Staatliches"/>
              <a:buNone/>
              <a:defRPr sz="4800">
                <a:latin typeface="Staatliches"/>
                <a:ea typeface="Staatliches"/>
                <a:cs typeface="Staatliches"/>
                <a:sym typeface="Staatliches"/>
              </a:defRPr>
            </a:lvl2pPr>
            <a:lvl3pPr lvl="2" rtl="0" algn="ctr">
              <a:spcBef>
                <a:spcPts val="0"/>
              </a:spcBef>
              <a:spcAft>
                <a:spcPts val="0"/>
              </a:spcAft>
              <a:buSzPts val="4800"/>
              <a:buFont typeface="Staatliches"/>
              <a:buNone/>
              <a:defRPr sz="4800">
                <a:latin typeface="Staatliches"/>
                <a:ea typeface="Staatliches"/>
                <a:cs typeface="Staatliches"/>
                <a:sym typeface="Staatliches"/>
              </a:defRPr>
            </a:lvl3pPr>
            <a:lvl4pPr lvl="3" rtl="0" algn="ctr">
              <a:spcBef>
                <a:spcPts val="0"/>
              </a:spcBef>
              <a:spcAft>
                <a:spcPts val="0"/>
              </a:spcAft>
              <a:buSzPts val="4800"/>
              <a:buFont typeface="Staatliches"/>
              <a:buNone/>
              <a:defRPr sz="4800">
                <a:latin typeface="Staatliches"/>
                <a:ea typeface="Staatliches"/>
                <a:cs typeface="Staatliches"/>
                <a:sym typeface="Staatliches"/>
              </a:defRPr>
            </a:lvl4pPr>
            <a:lvl5pPr lvl="4" rtl="0" algn="ctr">
              <a:spcBef>
                <a:spcPts val="0"/>
              </a:spcBef>
              <a:spcAft>
                <a:spcPts val="0"/>
              </a:spcAft>
              <a:buSzPts val="4800"/>
              <a:buFont typeface="Staatliches"/>
              <a:buNone/>
              <a:defRPr sz="4800">
                <a:latin typeface="Staatliches"/>
                <a:ea typeface="Staatliches"/>
                <a:cs typeface="Staatliches"/>
                <a:sym typeface="Staatliches"/>
              </a:defRPr>
            </a:lvl5pPr>
            <a:lvl6pPr lvl="5" rtl="0" algn="ctr">
              <a:spcBef>
                <a:spcPts val="0"/>
              </a:spcBef>
              <a:spcAft>
                <a:spcPts val="0"/>
              </a:spcAft>
              <a:buSzPts val="4800"/>
              <a:buFont typeface="Staatliches"/>
              <a:buNone/>
              <a:defRPr sz="4800">
                <a:latin typeface="Staatliches"/>
                <a:ea typeface="Staatliches"/>
                <a:cs typeface="Staatliches"/>
                <a:sym typeface="Staatliches"/>
              </a:defRPr>
            </a:lvl6pPr>
            <a:lvl7pPr lvl="6" rtl="0" algn="ctr">
              <a:spcBef>
                <a:spcPts val="0"/>
              </a:spcBef>
              <a:spcAft>
                <a:spcPts val="0"/>
              </a:spcAft>
              <a:buSzPts val="4800"/>
              <a:buFont typeface="Staatliches"/>
              <a:buNone/>
              <a:defRPr sz="4800">
                <a:latin typeface="Staatliches"/>
                <a:ea typeface="Staatliches"/>
                <a:cs typeface="Staatliches"/>
                <a:sym typeface="Staatliches"/>
              </a:defRPr>
            </a:lvl7pPr>
            <a:lvl8pPr lvl="7" rtl="0" algn="ctr">
              <a:spcBef>
                <a:spcPts val="0"/>
              </a:spcBef>
              <a:spcAft>
                <a:spcPts val="0"/>
              </a:spcAft>
              <a:buSzPts val="4800"/>
              <a:buFont typeface="Staatliches"/>
              <a:buNone/>
              <a:defRPr sz="4800">
                <a:latin typeface="Staatliches"/>
                <a:ea typeface="Staatliches"/>
                <a:cs typeface="Staatliches"/>
                <a:sym typeface="Staatliches"/>
              </a:defRPr>
            </a:lvl8pPr>
            <a:lvl9pPr lvl="8" rtl="0" algn="ctr">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4071" name="Google Shape;4071;p27"/>
          <p:cNvSpPr txBox="1"/>
          <p:nvPr>
            <p:ph hasCustomPrompt="1" idx="3" type="title"/>
          </p:nvPr>
        </p:nvSpPr>
        <p:spPr>
          <a:xfrm>
            <a:off x="1410150" y="2092313"/>
            <a:ext cx="33558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6000"/>
            </a:lvl1pPr>
            <a:lvl2pPr lvl="1" rtl="0" algn="ctr">
              <a:spcBef>
                <a:spcPts val="0"/>
              </a:spcBef>
              <a:spcAft>
                <a:spcPts val="0"/>
              </a:spcAft>
              <a:buSzPts val="4800"/>
              <a:buFont typeface="Staatliches"/>
              <a:buNone/>
              <a:defRPr sz="4800">
                <a:latin typeface="Staatliches"/>
                <a:ea typeface="Staatliches"/>
                <a:cs typeface="Staatliches"/>
                <a:sym typeface="Staatliches"/>
              </a:defRPr>
            </a:lvl2pPr>
            <a:lvl3pPr lvl="2" rtl="0" algn="ctr">
              <a:spcBef>
                <a:spcPts val="0"/>
              </a:spcBef>
              <a:spcAft>
                <a:spcPts val="0"/>
              </a:spcAft>
              <a:buSzPts val="4800"/>
              <a:buFont typeface="Staatliches"/>
              <a:buNone/>
              <a:defRPr sz="4800">
                <a:latin typeface="Staatliches"/>
                <a:ea typeface="Staatliches"/>
                <a:cs typeface="Staatliches"/>
                <a:sym typeface="Staatliches"/>
              </a:defRPr>
            </a:lvl3pPr>
            <a:lvl4pPr lvl="3" rtl="0" algn="ctr">
              <a:spcBef>
                <a:spcPts val="0"/>
              </a:spcBef>
              <a:spcAft>
                <a:spcPts val="0"/>
              </a:spcAft>
              <a:buSzPts val="4800"/>
              <a:buFont typeface="Staatliches"/>
              <a:buNone/>
              <a:defRPr sz="4800">
                <a:latin typeface="Staatliches"/>
                <a:ea typeface="Staatliches"/>
                <a:cs typeface="Staatliches"/>
                <a:sym typeface="Staatliches"/>
              </a:defRPr>
            </a:lvl4pPr>
            <a:lvl5pPr lvl="4" rtl="0" algn="ctr">
              <a:spcBef>
                <a:spcPts val="0"/>
              </a:spcBef>
              <a:spcAft>
                <a:spcPts val="0"/>
              </a:spcAft>
              <a:buSzPts val="4800"/>
              <a:buFont typeface="Staatliches"/>
              <a:buNone/>
              <a:defRPr sz="4800">
                <a:latin typeface="Staatliches"/>
                <a:ea typeface="Staatliches"/>
                <a:cs typeface="Staatliches"/>
                <a:sym typeface="Staatliches"/>
              </a:defRPr>
            </a:lvl5pPr>
            <a:lvl6pPr lvl="5" rtl="0" algn="ctr">
              <a:spcBef>
                <a:spcPts val="0"/>
              </a:spcBef>
              <a:spcAft>
                <a:spcPts val="0"/>
              </a:spcAft>
              <a:buSzPts val="4800"/>
              <a:buFont typeface="Staatliches"/>
              <a:buNone/>
              <a:defRPr sz="4800">
                <a:latin typeface="Staatliches"/>
                <a:ea typeface="Staatliches"/>
                <a:cs typeface="Staatliches"/>
                <a:sym typeface="Staatliches"/>
              </a:defRPr>
            </a:lvl6pPr>
            <a:lvl7pPr lvl="6" rtl="0" algn="ctr">
              <a:spcBef>
                <a:spcPts val="0"/>
              </a:spcBef>
              <a:spcAft>
                <a:spcPts val="0"/>
              </a:spcAft>
              <a:buSzPts val="4800"/>
              <a:buFont typeface="Staatliches"/>
              <a:buNone/>
              <a:defRPr sz="4800">
                <a:latin typeface="Staatliches"/>
                <a:ea typeface="Staatliches"/>
                <a:cs typeface="Staatliches"/>
                <a:sym typeface="Staatliches"/>
              </a:defRPr>
            </a:lvl7pPr>
            <a:lvl8pPr lvl="7" rtl="0" algn="ctr">
              <a:spcBef>
                <a:spcPts val="0"/>
              </a:spcBef>
              <a:spcAft>
                <a:spcPts val="0"/>
              </a:spcAft>
              <a:buSzPts val="4800"/>
              <a:buFont typeface="Staatliches"/>
              <a:buNone/>
              <a:defRPr sz="4800">
                <a:latin typeface="Staatliches"/>
                <a:ea typeface="Staatliches"/>
                <a:cs typeface="Staatliches"/>
                <a:sym typeface="Staatliches"/>
              </a:defRPr>
            </a:lvl8pPr>
            <a:lvl9pPr lvl="8" rtl="0" algn="ctr">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4072" name="Google Shape;4072;p27"/>
          <p:cNvSpPr txBox="1"/>
          <p:nvPr>
            <p:ph idx="1" type="subTitle"/>
          </p:nvPr>
        </p:nvSpPr>
        <p:spPr>
          <a:xfrm>
            <a:off x="1470000" y="1324413"/>
            <a:ext cx="3236100" cy="32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b="0" sz="1600">
                <a:solidFill>
                  <a:schemeClr val="dk1"/>
                </a:solidFill>
                <a:latin typeface="Ubuntu"/>
                <a:ea typeface="Ubuntu"/>
                <a:cs typeface="Ubuntu"/>
                <a:sym typeface="Ubuntu"/>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073" name="Google Shape;4073;p27"/>
          <p:cNvSpPr txBox="1"/>
          <p:nvPr>
            <p:ph idx="4" type="subTitle"/>
          </p:nvPr>
        </p:nvSpPr>
        <p:spPr>
          <a:xfrm>
            <a:off x="683400" y="4114013"/>
            <a:ext cx="4809300" cy="32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b="0" sz="1600">
                <a:solidFill>
                  <a:schemeClr val="dk1"/>
                </a:solidFill>
                <a:latin typeface="Ubuntu"/>
                <a:ea typeface="Ubuntu"/>
                <a:cs typeface="Ubuntu"/>
                <a:sym typeface="Ubuntu"/>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074" name="Google Shape;4074;p27"/>
          <p:cNvSpPr txBox="1"/>
          <p:nvPr>
            <p:ph idx="5" type="subTitle"/>
          </p:nvPr>
        </p:nvSpPr>
        <p:spPr>
          <a:xfrm>
            <a:off x="1470000" y="2706413"/>
            <a:ext cx="3236100" cy="30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b="0" sz="1600">
                <a:solidFill>
                  <a:schemeClr val="dk1"/>
                </a:solidFill>
                <a:latin typeface="Ubuntu"/>
                <a:ea typeface="Ubuntu"/>
                <a:cs typeface="Ubuntu"/>
                <a:sym typeface="Ubuntu"/>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075" name="Google Shape;4075;p27"/>
          <p:cNvSpPr/>
          <p:nvPr/>
        </p:nvSpPr>
        <p:spPr>
          <a:xfrm rot="10800000">
            <a:off x="5013630" y="3291673"/>
            <a:ext cx="4983945" cy="1987225"/>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4076" name="Google Shape;4076;p27"/>
          <p:cNvSpPr/>
          <p:nvPr/>
        </p:nvSpPr>
        <p:spPr>
          <a:xfrm flipH="1">
            <a:off x="8036353" y="-207347"/>
            <a:ext cx="1188943" cy="1132778"/>
          </a:xfrm>
          <a:custGeom>
            <a:rect b="b" l="l" r="r" t="t"/>
            <a:pathLst>
              <a:path extrusionOk="0" h="26824" w="28154">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27"/>
          <p:cNvSpPr/>
          <p:nvPr/>
        </p:nvSpPr>
        <p:spPr>
          <a:xfrm>
            <a:off x="-1011452" y="-1681576"/>
            <a:ext cx="5478429" cy="2386169"/>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grpSp>
        <p:nvGrpSpPr>
          <p:cNvPr id="4078" name="Google Shape;4078;p27"/>
          <p:cNvGrpSpPr/>
          <p:nvPr/>
        </p:nvGrpSpPr>
        <p:grpSpPr>
          <a:xfrm flipH="1">
            <a:off x="5909702" y="1849717"/>
            <a:ext cx="3497010" cy="3438509"/>
            <a:chOff x="-91100" y="3099894"/>
            <a:chExt cx="2126230" cy="2090660"/>
          </a:xfrm>
        </p:grpSpPr>
        <p:sp>
          <p:nvSpPr>
            <p:cNvPr id="4079" name="Google Shape;4079;p27"/>
            <p:cNvSpPr/>
            <p:nvPr/>
          </p:nvSpPr>
          <p:spPr>
            <a:xfrm>
              <a:off x="407830" y="4738761"/>
              <a:ext cx="1019227" cy="403329"/>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27"/>
            <p:cNvSpPr/>
            <p:nvPr/>
          </p:nvSpPr>
          <p:spPr>
            <a:xfrm>
              <a:off x="407540" y="4848379"/>
              <a:ext cx="1012271" cy="244446"/>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27"/>
            <p:cNvSpPr/>
            <p:nvPr/>
          </p:nvSpPr>
          <p:spPr>
            <a:xfrm>
              <a:off x="1158778" y="4760062"/>
              <a:ext cx="132294" cy="184494"/>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27"/>
            <p:cNvSpPr/>
            <p:nvPr/>
          </p:nvSpPr>
          <p:spPr>
            <a:xfrm>
              <a:off x="971493" y="4745571"/>
              <a:ext cx="167070" cy="290995"/>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27"/>
            <p:cNvSpPr/>
            <p:nvPr/>
          </p:nvSpPr>
          <p:spPr>
            <a:xfrm>
              <a:off x="774501" y="4803025"/>
              <a:ext cx="161201" cy="304073"/>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27"/>
            <p:cNvSpPr/>
            <p:nvPr/>
          </p:nvSpPr>
          <p:spPr>
            <a:xfrm>
              <a:off x="578776" y="4916011"/>
              <a:ext cx="156311" cy="226153"/>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27"/>
            <p:cNvSpPr/>
            <p:nvPr/>
          </p:nvSpPr>
          <p:spPr>
            <a:xfrm>
              <a:off x="-59258" y="3558760"/>
              <a:ext cx="706931" cy="1176262"/>
            </a:xfrm>
            <a:custGeom>
              <a:rect b="b" l="l" r="r" t="t"/>
              <a:pathLst>
                <a:path extrusionOk="0" h="32471" w="19515">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27"/>
            <p:cNvSpPr/>
            <p:nvPr/>
          </p:nvSpPr>
          <p:spPr>
            <a:xfrm>
              <a:off x="-77805" y="4090909"/>
              <a:ext cx="900698" cy="1099646"/>
            </a:xfrm>
            <a:custGeom>
              <a:rect b="b" l="l" r="r" t="t"/>
              <a:pathLst>
                <a:path extrusionOk="0" h="30356" w="24864">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27"/>
            <p:cNvSpPr/>
            <p:nvPr/>
          </p:nvSpPr>
          <p:spPr>
            <a:xfrm>
              <a:off x="-91100" y="4117389"/>
              <a:ext cx="916094" cy="1039259"/>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27"/>
            <p:cNvSpPr/>
            <p:nvPr/>
          </p:nvSpPr>
          <p:spPr>
            <a:xfrm>
              <a:off x="703210" y="4096958"/>
              <a:ext cx="62887" cy="116355"/>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27"/>
            <p:cNvSpPr/>
            <p:nvPr/>
          </p:nvSpPr>
          <p:spPr>
            <a:xfrm>
              <a:off x="528822" y="4180421"/>
              <a:ext cx="186160" cy="154753"/>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27"/>
            <p:cNvSpPr/>
            <p:nvPr/>
          </p:nvSpPr>
          <p:spPr>
            <a:xfrm>
              <a:off x="377871" y="4303515"/>
              <a:ext cx="279476" cy="171707"/>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27"/>
            <p:cNvSpPr/>
            <p:nvPr/>
          </p:nvSpPr>
          <p:spPr>
            <a:xfrm>
              <a:off x="241194" y="4447474"/>
              <a:ext cx="361417" cy="220393"/>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27"/>
            <p:cNvSpPr/>
            <p:nvPr/>
          </p:nvSpPr>
          <p:spPr>
            <a:xfrm>
              <a:off x="110638" y="4595200"/>
              <a:ext cx="412567" cy="251293"/>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27"/>
            <p:cNvSpPr/>
            <p:nvPr/>
          </p:nvSpPr>
          <p:spPr>
            <a:xfrm>
              <a:off x="18409" y="4669462"/>
              <a:ext cx="405358" cy="3516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27"/>
            <p:cNvSpPr/>
            <p:nvPr/>
          </p:nvSpPr>
          <p:spPr>
            <a:xfrm>
              <a:off x="210221" y="3294388"/>
              <a:ext cx="48360" cy="591373"/>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27"/>
            <p:cNvSpPr/>
            <p:nvPr/>
          </p:nvSpPr>
          <p:spPr>
            <a:xfrm>
              <a:off x="163092" y="3329055"/>
              <a:ext cx="86542" cy="86542"/>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27"/>
            <p:cNvSpPr/>
            <p:nvPr/>
          </p:nvSpPr>
          <p:spPr>
            <a:xfrm>
              <a:off x="231340" y="3409294"/>
              <a:ext cx="93714" cy="84078"/>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27"/>
            <p:cNvSpPr/>
            <p:nvPr/>
          </p:nvSpPr>
          <p:spPr>
            <a:xfrm>
              <a:off x="160665" y="3459684"/>
              <a:ext cx="76181" cy="83788"/>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27"/>
            <p:cNvSpPr/>
            <p:nvPr/>
          </p:nvSpPr>
          <p:spPr>
            <a:xfrm>
              <a:off x="216742" y="3568178"/>
              <a:ext cx="78101" cy="73537"/>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27"/>
            <p:cNvSpPr/>
            <p:nvPr/>
          </p:nvSpPr>
          <p:spPr>
            <a:xfrm>
              <a:off x="124367" y="3635557"/>
              <a:ext cx="96866" cy="70059"/>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27"/>
            <p:cNvSpPr/>
            <p:nvPr/>
          </p:nvSpPr>
          <p:spPr>
            <a:xfrm>
              <a:off x="379755" y="3684679"/>
              <a:ext cx="500666" cy="42220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27"/>
            <p:cNvSpPr/>
            <p:nvPr/>
          </p:nvSpPr>
          <p:spPr>
            <a:xfrm>
              <a:off x="706108" y="3751152"/>
              <a:ext cx="274694" cy="99039"/>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27"/>
            <p:cNvSpPr/>
            <p:nvPr/>
          </p:nvSpPr>
          <p:spPr>
            <a:xfrm>
              <a:off x="814240" y="3728221"/>
              <a:ext cx="139973" cy="117731"/>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27"/>
            <p:cNvSpPr/>
            <p:nvPr/>
          </p:nvSpPr>
          <p:spPr>
            <a:xfrm>
              <a:off x="757004" y="3703045"/>
              <a:ext cx="65096" cy="141314"/>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27"/>
            <p:cNvSpPr/>
            <p:nvPr/>
          </p:nvSpPr>
          <p:spPr>
            <a:xfrm>
              <a:off x="952548" y="3794840"/>
              <a:ext cx="40318" cy="2669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27"/>
            <p:cNvSpPr/>
            <p:nvPr/>
          </p:nvSpPr>
          <p:spPr>
            <a:xfrm>
              <a:off x="917119" y="3717390"/>
              <a:ext cx="34522" cy="25684"/>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27"/>
            <p:cNvSpPr/>
            <p:nvPr/>
          </p:nvSpPr>
          <p:spPr>
            <a:xfrm>
              <a:off x="844597" y="3672833"/>
              <a:ext cx="36297" cy="26625"/>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27"/>
            <p:cNvSpPr/>
            <p:nvPr/>
          </p:nvSpPr>
          <p:spPr>
            <a:xfrm>
              <a:off x="731031" y="3688519"/>
              <a:ext cx="36261" cy="26625"/>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27"/>
            <p:cNvSpPr/>
            <p:nvPr/>
          </p:nvSpPr>
          <p:spPr>
            <a:xfrm>
              <a:off x="686293" y="3739270"/>
              <a:ext cx="38725" cy="26625"/>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27"/>
            <p:cNvSpPr/>
            <p:nvPr/>
          </p:nvSpPr>
          <p:spPr>
            <a:xfrm>
              <a:off x="306037" y="3912644"/>
              <a:ext cx="1148840" cy="1191042"/>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27"/>
            <p:cNvSpPr/>
            <p:nvPr/>
          </p:nvSpPr>
          <p:spPr>
            <a:xfrm>
              <a:off x="505058" y="4928545"/>
              <a:ext cx="441076" cy="62343"/>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27"/>
            <p:cNvSpPr/>
            <p:nvPr/>
          </p:nvSpPr>
          <p:spPr>
            <a:xfrm>
              <a:off x="583594" y="4780891"/>
              <a:ext cx="450748" cy="91867"/>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27"/>
            <p:cNvSpPr/>
            <p:nvPr/>
          </p:nvSpPr>
          <p:spPr>
            <a:xfrm>
              <a:off x="666985" y="4621391"/>
              <a:ext cx="460420" cy="126932"/>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27"/>
            <p:cNvSpPr/>
            <p:nvPr/>
          </p:nvSpPr>
          <p:spPr>
            <a:xfrm>
              <a:off x="775733" y="4494965"/>
              <a:ext cx="386702" cy="98677"/>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27"/>
            <p:cNvSpPr/>
            <p:nvPr/>
          </p:nvSpPr>
          <p:spPr>
            <a:xfrm>
              <a:off x="943673" y="4410198"/>
              <a:ext cx="262269" cy="55750"/>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27"/>
            <p:cNvSpPr/>
            <p:nvPr/>
          </p:nvSpPr>
          <p:spPr>
            <a:xfrm>
              <a:off x="1052457" y="4341044"/>
              <a:ext cx="227203" cy="66545"/>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27"/>
            <p:cNvSpPr/>
            <p:nvPr/>
          </p:nvSpPr>
          <p:spPr>
            <a:xfrm>
              <a:off x="1179317" y="4280620"/>
              <a:ext cx="190978" cy="68755"/>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27"/>
            <p:cNvSpPr/>
            <p:nvPr/>
          </p:nvSpPr>
          <p:spPr>
            <a:xfrm>
              <a:off x="1259085" y="4209945"/>
              <a:ext cx="243722" cy="48397"/>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27"/>
            <p:cNvSpPr/>
            <p:nvPr/>
          </p:nvSpPr>
          <p:spPr>
            <a:xfrm>
              <a:off x="1350916" y="4076310"/>
              <a:ext cx="201809" cy="90780"/>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27"/>
            <p:cNvSpPr/>
            <p:nvPr/>
          </p:nvSpPr>
          <p:spPr>
            <a:xfrm>
              <a:off x="1306214" y="3976075"/>
              <a:ext cx="77630" cy="170475"/>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27"/>
            <p:cNvSpPr/>
            <p:nvPr/>
          </p:nvSpPr>
          <p:spPr>
            <a:xfrm>
              <a:off x="1234923" y="4021646"/>
              <a:ext cx="70929" cy="185327"/>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27"/>
            <p:cNvSpPr/>
            <p:nvPr/>
          </p:nvSpPr>
          <p:spPr>
            <a:xfrm>
              <a:off x="1118894" y="4099893"/>
              <a:ext cx="93895" cy="163846"/>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27"/>
            <p:cNvSpPr/>
            <p:nvPr/>
          </p:nvSpPr>
          <p:spPr>
            <a:xfrm>
              <a:off x="1035540" y="4126663"/>
              <a:ext cx="83571" cy="176959"/>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27"/>
            <p:cNvSpPr/>
            <p:nvPr/>
          </p:nvSpPr>
          <p:spPr>
            <a:xfrm>
              <a:off x="903825" y="4185601"/>
              <a:ext cx="99112" cy="167577"/>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27"/>
            <p:cNvSpPr/>
            <p:nvPr/>
          </p:nvSpPr>
          <p:spPr>
            <a:xfrm>
              <a:off x="809567" y="4219762"/>
              <a:ext cx="103966" cy="188986"/>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27"/>
            <p:cNvSpPr/>
            <p:nvPr/>
          </p:nvSpPr>
          <p:spPr>
            <a:xfrm>
              <a:off x="699587" y="4314563"/>
              <a:ext cx="125701" cy="18239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27"/>
            <p:cNvSpPr/>
            <p:nvPr/>
          </p:nvSpPr>
          <p:spPr>
            <a:xfrm>
              <a:off x="594462" y="4424253"/>
              <a:ext cx="148667" cy="170584"/>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27"/>
            <p:cNvSpPr/>
            <p:nvPr/>
          </p:nvSpPr>
          <p:spPr>
            <a:xfrm>
              <a:off x="474846" y="4492466"/>
              <a:ext cx="194057" cy="215973"/>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27"/>
            <p:cNvSpPr/>
            <p:nvPr/>
          </p:nvSpPr>
          <p:spPr>
            <a:xfrm>
              <a:off x="434962" y="4617189"/>
              <a:ext cx="159535" cy="195180"/>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27"/>
            <p:cNvSpPr/>
            <p:nvPr/>
          </p:nvSpPr>
          <p:spPr>
            <a:xfrm>
              <a:off x="410909" y="4746513"/>
              <a:ext cx="113529" cy="167360"/>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27"/>
            <p:cNvSpPr/>
            <p:nvPr/>
          </p:nvSpPr>
          <p:spPr>
            <a:xfrm>
              <a:off x="-5283" y="3663704"/>
              <a:ext cx="415573" cy="1066355"/>
            </a:xfrm>
            <a:custGeom>
              <a:rect b="b" l="l" r="r" t="t"/>
              <a:pathLst>
                <a:path extrusionOk="0" h="29437" w="11472">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27"/>
            <p:cNvSpPr/>
            <p:nvPr/>
          </p:nvSpPr>
          <p:spPr>
            <a:xfrm>
              <a:off x="136213" y="3842983"/>
              <a:ext cx="369749" cy="252054"/>
            </a:xfrm>
            <a:custGeom>
              <a:rect b="b" l="l" r="r" t="t"/>
              <a:pathLst>
                <a:path extrusionOk="0" h="6958" w="10207">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27"/>
            <p:cNvSpPr/>
            <p:nvPr/>
          </p:nvSpPr>
          <p:spPr>
            <a:xfrm>
              <a:off x="20184" y="4180240"/>
              <a:ext cx="471613" cy="166671"/>
            </a:xfrm>
            <a:custGeom>
              <a:rect b="b" l="l" r="r" t="t"/>
              <a:pathLst>
                <a:path extrusionOk="0" h="4601" w="13019">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27"/>
            <p:cNvSpPr/>
            <p:nvPr/>
          </p:nvSpPr>
          <p:spPr>
            <a:xfrm>
              <a:off x="-573" y="4410995"/>
              <a:ext cx="315520" cy="134322"/>
            </a:xfrm>
            <a:custGeom>
              <a:rect b="b" l="l" r="r" t="t"/>
              <a:pathLst>
                <a:path extrusionOk="0" h="3708" w="871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27"/>
            <p:cNvSpPr/>
            <p:nvPr/>
          </p:nvSpPr>
          <p:spPr>
            <a:xfrm>
              <a:off x="367294" y="4295147"/>
              <a:ext cx="21807" cy="18149"/>
            </a:xfrm>
            <a:custGeom>
              <a:rect b="b" l="l" r="r" t="t"/>
              <a:pathLst>
                <a:path extrusionOk="0" h="501" w="602">
                  <a:moveTo>
                    <a:pt x="301" y="0"/>
                  </a:moveTo>
                  <a:cubicBezTo>
                    <a:pt x="1" y="0"/>
                    <a:pt x="1" y="501"/>
                    <a:pt x="301" y="501"/>
                  </a:cubicBezTo>
                  <a:cubicBezTo>
                    <a:pt x="601" y="467"/>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27"/>
            <p:cNvSpPr/>
            <p:nvPr/>
          </p:nvSpPr>
          <p:spPr>
            <a:xfrm>
              <a:off x="338313" y="4321736"/>
              <a:ext cx="19344" cy="16953"/>
            </a:xfrm>
            <a:custGeom>
              <a:rect b="b" l="l" r="r" t="t"/>
              <a:pathLst>
                <a:path extrusionOk="0" h="468" w="534">
                  <a:moveTo>
                    <a:pt x="267" y="0"/>
                  </a:moveTo>
                  <a:cubicBezTo>
                    <a:pt x="0" y="33"/>
                    <a:pt x="0" y="400"/>
                    <a:pt x="267" y="467"/>
                  </a:cubicBezTo>
                  <a:cubicBezTo>
                    <a:pt x="534" y="400"/>
                    <a:pt x="534" y="33"/>
                    <a:pt x="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27"/>
            <p:cNvSpPr/>
            <p:nvPr/>
          </p:nvSpPr>
          <p:spPr>
            <a:xfrm>
              <a:off x="332264" y="4280041"/>
              <a:ext cx="18149" cy="19670"/>
            </a:xfrm>
            <a:custGeom>
              <a:rect b="b" l="l" r="r" t="t"/>
              <a:pathLst>
                <a:path extrusionOk="0" h="543" w="501">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27"/>
            <p:cNvSpPr/>
            <p:nvPr/>
          </p:nvSpPr>
          <p:spPr>
            <a:xfrm>
              <a:off x="305674" y="4078846"/>
              <a:ext cx="20576" cy="16953"/>
            </a:xfrm>
            <a:custGeom>
              <a:rect b="b" l="l" r="r" t="t"/>
              <a:pathLst>
                <a:path extrusionOk="0" h="468" w="568">
                  <a:moveTo>
                    <a:pt x="301" y="0"/>
                  </a:moveTo>
                  <a:cubicBezTo>
                    <a:pt x="0" y="34"/>
                    <a:pt x="0" y="434"/>
                    <a:pt x="301" y="467"/>
                  </a:cubicBezTo>
                  <a:cubicBezTo>
                    <a:pt x="567" y="434"/>
                    <a:pt x="567" y="34"/>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27"/>
            <p:cNvSpPr/>
            <p:nvPr/>
          </p:nvSpPr>
          <p:spPr>
            <a:xfrm>
              <a:off x="276658" y="4109058"/>
              <a:ext cx="23003" cy="16953"/>
            </a:xfrm>
            <a:custGeom>
              <a:rect b="b" l="l" r="r" t="t"/>
              <a:pathLst>
                <a:path extrusionOk="0" h="468" w="635">
                  <a:moveTo>
                    <a:pt x="334" y="0"/>
                  </a:moveTo>
                  <a:cubicBezTo>
                    <a:pt x="1" y="0"/>
                    <a:pt x="1" y="467"/>
                    <a:pt x="334" y="467"/>
                  </a:cubicBezTo>
                  <a:cubicBezTo>
                    <a:pt x="635" y="467"/>
                    <a:pt x="635"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27"/>
            <p:cNvSpPr/>
            <p:nvPr/>
          </p:nvSpPr>
          <p:spPr>
            <a:xfrm>
              <a:off x="318969" y="4117498"/>
              <a:ext cx="21771" cy="18185"/>
            </a:xfrm>
            <a:custGeom>
              <a:rect b="b" l="l" r="r" t="t"/>
              <a:pathLst>
                <a:path extrusionOk="0" h="502" w="601">
                  <a:moveTo>
                    <a:pt x="301" y="1"/>
                  </a:moveTo>
                  <a:cubicBezTo>
                    <a:pt x="0" y="1"/>
                    <a:pt x="0" y="501"/>
                    <a:pt x="301" y="501"/>
                  </a:cubicBezTo>
                  <a:cubicBezTo>
                    <a:pt x="601" y="468"/>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27"/>
            <p:cNvSpPr/>
            <p:nvPr/>
          </p:nvSpPr>
          <p:spPr>
            <a:xfrm>
              <a:off x="106291" y="3962852"/>
              <a:ext cx="23003" cy="18149"/>
            </a:xfrm>
            <a:custGeom>
              <a:rect b="b" l="l" r="r" t="t"/>
              <a:pathLst>
                <a:path extrusionOk="0" h="501" w="635">
                  <a:moveTo>
                    <a:pt x="301" y="0"/>
                  </a:moveTo>
                  <a:cubicBezTo>
                    <a:pt x="0" y="0"/>
                    <a:pt x="0" y="500"/>
                    <a:pt x="301" y="500"/>
                  </a:cubicBezTo>
                  <a:cubicBezTo>
                    <a:pt x="634" y="500"/>
                    <a:pt x="634"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27"/>
            <p:cNvSpPr/>
            <p:nvPr/>
          </p:nvSpPr>
          <p:spPr>
            <a:xfrm>
              <a:off x="125635" y="4005127"/>
              <a:ext cx="21771" cy="16953"/>
            </a:xfrm>
            <a:custGeom>
              <a:rect b="b" l="l" r="r" t="t"/>
              <a:pathLst>
                <a:path extrusionOk="0" h="468" w="601">
                  <a:moveTo>
                    <a:pt x="300" y="1"/>
                  </a:moveTo>
                  <a:cubicBezTo>
                    <a:pt x="0" y="1"/>
                    <a:pt x="0" y="468"/>
                    <a:pt x="300" y="468"/>
                  </a:cubicBezTo>
                  <a:cubicBezTo>
                    <a:pt x="601" y="468"/>
                    <a:pt x="601" y="1"/>
                    <a:pt x="3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27"/>
            <p:cNvSpPr/>
            <p:nvPr/>
          </p:nvSpPr>
          <p:spPr>
            <a:xfrm>
              <a:off x="47063" y="4333799"/>
              <a:ext cx="20612" cy="18185"/>
            </a:xfrm>
            <a:custGeom>
              <a:rect b="b" l="l" r="r" t="t"/>
              <a:pathLst>
                <a:path extrusionOk="0" h="502" w="569">
                  <a:moveTo>
                    <a:pt x="301" y="1"/>
                  </a:moveTo>
                  <a:cubicBezTo>
                    <a:pt x="1" y="34"/>
                    <a:pt x="1" y="434"/>
                    <a:pt x="301" y="501"/>
                  </a:cubicBezTo>
                  <a:cubicBezTo>
                    <a:pt x="568" y="434"/>
                    <a:pt x="568" y="34"/>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27"/>
            <p:cNvSpPr/>
            <p:nvPr/>
          </p:nvSpPr>
          <p:spPr>
            <a:xfrm>
              <a:off x="97814" y="4579116"/>
              <a:ext cx="20612" cy="16953"/>
            </a:xfrm>
            <a:custGeom>
              <a:rect b="b" l="l" r="r" t="t"/>
              <a:pathLst>
                <a:path extrusionOk="0" h="468" w="569">
                  <a:moveTo>
                    <a:pt x="301" y="0"/>
                  </a:moveTo>
                  <a:cubicBezTo>
                    <a:pt x="1" y="34"/>
                    <a:pt x="1" y="434"/>
                    <a:pt x="301" y="467"/>
                  </a:cubicBezTo>
                  <a:cubicBezTo>
                    <a:pt x="568" y="434"/>
                    <a:pt x="568" y="34"/>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27"/>
            <p:cNvSpPr/>
            <p:nvPr/>
          </p:nvSpPr>
          <p:spPr>
            <a:xfrm>
              <a:off x="317737" y="3729634"/>
              <a:ext cx="19380" cy="18149"/>
            </a:xfrm>
            <a:custGeom>
              <a:rect b="b" l="l" r="r" t="t"/>
              <a:pathLst>
                <a:path extrusionOk="0" h="501" w="535">
                  <a:moveTo>
                    <a:pt x="268" y="0"/>
                  </a:moveTo>
                  <a:cubicBezTo>
                    <a:pt x="1" y="33"/>
                    <a:pt x="1" y="434"/>
                    <a:pt x="268" y="500"/>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27"/>
            <p:cNvSpPr/>
            <p:nvPr/>
          </p:nvSpPr>
          <p:spPr>
            <a:xfrm>
              <a:off x="293575" y="3771909"/>
              <a:ext cx="24198" cy="16953"/>
            </a:xfrm>
            <a:custGeom>
              <a:rect b="b" l="l" r="r" t="t"/>
              <a:pathLst>
                <a:path extrusionOk="0" h="468" w="668">
                  <a:moveTo>
                    <a:pt x="301" y="1"/>
                  </a:moveTo>
                  <a:cubicBezTo>
                    <a:pt x="1" y="1"/>
                    <a:pt x="1" y="468"/>
                    <a:pt x="301" y="468"/>
                  </a:cubicBezTo>
                  <a:lnTo>
                    <a:pt x="368" y="468"/>
                  </a:lnTo>
                  <a:cubicBezTo>
                    <a:pt x="668" y="468"/>
                    <a:pt x="668" y="1"/>
                    <a:pt x="3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27"/>
            <p:cNvSpPr/>
            <p:nvPr/>
          </p:nvSpPr>
          <p:spPr>
            <a:xfrm>
              <a:off x="1424997" y="4107681"/>
              <a:ext cx="80202" cy="35356"/>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27"/>
            <p:cNvSpPr/>
            <p:nvPr/>
          </p:nvSpPr>
          <p:spPr>
            <a:xfrm>
              <a:off x="1358161" y="4225051"/>
              <a:ext cx="94294" cy="169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27"/>
            <p:cNvSpPr/>
            <p:nvPr/>
          </p:nvSpPr>
          <p:spPr>
            <a:xfrm>
              <a:off x="1335194" y="4009945"/>
              <a:ext cx="10904" cy="65966"/>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27"/>
            <p:cNvSpPr/>
            <p:nvPr/>
          </p:nvSpPr>
          <p:spPr>
            <a:xfrm>
              <a:off x="1254231" y="4048670"/>
              <a:ext cx="12135" cy="62814"/>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27"/>
            <p:cNvSpPr/>
            <p:nvPr/>
          </p:nvSpPr>
          <p:spPr>
            <a:xfrm>
              <a:off x="1159973" y="4123548"/>
              <a:ext cx="8513" cy="61981"/>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27"/>
            <p:cNvSpPr/>
            <p:nvPr/>
          </p:nvSpPr>
          <p:spPr>
            <a:xfrm>
              <a:off x="1230540" y="4311919"/>
              <a:ext cx="71689" cy="23256"/>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27"/>
            <p:cNvSpPr/>
            <p:nvPr/>
          </p:nvSpPr>
          <p:spPr>
            <a:xfrm>
              <a:off x="1160372" y="4371147"/>
              <a:ext cx="81434" cy="20829"/>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27"/>
            <p:cNvSpPr/>
            <p:nvPr/>
          </p:nvSpPr>
          <p:spPr>
            <a:xfrm>
              <a:off x="1070569" y="4435302"/>
              <a:ext cx="74950" cy="14526"/>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27"/>
            <p:cNvSpPr/>
            <p:nvPr/>
          </p:nvSpPr>
          <p:spPr>
            <a:xfrm>
              <a:off x="983919" y="4510940"/>
              <a:ext cx="69081" cy="24850"/>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27"/>
            <p:cNvSpPr/>
            <p:nvPr/>
          </p:nvSpPr>
          <p:spPr>
            <a:xfrm>
              <a:off x="1074699" y="4165279"/>
              <a:ext cx="11628" cy="6100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27"/>
            <p:cNvSpPr/>
            <p:nvPr/>
          </p:nvSpPr>
          <p:spPr>
            <a:xfrm>
              <a:off x="950084" y="4232006"/>
              <a:ext cx="31588" cy="53106"/>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27"/>
            <p:cNvSpPr/>
            <p:nvPr/>
          </p:nvSpPr>
          <p:spPr>
            <a:xfrm>
              <a:off x="850501" y="4267036"/>
              <a:ext cx="38145" cy="61039"/>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27"/>
            <p:cNvSpPr/>
            <p:nvPr/>
          </p:nvSpPr>
          <p:spPr>
            <a:xfrm>
              <a:off x="641301" y="4488408"/>
              <a:ext cx="58757" cy="54374"/>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27"/>
            <p:cNvSpPr/>
            <p:nvPr/>
          </p:nvSpPr>
          <p:spPr>
            <a:xfrm>
              <a:off x="736537" y="4363757"/>
              <a:ext cx="48071" cy="71436"/>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27"/>
            <p:cNvSpPr/>
            <p:nvPr/>
          </p:nvSpPr>
          <p:spPr>
            <a:xfrm>
              <a:off x="906216" y="4654030"/>
              <a:ext cx="102408" cy="14671"/>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27"/>
            <p:cNvSpPr/>
            <p:nvPr/>
          </p:nvSpPr>
          <p:spPr>
            <a:xfrm>
              <a:off x="851008" y="4807951"/>
              <a:ext cx="99981" cy="19054"/>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27"/>
            <p:cNvSpPr/>
            <p:nvPr/>
          </p:nvSpPr>
          <p:spPr>
            <a:xfrm>
              <a:off x="738638" y="4952490"/>
              <a:ext cx="112044" cy="20721"/>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27"/>
            <p:cNvSpPr/>
            <p:nvPr/>
          </p:nvSpPr>
          <p:spPr>
            <a:xfrm>
              <a:off x="547949" y="4543978"/>
              <a:ext cx="74768" cy="69552"/>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27"/>
            <p:cNvSpPr/>
            <p:nvPr/>
          </p:nvSpPr>
          <p:spPr>
            <a:xfrm>
              <a:off x="485207" y="4671853"/>
              <a:ext cx="66292" cy="7795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27"/>
            <p:cNvSpPr/>
            <p:nvPr/>
          </p:nvSpPr>
          <p:spPr>
            <a:xfrm>
              <a:off x="438440" y="4779406"/>
              <a:ext cx="51440" cy="7795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27"/>
            <p:cNvSpPr/>
            <p:nvPr/>
          </p:nvSpPr>
          <p:spPr>
            <a:xfrm>
              <a:off x="737515" y="4545499"/>
              <a:ext cx="723884" cy="284004"/>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27"/>
            <p:cNvSpPr/>
            <p:nvPr/>
          </p:nvSpPr>
          <p:spPr>
            <a:xfrm>
              <a:off x="1310597" y="4638961"/>
              <a:ext cx="122078" cy="6480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27"/>
            <p:cNvSpPr/>
            <p:nvPr/>
          </p:nvSpPr>
          <p:spPr>
            <a:xfrm>
              <a:off x="1358161" y="4660877"/>
              <a:ext cx="153485" cy="100488"/>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27"/>
            <p:cNvSpPr/>
            <p:nvPr/>
          </p:nvSpPr>
          <p:spPr>
            <a:xfrm>
              <a:off x="1360045" y="4503768"/>
              <a:ext cx="158521" cy="115558"/>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27"/>
            <p:cNvSpPr/>
            <p:nvPr/>
          </p:nvSpPr>
          <p:spPr>
            <a:xfrm>
              <a:off x="1259592" y="4638852"/>
              <a:ext cx="19598" cy="54084"/>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27"/>
            <p:cNvSpPr/>
            <p:nvPr/>
          </p:nvSpPr>
          <p:spPr>
            <a:xfrm>
              <a:off x="1223295" y="4656240"/>
              <a:ext cx="19634" cy="47563"/>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27"/>
            <p:cNvSpPr/>
            <p:nvPr/>
          </p:nvSpPr>
          <p:spPr>
            <a:xfrm>
              <a:off x="1188229" y="4656240"/>
              <a:ext cx="19634" cy="50679"/>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27"/>
            <p:cNvSpPr/>
            <p:nvPr/>
          </p:nvSpPr>
          <p:spPr>
            <a:xfrm>
              <a:off x="1640935" y="4365206"/>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27"/>
            <p:cNvSpPr/>
            <p:nvPr/>
          </p:nvSpPr>
          <p:spPr>
            <a:xfrm>
              <a:off x="1558740" y="4393027"/>
              <a:ext cx="33870" cy="25394"/>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27"/>
            <p:cNvSpPr/>
            <p:nvPr/>
          </p:nvSpPr>
          <p:spPr>
            <a:xfrm>
              <a:off x="1579280" y="4330176"/>
              <a:ext cx="33870" cy="26625"/>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27"/>
            <p:cNvSpPr/>
            <p:nvPr/>
          </p:nvSpPr>
          <p:spPr>
            <a:xfrm>
              <a:off x="623478" y="3527823"/>
              <a:ext cx="35066" cy="25394"/>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27"/>
            <p:cNvSpPr/>
            <p:nvPr/>
          </p:nvSpPr>
          <p:spPr>
            <a:xfrm>
              <a:off x="541319" y="3513333"/>
              <a:ext cx="33870" cy="26589"/>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27"/>
            <p:cNvSpPr/>
            <p:nvPr/>
          </p:nvSpPr>
          <p:spPr>
            <a:xfrm>
              <a:off x="575154" y="3451678"/>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27"/>
            <p:cNvSpPr/>
            <p:nvPr/>
          </p:nvSpPr>
          <p:spPr>
            <a:xfrm>
              <a:off x="1249413" y="3730830"/>
              <a:ext cx="42311" cy="35066"/>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27"/>
            <p:cNvSpPr/>
            <p:nvPr/>
          </p:nvSpPr>
          <p:spPr>
            <a:xfrm>
              <a:off x="1573266" y="4837692"/>
              <a:ext cx="45933" cy="35066"/>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27"/>
            <p:cNvSpPr/>
            <p:nvPr/>
          </p:nvSpPr>
          <p:spPr>
            <a:xfrm>
              <a:off x="73652" y="3543545"/>
              <a:ext cx="42347" cy="35066"/>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27"/>
            <p:cNvSpPr/>
            <p:nvPr/>
          </p:nvSpPr>
          <p:spPr>
            <a:xfrm flipH="1" rot="10800000">
              <a:off x="1946604" y="4734255"/>
              <a:ext cx="88526" cy="65666"/>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27"/>
            <p:cNvSpPr/>
            <p:nvPr/>
          </p:nvSpPr>
          <p:spPr>
            <a:xfrm>
              <a:off x="461551" y="3272870"/>
              <a:ext cx="68900" cy="51983"/>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27"/>
            <p:cNvSpPr/>
            <p:nvPr/>
          </p:nvSpPr>
          <p:spPr>
            <a:xfrm>
              <a:off x="201744" y="3099894"/>
              <a:ext cx="66400" cy="64698"/>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27"/>
            <p:cNvSpPr/>
            <p:nvPr/>
          </p:nvSpPr>
          <p:spPr>
            <a:xfrm>
              <a:off x="1048834" y="3928837"/>
              <a:ext cx="67596" cy="6545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6" name="Google Shape;4186;p27"/>
          <p:cNvGrpSpPr/>
          <p:nvPr/>
        </p:nvGrpSpPr>
        <p:grpSpPr>
          <a:xfrm flipH="1" rot="-4190326">
            <a:off x="6386442" y="-236750"/>
            <a:ext cx="807072" cy="890689"/>
            <a:chOff x="-91111" y="576645"/>
            <a:chExt cx="1048900" cy="1157570"/>
          </a:xfrm>
        </p:grpSpPr>
        <p:sp>
          <p:nvSpPr>
            <p:cNvPr id="4187" name="Google Shape;4187;p27"/>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27"/>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27"/>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27"/>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27"/>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27"/>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27"/>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4" name="Google Shape;4194;p27"/>
          <p:cNvGrpSpPr/>
          <p:nvPr/>
        </p:nvGrpSpPr>
        <p:grpSpPr>
          <a:xfrm flipH="1">
            <a:off x="8677326" y="47192"/>
            <a:ext cx="408106" cy="405134"/>
            <a:chOff x="233409" y="90004"/>
            <a:chExt cx="408106" cy="405134"/>
          </a:xfrm>
        </p:grpSpPr>
        <p:sp>
          <p:nvSpPr>
            <p:cNvPr id="4195" name="Google Shape;4195;p27"/>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27"/>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27"/>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27"/>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27"/>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27"/>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27"/>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27"/>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27"/>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4" name="Google Shape;4204;p27"/>
          <p:cNvSpPr/>
          <p:nvPr/>
        </p:nvSpPr>
        <p:spPr>
          <a:xfrm flipH="1">
            <a:off x="7590248" y="1077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27"/>
          <p:cNvSpPr/>
          <p:nvPr/>
        </p:nvSpPr>
        <p:spPr>
          <a:xfrm flipH="1">
            <a:off x="7736453" y="497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06" name="Google Shape;4206;p27"/>
          <p:cNvGrpSpPr/>
          <p:nvPr/>
        </p:nvGrpSpPr>
        <p:grpSpPr>
          <a:xfrm rot="-2700000">
            <a:off x="127758" y="4731982"/>
            <a:ext cx="408102" cy="405131"/>
            <a:chOff x="233409" y="90004"/>
            <a:chExt cx="408106" cy="405134"/>
          </a:xfrm>
        </p:grpSpPr>
        <p:sp>
          <p:nvSpPr>
            <p:cNvPr id="4207" name="Google Shape;4207;p27"/>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27"/>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27"/>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27"/>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27"/>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27"/>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27"/>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27"/>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27"/>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6" name="Google Shape;4216;p27"/>
          <p:cNvGrpSpPr/>
          <p:nvPr/>
        </p:nvGrpSpPr>
        <p:grpSpPr>
          <a:xfrm flipH="1" rot="-9488979">
            <a:off x="-114808" y="30749"/>
            <a:ext cx="1048946" cy="1157621"/>
            <a:chOff x="-91111" y="576645"/>
            <a:chExt cx="1048900" cy="1157570"/>
          </a:xfrm>
        </p:grpSpPr>
        <p:sp>
          <p:nvSpPr>
            <p:cNvPr id="4217" name="Google Shape;4217;p27"/>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27"/>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27"/>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27"/>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27"/>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27"/>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27"/>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27"/>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27"/>
            <p:cNvSpPr/>
            <p:nvPr/>
          </p:nvSpPr>
          <p:spPr>
            <a:xfrm>
              <a:off x="748913" y="1167299"/>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hanks!">
  <p:cSld name="CUSTOM_11_1">
    <p:spTree>
      <p:nvGrpSpPr>
        <p:cNvPr id="4226" name="Shape 4226"/>
        <p:cNvGrpSpPr/>
        <p:nvPr/>
      </p:nvGrpSpPr>
      <p:grpSpPr>
        <a:xfrm>
          <a:off x="0" y="0"/>
          <a:ext cx="0" cy="0"/>
          <a:chOff x="0" y="0"/>
          <a:chExt cx="0" cy="0"/>
        </a:xfrm>
      </p:grpSpPr>
      <p:sp>
        <p:nvSpPr>
          <p:cNvPr id="4227" name="Google Shape;4227;p28"/>
          <p:cNvSpPr txBox="1"/>
          <p:nvPr>
            <p:ph type="ctrTitle"/>
          </p:nvPr>
        </p:nvSpPr>
        <p:spPr>
          <a:xfrm>
            <a:off x="1572600" y="1388625"/>
            <a:ext cx="2562900" cy="1056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228" name="Google Shape;4228;p28"/>
          <p:cNvSpPr txBox="1"/>
          <p:nvPr>
            <p:ph idx="1" type="body"/>
          </p:nvPr>
        </p:nvSpPr>
        <p:spPr>
          <a:xfrm>
            <a:off x="5001400" y="2130300"/>
            <a:ext cx="3425100" cy="9729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229" name="Google Shape;4229;p28"/>
          <p:cNvSpPr txBox="1"/>
          <p:nvPr/>
        </p:nvSpPr>
        <p:spPr>
          <a:xfrm>
            <a:off x="4689075" y="3190725"/>
            <a:ext cx="3754200" cy="485100"/>
          </a:xfrm>
          <a:prstGeom prst="rect">
            <a:avLst/>
          </a:prstGeom>
          <a:noFill/>
          <a:ln>
            <a:noFill/>
          </a:ln>
        </p:spPr>
        <p:txBody>
          <a:bodyPr anchorCtr="0" anchor="ctr" bIns="91425" lIns="91425" spcFirstLastPara="1" rIns="91425" wrap="square" tIns="91425">
            <a:noAutofit/>
          </a:bodyPr>
          <a:lstStyle/>
          <a:p>
            <a:pPr indent="0" lvl="0" marL="0" rtl="0" algn="ctr">
              <a:lnSpc>
                <a:spcPct val="114000"/>
              </a:lnSpc>
              <a:spcBef>
                <a:spcPts val="0"/>
              </a:spcBef>
              <a:spcAft>
                <a:spcPts val="0"/>
              </a:spcAft>
              <a:buClr>
                <a:schemeClr val="dk1"/>
              </a:buClr>
              <a:buSzPts val="1100"/>
              <a:buFont typeface="Arial"/>
              <a:buNone/>
            </a:pPr>
            <a:r>
              <a:rPr lang="en" sz="1100">
                <a:solidFill>
                  <a:schemeClr val="dk1"/>
                </a:solidFill>
                <a:latin typeface="Ubuntu"/>
                <a:ea typeface="Ubuntu"/>
                <a:cs typeface="Ubuntu"/>
                <a:sym typeface="Ubuntu"/>
              </a:rPr>
              <a:t>CREDITS: This presentation template was created by </a:t>
            </a:r>
            <a:r>
              <a:rPr lang="en" sz="1100">
                <a:solidFill>
                  <a:schemeClr val="dk1"/>
                </a:solidFill>
                <a:uFill>
                  <a:noFill/>
                </a:uFill>
                <a:latin typeface="Ubuntu Medium"/>
                <a:ea typeface="Ubuntu Medium"/>
                <a:cs typeface="Ubuntu Medium"/>
                <a:sym typeface="Ubuntu Medium"/>
                <a:hlinkClick r:id="rId2">
                  <a:extLst>
                    <a:ext uri="{A12FA001-AC4F-418D-AE19-62706E023703}">
                      <ahyp:hlinkClr val="tx"/>
                    </a:ext>
                  </a:extLst>
                </a:hlinkClick>
              </a:rPr>
              <a:t>Slidesgo</a:t>
            </a:r>
            <a:r>
              <a:rPr lang="en" sz="1100">
                <a:solidFill>
                  <a:schemeClr val="dk1"/>
                </a:solidFill>
                <a:latin typeface="Ubuntu Medium"/>
                <a:ea typeface="Ubuntu Medium"/>
                <a:cs typeface="Ubuntu Medium"/>
                <a:sym typeface="Ubuntu Medium"/>
              </a:rPr>
              <a:t>, </a:t>
            </a:r>
            <a:r>
              <a:rPr lang="en" sz="1100">
                <a:solidFill>
                  <a:schemeClr val="dk1"/>
                </a:solidFill>
                <a:latin typeface="Ubuntu"/>
                <a:ea typeface="Ubuntu"/>
                <a:cs typeface="Ubuntu"/>
                <a:sym typeface="Ubuntu"/>
              </a:rPr>
              <a:t>including icons by</a:t>
            </a:r>
            <a:r>
              <a:rPr lang="en" sz="1100">
                <a:solidFill>
                  <a:schemeClr val="dk1"/>
                </a:solidFill>
                <a:latin typeface="Ubuntu Medium"/>
                <a:ea typeface="Ubuntu Medium"/>
                <a:cs typeface="Ubuntu Medium"/>
                <a:sym typeface="Ubuntu Medium"/>
              </a:rPr>
              <a:t> </a:t>
            </a:r>
            <a:r>
              <a:rPr lang="en" sz="1100">
                <a:solidFill>
                  <a:schemeClr val="dk1"/>
                </a:solidFill>
                <a:uFill>
                  <a:noFill/>
                </a:uFill>
                <a:latin typeface="Ubuntu Medium"/>
                <a:ea typeface="Ubuntu Medium"/>
                <a:cs typeface="Ubuntu Medium"/>
                <a:sym typeface="Ubuntu Medium"/>
                <a:hlinkClick r:id="rId3">
                  <a:extLst>
                    <a:ext uri="{A12FA001-AC4F-418D-AE19-62706E023703}">
                      <ahyp:hlinkClr val="tx"/>
                    </a:ext>
                  </a:extLst>
                </a:hlinkClick>
              </a:rPr>
              <a:t>Flaticon</a:t>
            </a:r>
            <a:r>
              <a:rPr lang="en" sz="1100">
                <a:solidFill>
                  <a:schemeClr val="dk1"/>
                </a:solidFill>
                <a:latin typeface="Ubuntu"/>
                <a:ea typeface="Ubuntu"/>
                <a:cs typeface="Ubuntu"/>
                <a:sym typeface="Ubuntu"/>
              </a:rPr>
              <a:t>, infographics &amp; images by </a:t>
            </a:r>
            <a:r>
              <a:rPr lang="en" sz="1100">
                <a:solidFill>
                  <a:schemeClr val="dk1"/>
                </a:solidFill>
                <a:uFill>
                  <a:noFill/>
                </a:uFill>
                <a:latin typeface="Ubuntu Medium"/>
                <a:ea typeface="Ubuntu Medium"/>
                <a:cs typeface="Ubuntu Medium"/>
                <a:sym typeface="Ubuntu Medium"/>
                <a:hlinkClick r:id="rId4">
                  <a:extLst>
                    <a:ext uri="{A12FA001-AC4F-418D-AE19-62706E023703}">
                      <ahyp:hlinkClr val="tx"/>
                    </a:ext>
                  </a:extLst>
                </a:hlinkClick>
              </a:rPr>
              <a:t>Freepik</a:t>
            </a:r>
            <a:r>
              <a:rPr lang="en" sz="1100">
                <a:solidFill>
                  <a:schemeClr val="dk1"/>
                </a:solidFill>
                <a:latin typeface="Ubuntu Medium"/>
                <a:ea typeface="Ubuntu Medium"/>
                <a:cs typeface="Ubuntu Medium"/>
                <a:sym typeface="Ubuntu Medium"/>
              </a:rPr>
              <a:t> </a:t>
            </a:r>
            <a:r>
              <a:rPr lang="en" sz="1100">
                <a:solidFill>
                  <a:schemeClr val="dk1"/>
                </a:solidFill>
                <a:latin typeface="Ubuntu"/>
                <a:ea typeface="Ubuntu"/>
                <a:cs typeface="Ubuntu"/>
                <a:sym typeface="Ubuntu"/>
              </a:rPr>
              <a:t>and illustrations by</a:t>
            </a:r>
            <a:r>
              <a:rPr lang="en" sz="1100">
                <a:solidFill>
                  <a:schemeClr val="dk1"/>
                </a:solidFill>
                <a:latin typeface="Ubuntu Medium"/>
                <a:ea typeface="Ubuntu Medium"/>
                <a:cs typeface="Ubuntu Medium"/>
                <a:sym typeface="Ubuntu Medium"/>
              </a:rPr>
              <a:t> </a:t>
            </a:r>
            <a:r>
              <a:rPr lang="en" sz="1100">
                <a:solidFill>
                  <a:schemeClr val="hlink"/>
                </a:solidFill>
                <a:uFill>
                  <a:noFill/>
                </a:uFill>
                <a:latin typeface="Ubuntu Medium"/>
                <a:ea typeface="Ubuntu Medium"/>
                <a:cs typeface="Ubuntu Medium"/>
                <a:sym typeface="Ubuntu Medium"/>
                <a:hlinkClick r:id="rId5"/>
              </a:rPr>
              <a:t>Storyset</a:t>
            </a:r>
            <a:endParaRPr b="1" sz="1100">
              <a:solidFill>
                <a:schemeClr val="dk1"/>
              </a:solidFill>
              <a:latin typeface="Ubuntu"/>
              <a:ea typeface="Ubuntu"/>
              <a:cs typeface="Ubuntu"/>
              <a:sym typeface="Ubuntu"/>
            </a:endParaRPr>
          </a:p>
        </p:txBody>
      </p:sp>
      <p:sp>
        <p:nvSpPr>
          <p:cNvPr id="4230" name="Google Shape;4230;p28"/>
          <p:cNvSpPr txBox="1"/>
          <p:nvPr>
            <p:ph idx="2" type="subTitle"/>
          </p:nvPr>
        </p:nvSpPr>
        <p:spPr>
          <a:xfrm>
            <a:off x="5241550" y="3703100"/>
            <a:ext cx="2944800" cy="41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100"/>
              <a:buNone/>
              <a:defRPr b="0" sz="1100">
                <a:solidFill>
                  <a:schemeClr val="dk1"/>
                </a:solidFill>
                <a:latin typeface="Ubuntu"/>
                <a:ea typeface="Ubuntu"/>
                <a:cs typeface="Ubuntu"/>
                <a:sym typeface="Ubuntu"/>
              </a:defRPr>
            </a:lvl1pPr>
            <a:lvl2pPr lvl="1" rtl="0" algn="ctr">
              <a:spcBef>
                <a:spcPts val="0"/>
              </a:spcBef>
              <a:spcAft>
                <a:spcPts val="0"/>
              </a:spcAft>
              <a:buSzPts val="2400"/>
              <a:buNone/>
              <a:defRPr>
                <a:latin typeface="Roboto"/>
                <a:ea typeface="Roboto"/>
                <a:cs typeface="Roboto"/>
                <a:sym typeface="Roboto"/>
              </a:defRPr>
            </a:lvl2pPr>
            <a:lvl3pPr lvl="2" rtl="0" algn="ctr">
              <a:spcBef>
                <a:spcPts val="0"/>
              </a:spcBef>
              <a:spcAft>
                <a:spcPts val="0"/>
              </a:spcAft>
              <a:buSzPts val="2400"/>
              <a:buNone/>
              <a:defRPr>
                <a:latin typeface="Roboto"/>
                <a:ea typeface="Roboto"/>
                <a:cs typeface="Roboto"/>
                <a:sym typeface="Roboto"/>
              </a:defRPr>
            </a:lvl3pPr>
            <a:lvl4pPr lvl="3" rtl="0" algn="ctr">
              <a:spcBef>
                <a:spcPts val="0"/>
              </a:spcBef>
              <a:spcAft>
                <a:spcPts val="0"/>
              </a:spcAft>
              <a:buSzPts val="2400"/>
              <a:buNone/>
              <a:defRPr>
                <a:latin typeface="Roboto"/>
                <a:ea typeface="Roboto"/>
                <a:cs typeface="Roboto"/>
                <a:sym typeface="Roboto"/>
              </a:defRPr>
            </a:lvl4pPr>
            <a:lvl5pPr lvl="4" rtl="0" algn="ctr">
              <a:spcBef>
                <a:spcPts val="0"/>
              </a:spcBef>
              <a:spcAft>
                <a:spcPts val="0"/>
              </a:spcAft>
              <a:buSzPts val="2400"/>
              <a:buNone/>
              <a:defRPr>
                <a:latin typeface="Roboto"/>
                <a:ea typeface="Roboto"/>
                <a:cs typeface="Roboto"/>
                <a:sym typeface="Roboto"/>
              </a:defRPr>
            </a:lvl5pPr>
            <a:lvl6pPr lvl="5" rtl="0" algn="ctr">
              <a:spcBef>
                <a:spcPts val="0"/>
              </a:spcBef>
              <a:spcAft>
                <a:spcPts val="0"/>
              </a:spcAft>
              <a:buSzPts val="2400"/>
              <a:buNone/>
              <a:defRPr>
                <a:latin typeface="Roboto"/>
                <a:ea typeface="Roboto"/>
                <a:cs typeface="Roboto"/>
                <a:sym typeface="Roboto"/>
              </a:defRPr>
            </a:lvl6pPr>
            <a:lvl7pPr lvl="6" rtl="0" algn="ctr">
              <a:spcBef>
                <a:spcPts val="0"/>
              </a:spcBef>
              <a:spcAft>
                <a:spcPts val="0"/>
              </a:spcAft>
              <a:buSzPts val="2400"/>
              <a:buNone/>
              <a:defRPr>
                <a:latin typeface="Roboto"/>
                <a:ea typeface="Roboto"/>
                <a:cs typeface="Roboto"/>
                <a:sym typeface="Roboto"/>
              </a:defRPr>
            </a:lvl7pPr>
            <a:lvl8pPr lvl="7" rtl="0" algn="ctr">
              <a:spcBef>
                <a:spcPts val="0"/>
              </a:spcBef>
              <a:spcAft>
                <a:spcPts val="0"/>
              </a:spcAft>
              <a:buSzPts val="2400"/>
              <a:buNone/>
              <a:defRPr>
                <a:latin typeface="Roboto"/>
                <a:ea typeface="Roboto"/>
                <a:cs typeface="Roboto"/>
                <a:sym typeface="Roboto"/>
              </a:defRPr>
            </a:lvl8pPr>
            <a:lvl9pPr lvl="8" rtl="0" algn="ctr">
              <a:spcBef>
                <a:spcPts val="0"/>
              </a:spcBef>
              <a:spcAft>
                <a:spcPts val="0"/>
              </a:spcAft>
              <a:buSzPts val="2400"/>
              <a:buNone/>
              <a:defRPr>
                <a:latin typeface="Roboto"/>
                <a:ea typeface="Roboto"/>
                <a:cs typeface="Roboto"/>
                <a:sym typeface="Roboto"/>
              </a:defRPr>
            </a:lvl9pPr>
          </a:lstStyle>
          <a:p/>
        </p:txBody>
      </p:sp>
      <p:sp>
        <p:nvSpPr>
          <p:cNvPr id="4231" name="Google Shape;4231;p28"/>
          <p:cNvSpPr/>
          <p:nvPr/>
        </p:nvSpPr>
        <p:spPr>
          <a:xfrm>
            <a:off x="-865825" y="-22870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4232" name="Google Shape;4232;p28"/>
          <p:cNvSpPr/>
          <p:nvPr/>
        </p:nvSpPr>
        <p:spPr>
          <a:xfrm>
            <a:off x="6192325"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4233" name="Google Shape;4233;p28"/>
          <p:cNvSpPr/>
          <p:nvPr/>
        </p:nvSpPr>
        <p:spPr>
          <a:xfrm>
            <a:off x="2578900" y="4443462"/>
            <a:ext cx="8173600" cy="1019275"/>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4234" name="Google Shape;4234;p28"/>
          <p:cNvSpPr/>
          <p:nvPr/>
        </p:nvSpPr>
        <p:spPr>
          <a:xfrm>
            <a:off x="-1118909" y="4388213"/>
            <a:ext cx="6361450" cy="1233800"/>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4235" name="Google Shape;4235;p28"/>
          <p:cNvSpPr/>
          <p:nvPr/>
        </p:nvSpPr>
        <p:spPr>
          <a:xfrm flipH="1" rot="1121112">
            <a:off x="5872634" y="4790445"/>
            <a:ext cx="388189" cy="33598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36" name="Google Shape;4236;p28"/>
          <p:cNvGrpSpPr/>
          <p:nvPr/>
        </p:nvGrpSpPr>
        <p:grpSpPr>
          <a:xfrm flipH="1">
            <a:off x="-38343" y="4406353"/>
            <a:ext cx="781823" cy="759783"/>
            <a:chOff x="8197580" y="4205811"/>
            <a:chExt cx="998242" cy="969977"/>
          </a:xfrm>
        </p:grpSpPr>
        <p:sp>
          <p:nvSpPr>
            <p:cNvPr id="4237" name="Google Shape;4237;p28"/>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28"/>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28"/>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28"/>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28"/>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28"/>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28"/>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28"/>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28"/>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28"/>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28"/>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28"/>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28"/>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28"/>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28"/>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28"/>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28"/>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4" name="Google Shape;4254;p28"/>
          <p:cNvGrpSpPr/>
          <p:nvPr/>
        </p:nvGrpSpPr>
        <p:grpSpPr>
          <a:xfrm flipH="1">
            <a:off x="8302206" y="-128204"/>
            <a:ext cx="910774" cy="885126"/>
            <a:chOff x="-36607" y="-28910"/>
            <a:chExt cx="999532" cy="971385"/>
          </a:xfrm>
        </p:grpSpPr>
        <p:sp>
          <p:nvSpPr>
            <p:cNvPr id="4255" name="Google Shape;4255;p28"/>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28"/>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28"/>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28"/>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28"/>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28"/>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28"/>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28"/>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28"/>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28"/>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28"/>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28"/>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28"/>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28"/>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28"/>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28"/>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28"/>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2" name="Google Shape;4272;p28"/>
          <p:cNvGrpSpPr/>
          <p:nvPr/>
        </p:nvGrpSpPr>
        <p:grpSpPr>
          <a:xfrm flipH="1">
            <a:off x="2449092" y="4626472"/>
            <a:ext cx="605562" cy="757320"/>
            <a:chOff x="3291645" y="4438907"/>
            <a:chExt cx="662976" cy="829031"/>
          </a:xfrm>
        </p:grpSpPr>
        <p:sp>
          <p:nvSpPr>
            <p:cNvPr id="4273" name="Google Shape;4273;p28"/>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28"/>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28"/>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28"/>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28"/>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28"/>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28"/>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28"/>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28"/>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28"/>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3" name="Google Shape;4283;p28"/>
          <p:cNvGrpSpPr/>
          <p:nvPr/>
        </p:nvGrpSpPr>
        <p:grpSpPr>
          <a:xfrm flipH="1">
            <a:off x="1904002" y="4878896"/>
            <a:ext cx="578478" cy="673232"/>
            <a:chOff x="7255010" y="4438892"/>
            <a:chExt cx="633323" cy="736981"/>
          </a:xfrm>
        </p:grpSpPr>
        <p:sp>
          <p:nvSpPr>
            <p:cNvPr id="4284" name="Google Shape;4284;p28"/>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28"/>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28"/>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28"/>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28"/>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28"/>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28"/>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1" name="Google Shape;4291;p28"/>
          <p:cNvGrpSpPr/>
          <p:nvPr/>
        </p:nvGrpSpPr>
        <p:grpSpPr>
          <a:xfrm flipH="1">
            <a:off x="987212" y="4675622"/>
            <a:ext cx="589552" cy="624470"/>
            <a:chOff x="4174996" y="4517026"/>
            <a:chExt cx="645448" cy="683601"/>
          </a:xfrm>
        </p:grpSpPr>
        <p:sp>
          <p:nvSpPr>
            <p:cNvPr id="4292" name="Google Shape;4292;p28"/>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28"/>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28"/>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28"/>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96" name="Google Shape;4296;p28"/>
          <p:cNvSpPr/>
          <p:nvPr/>
        </p:nvSpPr>
        <p:spPr>
          <a:xfrm flipH="1" rot="-5400000">
            <a:off x="4097999" y="4700752"/>
            <a:ext cx="136678" cy="121975"/>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97" name="Google Shape;4297;p28"/>
          <p:cNvGrpSpPr/>
          <p:nvPr/>
        </p:nvGrpSpPr>
        <p:grpSpPr>
          <a:xfrm>
            <a:off x="6265209" y="-244224"/>
            <a:ext cx="968730" cy="759811"/>
            <a:chOff x="2246497" y="-36012"/>
            <a:chExt cx="829747" cy="650802"/>
          </a:xfrm>
        </p:grpSpPr>
        <p:sp>
          <p:nvSpPr>
            <p:cNvPr id="4298" name="Google Shape;4298;p28"/>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28"/>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28"/>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28"/>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28"/>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28"/>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28"/>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28"/>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6" name="Google Shape;4306;p28"/>
          <p:cNvGrpSpPr/>
          <p:nvPr/>
        </p:nvGrpSpPr>
        <p:grpSpPr>
          <a:xfrm flipH="1">
            <a:off x="7538458" y="-128207"/>
            <a:ext cx="576735" cy="672391"/>
            <a:chOff x="1258903" y="17252"/>
            <a:chExt cx="632940" cy="737918"/>
          </a:xfrm>
        </p:grpSpPr>
        <p:sp>
          <p:nvSpPr>
            <p:cNvPr id="4307" name="Google Shape;4307;p28"/>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28"/>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28"/>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28"/>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28"/>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28"/>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28"/>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4" name="Google Shape;4314;p28"/>
          <p:cNvGrpSpPr/>
          <p:nvPr/>
        </p:nvGrpSpPr>
        <p:grpSpPr>
          <a:xfrm flipH="1" rot="6830384">
            <a:off x="6063299" y="4627251"/>
            <a:ext cx="1023170" cy="802134"/>
            <a:chOff x="6116480" y="4524652"/>
            <a:chExt cx="830410" cy="650968"/>
          </a:xfrm>
        </p:grpSpPr>
        <p:sp>
          <p:nvSpPr>
            <p:cNvPr id="4315" name="Google Shape;4315;p28"/>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28"/>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28"/>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28"/>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28"/>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28"/>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28"/>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28"/>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23" name="Google Shape;4323;p28"/>
          <p:cNvSpPr/>
          <p:nvPr/>
        </p:nvSpPr>
        <p:spPr>
          <a:xfrm flipH="1" rot="-10128810">
            <a:off x="96146" y="654846"/>
            <a:ext cx="388196" cy="33599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4" name="Google Shape;4324;p28"/>
          <p:cNvGrpSpPr/>
          <p:nvPr/>
        </p:nvGrpSpPr>
        <p:grpSpPr>
          <a:xfrm flipH="1" rot="10350091">
            <a:off x="46818" y="-321022"/>
            <a:ext cx="605570" cy="757329"/>
            <a:chOff x="3291645" y="4438907"/>
            <a:chExt cx="662976" cy="829031"/>
          </a:xfrm>
        </p:grpSpPr>
        <p:sp>
          <p:nvSpPr>
            <p:cNvPr id="4325" name="Google Shape;4325;p28"/>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28"/>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28"/>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28"/>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28"/>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28"/>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28"/>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28"/>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28"/>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28"/>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1_1_1_1">
    <p:spTree>
      <p:nvGrpSpPr>
        <p:cNvPr id="4335" name="Shape 4335"/>
        <p:cNvGrpSpPr/>
        <p:nvPr/>
      </p:nvGrpSpPr>
      <p:grpSpPr>
        <a:xfrm>
          <a:off x="0" y="0"/>
          <a:ext cx="0" cy="0"/>
          <a:chOff x="0" y="0"/>
          <a:chExt cx="0" cy="0"/>
        </a:xfrm>
      </p:grpSpPr>
      <p:sp>
        <p:nvSpPr>
          <p:cNvPr id="4336" name="Google Shape;4336;p29"/>
          <p:cNvSpPr/>
          <p:nvPr/>
        </p:nvSpPr>
        <p:spPr>
          <a:xfrm>
            <a:off x="-1066562" y="-210759"/>
            <a:ext cx="7139300" cy="2357325"/>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4337" name="Google Shape;4337;p29"/>
          <p:cNvSpPr/>
          <p:nvPr/>
        </p:nvSpPr>
        <p:spPr>
          <a:xfrm>
            <a:off x="-36207" y="-57722"/>
            <a:ext cx="1188943" cy="1132778"/>
          </a:xfrm>
          <a:custGeom>
            <a:rect b="b" l="l" r="r" t="t"/>
            <a:pathLst>
              <a:path extrusionOk="0" h="26824" w="28154">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29"/>
          <p:cNvSpPr/>
          <p:nvPr/>
        </p:nvSpPr>
        <p:spPr>
          <a:xfrm rot="10800000">
            <a:off x="4473476" y="2910911"/>
            <a:ext cx="5478429" cy="2386169"/>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4339" name="Google Shape;4339;p29"/>
          <p:cNvSpPr/>
          <p:nvPr/>
        </p:nvSpPr>
        <p:spPr>
          <a:xfrm>
            <a:off x="7551404" y="3900018"/>
            <a:ext cx="1624100" cy="1315312"/>
          </a:xfrm>
          <a:custGeom>
            <a:rect b="b" l="l" r="r" t="t"/>
            <a:pathLst>
              <a:path extrusionOk="0" h="23990" w="29622">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29"/>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29"/>
          <p:cNvSpPr/>
          <p:nvPr/>
        </p:nvSpPr>
        <p:spPr>
          <a:xfrm>
            <a:off x="7834389" y="4881089"/>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42" name="Google Shape;4342;p29"/>
          <p:cNvGrpSpPr/>
          <p:nvPr/>
        </p:nvGrpSpPr>
        <p:grpSpPr>
          <a:xfrm>
            <a:off x="7200600" y="0"/>
            <a:ext cx="2019599" cy="2082325"/>
            <a:chOff x="7200600" y="0"/>
            <a:chExt cx="2019599" cy="2082325"/>
          </a:xfrm>
        </p:grpSpPr>
        <p:sp>
          <p:nvSpPr>
            <p:cNvPr id="4343" name="Google Shape;4343;p29"/>
            <p:cNvSpPr/>
            <p:nvPr/>
          </p:nvSpPr>
          <p:spPr>
            <a:xfrm>
              <a:off x="7701626" y="48864"/>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29"/>
            <p:cNvSpPr/>
            <p:nvPr/>
          </p:nvSpPr>
          <p:spPr>
            <a:xfrm>
              <a:off x="7709193" y="97728"/>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29"/>
            <p:cNvSpPr/>
            <p:nvPr/>
          </p:nvSpPr>
          <p:spPr>
            <a:xfrm>
              <a:off x="7839108" y="2467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29"/>
            <p:cNvSpPr/>
            <p:nvPr/>
          </p:nvSpPr>
          <p:spPr>
            <a:xfrm>
              <a:off x="7991159" y="1549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29"/>
            <p:cNvSpPr/>
            <p:nvPr/>
          </p:nvSpPr>
          <p:spPr>
            <a:xfrm>
              <a:off x="8193580" y="83987"/>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29"/>
            <p:cNvSpPr/>
            <p:nvPr/>
          </p:nvSpPr>
          <p:spPr>
            <a:xfrm>
              <a:off x="8394495" y="48826"/>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29"/>
            <p:cNvSpPr/>
            <p:nvPr/>
          </p:nvSpPr>
          <p:spPr>
            <a:xfrm>
              <a:off x="8480214" y="4544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29"/>
            <p:cNvSpPr/>
            <p:nvPr/>
          </p:nvSpPr>
          <p:spPr>
            <a:xfrm>
              <a:off x="8305651" y="0"/>
              <a:ext cx="900054" cy="1099498"/>
            </a:xfrm>
            <a:custGeom>
              <a:rect b="b" l="l" r="r" t="t"/>
              <a:pathLst>
                <a:path extrusionOk="0" h="29207" w="23909">
                  <a:moveTo>
                    <a:pt x="21595" y="1"/>
                  </a:moveTo>
                  <a:cubicBezTo>
                    <a:pt x="19643" y="1"/>
                    <a:pt x="17539" y="836"/>
                    <a:pt x="15845" y="1433"/>
                  </a:cubicBezTo>
                  <a:cubicBezTo>
                    <a:pt x="14478" y="1833"/>
                    <a:pt x="13143" y="2467"/>
                    <a:pt x="11943" y="3267"/>
                  </a:cubicBezTo>
                  <a:cubicBezTo>
                    <a:pt x="10842" y="4101"/>
                    <a:pt x="9941" y="5135"/>
                    <a:pt x="9241" y="6336"/>
                  </a:cubicBezTo>
                  <a:cubicBezTo>
                    <a:pt x="8440" y="7804"/>
                    <a:pt x="7740" y="9339"/>
                    <a:pt x="7206" y="10906"/>
                  </a:cubicBezTo>
                  <a:cubicBezTo>
                    <a:pt x="6505" y="12841"/>
                    <a:pt x="5872" y="14776"/>
                    <a:pt x="5238" y="16744"/>
                  </a:cubicBezTo>
                  <a:cubicBezTo>
                    <a:pt x="3970" y="20813"/>
                    <a:pt x="2202" y="24750"/>
                    <a:pt x="34" y="28419"/>
                  </a:cubicBezTo>
                  <a:cubicBezTo>
                    <a:pt x="1" y="28452"/>
                    <a:pt x="1" y="28519"/>
                    <a:pt x="67" y="28552"/>
                  </a:cubicBezTo>
                  <a:cubicBezTo>
                    <a:pt x="825" y="29032"/>
                    <a:pt x="1688" y="29206"/>
                    <a:pt x="2582" y="29206"/>
                  </a:cubicBezTo>
                  <a:cubicBezTo>
                    <a:pt x="4049" y="29206"/>
                    <a:pt x="5600" y="28738"/>
                    <a:pt x="6906" y="28385"/>
                  </a:cubicBezTo>
                  <a:cubicBezTo>
                    <a:pt x="7023" y="28356"/>
                    <a:pt x="6986" y="28173"/>
                    <a:pt x="6885" y="28173"/>
                  </a:cubicBezTo>
                  <a:cubicBezTo>
                    <a:pt x="6871" y="28173"/>
                    <a:pt x="6855" y="28177"/>
                    <a:pt x="6839" y="28185"/>
                  </a:cubicBezTo>
                  <a:cubicBezTo>
                    <a:pt x="5436" y="28571"/>
                    <a:pt x="3964" y="28978"/>
                    <a:pt x="2500" y="28978"/>
                  </a:cubicBezTo>
                  <a:cubicBezTo>
                    <a:pt x="2189" y="28978"/>
                    <a:pt x="1878" y="28960"/>
                    <a:pt x="1568" y="28919"/>
                  </a:cubicBezTo>
                  <a:cubicBezTo>
                    <a:pt x="1135" y="28852"/>
                    <a:pt x="735" y="28686"/>
                    <a:pt x="368" y="28486"/>
                  </a:cubicBezTo>
                  <a:cubicBezTo>
                    <a:pt x="201" y="28419"/>
                    <a:pt x="1101" y="26984"/>
                    <a:pt x="1202" y="26818"/>
                  </a:cubicBezTo>
                  <a:cubicBezTo>
                    <a:pt x="1769" y="25817"/>
                    <a:pt x="2302" y="24750"/>
                    <a:pt x="2803" y="23682"/>
                  </a:cubicBezTo>
                  <a:cubicBezTo>
                    <a:pt x="4637" y="19779"/>
                    <a:pt x="5738" y="15610"/>
                    <a:pt x="7206" y="11573"/>
                  </a:cubicBezTo>
                  <a:cubicBezTo>
                    <a:pt x="8507" y="7938"/>
                    <a:pt x="9974" y="4302"/>
                    <a:pt x="13610" y="2500"/>
                  </a:cubicBezTo>
                  <a:cubicBezTo>
                    <a:pt x="15145" y="1800"/>
                    <a:pt x="16713" y="1233"/>
                    <a:pt x="18314" y="832"/>
                  </a:cubicBezTo>
                  <a:cubicBezTo>
                    <a:pt x="19335" y="526"/>
                    <a:pt x="20507" y="220"/>
                    <a:pt x="21644" y="220"/>
                  </a:cubicBezTo>
                  <a:cubicBezTo>
                    <a:pt x="22364" y="220"/>
                    <a:pt x="23071" y="342"/>
                    <a:pt x="23718" y="666"/>
                  </a:cubicBezTo>
                  <a:cubicBezTo>
                    <a:pt x="23727" y="669"/>
                    <a:pt x="23735" y="670"/>
                    <a:pt x="23744" y="670"/>
                  </a:cubicBezTo>
                  <a:cubicBezTo>
                    <a:pt x="23834" y="670"/>
                    <a:pt x="23909" y="526"/>
                    <a:pt x="23818" y="465"/>
                  </a:cubicBezTo>
                  <a:cubicBezTo>
                    <a:pt x="23124" y="133"/>
                    <a:pt x="22372" y="1"/>
                    <a:pt x="215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29"/>
            <p:cNvSpPr/>
            <p:nvPr/>
          </p:nvSpPr>
          <p:spPr>
            <a:xfrm>
              <a:off x="8304785" y="33768"/>
              <a:ext cx="915413" cy="1038738"/>
            </a:xfrm>
            <a:custGeom>
              <a:rect b="b" l="l" r="r" t="t"/>
              <a:pathLst>
                <a:path extrusionOk="0" h="27593" w="24317">
                  <a:moveTo>
                    <a:pt x="24157" y="0"/>
                  </a:moveTo>
                  <a:cubicBezTo>
                    <a:pt x="24128" y="0"/>
                    <a:pt x="24099" y="10"/>
                    <a:pt x="24074" y="35"/>
                  </a:cubicBezTo>
                  <a:cubicBezTo>
                    <a:pt x="23040" y="969"/>
                    <a:pt x="21806" y="1703"/>
                    <a:pt x="20772" y="2671"/>
                  </a:cubicBezTo>
                  <a:cubicBezTo>
                    <a:pt x="19538" y="3838"/>
                    <a:pt x="18370" y="5072"/>
                    <a:pt x="17236" y="6340"/>
                  </a:cubicBezTo>
                  <a:cubicBezTo>
                    <a:pt x="15235" y="8542"/>
                    <a:pt x="13567" y="11010"/>
                    <a:pt x="12232" y="13679"/>
                  </a:cubicBezTo>
                  <a:cubicBezTo>
                    <a:pt x="10831" y="16481"/>
                    <a:pt x="9130" y="19082"/>
                    <a:pt x="7162" y="21518"/>
                  </a:cubicBezTo>
                  <a:cubicBezTo>
                    <a:pt x="6195" y="22618"/>
                    <a:pt x="5161" y="23652"/>
                    <a:pt x="4060" y="24620"/>
                  </a:cubicBezTo>
                  <a:cubicBezTo>
                    <a:pt x="3459" y="25120"/>
                    <a:pt x="2859" y="25587"/>
                    <a:pt x="2259" y="26054"/>
                  </a:cubicBezTo>
                  <a:cubicBezTo>
                    <a:pt x="1558" y="26588"/>
                    <a:pt x="991" y="27188"/>
                    <a:pt x="124" y="27388"/>
                  </a:cubicBezTo>
                  <a:cubicBezTo>
                    <a:pt x="1" y="27419"/>
                    <a:pt x="48" y="27592"/>
                    <a:pt x="135" y="27592"/>
                  </a:cubicBezTo>
                  <a:cubicBezTo>
                    <a:pt x="142" y="27592"/>
                    <a:pt x="149" y="27591"/>
                    <a:pt x="157" y="27589"/>
                  </a:cubicBezTo>
                  <a:cubicBezTo>
                    <a:pt x="1391" y="27288"/>
                    <a:pt x="2359" y="26254"/>
                    <a:pt x="3326" y="25520"/>
                  </a:cubicBezTo>
                  <a:cubicBezTo>
                    <a:pt x="4527" y="24553"/>
                    <a:pt x="5661" y="23486"/>
                    <a:pt x="6728" y="22318"/>
                  </a:cubicBezTo>
                  <a:cubicBezTo>
                    <a:pt x="8763" y="20050"/>
                    <a:pt x="10498" y="17548"/>
                    <a:pt x="11865" y="14846"/>
                  </a:cubicBezTo>
                  <a:cubicBezTo>
                    <a:pt x="13367" y="11911"/>
                    <a:pt x="15001" y="9175"/>
                    <a:pt x="17169" y="6707"/>
                  </a:cubicBezTo>
                  <a:cubicBezTo>
                    <a:pt x="18303" y="5439"/>
                    <a:pt x="19504" y="4238"/>
                    <a:pt x="20705" y="3038"/>
                  </a:cubicBezTo>
                  <a:cubicBezTo>
                    <a:pt x="21773" y="1970"/>
                    <a:pt x="23107" y="1203"/>
                    <a:pt x="24241" y="169"/>
                  </a:cubicBezTo>
                  <a:cubicBezTo>
                    <a:pt x="24316" y="94"/>
                    <a:pt x="24241" y="0"/>
                    <a:pt x="241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29"/>
            <p:cNvSpPr/>
            <p:nvPr/>
          </p:nvSpPr>
          <p:spPr>
            <a:xfrm>
              <a:off x="8363437" y="976601"/>
              <a:ext cx="61550" cy="115871"/>
            </a:xfrm>
            <a:custGeom>
              <a:rect b="b" l="l" r="r" t="t"/>
              <a:pathLst>
                <a:path extrusionOk="0" h="3078" w="1635">
                  <a:moveTo>
                    <a:pt x="109" y="0"/>
                  </a:moveTo>
                  <a:cubicBezTo>
                    <a:pt x="81" y="0"/>
                    <a:pt x="53" y="12"/>
                    <a:pt x="33" y="42"/>
                  </a:cubicBezTo>
                  <a:lnTo>
                    <a:pt x="33" y="75"/>
                  </a:lnTo>
                  <a:cubicBezTo>
                    <a:pt x="0" y="108"/>
                    <a:pt x="0" y="142"/>
                    <a:pt x="33" y="209"/>
                  </a:cubicBezTo>
                  <a:cubicBezTo>
                    <a:pt x="300" y="442"/>
                    <a:pt x="901" y="442"/>
                    <a:pt x="1201" y="475"/>
                  </a:cubicBezTo>
                  <a:lnTo>
                    <a:pt x="1434" y="509"/>
                  </a:lnTo>
                  <a:cubicBezTo>
                    <a:pt x="1368" y="509"/>
                    <a:pt x="1368" y="1209"/>
                    <a:pt x="1368" y="1276"/>
                  </a:cubicBezTo>
                  <a:cubicBezTo>
                    <a:pt x="1368" y="1843"/>
                    <a:pt x="1368" y="2410"/>
                    <a:pt x="1401" y="2977"/>
                  </a:cubicBezTo>
                  <a:cubicBezTo>
                    <a:pt x="1401" y="3044"/>
                    <a:pt x="1459" y="3077"/>
                    <a:pt x="1518" y="3077"/>
                  </a:cubicBezTo>
                  <a:cubicBezTo>
                    <a:pt x="1576" y="3077"/>
                    <a:pt x="1635" y="3044"/>
                    <a:pt x="1635" y="2977"/>
                  </a:cubicBezTo>
                  <a:cubicBezTo>
                    <a:pt x="1568" y="2110"/>
                    <a:pt x="1568" y="1276"/>
                    <a:pt x="1635" y="409"/>
                  </a:cubicBezTo>
                  <a:cubicBezTo>
                    <a:pt x="1635" y="342"/>
                    <a:pt x="1568" y="309"/>
                    <a:pt x="1535" y="309"/>
                  </a:cubicBezTo>
                  <a:cubicBezTo>
                    <a:pt x="1343" y="309"/>
                    <a:pt x="639" y="108"/>
                    <a:pt x="334" y="108"/>
                  </a:cubicBezTo>
                  <a:cubicBezTo>
                    <a:pt x="266" y="108"/>
                    <a:pt x="218" y="118"/>
                    <a:pt x="200" y="142"/>
                  </a:cubicBezTo>
                  <a:cubicBezTo>
                    <a:pt x="247" y="71"/>
                    <a:pt x="178" y="0"/>
                    <a:pt x="1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29"/>
            <p:cNvSpPr/>
            <p:nvPr/>
          </p:nvSpPr>
          <p:spPr>
            <a:xfrm>
              <a:off x="8412791" y="854968"/>
              <a:ext cx="187171" cy="155775"/>
            </a:xfrm>
            <a:custGeom>
              <a:rect b="b" l="l" r="r" t="t"/>
              <a:pathLst>
                <a:path extrusionOk="0" h="4138" w="4972">
                  <a:moveTo>
                    <a:pt x="161" y="0"/>
                  </a:moveTo>
                  <a:cubicBezTo>
                    <a:pt x="48" y="0"/>
                    <a:pt x="0" y="173"/>
                    <a:pt x="123" y="204"/>
                  </a:cubicBezTo>
                  <a:cubicBezTo>
                    <a:pt x="857" y="304"/>
                    <a:pt x="1591" y="437"/>
                    <a:pt x="2292" y="571"/>
                  </a:cubicBezTo>
                  <a:lnTo>
                    <a:pt x="3259" y="738"/>
                  </a:lnTo>
                  <a:cubicBezTo>
                    <a:pt x="3626" y="838"/>
                    <a:pt x="3593" y="1238"/>
                    <a:pt x="3659" y="1538"/>
                  </a:cubicBezTo>
                  <a:cubicBezTo>
                    <a:pt x="3859" y="2405"/>
                    <a:pt x="4060" y="3440"/>
                    <a:pt x="4727" y="4107"/>
                  </a:cubicBezTo>
                  <a:cubicBezTo>
                    <a:pt x="4748" y="4128"/>
                    <a:pt x="4773" y="4138"/>
                    <a:pt x="4798" y="4138"/>
                  </a:cubicBezTo>
                  <a:cubicBezTo>
                    <a:pt x="4887" y="4138"/>
                    <a:pt x="4972" y="4018"/>
                    <a:pt x="4894" y="3940"/>
                  </a:cubicBezTo>
                  <a:cubicBezTo>
                    <a:pt x="4060" y="3139"/>
                    <a:pt x="3926" y="1738"/>
                    <a:pt x="3693" y="671"/>
                  </a:cubicBezTo>
                  <a:cubicBezTo>
                    <a:pt x="3659" y="638"/>
                    <a:pt x="3659" y="604"/>
                    <a:pt x="3626" y="604"/>
                  </a:cubicBezTo>
                  <a:cubicBezTo>
                    <a:pt x="2458" y="371"/>
                    <a:pt x="1324" y="204"/>
                    <a:pt x="190" y="4"/>
                  </a:cubicBezTo>
                  <a:cubicBezTo>
                    <a:pt x="180" y="1"/>
                    <a:pt x="170" y="0"/>
                    <a:pt x="1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29"/>
            <p:cNvSpPr/>
            <p:nvPr/>
          </p:nvSpPr>
          <p:spPr>
            <a:xfrm>
              <a:off x="8471405" y="715717"/>
              <a:ext cx="280380" cy="172151"/>
            </a:xfrm>
            <a:custGeom>
              <a:rect b="b" l="l" r="r" t="t"/>
              <a:pathLst>
                <a:path extrusionOk="0" h="4573" w="7448">
                  <a:moveTo>
                    <a:pt x="134" y="0"/>
                  </a:moveTo>
                  <a:cubicBezTo>
                    <a:pt x="1" y="0"/>
                    <a:pt x="1" y="234"/>
                    <a:pt x="134" y="234"/>
                  </a:cubicBezTo>
                  <a:lnTo>
                    <a:pt x="2703" y="234"/>
                  </a:lnTo>
                  <a:cubicBezTo>
                    <a:pt x="2996" y="234"/>
                    <a:pt x="3494" y="176"/>
                    <a:pt x="3981" y="176"/>
                  </a:cubicBezTo>
                  <a:cubicBezTo>
                    <a:pt x="4604" y="176"/>
                    <a:pt x="5207" y="270"/>
                    <a:pt x="5338" y="701"/>
                  </a:cubicBezTo>
                  <a:cubicBezTo>
                    <a:pt x="5672" y="2102"/>
                    <a:pt x="6339" y="3403"/>
                    <a:pt x="7239" y="4537"/>
                  </a:cubicBezTo>
                  <a:cubicBezTo>
                    <a:pt x="7256" y="4562"/>
                    <a:pt x="7279" y="4572"/>
                    <a:pt x="7302" y="4572"/>
                  </a:cubicBezTo>
                  <a:cubicBezTo>
                    <a:pt x="7373" y="4572"/>
                    <a:pt x="7448" y="4478"/>
                    <a:pt x="7373" y="4403"/>
                  </a:cubicBezTo>
                  <a:cubicBezTo>
                    <a:pt x="6339" y="3169"/>
                    <a:pt x="5838" y="1668"/>
                    <a:pt x="5371" y="134"/>
                  </a:cubicBezTo>
                  <a:cubicBezTo>
                    <a:pt x="5371" y="100"/>
                    <a:pt x="5338" y="67"/>
                    <a:pt x="5271" y="67"/>
                  </a:cubicBezTo>
                  <a:cubicBezTo>
                    <a:pt x="3570" y="0"/>
                    <a:pt x="1835"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29"/>
            <p:cNvSpPr/>
            <p:nvPr/>
          </p:nvSpPr>
          <p:spPr>
            <a:xfrm>
              <a:off x="8525803" y="521805"/>
              <a:ext cx="361618" cy="220374"/>
            </a:xfrm>
            <a:custGeom>
              <a:rect b="b" l="l" r="r" t="t"/>
              <a:pathLst>
                <a:path extrusionOk="0" h="5854" w="9606">
                  <a:moveTo>
                    <a:pt x="6779" y="0"/>
                  </a:moveTo>
                  <a:cubicBezTo>
                    <a:pt x="6765" y="0"/>
                    <a:pt x="6748" y="4"/>
                    <a:pt x="6728" y="14"/>
                  </a:cubicBezTo>
                  <a:cubicBezTo>
                    <a:pt x="4560" y="481"/>
                    <a:pt x="2292" y="214"/>
                    <a:pt x="124" y="681"/>
                  </a:cubicBezTo>
                  <a:cubicBezTo>
                    <a:pt x="0" y="712"/>
                    <a:pt x="48" y="885"/>
                    <a:pt x="161" y="885"/>
                  </a:cubicBezTo>
                  <a:cubicBezTo>
                    <a:pt x="170" y="885"/>
                    <a:pt x="180" y="884"/>
                    <a:pt x="190" y="881"/>
                  </a:cubicBezTo>
                  <a:lnTo>
                    <a:pt x="190" y="915"/>
                  </a:lnTo>
                  <a:cubicBezTo>
                    <a:pt x="1358" y="681"/>
                    <a:pt x="2559" y="581"/>
                    <a:pt x="3760" y="548"/>
                  </a:cubicBezTo>
                  <a:cubicBezTo>
                    <a:pt x="4360" y="548"/>
                    <a:pt x="4960" y="481"/>
                    <a:pt x="5594" y="448"/>
                  </a:cubicBezTo>
                  <a:cubicBezTo>
                    <a:pt x="5874" y="417"/>
                    <a:pt x="6124" y="342"/>
                    <a:pt x="6343" y="342"/>
                  </a:cubicBezTo>
                  <a:cubicBezTo>
                    <a:pt x="6593" y="342"/>
                    <a:pt x="6801" y="440"/>
                    <a:pt x="6962" y="815"/>
                  </a:cubicBezTo>
                  <a:cubicBezTo>
                    <a:pt x="7662" y="2549"/>
                    <a:pt x="8129" y="4417"/>
                    <a:pt x="9397" y="5818"/>
                  </a:cubicBezTo>
                  <a:cubicBezTo>
                    <a:pt x="9422" y="5843"/>
                    <a:pt x="9449" y="5854"/>
                    <a:pt x="9474" y="5854"/>
                  </a:cubicBezTo>
                  <a:cubicBezTo>
                    <a:pt x="9549" y="5854"/>
                    <a:pt x="9605" y="5760"/>
                    <a:pt x="9530" y="5685"/>
                  </a:cubicBezTo>
                  <a:cubicBezTo>
                    <a:pt x="8163" y="4084"/>
                    <a:pt x="7696" y="1949"/>
                    <a:pt x="6862" y="47"/>
                  </a:cubicBezTo>
                  <a:cubicBezTo>
                    <a:pt x="6838" y="24"/>
                    <a:pt x="6815" y="0"/>
                    <a:pt x="67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29"/>
            <p:cNvSpPr/>
            <p:nvPr/>
          </p:nvSpPr>
          <p:spPr>
            <a:xfrm>
              <a:off x="8607042" y="342311"/>
              <a:ext cx="412401" cy="253727"/>
            </a:xfrm>
            <a:custGeom>
              <a:rect b="b" l="l" r="r" t="t"/>
              <a:pathLst>
                <a:path extrusionOk="0" h="6740" w="10955">
                  <a:moveTo>
                    <a:pt x="6054" y="0"/>
                  </a:moveTo>
                  <a:cubicBezTo>
                    <a:pt x="5391" y="0"/>
                    <a:pt x="4705" y="93"/>
                    <a:pt x="4103" y="112"/>
                  </a:cubicBezTo>
                  <a:cubicBezTo>
                    <a:pt x="2802" y="112"/>
                    <a:pt x="1468" y="145"/>
                    <a:pt x="167" y="145"/>
                  </a:cubicBezTo>
                  <a:cubicBezTo>
                    <a:pt x="0" y="145"/>
                    <a:pt x="0" y="379"/>
                    <a:pt x="167" y="379"/>
                  </a:cubicBezTo>
                  <a:lnTo>
                    <a:pt x="167" y="346"/>
                  </a:lnTo>
                  <a:cubicBezTo>
                    <a:pt x="1301" y="346"/>
                    <a:pt x="2402" y="312"/>
                    <a:pt x="3536" y="312"/>
                  </a:cubicBezTo>
                  <a:cubicBezTo>
                    <a:pt x="4264" y="291"/>
                    <a:pt x="5048" y="201"/>
                    <a:pt x="5806" y="201"/>
                  </a:cubicBezTo>
                  <a:cubicBezTo>
                    <a:pt x="6229" y="201"/>
                    <a:pt x="6645" y="229"/>
                    <a:pt x="7039" y="312"/>
                  </a:cubicBezTo>
                  <a:cubicBezTo>
                    <a:pt x="7639" y="412"/>
                    <a:pt x="7839" y="846"/>
                    <a:pt x="8039" y="1313"/>
                  </a:cubicBezTo>
                  <a:cubicBezTo>
                    <a:pt x="8340" y="1980"/>
                    <a:pt x="8673" y="2614"/>
                    <a:pt x="9007" y="3281"/>
                  </a:cubicBezTo>
                  <a:cubicBezTo>
                    <a:pt x="9574" y="4415"/>
                    <a:pt x="10174" y="5516"/>
                    <a:pt x="10708" y="6683"/>
                  </a:cubicBezTo>
                  <a:cubicBezTo>
                    <a:pt x="10728" y="6724"/>
                    <a:pt x="10760" y="6740"/>
                    <a:pt x="10794" y="6740"/>
                  </a:cubicBezTo>
                  <a:cubicBezTo>
                    <a:pt x="10871" y="6740"/>
                    <a:pt x="10955" y="6653"/>
                    <a:pt x="10908" y="6583"/>
                  </a:cubicBezTo>
                  <a:cubicBezTo>
                    <a:pt x="10274" y="5216"/>
                    <a:pt x="9574" y="3915"/>
                    <a:pt x="8907" y="2614"/>
                  </a:cubicBezTo>
                  <a:cubicBezTo>
                    <a:pt x="8607" y="2013"/>
                    <a:pt x="8340" y="1446"/>
                    <a:pt x="8073" y="879"/>
                  </a:cubicBezTo>
                  <a:cubicBezTo>
                    <a:pt x="7973" y="579"/>
                    <a:pt x="7773" y="379"/>
                    <a:pt x="7506" y="246"/>
                  </a:cubicBezTo>
                  <a:cubicBezTo>
                    <a:pt x="7069" y="56"/>
                    <a:pt x="6568" y="0"/>
                    <a:pt x="60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29"/>
            <p:cNvSpPr/>
            <p:nvPr/>
          </p:nvSpPr>
          <p:spPr>
            <a:xfrm>
              <a:off x="8706615" y="169631"/>
              <a:ext cx="404496" cy="352320"/>
            </a:xfrm>
            <a:custGeom>
              <a:rect b="b" l="l" r="r" t="t"/>
              <a:pathLst>
                <a:path extrusionOk="0" h="9359" w="10745">
                  <a:moveTo>
                    <a:pt x="1882" y="0"/>
                  </a:moveTo>
                  <a:cubicBezTo>
                    <a:pt x="1296" y="0"/>
                    <a:pt x="710" y="43"/>
                    <a:pt x="124" y="129"/>
                  </a:cubicBezTo>
                  <a:cubicBezTo>
                    <a:pt x="1" y="160"/>
                    <a:pt x="20" y="333"/>
                    <a:pt x="129" y="333"/>
                  </a:cubicBezTo>
                  <a:cubicBezTo>
                    <a:pt x="138" y="333"/>
                    <a:pt x="147" y="332"/>
                    <a:pt x="157" y="329"/>
                  </a:cubicBezTo>
                  <a:cubicBezTo>
                    <a:pt x="723" y="250"/>
                    <a:pt x="1289" y="213"/>
                    <a:pt x="1853" y="213"/>
                  </a:cubicBezTo>
                  <a:cubicBezTo>
                    <a:pt x="2718" y="213"/>
                    <a:pt x="3579" y="301"/>
                    <a:pt x="4427" y="463"/>
                  </a:cubicBezTo>
                  <a:cubicBezTo>
                    <a:pt x="5028" y="563"/>
                    <a:pt x="5628" y="696"/>
                    <a:pt x="6195" y="830"/>
                  </a:cubicBezTo>
                  <a:cubicBezTo>
                    <a:pt x="6795" y="963"/>
                    <a:pt x="7896" y="1063"/>
                    <a:pt x="8263" y="1597"/>
                  </a:cubicBezTo>
                  <a:cubicBezTo>
                    <a:pt x="8463" y="2097"/>
                    <a:pt x="8563" y="2564"/>
                    <a:pt x="8630" y="3098"/>
                  </a:cubicBezTo>
                  <a:cubicBezTo>
                    <a:pt x="8797" y="3798"/>
                    <a:pt x="9097" y="4466"/>
                    <a:pt x="9264" y="5166"/>
                  </a:cubicBezTo>
                  <a:cubicBezTo>
                    <a:pt x="9631" y="6534"/>
                    <a:pt x="9898" y="8035"/>
                    <a:pt x="10531" y="9302"/>
                  </a:cubicBezTo>
                  <a:cubicBezTo>
                    <a:pt x="10552" y="9343"/>
                    <a:pt x="10581" y="9359"/>
                    <a:pt x="10610" y="9359"/>
                  </a:cubicBezTo>
                  <a:cubicBezTo>
                    <a:pt x="10677" y="9359"/>
                    <a:pt x="10745" y="9272"/>
                    <a:pt x="10698" y="9202"/>
                  </a:cubicBezTo>
                  <a:cubicBezTo>
                    <a:pt x="9964" y="7668"/>
                    <a:pt x="9698" y="5867"/>
                    <a:pt x="9231" y="4232"/>
                  </a:cubicBezTo>
                  <a:cubicBezTo>
                    <a:pt x="9030" y="3565"/>
                    <a:pt x="8830" y="2931"/>
                    <a:pt x="8663" y="2231"/>
                  </a:cubicBezTo>
                  <a:cubicBezTo>
                    <a:pt x="8597" y="1897"/>
                    <a:pt x="8530" y="1430"/>
                    <a:pt x="8196" y="1263"/>
                  </a:cubicBezTo>
                  <a:cubicBezTo>
                    <a:pt x="7663" y="996"/>
                    <a:pt x="7096" y="796"/>
                    <a:pt x="6495" y="696"/>
                  </a:cubicBezTo>
                  <a:cubicBezTo>
                    <a:pt x="5761" y="496"/>
                    <a:pt x="4994" y="363"/>
                    <a:pt x="4227" y="229"/>
                  </a:cubicBezTo>
                  <a:cubicBezTo>
                    <a:pt x="3445" y="77"/>
                    <a:pt x="2664" y="0"/>
                    <a:pt x="18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29"/>
            <p:cNvSpPr/>
            <p:nvPr/>
          </p:nvSpPr>
          <p:spPr>
            <a:xfrm>
              <a:off x="8869508" y="13052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29"/>
            <p:cNvSpPr/>
            <p:nvPr/>
          </p:nvSpPr>
          <p:spPr>
            <a:xfrm>
              <a:off x="8880162" y="17754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29"/>
            <p:cNvSpPr/>
            <p:nvPr/>
          </p:nvSpPr>
          <p:spPr>
            <a:xfrm>
              <a:off x="8892096" y="16462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29"/>
            <p:cNvSpPr/>
            <p:nvPr/>
          </p:nvSpPr>
          <p:spPr>
            <a:xfrm>
              <a:off x="8834347" y="15493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29"/>
            <p:cNvSpPr/>
            <p:nvPr/>
          </p:nvSpPr>
          <p:spPr>
            <a:xfrm>
              <a:off x="8907154" y="14841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29"/>
            <p:cNvSpPr/>
            <p:nvPr/>
          </p:nvSpPr>
          <p:spPr>
            <a:xfrm>
              <a:off x="8248430" y="10834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29"/>
            <p:cNvSpPr/>
            <p:nvPr/>
          </p:nvSpPr>
          <p:spPr>
            <a:xfrm>
              <a:off x="8147803" y="13400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29"/>
            <p:cNvSpPr/>
            <p:nvPr/>
          </p:nvSpPr>
          <p:spPr>
            <a:xfrm>
              <a:off x="8175585" y="13439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29"/>
            <p:cNvSpPr/>
            <p:nvPr/>
          </p:nvSpPr>
          <p:spPr>
            <a:xfrm>
              <a:off x="8306479" y="13461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29"/>
            <p:cNvSpPr/>
            <p:nvPr/>
          </p:nvSpPr>
          <p:spPr>
            <a:xfrm>
              <a:off x="8136848" y="13698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29"/>
            <p:cNvSpPr/>
            <p:nvPr/>
          </p:nvSpPr>
          <p:spPr>
            <a:xfrm>
              <a:off x="8173816" y="14478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29"/>
            <p:cNvSpPr/>
            <p:nvPr/>
          </p:nvSpPr>
          <p:spPr>
            <a:xfrm>
              <a:off x="8251667" y="14917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29"/>
            <p:cNvSpPr/>
            <p:nvPr/>
          </p:nvSpPr>
          <p:spPr>
            <a:xfrm>
              <a:off x="8365922" y="14754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29"/>
            <p:cNvSpPr/>
            <p:nvPr/>
          </p:nvSpPr>
          <p:spPr>
            <a:xfrm>
              <a:off x="8403605" y="14239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29"/>
            <p:cNvSpPr/>
            <p:nvPr/>
          </p:nvSpPr>
          <p:spPr>
            <a:xfrm>
              <a:off x="7674032" y="86585"/>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29"/>
            <p:cNvSpPr/>
            <p:nvPr/>
          </p:nvSpPr>
          <p:spPr>
            <a:xfrm>
              <a:off x="8183867" y="199559"/>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29"/>
            <p:cNvSpPr/>
            <p:nvPr/>
          </p:nvSpPr>
          <p:spPr>
            <a:xfrm>
              <a:off x="8094685" y="317616"/>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29"/>
            <p:cNvSpPr/>
            <p:nvPr/>
          </p:nvSpPr>
          <p:spPr>
            <a:xfrm>
              <a:off x="8001775" y="441959"/>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29"/>
            <p:cNvSpPr/>
            <p:nvPr/>
          </p:nvSpPr>
          <p:spPr>
            <a:xfrm>
              <a:off x="7966614" y="597661"/>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29"/>
            <p:cNvSpPr/>
            <p:nvPr/>
          </p:nvSpPr>
          <p:spPr>
            <a:xfrm>
              <a:off x="7923924" y="724639"/>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29"/>
            <p:cNvSpPr/>
            <p:nvPr/>
          </p:nvSpPr>
          <p:spPr>
            <a:xfrm>
              <a:off x="7849837" y="783065"/>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29"/>
            <p:cNvSpPr/>
            <p:nvPr/>
          </p:nvSpPr>
          <p:spPr>
            <a:xfrm>
              <a:off x="7758132" y="841340"/>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29"/>
            <p:cNvSpPr/>
            <p:nvPr/>
          </p:nvSpPr>
          <p:spPr>
            <a:xfrm>
              <a:off x="7625394" y="932480"/>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29"/>
            <p:cNvSpPr/>
            <p:nvPr/>
          </p:nvSpPr>
          <p:spPr>
            <a:xfrm>
              <a:off x="7576078" y="1023357"/>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29"/>
            <p:cNvSpPr/>
            <p:nvPr/>
          </p:nvSpPr>
          <p:spPr>
            <a:xfrm>
              <a:off x="7745295" y="1043459"/>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29"/>
            <p:cNvSpPr/>
            <p:nvPr/>
          </p:nvSpPr>
          <p:spPr>
            <a:xfrm>
              <a:off x="7823787" y="984431"/>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29"/>
            <p:cNvSpPr/>
            <p:nvPr/>
          </p:nvSpPr>
          <p:spPr>
            <a:xfrm>
              <a:off x="7916508" y="926683"/>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29"/>
            <p:cNvSpPr/>
            <p:nvPr/>
          </p:nvSpPr>
          <p:spPr>
            <a:xfrm>
              <a:off x="8010208" y="886477"/>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29"/>
            <p:cNvSpPr/>
            <p:nvPr/>
          </p:nvSpPr>
          <p:spPr>
            <a:xfrm>
              <a:off x="8126081" y="836258"/>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29"/>
            <p:cNvSpPr/>
            <p:nvPr/>
          </p:nvSpPr>
          <p:spPr>
            <a:xfrm>
              <a:off x="8216506" y="780995"/>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29"/>
            <p:cNvSpPr/>
            <p:nvPr/>
          </p:nvSpPr>
          <p:spPr>
            <a:xfrm>
              <a:off x="8304409" y="693092"/>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29"/>
            <p:cNvSpPr/>
            <p:nvPr/>
          </p:nvSpPr>
          <p:spPr>
            <a:xfrm>
              <a:off x="8386025" y="596418"/>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29"/>
            <p:cNvSpPr/>
            <p:nvPr/>
          </p:nvSpPr>
          <p:spPr>
            <a:xfrm>
              <a:off x="8460526" y="482127"/>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29"/>
            <p:cNvSpPr/>
            <p:nvPr/>
          </p:nvSpPr>
          <p:spPr>
            <a:xfrm>
              <a:off x="8534198" y="379166"/>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29"/>
            <p:cNvSpPr/>
            <p:nvPr/>
          </p:nvSpPr>
          <p:spPr>
            <a:xfrm>
              <a:off x="8604520" y="276205"/>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29"/>
            <p:cNvSpPr/>
            <p:nvPr/>
          </p:nvSpPr>
          <p:spPr>
            <a:xfrm>
              <a:off x="8718022" y="4604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29"/>
            <p:cNvSpPr/>
            <p:nvPr/>
          </p:nvSpPr>
          <p:spPr>
            <a:xfrm>
              <a:off x="8622477" y="10939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29"/>
            <p:cNvSpPr/>
            <p:nvPr/>
          </p:nvSpPr>
          <p:spPr>
            <a:xfrm>
              <a:off x="8637159" y="8427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29"/>
            <p:cNvSpPr/>
            <p:nvPr/>
          </p:nvSpPr>
          <p:spPr>
            <a:xfrm>
              <a:off x="8813416" y="6448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29"/>
            <p:cNvSpPr/>
            <p:nvPr/>
          </p:nvSpPr>
          <p:spPr>
            <a:xfrm>
              <a:off x="8738878" y="8777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29"/>
            <p:cNvSpPr/>
            <p:nvPr/>
          </p:nvSpPr>
          <p:spPr>
            <a:xfrm>
              <a:off x="8770274" y="8525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29"/>
            <p:cNvSpPr/>
            <p:nvPr/>
          </p:nvSpPr>
          <p:spPr>
            <a:xfrm>
              <a:off x="8779083" y="8918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29"/>
            <p:cNvSpPr/>
            <p:nvPr/>
          </p:nvSpPr>
          <p:spPr>
            <a:xfrm>
              <a:off x="8802951" y="10949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29"/>
            <p:cNvSpPr/>
            <p:nvPr/>
          </p:nvSpPr>
          <p:spPr>
            <a:xfrm>
              <a:off x="8830545" y="10648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29"/>
            <p:cNvSpPr/>
            <p:nvPr/>
          </p:nvSpPr>
          <p:spPr>
            <a:xfrm>
              <a:off x="8787855" y="10559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29"/>
            <p:cNvSpPr/>
            <p:nvPr/>
          </p:nvSpPr>
          <p:spPr>
            <a:xfrm>
              <a:off x="9000101" y="12104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29"/>
            <p:cNvSpPr/>
            <p:nvPr/>
          </p:nvSpPr>
          <p:spPr>
            <a:xfrm>
              <a:off x="8982520" y="11677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29"/>
            <p:cNvSpPr/>
            <p:nvPr/>
          </p:nvSpPr>
          <p:spPr>
            <a:xfrm>
              <a:off x="9060372" y="8387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29"/>
            <p:cNvSpPr/>
            <p:nvPr/>
          </p:nvSpPr>
          <p:spPr>
            <a:xfrm>
              <a:off x="9008872" y="5938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29"/>
            <p:cNvSpPr/>
            <p:nvPr/>
          </p:nvSpPr>
          <p:spPr>
            <a:xfrm>
              <a:off x="8789135" y="14427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29"/>
            <p:cNvSpPr/>
            <p:nvPr/>
          </p:nvSpPr>
          <p:spPr>
            <a:xfrm>
              <a:off x="8810480" y="14013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29"/>
            <p:cNvSpPr/>
            <p:nvPr/>
          </p:nvSpPr>
          <p:spPr>
            <a:xfrm>
              <a:off x="7624302" y="1047073"/>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29"/>
            <p:cNvSpPr/>
            <p:nvPr/>
          </p:nvSpPr>
          <p:spPr>
            <a:xfrm>
              <a:off x="7676517" y="949270"/>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29"/>
            <p:cNvSpPr/>
            <p:nvPr/>
          </p:nvSpPr>
          <p:spPr>
            <a:xfrm>
              <a:off x="7782489" y="1114798"/>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29"/>
            <p:cNvSpPr/>
            <p:nvPr/>
          </p:nvSpPr>
          <p:spPr>
            <a:xfrm>
              <a:off x="7862373" y="1079561"/>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29"/>
            <p:cNvSpPr/>
            <p:nvPr/>
          </p:nvSpPr>
          <p:spPr>
            <a:xfrm>
              <a:off x="7960327" y="1003254"/>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29"/>
            <p:cNvSpPr/>
            <p:nvPr/>
          </p:nvSpPr>
          <p:spPr>
            <a:xfrm>
              <a:off x="7826346" y="854968"/>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29"/>
            <p:cNvSpPr/>
            <p:nvPr/>
          </p:nvSpPr>
          <p:spPr>
            <a:xfrm>
              <a:off x="7886617" y="798424"/>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29"/>
            <p:cNvSpPr/>
            <p:nvPr/>
          </p:nvSpPr>
          <p:spPr>
            <a:xfrm>
              <a:off x="7982915" y="740827"/>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29"/>
            <p:cNvSpPr/>
            <p:nvPr/>
          </p:nvSpPr>
          <p:spPr>
            <a:xfrm>
              <a:off x="8076389" y="654920"/>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29"/>
            <p:cNvSpPr/>
            <p:nvPr/>
          </p:nvSpPr>
          <p:spPr>
            <a:xfrm>
              <a:off x="8043223" y="964328"/>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29"/>
            <p:cNvSpPr/>
            <p:nvPr/>
          </p:nvSpPr>
          <p:spPr>
            <a:xfrm>
              <a:off x="8146937" y="905714"/>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29"/>
            <p:cNvSpPr/>
            <p:nvPr/>
          </p:nvSpPr>
          <p:spPr>
            <a:xfrm>
              <a:off x="8240712" y="862309"/>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29"/>
            <p:cNvSpPr/>
            <p:nvPr/>
          </p:nvSpPr>
          <p:spPr>
            <a:xfrm>
              <a:off x="8428188" y="648482"/>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29"/>
            <p:cNvSpPr/>
            <p:nvPr/>
          </p:nvSpPr>
          <p:spPr>
            <a:xfrm>
              <a:off x="8344050" y="755584"/>
              <a:ext cx="47922" cy="71525"/>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29"/>
            <p:cNvSpPr/>
            <p:nvPr/>
          </p:nvSpPr>
          <p:spPr>
            <a:xfrm>
              <a:off x="8119794" y="521052"/>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29"/>
            <p:cNvSpPr/>
            <p:nvPr/>
          </p:nvSpPr>
          <p:spPr>
            <a:xfrm>
              <a:off x="8178823" y="363957"/>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29"/>
            <p:cNvSpPr/>
            <p:nvPr/>
          </p:nvSpPr>
          <p:spPr>
            <a:xfrm>
              <a:off x="8276777" y="217064"/>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29"/>
            <p:cNvSpPr/>
            <p:nvPr/>
          </p:nvSpPr>
          <p:spPr>
            <a:xfrm>
              <a:off x="8506152" y="576993"/>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29"/>
            <p:cNvSpPr/>
            <p:nvPr/>
          </p:nvSpPr>
          <p:spPr>
            <a:xfrm>
              <a:off x="8577641" y="440378"/>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29"/>
            <p:cNvSpPr/>
            <p:nvPr/>
          </p:nvSpPr>
          <p:spPr>
            <a:xfrm>
              <a:off x="8638815" y="333088"/>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29"/>
            <p:cNvSpPr/>
            <p:nvPr/>
          </p:nvSpPr>
          <p:spPr>
            <a:xfrm>
              <a:off x="7667444" y="36064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29"/>
            <p:cNvSpPr/>
            <p:nvPr/>
          </p:nvSpPr>
          <p:spPr>
            <a:xfrm>
              <a:off x="7696055" y="48664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29"/>
            <p:cNvSpPr/>
            <p:nvPr/>
          </p:nvSpPr>
          <p:spPr>
            <a:xfrm>
              <a:off x="7617488" y="42889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29"/>
            <p:cNvSpPr/>
            <p:nvPr/>
          </p:nvSpPr>
          <p:spPr>
            <a:xfrm>
              <a:off x="7611465" y="57097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29"/>
            <p:cNvSpPr/>
            <p:nvPr/>
          </p:nvSpPr>
          <p:spPr>
            <a:xfrm>
              <a:off x="7850289" y="49695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29"/>
            <p:cNvSpPr/>
            <p:nvPr/>
          </p:nvSpPr>
          <p:spPr>
            <a:xfrm>
              <a:off x="7886730" y="48694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29"/>
            <p:cNvSpPr/>
            <p:nvPr/>
          </p:nvSpPr>
          <p:spPr>
            <a:xfrm>
              <a:off x="7921138" y="48370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29"/>
            <p:cNvSpPr/>
            <p:nvPr/>
          </p:nvSpPr>
          <p:spPr>
            <a:xfrm>
              <a:off x="7453014" y="7998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29"/>
            <p:cNvSpPr/>
            <p:nvPr/>
          </p:nvSpPr>
          <p:spPr>
            <a:xfrm>
              <a:off x="7538395" y="7722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29"/>
            <p:cNvSpPr/>
            <p:nvPr/>
          </p:nvSpPr>
          <p:spPr>
            <a:xfrm>
              <a:off x="7517050" y="8337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29"/>
            <p:cNvSpPr/>
            <p:nvPr/>
          </p:nvSpPr>
          <p:spPr>
            <a:xfrm>
              <a:off x="8470163" y="16374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29"/>
            <p:cNvSpPr/>
            <p:nvPr/>
          </p:nvSpPr>
          <p:spPr>
            <a:xfrm>
              <a:off x="8553059" y="16512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29"/>
            <p:cNvSpPr/>
            <p:nvPr/>
          </p:nvSpPr>
          <p:spPr>
            <a:xfrm>
              <a:off x="7837264" y="14251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29"/>
            <p:cNvSpPr/>
            <p:nvPr/>
          </p:nvSpPr>
          <p:spPr>
            <a:xfrm>
              <a:off x="7509520" y="317616"/>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29"/>
            <p:cNvSpPr/>
            <p:nvPr/>
          </p:nvSpPr>
          <p:spPr>
            <a:xfrm>
              <a:off x="9011395" y="16123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29"/>
            <p:cNvSpPr/>
            <p:nvPr/>
          </p:nvSpPr>
          <p:spPr>
            <a:xfrm>
              <a:off x="7200600" y="544919"/>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29"/>
            <p:cNvSpPr/>
            <p:nvPr/>
          </p:nvSpPr>
          <p:spPr>
            <a:xfrm>
              <a:off x="7547166" y="146539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29"/>
            <p:cNvSpPr/>
            <p:nvPr/>
          </p:nvSpPr>
          <p:spPr>
            <a:xfrm>
              <a:off x="8912198" y="20152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29"/>
            <p:cNvSpPr/>
            <p:nvPr/>
          </p:nvSpPr>
          <p:spPr>
            <a:xfrm>
              <a:off x="7329951" y="25734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8" name="Google Shape;4448;p29"/>
          <p:cNvGrpSpPr/>
          <p:nvPr/>
        </p:nvGrpSpPr>
        <p:grpSpPr>
          <a:xfrm>
            <a:off x="-91100" y="3099894"/>
            <a:ext cx="1767101" cy="2090660"/>
            <a:chOff x="-91100" y="3099894"/>
            <a:chExt cx="1767101" cy="2090660"/>
          </a:xfrm>
        </p:grpSpPr>
        <p:sp>
          <p:nvSpPr>
            <p:cNvPr id="4449" name="Google Shape;4449;p29"/>
            <p:cNvSpPr/>
            <p:nvPr/>
          </p:nvSpPr>
          <p:spPr>
            <a:xfrm>
              <a:off x="407830" y="4738761"/>
              <a:ext cx="1019227" cy="403329"/>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29"/>
            <p:cNvSpPr/>
            <p:nvPr/>
          </p:nvSpPr>
          <p:spPr>
            <a:xfrm>
              <a:off x="407540" y="4848379"/>
              <a:ext cx="1012271" cy="244446"/>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29"/>
            <p:cNvSpPr/>
            <p:nvPr/>
          </p:nvSpPr>
          <p:spPr>
            <a:xfrm>
              <a:off x="1158778" y="4760062"/>
              <a:ext cx="132294" cy="184494"/>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29"/>
            <p:cNvSpPr/>
            <p:nvPr/>
          </p:nvSpPr>
          <p:spPr>
            <a:xfrm>
              <a:off x="971493" y="4745571"/>
              <a:ext cx="167070" cy="290995"/>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29"/>
            <p:cNvSpPr/>
            <p:nvPr/>
          </p:nvSpPr>
          <p:spPr>
            <a:xfrm>
              <a:off x="774501" y="4803025"/>
              <a:ext cx="161201" cy="304073"/>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29"/>
            <p:cNvSpPr/>
            <p:nvPr/>
          </p:nvSpPr>
          <p:spPr>
            <a:xfrm>
              <a:off x="578776" y="4916011"/>
              <a:ext cx="156311" cy="226153"/>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29"/>
            <p:cNvSpPr/>
            <p:nvPr/>
          </p:nvSpPr>
          <p:spPr>
            <a:xfrm>
              <a:off x="-59258" y="3558760"/>
              <a:ext cx="706931" cy="1176262"/>
            </a:xfrm>
            <a:custGeom>
              <a:rect b="b" l="l" r="r" t="t"/>
              <a:pathLst>
                <a:path extrusionOk="0" h="32471" w="19515">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29"/>
            <p:cNvSpPr/>
            <p:nvPr/>
          </p:nvSpPr>
          <p:spPr>
            <a:xfrm>
              <a:off x="-77805" y="4090909"/>
              <a:ext cx="900698" cy="1099646"/>
            </a:xfrm>
            <a:custGeom>
              <a:rect b="b" l="l" r="r" t="t"/>
              <a:pathLst>
                <a:path extrusionOk="0" h="30356" w="24864">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29"/>
            <p:cNvSpPr/>
            <p:nvPr/>
          </p:nvSpPr>
          <p:spPr>
            <a:xfrm>
              <a:off x="-91100" y="4117389"/>
              <a:ext cx="916094" cy="1039259"/>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29"/>
            <p:cNvSpPr/>
            <p:nvPr/>
          </p:nvSpPr>
          <p:spPr>
            <a:xfrm>
              <a:off x="703210" y="4096958"/>
              <a:ext cx="62887" cy="116355"/>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29"/>
            <p:cNvSpPr/>
            <p:nvPr/>
          </p:nvSpPr>
          <p:spPr>
            <a:xfrm>
              <a:off x="528822" y="4180421"/>
              <a:ext cx="186160" cy="154753"/>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29"/>
            <p:cNvSpPr/>
            <p:nvPr/>
          </p:nvSpPr>
          <p:spPr>
            <a:xfrm>
              <a:off x="377871" y="4303515"/>
              <a:ext cx="279476" cy="171707"/>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29"/>
            <p:cNvSpPr/>
            <p:nvPr/>
          </p:nvSpPr>
          <p:spPr>
            <a:xfrm>
              <a:off x="241194" y="4447474"/>
              <a:ext cx="361417" cy="220393"/>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29"/>
            <p:cNvSpPr/>
            <p:nvPr/>
          </p:nvSpPr>
          <p:spPr>
            <a:xfrm>
              <a:off x="110638" y="4595200"/>
              <a:ext cx="412567" cy="251293"/>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29"/>
            <p:cNvSpPr/>
            <p:nvPr/>
          </p:nvSpPr>
          <p:spPr>
            <a:xfrm>
              <a:off x="18409" y="4669462"/>
              <a:ext cx="405358" cy="3516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29"/>
            <p:cNvSpPr/>
            <p:nvPr/>
          </p:nvSpPr>
          <p:spPr>
            <a:xfrm>
              <a:off x="210221" y="3294388"/>
              <a:ext cx="48360" cy="591373"/>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29"/>
            <p:cNvSpPr/>
            <p:nvPr/>
          </p:nvSpPr>
          <p:spPr>
            <a:xfrm>
              <a:off x="163092" y="3329055"/>
              <a:ext cx="86542" cy="86542"/>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29"/>
            <p:cNvSpPr/>
            <p:nvPr/>
          </p:nvSpPr>
          <p:spPr>
            <a:xfrm>
              <a:off x="231340" y="3409294"/>
              <a:ext cx="93714" cy="84078"/>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29"/>
            <p:cNvSpPr/>
            <p:nvPr/>
          </p:nvSpPr>
          <p:spPr>
            <a:xfrm>
              <a:off x="160665" y="3459684"/>
              <a:ext cx="76181" cy="83788"/>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29"/>
            <p:cNvSpPr/>
            <p:nvPr/>
          </p:nvSpPr>
          <p:spPr>
            <a:xfrm>
              <a:off x="216742" y="3568178"/>
              <a:ext cx="78101" cy="73537"/>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29"/>
            <p:cNvSpPr/>
            <p:nvPr/>
          </p:nvSpPr>
          <p:spPr>
            <a:xfrm>
              <a:off x="124367" y="3635557"/>
              <a:ext cx="96866" cy="70059"/>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29"/>
            <p:cNvSpPr/>
            <p:nvPr/>
          </p:nvSpPr>
          <p:spPr>
            <a:xfrm>
              <a:off x="379755" y="3684679"/>
              <a:ext cx="500666" cy="42220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29"/>
            <p:cNvSpPr/>
            <p:nvPr/>
          </p:nvSpPr>
          <p:spPr>
            <a:xfrm>
              <a:off x="706108" y="3751152"/>
              <a:ext cx="274694" cy="99039"/>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29"/>
            <p:cNvSpPr/>
            <p:nvPr/>
          </p:nvSpPr>
          <p:spPr>
            <a:xfrm>
              <a:off x="814240" y="3728221"/>
              <a:ext cx="139973" cy="117731"/>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29"/>
            <p:cNvSpPr/>
            <p:nvPr/>
          </p:nvSpPr>
          <p:spPr>
            <a:xfrm>
              <a:off x="757004" y="3703045"/>
              <a:ext cx="65096" cy="141314"/>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29"/>
            <p:cNvSpPr/>
            <p:nvPr/>
          </p:nvSpPr>
          <p:spPr>
            <a:xfrm>
              <a:off x="952548" y="3794840"/>
              <a:ext cx="40318" cy="2669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29"/>
            <p:cNvSpPr/>
            <p:nvPr/>
          </p:nvSpPr>
          <p:spPr>
            <a:xfrm>
              <a:off x="917119" y="3717390"/>
              <a:ext cx="34522" cy="25684"/>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29"/>
            <p:cNvSpPr/>
            <p:nvPr/>
          </p:nvSpPr>
          <p:spPr>
            <a:xfrm>
              <a:off x="844597" y="3672833"/>
              <a:ext cx="36297" cy="26625"/>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29"/>
            <p:cNvSpPr/>
            <p:nvPr/>
          </p:nvSpPr>
          <p:spPr>
            <a:xfrm>
              <a:off x="731031" y="3688519"/>
              <a:ext cx="36261" cy="26625"/>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29"/>
            <p:cNvSpPr/>
            <p:nvPr/>
          </p:nvSpPr>
          <p:spPr>
            <a:xfrm>
              <a:off x="686293" y="3739270"/>
              <a:ext cx="38725" cy="26625"/>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29"/>
            <p:cNvSpPr/>
            <p:nvPr/>
          </p:nvSpPr>
          <p:spPr>
            <a:xfrm>
              <a:off x="306037" y="3912644"/>
              <a:ext cx="1148840" cy="1191042"/>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29"/>
            <p:cNvSpPr/>
            <p:nvPr/>
          </p:nvSpPr>
          <p:spPr>
            <a:xfrm>
              <a:off x="505058" y="4928545"/>
              <a:ext cx="441076" cy="62343"/>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29"/>
            <p:cNvSpPr/>
            <p:nvPr/>
          </p:nvSpPr>
          <p:spPr>
            <a:xfrm>
              <a:off x="583594" y="4780891"/>
              <a:ext cx="450748" cy="91867"/>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29"/>
            <p:cNvSpPr/>
            <p:nvPr/>
          </p:nvSpPr>
          <p:spPr>
            <a:xfrm>
              <a:off x="666985" y="4621391"/>
              <a:ext cx="460420" cy="126932"/>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29"/>
            <p:cNvSpPr/>
            <p:nvPr/>
          </p:nvSpPr>
          <p:spPr>
            <a:xfrm>
              <a:off x="775733" y="4494965"/>
              <a:ext cx="386702" cy="98677"/>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29"/>
            <p:cNvSpPr/>
            <p:nvPr/>
          </p:nvSpPr>
          <p:spPr>
            <a:xfrm>
              <a:off x="943673" y="4410198"/>
              <a:ext cx="262269" cy="55750"/>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29"/>
            <p:cNvSpPr/>
            <p:nvPr/>
          </p:nvSpPr>
          <p:spPr>
            <a:xfrm>
              <a:off x="1052457" y="4341044"/>
              <a:ext cx="227203" cy="66545"/>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29"/>
            <p:cNvSpPr/>
            <p:nvPr/>
          </p:nvSpPr>
          <p:spPr>
            <a:xfrm>
              <a:off x="1179317" y="4280620"/>
              <a:ext cx="190978" cy="68755"/>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29"/>
            <p:cNvSpPr/>
            <p:nvPr/>
          </p:nvSpPr>
          <p:spPr>
            <a:xfrm>
              <a:off x="1259085" y="4209945"/>
              <a:ext cx="243722" cy="48397"/>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29"/>
            <p:cNvSpPr/>
            <p:nvPr/>
          </p:nvSpPr>
          <p:spPr>
            <a:xfrm>
              <a:off x="1350916" y="4076310"/>
              <a:ext cx="201809" cy="90780"/>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29"/>
            <p:cNvSpPr/>
            <p:nvPr/>
          </p:nvSpPr>
          <p:spPr>
            <a:xfrm>
              <a:off x="1306214" y="3976075"/>
              <a:ext cx="77630" cy="170475"/>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29"/>
            <p:cNvSpPr/>
            <p:nvPr/>
          </p:nvSpPr>
          <p:spPr>
            <a:xfrm>
              <a:off x="1234923" y="4021646"/>
              <a:ext cx="70929" cy="185327"/>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29"/>
            <p:cNvSpPr/>
            <p:nvPr/>
          </p:nvSpPr>
          <p:spPr>
            <a:xfrm>
              <a:off x="1118894" y="4099893"/>
              <a:ext cx="93895" cy="163846"/>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29"/>
            <p:cNvSpPr/>
            <p:nvPr/>
          </p:nvSpPr>
          <p:spPr>
            <a:xfrm>
              <a:off x="1035540" y="4126663"/>
              <a:ext cx="83571" cy="176959"/>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29"/>
            <p:cNvSpPr/>
            <p:nvPr/>
          </p:nvSpPr>
          <p:spPr>
            <a:xfrm>
              <a:off x="903825" y="4185601"/>
              <a:ext cx="99112" cy="167577"/>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29"/>
            <p:cNvSpPr/>
            <p:nvPr/>
          </p:nvSpPr>
          <p:spPr>
            <a:xfrm>
              <a:off x="809567" y="4219762"/>
              <a:ext cx="103966" cy="188986"/>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29"/>
            <p:cNvSpPr/>
            <p:nvPr/>
          </p:nvSpPr>
          <p:spPr>
            <a:xfrm>
              <a:off x="699587" y="4314563"/>
              <a:ext cx="125701" cy="18239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29"/>
            <p:cNvSpPr/>
            <p:nvPr/>
          </p:nvSpPr>
          <p:spPr>
            <a:xfrm>
              <a:off x="594462" y="4424253"/>
              <a:ext cx="148667" cy="170584"/>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29"/>
            <p:cNvSpPr/>
            <p:nvPr/>
          </p:nvSpPr>
          <p:spPr>
            <a:xfrm>
              <a:off x="474846" y="4492466"/>
              <a:ext cx="194057" cy="215973"/>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29"/>
            <p:cNvSpPr/>
            <p:nvPr/>
          </p:nvSpPr>
          <p:spPr>
            <a:xfrm>
              <a:off x="434962" y="4617189"/>
              <a:ext cx="159535" cy="195180"/>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29"/>
            <p:cNvSpPr/>
            <p:nvPr/>
          </p:nvSpPr>
          <p:spPr>
            <a:xfrm>
              <a:off x="410909" y="4746513"/>
              <a:ext cx="113529" cy="167360"/>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29"/>
            <p:cNvSpPr/>
            <p:nvPr/>
          </p:nvSpPr>
          <p:spPr>
            <a:xfrm>
              <a:off x="-5283" y="3663704"/>
              <a:ext cx="415573" cy="1066355"/>
            </a:xfrm>
            <a:custGeom>
              <a:rect b="b" l="l" r="r" t="t"/>
              <a:pathLst>
                <a:path extrusionOk="0" h="29437" w="11472">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29"/>
            <p:cNvSpPr/>
            <p:nvPr/>
          </p:nvSpPr>
          <p:spPr>
            <a:xfrm>
              <a:off x="136213" y="3842983"/>
              <a:ext cx="369749" cy="252054"/>
            </a:xfrm>
            <a:custGeom>
              <a:rect b="b" l="l" r="r" t="t"/>
              <a:pathLst>
                <a:path extrusionOk="0" h="6958" w="10207">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29"/>
            <p:cNvSpPr/>
            <p:nvPr/>
          </p:nvSpPr>
          <p:spPr>
            <a:xfrm>
              <a:off x="20184" y="4180240"/>
              <a:ext cx="471613" cy="166671"/>
            </a:xfrm>
            <a:custGeom>
              <a:rect b="b" l="l" r="r" t="t"/>
              <a:pathLst>
                <a:path extrusionOk="0" h="4601" w="13019">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29"/>
            <p:cNvSpPr/>
            <p:nvPr/>
          </p:nvSpPr>
          <p:spPr>
            <a:xfrm>
              <a:off x="-573" y="4410995"/>
              <a:ext cx="315520" cy="134322"/>
            </a:xfrm>
            <a:custGeom>
              <a:rect b="b" l="l" r="r" t="t"/>
              <a:pathLst>
                <a:path extrusionOk="0" h="3708" w="871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29"/>
            <p:cNvSpPr/>
            <p:nvPr/>
          </p:nvSpPr>
          <p:spPr>
            <a:xfrm>
              <a:off x="367294" y="4295147"/>
              <a:ext cx="21807" cy="18149"/>
            </a:xfrm>
            <a:custGeom>
              <a:rect b="b" l="l" r="r" t="t"/>
              <a:pathLst>
                <a:path extrusionOk="0" h="501" w="602">
                  <a:moveTo>
                    <a:pt x="301" y="0"/>
                  </a:moveTo>
                  <a:cubicBezTo>
                    <a:pt x="1" y="0"/>
                    <a:pt x="1" y="501"/>
                    <a:pt x="301" y="501"/>
                  </a:cubicBezTo>
                  <a:cubicBezTo>
                    <a:pt x="601" y="467"/>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29"/>
            <p:cNvSpPr/>
            <p:nvPr/>
          </p:nvSpPr>
          <p:spPr>
            <a:xfrm>
              <a:off x="338313" y="4321736"/>
              <a:ext cx="19344" cy="16953"/>
            </a:xfrm>
            <a:custGeom>
              <a:rect b="b" l="l" r="r" t="t"/>
              <a:pathLst>
                <a:path extrusionOk="0" h="468" w="534">
                  <a:moveTo>
                    <a:pt x="267" y="0"/>
                  </a:moveTo>
                  <a:cubicBezTo>
                    <a:pt x="0" y="33"/>
                    <a:pt x="0" y="400"/>
                    <a:pt x="267" y="467"/>
                  </a:cubicBezTo>
                  <a:cubicBezTo>
                    <a:pt x="534" y="400"/>
                    <a:pt x="534" y="33"/>
                    <a:pt x="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29"/>
            <p:cNvSpPr/>
            <p:nvPr/>
          </p:nvSpPr>
          <p:spPr>
            <a:xfrm>
              <a:off x="332264" y="4280041"/>
              <a:ext cx="18149" cy="19670"/>
            </a:xfrm>
            <a:custGeom>
              <a:rect b="b" l="l" r="r" t="t"/>
              <a:pathLst>
                <a:path extrusionOk="0" h="543" w="501">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29"/>
            <p:cNvSpPr/>
            <p:nvPr/>
          </p:nvSpPr>
          <p:spPr>
            <a:xfrm>
              <a:off x="305674" y="4078846"/>
              <a:ext cx="20576" cy="16953"/>
            </a:xfrm>
            <a:custGeom>
              <a:rect b="b" l="l" r="r" t="t"/>
              <a:pathLst>
                <a:path extrusionOk="0" h="468" w="568">
                  <a:moveTo>
                    <a:pt x="301" y="0"/>
                  </a:moveTo>
                  <a:cubicBezTo>
                    <a:pt x="0" y="34"/>
                    <a:pt x="0" y="434"/>
                    <a:pt x="301" y="467"/>
                  </a:cubicBezTo>
                  <a:cubicBezTo>
                    <a:pt x="567" y="434"/>
                    <a:pt x="567" y="34"/>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29"/>
            <p:cNvSpPr/>
            <p:nvPr/>
          </p:nvSpPr>
          <p:spPr>
            <a:xfrm>
              <a:off x="276658" y="4109058"/>
              <a:ext cx="23003" cy="16953"/>
            </a:xfrm>
            <a:custGeom>
              <a:rect b="b" l="l" r="r" t="t"/>
              <a:pathLst>
                <a:path extrusionOk="0" h="468" w="635">
                  <a:moveTo>
                    <a:pt x="334" y="0"/>
                  </a:moveTo>
                  <a:cubicBezTo>
                    <a:pt x="1" y="0"/>
                    <a:pt x="1" y="467"/>
                    <a:pt x="334" y="467"/>
                  </a:cubicBezTo>
                  <a:cubicBezTo>
                    <a:pt x="635" y="467"/>
                    <a:pt x="635"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29"/>
            <p:cNvSpPr/>
            <p:nvPr/>
          </p:nvSpPr>
          <p:spPr>
            <a:xfrm>
              <a:off x="318969" y="4117498"/>
              <a:ext cx="21771" cy="18185"/>
            </a:xfrm>
            <a:custGeom>
              <a:rect b="b" l="l" r="r" t="t"/>
              <a:pathLst>
                <a:path extrusionOk="0" h="502" w="601">
                  <a:moveTo>
                    <a:pt x="301" y="1"/>
                  </a:moveTo>
                  <a:cubicBezTo>
                    <a:pt x="0" y="1"/>
                    <a:pt x="0" y="501"/>
                    <a:pt x="301" y="501"/>
                  </a:cubicBezTo>
                  <a:cubicBezTo>
                    <a:pt x="601" y="468"/>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29"/>
            <p:cNvSpPr/>
            <p:nvPr/>
          </p:nvSpPr>
          <p:spPr>
            <a:xfrm>
              <a:off x="106291" y="3962852"/>
              <a:ext cx="23003" cy="18149"/>
            </a:xfrm>
            <a:custGeom>
              <a:rect b="b" l="l" r="r" t="t"/>
              <a:pathLst>
                <a:path extrusionOk="0" h="501" w="635">
                  <a:moveTo>
                    <a:pt x="301" y="0"/>
                  </a:moveTo>
                  <a:cubicBezTo>
                    <a:pt x="0" y="0"/>
                    <a:pt x="0" y="500"/>
                    <a:pt x="301" y="500"/>
                  </a:cubicBezTo>
                  <a:cubicBezTo>
                    <a:pt x="634" y="500"/>
                    <a:pt x="634"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29"/>
            <p:cNvSpPr/>
            <p:nvPr/>
          </p:nvSpPr>
          <p:spPr>
            <a:xfrm>
              <a:off x="125635" y="4005127"/>
              <a:ext cx="21771" cy="16953"/>
            </a:xfrm>
            <a:custGeom>
              <a:rect b="b" l="l" r="r" t="t"/>
              <a:pathLst>
                <a:path extrusionOk="0" h="468" w="601">
                  <a:moveTo>
                    <a:pt x="300" y="1"/>
                  </a:moveTo>
                  <a:cubicBezTo>
                    <a:pt x="0" y="1"/>
                    <a:pt x="0" y="468"/>
                    <a:pt x="300" y="468"/>
                  </a:cubicBezTo>
                  <a:cubicBezTo>
                    <a:pt x="601" y="468"/>
                    <a:pt x="601" y="1"/>
                    <a:pt x="3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29"/>
            <p:cNvSpPr/>
            <p:nvPr/>
          </p:nvSpPr>
          <p:spPr>
            <a:xfrm>
              <a:off x="47063" y="4333799"/>
              <a:ext cx="20612" cy="18185"/>
            </a:xfrm>
            <a:custGeom>
              <a:rect b="b" l="l" r="r" t="t"/>
              <a:pathLst>
                <a:path extrusionOk="0" h="502" w="569">
                  <a:moveTo>
                    <a:pt x="301" y="1"/>
                  </a:moveTo>
                  <a:cubicBezTo>
                    <a:pt x="1" y="34"/>
                    <a:pt x="1" y="434"/>
                    <a:pt x="301" y="501"/>
                  </a:cubicBezTo>
                  <a:cubicBezTo>
                    <a:pt x="568" y="434"/>
                    <a:pt x="568" y="34"/>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29"/>
            <p:cNvSpPr/>
            <p:nvPr/>
          </p:nvSpPr>
          <p:spPr>
            <a:xfrm>
              <a:off x="97814" y="4579116"/>
              <a:ext cx="20612" cy="16953"/>
            </a:xfrm>
            <a:custGeom>
              <a:rect b="b" l="l" r="r" t="t"/>
              <a:pathLst>
                <a:path extrusionOk="0" h="468" w="569">
                  <a:moveTo>
                    <a:pt x="301" y="0"/>
                  </a:moveTo>
                  <a:cubicBezTo>
                    <a:pt x="1" y="34"/>
                    <a:pt x="1" y="434"/>
                    <a:pt x="301" y="467"/>
                  </a:cubicBezTo>
                  <a:cubicBezTo>
                    <a:pt x="568" y="434"/>
                    <a:pt x="568" y="34"/>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29"/>
            <p:cNvSpPr/>
            <p:nvPr/>
          </p:nvSpPr>
          <p:spPr>
            <a:xfrm>
              <a:off x="317737" y="3729634"/>
              <a:ext cx="19380" cy="18149"/>
            </a:xfrm>
            <a:custGeom>
              <a:rect b="b" l="l" r="r" t="t"/>
              <a:pathLst>
                <a:path extrusionOk="0" h="501" w="535">
                  <a:moveTo>
                    <a:pt x="268" y="0"/>
                  </a:moveTo>
                  <a:cubicBezTo>
                    <a:pt x="1" y="33"/>
                    <a:pt x="1" y="434"/>
                    <a:pt x="268" y="500"/>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29"/>
            <p:cNvSpPr/>
            <p:nvPr/>
          </p:nvSpPr>
          <p:spPr>
            <a:xfrm>
              <a:off x="293575" y="3771909"/>
              <a:ext cx="24198" cy="16953"/>
            </a:xfrm>
            <a:custGeom>
              <a:rect b="b" l="l" r="r" t="t"/>
              <a:pathLst>
                <a:path extrusionOk="0" h="468" w="668">
                  <a:moveTo>
                    <a:pt x="301" y="1"/>
                  </a:moveTo>
                  <a:cubicBezTo>
                    <a:pt x="1" y="1"/>
                    <a:pt x="1" y="468"/>
                    <a:pt x="301" y="468"/>
                  </a:cubicBezTo>
                  <a:lnTo>
                    <a:pt x="368" y="468"/>
                  </a:lnTo>
                  <a:cubicBezTo>
                    <a:pt x="668" y="468"/>
                    <a:pt x="668" y="1"/>
                    <a:pt x="3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29"/>
            <p:cNvSpPr/>
            <p:nvPr/>
          </p:nvSpPr>
          <p:spPr>
            <a:xfrm>
              <a:off x="1424997" y="4107681"/>
              <a:ext cx="80202" cy="35356"/>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29"/>
            <p:cNvSpPr/>
            <p:nvPr/>
          </p:nvSpPr>
          <p:spPr>
            <a:xfrm>
              <a:off x="1358161" y="4225051"/>
              <a:ext cx="94294" cy="169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29"/>
            <p:cNvSpPr/>
            <p:nvPr/>
          </p:nvSpPr>
          <p:spPr>
            <a:xfrm>
              <a:off x="1335194" y="4009945"/>
              <a:ext cx="10904" cy="65966"/>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29"/>
            <p:cNvSpPr/>
            <p:nvPr/>
          </p:nvSpPr>
          <p:spPr>
            <a:xfrm>
              <a:off x="1254231" y="4048670"/>
              <a:ext cx="12135" cy="62814"/>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29"/>
            <p:cNvSpPr/>
            <p:nvPr/>
          </p:nvSpPr>
          <p:spPr>
            <a:xfrm>
              <a:off x="1159973" y="4123548"/>
              <a:ext cx="8513" cy="61981"/>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29"/>
            <p:cNvSpPr/>
            <p:nvPr/>
          </p:nvSpPr>
          <p:spPr>
            <a:xfrm>
              <a:off x="1230540" y="4311919"/>
              <a:ext cx="71689" cy="23256"/>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29"/>
            <p:cNvSpPr/>
            <p:nvPr/>
          </p:nvSpPr>
          <p:spPr>
            <a:xfrm>
              <a:off x="1160372" y="4371147"/>
              <a:ext cx="81434" cy="20829"/>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29"/>
            <p:cNvSpPr/>
            <p:nvPr/>
          </p:nvSpPr>
          <p:spPr>
            <a:xfrm>
              <a:off x="1070569" y="4435302"/>
              <a:ext cx="74950" cy="14526"/>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29"/>
            <p:cNvSpPr/>
            <p:nvPr/>
          </p:nvSpPr>
          <p:spPr>
            <a:xfrm>
              <a:off x="983919" y="4510940"/>
              <a:ext cx="69081" cy="24850"/>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29"/>
            <p:cNvSpPr/>
            <p:nvPr/>
          </p:nvSpPr>
          <p:spPr>
            <a:xfrm>
              <a:off x="1074699" y="4165279"/>
              <a:ext cx="11628" cy="6100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29"/>
            <p:cNvSpPr/>
            <p:nvPr/>
          </p:nvSpPr>
          <p:spPr>
            <a:xfrm>
              <a:off x="950084" y="4232006"/>
              <a:ext cx="31588" cy="53106"/>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29"/>
            <p:cNvSpPr/>
            <p:nvPr/>
          </p:nvSpPr>
          <p:spPr>
            <a:xfrm>
              <a:off x="850501" y="4267036"/>
              <a:ext cx="38145" cy="61039"/>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29"/>
            <p:cNvSpPr/>
            <p:nvPr/>
          </p:nvSpPr>
          <p:spPr>
            <a:xfrm>
              <a:off x="641301" y="4488408"/>
              <a:ext cx="58757" cy="54374"/>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29"/>
            <p:cNvSpPr/>
            <p:nvPr/>
          </p:nvSpPr>
          <p:spPr>
            <a:xfrm>
              <a:off x="736537" y="4363757"/>
              <a:ext cx="48071" cy="71436"/>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29"/>
            <p:cNvSpPr/>
            <p:nvPr/>
          </p:nvSpPr>
          <p:spPr>
            <a:xfrm>
              <a:off x="906216" y="4654030"/>
              <a:ext cx="102408" cy="14671"/>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29"/>
            <p:cNvSpPr/>
            <p:nvPr/>
          </p:nvSpPr>
          <p:spPr>
            <a:xfrm>
              <a:off x="851008" y="4807951"/>
              <a:ext cx="99981" cy="19054"/>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29"/>
            <p:cNvSpPr/>
            <p:nvPr/>
          </p:nvSpPr>
          <p:spPr>
            <a:xfrm>
              <a:off x="738638" y="4952490"/>
              <a:ext cx="112044" cy="20721"/>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29"/>
            <p:cNvSpPr/>
            <p:nvPr/>
          </p:nvSpPr>
          <p:spPr>
            <a:xfrm>
              <a:off x="547949" y="4543978"/>
              <a:ext cx="74768" cy="69552"/>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29"/>
            <p:cNvSpPr/>
            <p:nvPr/>
          </p:nvSpPr>
          <p:spPr>
            <a:xfrm>
              <a:off x="485207" y="4671853"/>
              <a:ext cx="66292" cy="7795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29"/>
            <p:cNvSpPr/>
            <p:nvPr/>
          </p:nvSpPr>
          <p:spPr>
            <a:xfrm>
              <a:off x="438440" y="4779406"/>
              <a:ext cx="51440" cy="7795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29"/>
            <p:cNvSpPr/>
            <p:nvPr/>
          </p:nvSpPr>
          <p:spPr>
            <a:xfrm>
              <a:off x="737515" y="4545499"/>
              <a:ext cx="723884" cy="284004"/>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29"/>
            <p:cNvSpPr/>
            <p:nvPr/>
          </p:nvSpPr>
          <p:spPr>
            <a:xfrm>
              <a:off x="1310597" y="4638961"/>
              <a:ext cx="122078" cy="6480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29"/>
            <p:cNvSpPr/>
            <p:nvPr/>
          </p:nvSpPr>
          <p:spPr>
            <a:xfrm>
              <a:off x="1358161" y="4660877"/>
              <a:ext cx="153485" cy="100488"/>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29"/>
            <p:cNvSpPr/>
            <p:nvPr/>
          </p:nvSpPr>
          <p:spPr>
            <a:xfrm>
              <a:off x="1360045" y="4503768"/>
              <a:ext cx="158521" cy="115558"/>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29"/>
            <p:cNvSpPr/>
            <p:nvPr/>
          </p:nvSpPr>
          <p:spPr>
            <a:xfrm>
              <a:off x="1259592" y="4638852"/>
              <a:ext cx="19598" cy="54084"/>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29"/>
            <p:cNvSpPr/>
            <p:nvPr/>
          </p:nvSpPr>
          <p:spPr>
            <a:xfrm>
              <a:off x="1223295" y="4656240"/>
              <a:ext cx="19634" cy="47563"/>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29"/>
            <p:cNvSpPr/>
            <p:nvPr/>
          </p:nvSpPr>
          <p:spPr>
            <a:xfrm>
              <a:off x="1188229" y="4656240"/>
              <a:ext cx="19634" cy="50679"/>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29"/>
            <p:cNvSpPr/>
            <p:nvPr/>
          </p:nvSpPr>
          <p:spPr>
            <a:xfrm>
              <a:off x="1640935" y="4365206"/>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29"/>
            <p:cNvSpPr/>
            <p:nvPr/>
          </p:nvSpPr>
          <p:spPr>
            <a:xfrm>
              <a:off x="1558740" y="4393027"/>
              <a:ext cx="33870" cy="25394"/>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29"/>
            <p:cNvSpPr/>
            <p:nvPr/>
          </p:nvSpPr>
          <p:spPr>
            <a:xfrm>
              <a:off x="1579280" y="4330176"/>
              <a:ext cx="33870" cy="26625"/>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29"/>
            <p:cNvSpPr/>
            <p:nvPr/>
          </p:nvSpPr>
          <p:spPr>
            <a:xfrm>
              <a:off x="623478" y="3527823"/>
              <a:ext cx="35066" cy="25394"/>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29"/>
            <p:cNvSpPr/>
            <p:nvPr/>
          </p:nvSpPr>
          <p:spPr>
            <a:xfrm>
              <a:off x="541319" y="3513333"/>
              <a:ext cx="33870" cy="26589"/>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29"/>
            <p:cNvSpPr/>
            <p:nvPr/>
          </p:nvSpPr>
          <p:spPr>
            <a:xfrm>
              <a:off x="575154" y="3451678"/>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29"/>
            <p:cNvSpPr/>
            <p:nvPr/>
          </p:nvSpPr>
          <p:spPr>
            <a:xfrm>
              <a:off x="1249413" y="3730830"/>
              <a:ext cx="42311" cy="35066"/>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29"/>
            <p:cNvSpPr/>
            <p:nvPr/>
          </p:nvSpPr>
          <p:spPr>
            <a:xfrm>
              <a:off x="1573266" y="4837692"/>
              <a:ext cx="45933" cy="35066"/>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29"/>
            <p:cNvSpPr/>
            <p:nvPr/>
          </p:nvSpPr>
          <p:spPr>
            <a:xfrm>
              <a:off x="73652" y="3543545"/>
              <a:ext cx="42347" cy="35066"/>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29"/>
            <p:cNvSpPr/>
            <p:nvPr/>
          </p:nvSpPr>
          <p:spPr>
            <a:xfrm>
              <a:off x="1512843" y="3674028"/>
              <a:ext cx="70095" cy="51983"/>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29"/>
            <p:cNvSpPr/>
            <p:nvPr/>
          </p:nvSpPr>
          <p:spPr>
            <a:xfrm>
              <a:off x="461551" y="3272870"/>
              <a:ext cx="68900" cy="51983"/>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29"/>
            <p:cNvSpPr/>
            <p:nvPr/>
          </p:nvSpPr>
          <p:spPr>
            <a:xfrm>
              <a:off x="201744" y="3099894"/>
              <a:ext cx="66400" cy="64698"/>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29"/>
            <p:cNvSpPr/>
            <p:nvPr/>
          </p:nvSpPr>
          <p:spPr>
            <a:xfrm>
              <a:off x="1048834" y="3928837"/>
              <a:ext cx="67596" cy="6545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6" name="Google Shape;4556;p29"/>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29"/>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29"/>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29"/>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29"/>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29"/>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29"/>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29"/>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29"/>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29"/>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29"/>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29"/>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29"/>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29"/>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0" name="Google Shape;4570;p29"/>
          <p:cNvGrpSpPr/>
          <p:nvPr/>
        </p:nvGrpSpPr>
        <p:grpSpPr>
          <a:xfrm>
            <a:off x="185959" y="86592"/>
            <a:ext cx="408106" cy="405134"/>
            <a:chOff x="233409" y="90004"/>
            <a:chExt cx="408106" cy="405134"/>
          </a:xfrm>
        </p:grpSpPr>
        <p:sp>
          <p:nvSpPr>
            <p:cNvPr id="4571" name="Google Shape;4571;p29"/>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29"/>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29"/>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29"/>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29"/>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29"/>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29"/>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29"/>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29"/>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80" name="Google Shape;4580;p29"/>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29"/>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29"/>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29"/>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29"/>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85" name="Google Shape;4585;p29"/>
          <p:cNvGrpSpPr/>
          <p:nvPr/>
        </p:nvGrpSpPr>
        <p:grpSpPr>
          <a:xfrm flipH="1" rot="2700000">
            <a:off x="8445743" y="4652657"/>
            <a:ext cx="408102" cy="405131"/>
            <a:chOff x="233409" y="90004"/>
            <a:chExt cx="408106" cy="405134"/>
          </a:xfrm>
        </p:grpSpPr>
        <p:sp>
          <p:nvSpPr>
            <p:cNvPr id="4586" name="Google Shape;4586;p29"/>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29"/>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29"/>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29"/>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29"/>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29"/>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29"/>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29"/>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29"/>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1_1_1_1_1">
    <p:spTree>
      <p:nvGrpSpPr>
        <p:cNvPr id="4595" name="Shape 4595"/>
        <p:cNvGrpSpPr/>
        <p:nvPr/>
      </p:nvGrpSpPr>
      <p:grpSpPr>
        <a:xfrm>
          <a:off x="0" y="0"/>
          <a:ext cx="0" cy="0"/>
          <a:chOff x="0" y="0"/>
          <a:chExt cx="0" cy="0"/>
        </a:xfrm>
      </p:grpSpPr>
      <p:grpSp>
        <p:nvGrpSpPr>
          <p:cNvPr id="4596" name="Google Shape;4596;p30"/>
          <p:cNvGrpSpPr/>
          <p:nvPr/>
        </p:nvGrpSpPr>
        <p:grpSpPr>
          <a:xfrm flipH="1">
            <a:off x="2150750" y="4665858"/>
            <a:ext cx="450323" cy="449885"/>
            <a:chOff x="4887569" y="4595026"/>
            <a:chExt cx="381145" cy="381032"/>
          </a:xfrm>
        </p:grpSpPr>
        <p:sp>
          <p:nvSpPr>
            <p:cNvPr id="4597" name="Google Shape;4597;p30"/>
            <p:cNvSpPr/>
            <p:nvPr/>
          </p:nvSpPr>
          <p:spPr>
            <a:xfrm>
              <a:off x="5162374" y="4614573"/>
              <a:ext cx="94000" cy="103505"/>
            </a:xfrm>
            <a:custGeom>
              <a:rect b="b" l="l" r="r" t="t"/>
              <a:pathLst>
                <a:path extrusionOk="0" h="8287" w="7526">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598" name="Google Shape;4598;p30"/>
            <p:cNvSpPr/>
            <p:nvPr/>
          </p:nvSpPr>
          <p:spPr>
            <a:xfrm>
              <a:off x="5125791" y="4601034"/>
              <a:ext cx="140550" cy="154814"/>
            </a:xfrm>
            <a:custGeom>
              <a:rect b="b" l="l" r="r" t="t"/>
              <a:pathLst>
                <a:path extrusionOk="0" h="12395" w="11253">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599" name="Google Shape;4599;p30"/>
            <p:cNvSpPr/>
            <p:nvPr/>
          </p:nvSpPr>
          <p:spPr>
            <a:xfrm>
              <a:off x="5096802" y="4595976"/>
              <a:ext cx="171912" cy="189323"/>
            </a:xfrm>
            <a:custGeom>
              <a:rect b="b" l="l" r="r" t="t"/>
              <a:pathLst>
                <a:path extrusionOk="0" h="15158" w="13764">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00" name="Google Shape;4600;p30"/>
            <p:cNvSpPr/>
            <p:nvPr/>
          </p:nvSpPr>
          <p:spPr>
            <a:xfrm>
              <a:off x="5071659" y="4595026"/>
              <a:ext cx="196318" cy="215253"/>
            </a:xfrm>
            <a:custGeom>
              <a:rect b="b" l="l" r="r" t="t"/>
              <a:pathLst>
                <a:path extrusionOk="0" h="17234" w="15718">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01" name="Google Shape;4601;p30"/>
            <p:cNvSpPr/>
            <p:nvPr/>
          </p:nvSpPr>
          <p:spPr>
            <a:xfrm>
              <a:off x="5049215" y="4596275"/>
              <a:ext cx="215190" cy="236161"/>
            </a:xfrm>
            <a:custGeom>
              <a:rect b="b" l="l" r="r" t="t"/>
              <a:pathLst>
                <a:path extrusionOk="0" h="18908" w="17229">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02" name="Google Shape;4602;p30"/>
            <p:cNvSpPr/>
            <p:nvPr/>
          </p:nvSpPr>
          <p:spPr>
            <a:xfrm>
              <a:off x="5028694" y="4599848"/>
              <a:ext cx="230203" cy="252523"/>
            </a:xfrm>
            <a:custGeom>
              <a:rect b="b" l="l" r="r" t="t"/>
              <a:pathLst>
                <a:path extrusionOk="0" h="20218" w="18431">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03" name="Google Shape;4603;p30"/>
            <p:cNvSpPr/>
            <p:nvPr/>
          </p:nvSpPr>
          <p:spPr>
            <a:xfrm>
              <a:off x="5009946" y="4605343"/>
              <a:ext cx="241519" cy="265163"/>
            </a:xfrm>
            <a:custGeom>
              <a:rect b="b" l="l" r="r" t="t"/>
              <a:pathLst>
                <a:path extrusionOk="0" h="21230" w="19337">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04" name="Google Shape;4604;p30"/>
            <p:cNvSpPr/>
            <p:nvPr/>
          </p:nvSpPr>
          <p:spPr>
            <a:xfrm>
              <a:off x="4992548" y="4612487"/>
              <a:ext cx="250150" cy="274680"/>
            </a:xfrm>
            <a:custGeom>
              <a:rect b="b" l="l" r="r" t="t"/>
              <a:pathLst>
                <a:path extrusionOk="0" h="21992" w="20028">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05" name="Google Shape;4605;p30"/>
            <p:cNvSpPr/>
            <p:nvPr/>
          </p:nvSpPr>
          <p:spPr>
            <a:xfrm>
              <a:off x="4976486" y="4621106"/>
              <a:ext cx="255945" cy="281075"/>
            </a:xfrm>
            <a:custGeom>
              <a:rect b="b" l="l" r="r" t="t"/>
              <a:pathLst>
                <a:path extrusionOk="0" h="22504" w="20492">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06" name="Google Shape;4606;p30"/>
            <p:cNvSpPr/>
            <p:nvPr/>
          </p:nvSpPr>
          <p:spPr>
            <a:xfrm>
              <a:off x="4961623" y="4631222"/>
              <a:ext cx="259355" cy="284784"/>
            </a:xfrm>
            <a:custGeom>
              <a:rect b="b" l="l" r="r" t="t"/>
              <a:pathLst>
                <a:path extrusionOk="0" h="22801" w="20765">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07" name="Google Shape;4607;p30"/>
            <p:cNvSpPr/>
            <p:nvPr/>
          </p:nvSpPr>
          <p:spPr>
            <a:xfrm>
              <a:off x="4947934" y="4642526"/>
              <a:ext cx="260404" cy="285984"/>
            </a:xfrm>
            <a:custGeom>
              <a:rect b="b" l="l" r="r" t="t"/>
              <a:pathLst>
                <a:path extrusionOk="0" h="22897" w="20849">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08" name="Google Shape;4608;p30"/>
            <p:cNvSpPr/>
            <p:nvPr/>
          </p:nvSpPr>
          <p:spPr>
            <a:xfrm>
              <a:off x="4935294" y="4655016"/>
              <a:ext cx="259367" cy="284784"/>
            </a:xfrm>
            <a:custGeom>
              <a:rect b="b" l="l" r="r" t="t"/>
              <a:pathLst>
                <a:path extrusionOk="0" h="22801" w="20766">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09" name="Google Shape;4609;p30"/>
            <p:cNvSpPr/>
            <p:nvPr/>
          </p:nvSpPr>
          <p:spPr>
            <a:xfrm>
              <a:off x="4923853" y="4668842"/>
              <a:ext cx="255933" cy="281075"/>
            </a:xfrm>
            <a:custGeom>
              <a:rect b="b" l="l" r="r" t="t"/>
              <a:pathLst>
                <a:path extrusionOk="0" h="22504" w="20491">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10" name="Google Shape;4610;p30"/>
            <p:cNvSpPr/>
            <p:nvPr/>
          </p:nvSpPr>
          <p:spPr>
            <a:xfrm>
              <a:off x="4913586" y="4684018"/>
              <a:ext cx="250137" cy="274530"/>
            </a:xfrm>
            <a:custGeom>
              <a:rect b="b" l="l" r="r" t="t"/>
              <a:pathLst>
                <a:path extrusionOk="0" h="21980" w="20027">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11" name="Google Shape;4611;p30"/>
            <p:cNvSpPr/>
            <p:nvPr/>
          </p:nvSpPr>
          <p:spPr>
            <a:xfrm>
              <a:off x="4904818" y="4700517"/>
              <a:ext cx="241507" cy="265163"/>
            </a:xfrm>
            <a:custGeom>
              <a:rect b="b" l="l" r="r" t="t"/>
              <a:pathLst>
                <a:path extrusionOk="0" h="21230" w="19336">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12" name="Google Shape;4612;p30"/>
            <p:cNvSpPr/>
            <p:nvPr/>
          </p:nvSpPr>
          <p:spPr>
            <a:xfrm>
              <a:off x="4897524" y="4718665"/>
              <a:ext cx="230066" cy="252523"/>
            </a:xfrm>
            <a:custGeom>
              <a:rect b="b" l="l" r="r" t="t"/>
              <a:pathLst>
                <a:path extrusionOk="0" h="20218" w="1842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13" name="Google Shape;4613;p30"/>
            <p:cNvSpPr/>
            <p:nvPr/>
          </p:nvSpPr>
          <p:spPr>
            <a:xfrm>
              <a:off x="4891878" y="4738587"/>
              <a:ext cx="215340" cy="236161"/>
            </a:xfrm>
            <a:custGeom>
              <a:rect b="b" l="l" r="r" t="t"/>
              <a:pathLst>
                <a:path extrusionOk="0" h="18908" w="17241">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14" name="Google Shape;4614;p30"/>
            <p:cNvSpPr/>
            <p:nvPr/>
          </p:nvSpPr>
          <p:spPr>
            <a:xfrm>
              <a:off x="4888456" y="4760744"/>
              <a:ext cx="196155" cy="215315"/>
            </a:xfrm>
            <a:custGeom>
              <a:rect b="b" l="l" r="r" t="t"/>
              <a:pathLst>
                <a:path extrusionOk="0" h="17239" w="15705">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15" name="Google Shape;4615;p30"/>
            <p:cNvSpPr/>
            <p:nvPr/>
          </p:nvSpPr>
          <p:spPr>
            <a:xfrm>
              <a:off x="4887569" y="4785736"/>
              <a:ext cx="171912" cy="189461"/>
            </a:xfrm>
            <a:custGeom>
              <a:rect b="b" l="l" r="r" t="t"/>
              <a:pathLst>
                <a:path extrusionOk="0" h="15169" w="13764">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16" name="Google Shape;4616;p30"/>
            <p:cNvSpPr/>
            <p:nvPr/>
          </p:nvSpPr>
          <p:spPr>
            <a:xfrm>
              <a:off x="4889942" y="4815175"/>
              <a:ext cx="140537" cy="154963"/>
            </a:xfrm>
            <a:custGeom>
              <a:rect b="b" l="l" r="r" t="t"/>
              <a:pathLst>
                <a:path extrusionOk="0" h="12407" w="11252">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4617" name="Google Shape;4617;p30"/>
            <p:cNvSpPr/>
            <p:nvPr/>
          </p:nvSpPr>
          <p:spPr>
            <a:xfrm>
              <a:off x="4899909" y="4852945"/>
              <a:ext cx="93987" cy="103517"/>
            </a:xfrm>
            <a:custGeom>
              <a:rect b="b" l="l" r="r" t="t"/>
              <a:pathLst>
                <a:path extrusionOk="0" h="8288" w="7525">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grpSp>
      <p:sp>
        <p:nvSpPr>
          <p:cNvPr id="4618" name="Google Shape;4618;p30"/>
          <p:cNvSpPr/>
          <p:nvPr/>
        </p:nvSpPr>
        <p:spPr>
          <a:xfrm flipH="1">
            <a:off x="5186719" y="-143595"/>
            <a:ext cx="4682625" cy="1232200"/>
          </a:xfrm>
          <a:custGeom>
            <a:rect b="b" l="l" r="r" t="t"/>
            <a:pathLst>
              <a:path extrusionOk="0" h="49288" w="187305">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4619" name="Google Shape;4619;p30"/>
          <p:cNvSpPr/>
          <p:nvPr/>
        </p:nvSpPr>
        <p:spPr>
          <a:xfrm flipH="1">
            <a:off x="-824172" y="4235847"/>
            <a:ext cx="3668850" cy="984900"/>
          </a:xfrm>
          <a:custGeom>
            <a:rect b="b" l="l" r="r" t="t"/>
            <a:pathLst>
              <a:path extrusionOk="0" h="39396" w="146754">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sp>
      <p:grpSp>
        <p:nvGrpSpPr>
          <p:cNvPr id="4620" name="Google Shape;4620;p30"/>
          <p:cNvGrpSpPr/>
          <p:nvPr/>
        </p:nvGrpSpPr>
        <p:grpSpPr>
          <a:xfrm flipH="1">
            <a:off x="396133" y="876726"/>
            <a:ext cx="96530" cy="31848"/>
            <a:chOff x="8546813" y="1502731"/>
            <a:chExt cx="118094" cy="38963"/>
          </a:xfrm>
        </p:grpSpPr>
        <p:sp>
          <p:nvSpPr>
            <p:cNvPr id="4621" name="Google Shape;4621;p30"/>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30"/>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3" name="Google Shape;4623;p30"/>
          <p:cNvSpPr/>
          <p:nvPr/>
        </p:nvSpPr>
        <p:spPr>
          <a:xfrm flipH="1">
            <a:off x="204780" y="970307"/>
            <a:ext cx="57417" cy="54832"/>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4" name="Google Shape;4624;p30"/>
          <p:cNvGrpSpPr/>
          <p:nvPr/>
        </p:nvGrpSpPr>
        <p:grpSpPr>
          <a:xfrm flipH="1">
            <a:off x="6956757" y="4027082"/>
            <a:ext cx="146361" cy="110144"/>
            <a:chOff x="1480868" y="4370675"/>
            <a:chExt cx="111726" cy="84079"/>
          </a:xfrm>
        </p:grpSpPr>
        <p:sp>
          <p:nvSpPr>
            <p:cNvPr id="4625" name="Google Shape;4625;p30"/>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30"/>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30"/>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8" name="Google Shape;4628;p30"/>
          <p:cNvGrpSpPr/>
          <p:nvPr/>
        </p:nvGrpSpPr>
        <p:grpSpPr>
          <a:xfrm flipH="1">
            <a:off x="7618641" y="3388340"/>
            <a:ext cx="1812195" cy="1832406"/>
            <a:chOff x="-252633" y="3653137"/>
            <a:chExt cx="1562506" cy="1580069"/>
          </a:xfrm>
        </p:grpSpPr>
        <p:grpSp>
          <p:nvGrpSpPr>
            <p:cNvPr id="4629" name="Google Shape;4629;p30"/>
            <p:cNvGrpSpPr/>
            <p:nvPr/>
          </p:nvGrpSpPr>
          <p:grpSpPr>
            <a:xfrm rot="-820414">
              <a:off x="-93823" y="4052283"/>
              <a:ext cx="584197" cy="414002"/>
              <a:chOff x="357531" y="3743933"/>
              <a:chExt cx="584172" cy="413984"/>
            </a:xfrm>
          </p:grpSpPr>
          <p:sp>
            <p:nvSpPr>
              <p:cNvPr id="4630" name="Google Shape;4630;p30"/>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30"/>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30"/>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30"/>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30"/>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30"/>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30"/>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30"/>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30"/>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9" name="Google Shape;4639;p30"/>
            <p:cNvGrpSpPr/>
            <p:nvPr/>
          </p:nvGrpSpPr>
          <p:grpSpPr>
            <a:xfrm>
              <a:off x="225491" y="4803799"/>
              <a:ext cx="971390" cy="384361"/>
              <a:chOff x="1928754" y="4491924"/>
              <a:chExt cx="971390" cy="384361"/>
            </a:xfrm>
          </p:grpSpPr>
          <p:sp>
            <p:nvSpPr>
              <p:cNvPr id="4640" name="Google Shape;4640;p30"/>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30"/>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30"/>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30"/>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30"/>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30"/>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6" name="Google Shape;4646;p30"/>
            <p:cNvGrpSpPr/>
            <p:nvPr/>
          </p:nvGrpSpPr>
          <p:grpSpPr>
            <a:xfrm>
              <a:off x="-252633" y="4098388"/>
              <a:ext cx="1187844" cy="1134819"/>
              <a:chOff x="287292" y="3972850"/>
              <a:chExt cx="1187844" cy="1134819"/>
            </a:xfrm>
          </p:grpSpPr>
          <p:sp>
            <p:nvSpPr>
              <p:cNvPr id="4647" name="Google Shape;4647;p30"/>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30"/>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30"/>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30"/>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30"/>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30"/>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30"/>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30"/>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30"/>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30"/>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30"/>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30"/>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30"/>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30"/>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30"/>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30"/>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30"/>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30"/>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30"/>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30"/>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30"/>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30"/>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30"/>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30"/>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30"/>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30"/>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30"/>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30"/>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30"/>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30"/>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30"/>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30"/>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30"/>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30"/>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30"/>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30"/>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30"/>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30"/>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30"/>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30"/>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30"/>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8" name="Google Shape;4688;p30"/>
            <p:cNvGrpSpPr/>
            <p:nvPr/>
          </p:nvGrpSpPr>
          <p:grpSpPr>
            <a:xfrm>
              <a:off x="497557" y="3828541"/>
              <a:ext cx="111691" cy="96746"/>
              <a:chOff x="511469" y="3533641"/>
              <a:chExt cx="111691" cy="96746"/>
            </a:xfrm>
          </p:grpSpPr>
          <p:sp>
            <p:nvSpPr>
              <p:cNvPr id="4689" name="Google Shape;4689;p30"/>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30"/>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30"/>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2" name="Google Shape;4692;p30"/>
            <p:cNvSpPr/>
            <p:nvPr/>
          </p:nvSpPr>
          <p:spPr>
            <a:xfrm>
              <a:off x="1061766" y="4740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30"/>
            <p:cNvSpPr/>
            <p:nvPr/>
          </p:nvSpPr>
          <p:spPr>
            <a:xfrm>
              <a:off x="1266108" y="50066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30"/>
            <p:cNvSpPr/>
            <p:nvPr/>
          </p:nvSpPr>
          <p:spPr>
            <a:xfrm>
              <a:off x="57151" y="40831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30"/>
            <p:cNvSpPr/>
            <p:nvPr/>
          </p:nvSpPr>
          <p:spPr>
            <a:xfrm>
              <a:off x="888199" y="44978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30"/>
            <p:cNvSpPr/>
            <p:nvPr/>
          </p:nvSpPr>
          <p:spPr>
            <a:xfrm>
              <a:off x="1122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30"/>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30"/>
            <p:cNvSpPr/>
            <p:nvPr/>
          </p:nvSpPr>
          <p:spPr>
            <a:xfrm>
              <a:off x="639704" y="4634616"/>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9" name="Google Shape;4699;p30"/>
          <p:cNvGrpSpPr/>
          <p:nvPr/>
        </p:nvGrpSpPr>
        <p:grpSpPr>
          <a:xfrm flipH="1">
            <a:off x="7871118" y="48085"/>
            <a:ext cx="581335" cy="634588"/>
            <a:chOff x="1169653" y="125998"/>
            <a:chExt cx="342002" cy="326317"/>
          </a:xfrm>
        </p:grpSpPr>
        <p:sp>
          <p:nvSpPr>
            <p:cNvPr id="4700" name="Google Shape;4700;p30"/>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30"/>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30"/>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3" name="Google Shape;4703;p30"/>
          <p:cNvGrpSpPr/>
          <p:nvPr/>
        </p:nvGrpSpPr>
        <p:grpSpPr>
          <a:xfrm flipH="1">
            <a:off x="8231101" y="-225"/>
            <a:ext cx="1383197" cy="1710405"/>
            <a:chOff x="-490086" y="0"/>
            <a:chExt cx="1575215" cy="1947626"/>
          </a:xfrm>
        </p:grpSpPr>
        <p:grpSp>
          <p:nvGrpSpPr>
            <p:cNvPr id="4704" name="Google Shape;4704;p30"/>
            <p:cNvGrpSpPr/>
            <p:nvPr/>
          </p:nvGrpSpPr>
          <p:grpSpPr>
            <a:xfrm rot="554175">
              <a:off x="-377986" y="98660"/>
              <a:ext cx="1351016" cy="1505965"/>
              <a:chOff x="-257414" y="402406"/>
              <a:chExt cx="1351063" cy="1506018"/>
            </a:xfrm>
          </p:grpSpPr>
          <p:sp>
            <p:nvSpPr>
              <p:cNvPr id="4705" name="Google Shape;4705;p30"/>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30"/>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30"/>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30"/>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30"/>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30"/>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30"/>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30"/>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13" name="Google Shape;4713;p30"/>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4" name="Google Shape;4714;p30"/>
          <p:cNvGrpSpPr/>
          <p:nvPr/>
        </p:nvGrpSpPr>
        <p:grpSpPr>
          <a:xfrm flipH="1">
            <a:off x="-492952" y="3411052"/>
            <a:ext cx="2708236" cy="1832467"/>
            <a:chOff x="6906089" y="3487252"/>
            <a:chExt cx="2708236" cy="1832467"/>
          </a:xfrm>
        </p:grpSpPr>
        <p:sp>
          <p:nvSpPr>
            <p:cNvPr id="4715" name="Google Shape;4715;p30"/>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30"/>
            <p:cNvSpPr/>
            <p:nvPr/>
          </p:nvSpPr>
          <p:spPr>
            <a:xfrm>
              <a:off x="6906089" y="4810514"/>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17" name="Google Shape;4717;p30"/>
            <p:cNvGrpSpPr/>
            <p:nvPr/>
          </p:nvGrpSpPr>
          <p:grpSpPr>
            <a:xfrm rot="-1253440">
              <a:off x="8393308" y="3636190"/>
              <a:ext cx="1048937" cy="1158529"/>
              <a:chOff x="8231925" y="3292177"/>
              <a:chExt cx="1048895" cy="1158482"/>
            </a:xfrm>
          </p:grpSpPr>
          <p:sp>
            <p:nvSpPr>
              <p:cNvPr id="4718" name="Google Shape;4718;p30"/>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30"/>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30"/>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30"/>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30"/>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30"/>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30"/>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5" name="Google Shape;4725;p30"/>
            <p:cNvGrpSpPr/>
            <p:nvPr/>
          </p:nvGrpSpPr>
          <p:grpSpPr>
            <a:xfrm flipH="1" rot="2700000">
              <a:off x="8159393" y="4829632"/>
              <a:ext cx="408102" cy="405131"/>
              <a:chOff x="233409" y="90004"/>
              <a:chExt cx="408106" cy="405134"/>
            </a:xfrm>
          </p:grpSpPr>
          <p:sp>
            <p:nvSpPr>
              <p:cNvPr id="4726" name="Google Shape;4726;p30"/>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30"/>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30"/>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30"/>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30"/>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30"/>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30"/>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30"/>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30"/>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35" name="Google Shape;4735;p30"/>
          <p:cNvGrpSpPr/>
          <p:nvPr/>
        </p:nvGrpSpPr>
        <p:grpSpPr>
          <a:xfrm flipH="1" rot="456874">
            <a:off x="-90764" y="483230"/>
            <a:ext cx="499912" cy="355339"/>
            <a:chOff x="8213498" y="948701"/>
            <a:chExt cx="611658" cy="434768"/>
          </a:xfrm>
        </p:grpSpPr>
        <p:sp>
          <p:nvSpPr>
            <p:cNvPr id="4736" name="Google Shape;4736;p30"/>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30"/>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30"/>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30"/>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30"/>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30"/>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30"/>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30"/>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30"/>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5" name="Google Shape;4745;p30"/>
          <p:cNvGrpSpPr/>
          <p:nvPr/>
        </p:nvGrpSpPr>
        <p:grpSpPr>
          <a:xfrm flipH="1">
            <a:off x="63098" y="-64045"/>
            <a:ext cx="417321" cy="551164"/>
            <a:chOff x="8556864" y="319795"/>
            <a:chExt cx="705768" cy="1177197"/>
          </a:xfrm>
        </p:grpSpPr>
        <p:sp>
          <p:nvSpPr>
            <p:cNvPr id="4746" name="Google Shape;4746;p30"/>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30"/>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30"/>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30"/>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30"/>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30"/>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30"/>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30"/>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30"/>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30"/>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30"/>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30"/>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30"/>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30"/>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30"/>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30"/>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30"/>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3" name="Google Shape;4763;p30"/>
          <p:cNvGrpSpPr/>
          <p:nvPr/>
        </p:nvGrpSpPr>
        <p:grpSpPr>
          <a:xfrm flipH="1">
            <a:off x="1275201" y="-1193"/>
            <a:ext cx="94468" cy="71882"/>
            <a:chOff x="7529664" y="637523"/>
            <a:chExt cx="115572" cy="87940"/>
          </a:xfrm>
        </p:grpSpPr>
        <p:sp>
          <p:nvSpPr>
            <p:cNvPr id="4764" name="Google Shape;4764;p30"/>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30"/>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30"/>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7" name="Google Shape;4767;p30"/>
          <p:cNvGrpSpPr/>
          <p:nvPr/>
        </p:nvGrpSpPr>
        <p:grpSpPr>
          <a:xfrm flipH="1">
            <a:off x="350904" y="-80137"/>
            <a:ext cx="834233" cy="329219"/>
            <a:chOff x="7778276" y="-85874"/>
            <a:chExt cx="1020594" cy="402764"/>
          </a:xfrm>
        </p:grpSpPr>
        <p:sp>
          <p:nvSpPr>
            <p:cNvPr id="4768" name="Google Shape;4768;p30"/>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30"/>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30"/>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30"/>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30"/>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30"/>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4" name="Google Shape;4774;p30"/>
          <p:cNvSpPr/>
          <p:nvPr/>
        </p:nvSpPr>
        <p:spPr>
          <a:xfrm flipH="1">
            <a:off x="586313" y="672282"/>
            <a:ext cx="33909" cy="27755"/>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30"/>
          <p:cNvSpPr/>
          <p:nvPr/>
        </p:nvSpPr>
        <p:spPr>
          <a:xfrm flipH="1">
            <a:off x="1062990" y="269470"/>
            <a:ext cx="38001" cy="287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30"/>
          <p:cNvSpPr/>
          <p:nvPr/>
        </p:nvSpPr>
        <p:spPr>
          <a:xfrm flipH="1">
            <a:off x="62810" y="882340"/>
            <a:ext cx="38001" cy="287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30"/>
          <p:cNvSpPr/>
          <p:nvPr/>
        </p:nvSpPr>
        <p:spPr>
          <a:xfrm flipH="1">
            <a:off x="698359" y="416510"/>
            <a:ext cx="56494" cy="42124"/>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30"/>
          <p:cNvSpPr/>
          <p:nvPr/>
        </p:nvSpPr>
        <p:spPr>
          <a:xfrm flipH="1">
            <a:off x="466682" y="416524"/>
            <a:ext cx="56494" cy="42093"/>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79" name="Google Shape;4779;p30"/>
          <p:cNvGrpSpPr/>
          <p:nvPr/>
        </p:nvGrpSpPr>
        <p:grpSpPr>
          <a:xfrm flipH="1" rot="1110619">
            <a:off x="189893" y="30682"/>
            <a:ext cx="638273" cy="267183"/>
            <a:chOff x="7936040" y="253594"/>
            <a:chExt cx="780871" cy="326875"/>
          </a:xfrm>
        </p:grpSpPr>
        <p:sp>
          <p:nvSpPr>
            <p:cNvPr id="4780" name="Google Shape;4780;p30"/>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30"/>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30"/>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30"/>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30"/>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30"/>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30"/>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5" name="Shape 325"/>
        <p:cNvGrpSpPr/>
        <p:nvPr/>
      </p:nvGrpSpPr>
      <p:grpSpPr>
        <a:xfrm>
          <a:off x="0" y="0"/>
          <a:ext cx="0" cy="0"/>
          <a:chOff x="0" y="0"/>
          <a:chExt cx="0" cy="0"/>
        </a:xfrm>
      </p:grpSpPr>
      <p:sp>
        <p:nvSpPr>
          <p:cNvPr id="326" name="Google Shape;326;p4"/>
          <p:cNvSpPr/>
          <p:nvPr/>
        </p:nvSpPr>
        <p:spPr>
          <a:xfrm>
            <a:off x="-1185632" y="-1394975"/>
            <a:ext cx="6874675" cy="2088300"/>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327" name="Google Shape;327;p4"/>
          <p:cNvSpPr/>
          <p:nvPr/>
        </p:nvSpPr>
        <p:spPr>
          <a:xfrm flipH="1" rot="9641010">
            <a:off x="7044794" y="-1863622"/>
            <a:ext cx="5482514" cy="2005427"/>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328" name="Google Shape;328;p4"/>
          <p:cNvSpPr/>
          <p:nvPr/>
        </p:nvSpPr>
        <p:spPr>
          <a:xfrm>
            <a:off x="871073" y="4874044"/>
            <a:ext cx="7189500" cy="903275"/>
          </a:xfrm>
          <a:custGeom>
            <a:rect b="b" l="l" r="r" t="t"/>
            <a:pathLst>
              <a:path extrusionOk="0" h="36131" w="287580">
                <a:moveTo>
                  <a:pt x="32371" y="1807"/>
                </a:moveTo>
                <a:cubicBezTo>
                  <a:pt x="44897" y="-2570"/>
                  <a:pt x="70859" y="6812"/>
                  <a:pt x="91565" y="6512"/>
                </a:cubicBezTo>
                <a:cubicBezTo>
                  <a:pt x="112271" y="6212"/>
                  <a:pt x="140461" y="143"/>
                  <a:pt x="156608" y="6"/>
                </a:cubicBezTo>
                <a:cubicBezTo>
                  <a:pt x="172756" y="-130"/>
                  <a:pt x="179223" y="1980"/>
                  <a:pt x="188450" y="5693"/>
                </a:cubicBezTo>
                <a:cubicBezTo>
                  <a:pt x="197677" y="9407"/>
                  <a:pt x="202367" y="18429"/>
                  <a:pt x="211971" y="22287"/>
                </a:cubicBezTo>
                <a:cubicBezTo>
                  <a:pt x="221575" y="26145"/>
                  <a:pt x="237594" y="27058"/>
                  <a:pt x="246074" y="28840"/>
                </a:cubicBezTo>
                <a:cubicBezTo>
                  <a:pt x="254554" y="30623"/>
                  <a:pt x="258816" y="31903"/>
                  <a:pt x="262852" y="32982"/>
                </a:cubicBezTo>
                <a:cubicBezTo>
                  <a:pt x="266888" y="34061"/>
                  <a:pt x="311366" y="35350"/>
                  <a:pt x="270292" y="35315"/>
                </a:cubicBezTo>
                <a:cubicBezTo>
                  <a:pt x="229218" y="35280"/>
                  <a:pt x="56061" y="38359"/>
                  <a:pt x="16407" y="32774"/>
                </a:cubicBezTo>
                <a:cubicBezTo>
                  <a:pt x="-23246" y="27189"/>
                  <a:pt x="19845" y="6184"/>
                  <a:pt x="32371" y="1807"/>
                </a:cubicBezTo>
                <a:close/>
              </a:path>
            </a:pathLst>
          </a:custGeom>
          <a:solidFill>
            <a:schemeClr val="accent2"/>
          </a:solidFill>
          <a:ln>
            <a:noFill/>
          </a:ln>
        </p:spPr>
      </p:sp>
      <p:sp>
        <p:nvSpPr>
          <p:cNvPr id="329" name="Google Shape;329;p4"/>
          <p:cNvSpPr/>
          <p:nvPr/>
        </p:nvSpPr>
        <p:spPr>
          <a:xfrm>
            <a:off x="-415385" y="4261534"/>
            <a:ext cx="3689500" cy="1387075"/>
          </a:xfrm>
          <a:custGeom>
            <a:rect b="b" l="l" r="r" t="t"/>
            <a:pathLst>
              <a:path extrusionOk="0" h="55483" w="147580">
                <a:moveTo>
                  <a:pt x="8515" y="10931"/>
                </a:moveTo>
                <a:cubicBezTo>
                  <a:pt x="12181" y="2414"/>
                  <a:pt x="25818" y="-1762"/>
                  <a:pt x="33522" y="701"/>
                </a:cubicBezTo>
                <a:cubicBezTo>
                  <a:pt x="41226" y="3164"/>
                  <a:pt x="48615" y="22487"/>
                  <a:pt x="54740" y="25708"/>
                </a:cubicBezTo>
                <a:cubicBezTo>
                  <a:pt x="60866" y="28929"/>
                  <a:pt x="65073" y="17989"/>
                  <a:pt x="70275" y="20025"/>
                </a:cubicBezTo>
                <a:cubicBezTo>
                  <a:pt x="75477" y="22061"/>
                  <a:pt x="81253" y="33732"/>
                  <a:pt x="85954" y="37924"/>
                </a:cubicBezTo>
                <a:cubicBezTo>
                  <a:pt x="90656" y="42116"/>
                  <a:pt x="90946" y="43797"/>
                  <a:pt x="98484" y="45176"/>
                </a:cubicBezTo>
                <a:cubicBezTo>
                  <a:pt x="106022" y="46555"/>
                  <a:pt x="124391" y="44911"/>
                  <a:pt x="131183" y="46200"/>
                </a:cubicBezTo>
                <a:cubicBezTo>
                  <a:pt x="137976" y="47489"/>
                  <a:pt x="159182" y="51979"/>
                  <a:pt x="139239" y="52912"/>
                </a:cubicBezTo>
                <a:cubicBezTo>
                  <a:pt x="119297" y="53846"/>
                  <a:pt x="33315" y="58798"/>
                  <a:pt x="11528" y="51801"/>
                </a:cubicBezTo>
                <a:cubicBezTo>
                  <a:pt x="-10259" y="44804"/>
                  <a:pt x="4849" y="19448"/>
                  <a:pt x="8515" y="10931"/>
                </a:cubicBezTo>
                <a:close/>
              </a:path>
            </a:pathLst>
          </a:custGeom>
          <a:solidFill>
            <a:schemeClr val="lt2"/>
          </a:solidFill>
          <a:ln>
            <a:noFill/>
          </a:ln>
        </p:spPr>
      </p:sp>
      <p:sp>
        <p:nvSpPr>
          <p:cNvPr id="330" name="Google Shape;330;p4"/>
          <p:cNvSpPr/>
          <p:nvPr/>
        </p:nvSpPr>
        <p:spPr>
          <a:xfrm flipH="1" rot="1120998">
            <a:off x="8585663" y="4622190"/>
            <a:ext cx="343853" cy="297613"/>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 name="Google Shape;331;p4"/>
          <p:cNvGrpSpPr/>
          <p:nvPr/>
        </p:nvGrpSpPr>
        <p:grpSpPr>
          <a:xfrm flipH="1">
            <a:off x="-63558" y="4415385"/>
            <a:ext cx="807677" cy="784906"/>
            <a:chOff x="8197580" y="4205811"/>
            <a:chExt cx="998242" cy="969977"/>
          </a:xfrm>
        </p:grpSpPr>
        <p:sp>
          <p:nvSpPr>
            <p:cNvPr id="332" name="Google Shape;332;p4"/>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 name="Google Shape;349;p4"/>
          <p:cNvGrpSpPr/>
          <p:nvPr/>
        </p:nvGrpSpPr>
        <p:grpSpPr>
          <a:xfrm>
            <a:off x="8236231" y="-93479"/>
            <a:ext cx="910774" cy="885126"/>
            <a:chOff x="8236231" y="-93479"/>
            <a:chExt cx="910774" cy="885126"/>
          </a:xfrm>
        </p:grpSpPr>
        <p:sp>
          <p:nvSpPr>
            <p:cNvPr id="350" name="Google Shape;350;p4"/>
            <p:cNvSpPr/>
            <p:nvPr/>
          </p:nvSpPr>
          <p:spPr>
            <a:xfrm flipH="1" rot="-5400000">
              <a:off x="8649580" y="294221"/>
              <a:ext cx="556825" cy="438025"/>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
            <p:cNvSpPr/>
            <p:nvPr/>
          </p:nvSpPr>
          <p:spPr>
            <a:xfrm flipH="1" rot="-5400000">
              <a:off x="8836512" y="358454"/>
              <a:ext cx="296735" cy="292871"/>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
            <p:cNvSpPr/>
            <p:nvPr/>
          </p:nvSpPr>
          <p:spPr>
            <a:xfrm flipH="1" rot="-5400000">
              <a:off x="8820940" y="564011"/>
              <a:ext cx="126939" cy="105673"/>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
            <p:cNvSpPr/>
            <p:nvPr/>
          </p:nvSpPr>
          <p:spPr>
            <a:xfrm flipH="1" rot="-5400000">
              <a:off x="8852619" y="426742"/>
              <a:ext cx="218941" cy="157771"/>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
            <p:cNvSpPr/>
            <p:nvPr/>
          </p:nvSpPr>
          <p:spPr>
            <a:xfrm flipH="1" rot="-5400000">
              <a:off x="8974822" y="356091"/>
              <a:ext cx="194757" cy="9111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
            <p:cNvSpPr/>
            <p:nvPr/>
          </p:nvSpPr>
          <p:spPr>
            <a:xfrm flipH="1" rot="-5400000">
              <a:off x="8499952" y="13841"/>
              <a:ext cx="704494" cy="540398"/>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
            <p:cNvSpPr/>
            <p:nvPr/>
          </p:nvSpPr>
          <p:spPr>
            <a:xfrm flipH="1" rot="-5400000">
              <a:off x="8557210" y="-21018"/>
              <a:ext cx="638269" cy="493346"/>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
            <p:cNvSpPr/>
            <p:nvPr/>
          </p:nvSpPr>
          <p:spPr>
            <a:xfrm flipH="1" rot="-5400000">
              <a:off x="8620455" y="385536"/>
              <a:ext cx="147669" cy="118134"/>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
            <p:cNvSpPr/>
            <p:nvPr/>
          </p:nvSpPr>
          <p:spPr>
            <a:xfrm flipH="1" rot="-5400000">
              <a:off x="8679774" y="257855"/>
              <a:ext cx="186100" cy="184054"/>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
            <p:cNvSpPr/>
            <p:nvPr/>
          </p:nvSpPr>
          <p:spPr>
            <a:xfrm flipH="1" rot="-5400000">
              <a:off x="8769138" y="132233"/>
              <a:ext cx="213274" cy="206104"/>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
            <p:cNvSpPr/>
            <p:nvPr/>
          </p:nvSpPr>
          <p:spPr>
            <a:xfrm flipH="1" rot="-5400000">
              <a:off x="8893244" y="31419"/>
              <a:ext cx="177870" cy="170311"/>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
            <p:cNvSpPr/>
            <p:nvPr/>
          </p:nvSpPr>
          <p:spPr>
            <a:xfrm flipH="1" rot="-5400000">
              <a:off x="8382524" y="-164189"/>
              <a:ext cx="540094" cy="687105"/>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
            <p:cNvSpPr/>
            <p:nvPr/>
          </p:nvSpPr>
          <p:spPr>
            <a:xfrm flipH="1" rot="-5400000">
              <a:off x="8354459" y="313798"/>
              <a:ext cx="223677" cy="2247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
            <p:cNvSpPr/>
            <p:nvPr/>
          </p:nvSpPr>
          <p:spPr>
            <a:xfrm flipH="1" rot="-5400000">
              <a:off x="8391129" y="-5131"/>
              <a:ext cx="72980" cy="24985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
            <p:cNvSpPr/>
            <p:nvPr/>
          </p:nvSpPr>
          <p:spPr>
            <a:xfrm flipH="1" rot="-5400000">
              <a:off x="8376782" y="333711"/>
              <a:ext cx="196543" cy="96122"/>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
            <p:cNvSpPr/>
            <p:nvPr/>
          </p:nvSpPr>
          <p:spPr>
            <a:xfrm flipH="1" rot="-5400000">
              <a:off x="8224318" y="346812"/>
              <a:ext cx="209819" cy="120464"/>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
            <p:cNvSpPr/>
            <p:nvPr/>
          </p:nvSpPr>
          <p:spPr>
            <a:xfrm flipH="1" rot="-5400000">
              <a:off x="8272009" y="12553"/>
              <a:ext cx="112693" cy="184248"/>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4"/>
          <p:cNvGrpSpPr/>
          <p:nvPr/>
        </p:nvGrpSpPr>
        <p:grpSpPr>
          <a:xfrm flipH="1">
            <a:off x="1564702" y="4691680"/>
            <a:ext cx="671885" cy="526763"/>
            <a:chOff x="6116480" y="4524652"/>
            <a:chExt cx="830410" cy="650968"/>
          </a:xfrm>
        </p:grpSpPr>
        <p:sp>
          <p:nvSpPr>
            <p:cNvPr id="368" name="Google Shape;368;p4"/>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4"/>
          <p:cNvGrpSpPr/>
          <p:nvPr/>
        </p:nvGrpSpPr>
        <p:grpSpPr>
          <a:xfrm flipH="1" rot="1811991">
            <a:off x="2819209" y="4623794"/>
            <a:ext cx="397741" cy="673114"/>
            <a:chOff x="4966680" y="4437444"/>
            <a:chExt cx="491575" cy="831771"/>
          </a:xfrm>
        </p:grpSpPr>
        <p:sp>
          <p:nvSpPr>
            <p:cNvPr id="377" name="Google Shape;377;p4"/>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p4"/>
          <p:cNvGrpSpPr/>
          <p:nvPr/>
        </p:nvGrpSpPr>
        <p:grpSpPr>
          <a:xfrm flipH="1" rot="5073177">
            <a:off x="7558162" y="4538326"/>
            <a:ext cx="536383" cy="670805"/>
            <a:chOff x="3291645" y="4438907"/>
            <a:chExt cx="662976" cy="829031"/>
          </a:xfrm>
        </p:grpSpPr>
        <p:sp>
          <p:nvSpPr>
            <p:cNvPr id="383" name="Google Shape;383;p4"/>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4"/>
          <p:cNvGrpSpPr/>
          <p:nvPr/>
        </p:nvGrpSpPr>
        <p:grpSpPr>
          <a:xfrm flipH="1">
            <a:off x="882189" y="4831382"/>
            <a:ext cx="512422" cy="596365"/>
            <a:chOff x="7255010" y="4438892"/>
            <a:chExt cx="633323" cy="736981"/>
          </a:xfrm>
        </p:grpSpPr>
        <p:sp>
          <p:nvSpPr>
            <p:cNvPr id="394" name="Google Shape;394;p4"/>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 name="Google Shape;401;p4"/>
          <p:cNvGrpSpPr/>
          <p:nvPr/>
        </p:nvGrpSpPr>
        <p:grpSpPr>
          <a:xfrm flipH="1">
            <a:off x="6944760" y="4597146"/>
            <a:ext cx="522232" cy="553170"/>
            <a:chOff x="4174996" y="4517026"/>
            <a:chExt cx="645448" cy="683601"/>
          </a:xfrm>
        </p:grpSpPr>
        <p:sp>
          <p:nvSpPr>
            <p:cNvPr id="402" name="Google Shape;402;p4"/>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4"/>
          <p:cNvSpPr/>
          <p:nvPr/>
        </p:nvSpPr>
        <p:spPr>
          <a:xfrm flipH="1" rot="-5400000">
            <a:off x="2393335" y="4697132"/>
            <a:ext cx="248124" cy="221421"/>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7" name="Google Shape;407;p4"/>
          <p:cNvGrpSpPr/>
          <p:nvPr/>
        </p:nvGrpSpPr>
        <p:grpSpPr>
          <a:xfrm flipH="1">
            <a:off x="2231790" y="-67234"/>
            <a:ext cx="571198" cy="448012"/>
            <a:chOff x="2246497" y="-36012"/>
            <a:chExt cx="829747" cy="650802"/>
          </a:xfrm>
        </p:grpSpPr>
        <p:sp>
          <p:nvSpPr>
            <p:cNvPr id="408" name="Google Shape;408;p4"/>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4"/>
          <p:cNvGrpSpPr/>
          <p:nvPr/>
        </p:nvGrpSpPr>
        <p:grpSpPr>
          <a:xfrm flipH="1">
            <a:off x="1471576" y="-94298"/>
            <a:ext cx="339251" cy="572679"/>
            <a:chOff x="3687755" y="-75325"/>
            <a:chExt cx="492810" cy="831899"/>
          </a:xfrm>
        </p:grpSpPr>
        <p:sp>
          <p:nvSpPr>
            <p:cNvPr id="417" name="Google Shape;417;p4"/>
            <p:cNvSpPr/>
            <p:nvPr/>
          </p:nvSpPr>
          <p:spPr>
            <a:xfrm rot="5400000">
              <a:off x="3549971" y="124574"/>
              <a:ext cx="812089" cy="449099"/>
            </a:xfrm>
            <a:custGeom>
              <a:rect b="b" l="l" r="r" t="t"/>
              <a:pathLst>
                <a:path extrusionOk="0" h="10541" w="19062">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
            <p:cNvSpPr/>
            <p:nvPr/>
          </p:nvSpPr>
          <p:spPr>
            <a:xfrm rot="5400000">
              <a:off x="3498549" y="113881"/>
              <a:ext cx="831899" cy="453488"/>
            </a:xfrm>
            <a:custGeom>
              <a:rect b="b" l="l" r="r" t="t"/>
              <a:pathLst>
                <a:path extrusionOk="0" h="10644" w="19527">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
            <p:cNvSpPr/>
            <p:nvPr/>
          </p:nvSpPr>
          <p:spPr>
            <a:xfrm rot="5400000">
              <a:off x="3995260" y="427493"/>
              <a:ext cx="171560" cy="184480"/>
            </a:xfrm>
            <a:custGeom>
              <a:rect b="b" l="l" r="r" t="t"/>
              <a:pathLst>
                <a:path extrusionOk="0" h="4330" w="4027">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
            <p:cNvSpPr/>
            <p:nvPr/>
          </p:nvSpPr>
          <p:spPr>
            <a:xfrm rot="5400000">
              <a:off x="3870090" y="209661"/>
              <a:ext cx="227923" cy="270073"/>
            </a:xfrm>
            <a:custGeom>
              <a:rect b="b" l="l" r="r" t="t"/>
              <a:pathLst>
                <a:path extrusionOk="0" h="6339" w="535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
            <p:cNvSpPr/>
            <p:nvPr/>
          </p:nvSpPr>
          <p:spPr>
            <a:xfrm rot="5400000">
              <a:off x="3771231" y="46045"/>
              <a:ext cx="193373" cy="231303"/>
            </a:xfrm>
            <a:custGeom>
              <a:rect b="b" l="l" r="r" t="t"/>
              <a:pathLst>
                <a:path extrusionOk="0" h="5429" w="4539">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2" name="Google Shape;422;p4"/>
          <p:cNvGrpSpPr/>
          <p:nvPr/>
        </p:nvGrpSpPr>
        <p:grpSpPr>
          <a:xfrm flipH="1">
            <a:off x="318488" y="-93476"/>
            <a:ext cx="456374" cy="566000"/>
            <a:chOff x="5192642" y="-74132"/>
            <a:chExt cx="662948" cy="822197"/>
          </a:xfrm>
        </p:grpSpPr>
        <p:sp>
          <p:nvSpPr>
            <p:cNvPr id="423" name="Google Shape;423;p4"/>
            <p:cNvSpPr/>
            <p:nvPr/>
          </p:nvSpPr>
          <p:spPr>
            <a:xfrm rot="5400000">
              <a:off x="5164026" y="-35873"/>
              <a:ext cx="729823" cy="653305"/>
            </a:xfrm>
            <a:custGeom>
              <a:rect b="b" l="l" r="r" t="t"/>
              <a:pathLst>
                <a:path extrusionOk="0" h="15334" w="17131">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
            <p:cNvSpPr/>
            <p:nvPr/>
          </p:nvSpPr>
          <p:spPr>
            <a:xfrm rot="5400000">
              <a:off x="5276098" y="445961"/>
              <a:ext cx="79667" cy="221546"/>
            </a:xfrm>
            <a:custGeom>
              <a:rect b="b" l="l" r="r" t="t"/>
              <a:pathLst>
                <a:path extrusionOk="0" h="5200" w="187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
            <p:cNvSpPr/>
            <p:nvPr/>
          </p:nvSpPr>
          <p:spPr>
            <a:xfrm rot="5400000">
              <a:off x="5432243" y="558818"/>
              <a:ext cx="266436" cy="82057"/>
            </a:xfrm>
            <a:custGeom>
              <a:rect b="b" l="l" r="r" t="t"/>
              <a:pathLst>
                <a:path extrusionOk="0" h="1926" w="6254">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
            <p:cNvSpPr/>
            <p:nvPr/>
          </p:nvSpPr>
          <p:spPr>
            <a:xfrm rot="5400000">
              <a:off x="5529564" y="261851"/>
              <a:ext cx="35573" cy="251881"/>
            </a:xfrm>
            <a:custGeom>
              <a:rect b="b" l="l" r="r" t="t"/>
              <a:pathLst>
                <a:path extrusionOk="0" h="5912" w="835">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
            <p:cNvSpPr/>
            <p:nvPr/>
          </p:nvSpPr>
          <p:spPr>
            <a:xfrm rot="5400000">
              <a:off x="5667433" y="324651"/>
              <a:ext cx="219872" cy="81205"/>
            </a:xfrm>
            <a:custGeom>
              <a:rect b="b" l="l" r="r" t="t"/>
              <a:pathLst>
                <a:path extrusionOk="0" h="1906" w="5161">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
            <p:cNvSpPr/>
            <p:nvPr/>
          </p:nvSpPr>
          <p:spPr>
            <a:xfrm rot="5400000">
              <a:off x="5193878" y="506590"/>
              <a:ext cx="35573" cy="38046"/>
            </a:xfrm>
            <a:custGeom>
              <a:rect b="b" l="l" r="r" t="t"/>
              <a:pathLst>
                <a:path extrusionOk="0" h="893" w="835">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
            <p:cNvSpPr/>
            <p:nvPr/>
          </p:nvSpPr>
          <p:spPr>
            <a:xfrm rot="5400000">
              <a:off x="5189831" y="625793"/>
              <a:ext cx="46905" cy="35575"/>
            </a:xfrm>
            <a:custGeom>
              <a:rect b="b" l="l" r="r" t="t"/>
              <a:pathLst>
                <a:path extrusionOk="0" h="835" w="1101">
                  <a:moveTo>
                    <a:pt x="567" y="1"/>
                  </a:moveTo>
                  <a:cubicBezTo>
                    <a:pt x="0" y="1"/>
                    <a:pt x="0" y="835"/>
                    <a:pt x="567" y="835"/>
                  </a:cubicBezTo>
                  <a:cubicBezTo>
                    <a:pt x="1101" y="835"/>
                    <a:pt x="1101" y="1"/>
                    <a:pt x="5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
            <p:cNvSpPr/>
            <p:nvPr/>
          </p:nvSpPr>
          <p:spPr>
            <a:xfrm rot="5400000">
              <a:off x="5510078" y="710531"/>
              <a:ext cx="35573" cy="39495"/>
            </a:xfrm>
            <a:custGeom>
              <a:rect b="b" l="l" r="r" t="t"/>
              <a:pathLst>
                <a:path extrusionOk="0" h="927" w="835">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
            <p:cNvSpPr/>
            <p:nvPr/>
          </p:nvSpPr>
          <p:spPr>
            <a:xfrm rot="5400000">
              <a:off x="5396584" y="380655"/>
              <a:ext cx="51166" cy="35575"/>
            </a:xfrm>
            <a:custGeom>
              <a:rect b="b" l="l" r="r" t="t"/>
              <a:pathLst>
                <a:path extrusionOk="0" h="835" w="1201">
                  <a:moveTo>
                    <a:pt x="567" y="0"/>
                  </a:moveTo>
                  <a:cubicBezTo>
                    <a:pt x="0" y="0"/>
                    <a:pt x="0" y="834"/>
                    <a:pt x="567" y="834"/>
                  </a:cubicBezTo>
                  <a:lnTo>
                    <a:pt x="667" y="834"/>
                  </a:lnTo>
                  <a:cubicBezTo>
                    <a:pt x="1201" y="834"/>
                    <a:pt x="1201" y="0"/>
                    <a:pt x="6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
            <p:cNvSpPr/>
            <p:nvPr/>
          </p:nvSpPr>
          <p:spPr>
            <a:xfrm rot="5400000">
              <a:off x="5793069" y="453144"/>
              <a:ext cx="51208" cy="35575"/>
            </a:xfrm>
            <a:custGeom>
              <a:rect b="b" l="l" r="r" t="t"/>
              <a:pathLst>
                <a:path extrusionOk="0" h="835" w="1202">
                  <a:moveTo>
                    <a:pt x="567" y="1"/>
                  </a:moveTo>
                  <a:cubicBezTo>
                    <a:pt x="0" y="1"/>
                    <a:pt x="0" y="835"/>
                    <a:pt x="567"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 name="Google Shape;433;p4"/>
          <p:cNvGrpSpPr/>
          <p:nvPr/>
        </p:nvGrpSpPr>
        <p:grpSpPr>
          <a:xfrm flipH="1">
            <a:off x="7467008" y="-52007"/>
            <a:ext cx="576735" cy="672391"/>
            <a:chOff x="1258903" y="17252"/>
            <a:chExt cx="632940" cy="737918"/>
          </a:xfrm>
        </p:grpSpPr>
        <p:sp>
          <p:nvSpPr>
            <p:cNvPr id="434" name="Google Shape;434;p4"/>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4"/>
          <p:cNvGrpSpPr/>
          <p:nvPr/>
        </p:nvGrpSpPr>
        <p:grpSpPr>
          <a:xfrm flipH="1">
            <a:off x="927014" y="-47959"/>
            <a:ext cx="444122" cy="471560"/>
            <a:chOff x="4326468" y="-8012"/>
            <a:chExt cx="645151" cy="685008"/>
          </a:xfrm>
        </p:grpSpPr>
        <p:sp>
          <p:nvSpPr>
            <p:cNvPr id="442" name="Google Shape;442;p4"/>
            <p:cNvSpPr/>
            <p:nvPr/>
          </p:nvSpPr>
          <p:spPr>
            <a:xfrm rot="5400000">
              <a:off x="4329204" y="76972"/>
              <a:ext cx="437996" cy="274589"/>
            </a:xfrm>
            <a:custGeom>
              <a:rect b="b" l="l" r="r" t="t"/>
              <a:pathLst>
                <a:path extrusionOk="0" h="6445" w="10281">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
            <p:cNvSpPr/>
            <p:nvPr/>
          </p:nvSpPr>
          <p:spPr>
            <a:xfrm rot="5400000">
              <a:off x="4286195" y="224699"/>
              <a:ext cx="360417" cy="279872"/>
            </a:xfrm>
            <a:custGeom>
              <a:rect b="b" l="l" r="r" t="t"/>
              <a:pathLst>
                <a:path extrusionOk="0" h="6569" w="846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
            <p:cNvSpPr/>
            <p:nvPr/>
          </p:nvSpPr>
          <p:spPr>
            <a:xfrm rot="5400000">
              <a:off x="4498491" y="197263"/>
              <a:ext cx="570533" cy="159982"/>
            </a:xfrm>
            <a:custGeom>
              <a:rect b="b" l="l" r="r" t="t"/>
              <a:pathLst>
                <a:path extrusionOk="0" h="3755" w="13392">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
            <p:cNvSpPr/>
            <p:nvPr/>
          </p:nvSpPr>
          <p:spPr>
            <a:xfrm rot="5400000">
              <a:off x="4603632" y="309010"/>
              <a:ext cx="481792" cy="254181"/>
            </a:xfrm>
            <a:custGeom>
              <a:rect b="b" l="l" r="r" t="t"/>
              <a:pathLst>
                <a:path extrusionOk="0" h="5966" w="11309">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6" name="Google Shape;446;p4"/>
          <p:cNvSpPr/>
          <p:nvPr/>
        </p:nvSpPr>
        <p:spPr>
          <a:xfrm flipH="1" rot="-7832722">
            <a:off x="47436" y="27480"/>
            <a:ext cx="202285" cy="166512"/>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
          <p:cNvSpPr txBox="1"/>
          <p:nvPr>
            <p:ph idx="1" type="body"/>
          </p:nvPr>
        </p:nvSpPr>
        <p:spPr>
          <a:xfrm>
            <a:off x="810000" y="873550"/>
            <a:ext cx="7524000" cy="3258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Roboto"/>
              <a:buAutoNum type="arabicPeriod"/>
              <a:defRPr sz="1200"/>
            </a:lvl1pPr>
            <a:lvl2pPr indent="-304800" lvl="1" marL="914400" rtl="0">
              <a:spcBef>
                <a:spcPts val="0"/>
              </a:spcBef>
              <a:spcAft>
                <a:spcPts val="0"/>
              </a:spcAft>
              <a:buClr>
                <a:srgbClr val="434343"/>
              </a:buClr>
              <a:buSzPts val="1200"/>
              <a:buFont typeface="Roboto Condensed Light"/>
              <a:buAutoNum type="alphaLcPeriod"/>
              <a:defRPr/>
            </a:lvl2pPr>
            <a:lvl3pPr indent="-304800" lvl="2" marL="1371600" rtl="0">
              <a:spcBef>
                <a:spcPts val="0"/>
              </a:spcBef>
              <a:spcAft>
                <a:spcPts val="0"/>
              </a:spcAft>
              <a:buClr>
                <a:srgbClr val="434343"/>
              </a:buClr>
              <a:buSzPts val="1200"/>
              <a:buFont typeface="Roboto Condensed Light"/>
              <a:buAutoNum type="romanLcPeriod"/>
              <a:defRPr/>
            </a:lvl3pPr>
            <a:lvl4pPr indent="-304800" lvl="3" marL="1828800" rtl="0">
              <a:spcBef>
                <a:spcPts val="0"/>
              </a:spcBef>
              <a:spcAft>
                <a:spcPts val="0"/>
              </a:spcAft>
              <a:buClr>
                <a:srgbClr val="434343"/>
              </a:buClr>
              <a:buSzPts val="1200"/>
              <a:buFont typeface="Roboto Condensed Light"/>
              <a:buAutoNum type="arabicPeriod"/>
              <a:defRPr/>
            </a:lvl4pPr>
            <a:lvl5pPr indent="-304800" lvl="4" marL="2286000" rtl="0">
              <a:spcBef>
                <a:spcPts val="0"/>
              </a:spcBef>
              <a:spcAft>
                <a:spcPts val="0"/>
              </a:spcAft>
              <a:buClr>
                <a:srgbClr val="434343"/>
              </a:buClr>
              <a:buSzPts val="1200"/>
              <a:buFont typeface="Roboto Condensed Light"/>
              <a:buAutoNum type="alphaLcPeriod"/>
              <a:defRPr/>
            </a:lvl5pPr>
            <a:lvl6pPr indent="-304800" lvl="5" marL="2743200" rtl="0">
              <a:spcBef>
                <a:spcPts val="0"/>
              </a:spcBef>
              <a:spcAft>
                <a:spcPts val="0"/>
              </a:spcAft>
              <a:buClr>
                <a:srgbClr val="434343"/>
              </a:buClr>
              <a:buSzPts val="1200"/>
              <a:buFont typeface="Roboto Condensed Light"/>
              <a:buAutoNum type="romanLcPeriod"/>
              <a:defRPr/>
            </a:lvl6pPr>
            <a:lvl7pPr indent="-304800" lvl="6" marL="3200400" rtl="0">
              <a:spcBef>
                <a:spcPts val="0"/>
              </a:spcBef>
              <a:spcAft>
                <a:spcPts val="0"/>
              </a:spcAft>
              <a:buClr>
                <a:srgbClr val="434343"/>
              </a:buClr>
              <a:buSzPts val="1200"/>
              <a:buFont typeface="Roboto Condensed Light"/>
              <a:buAutoNum type="arabicPeriod"/>
              <a:defRPr/>
            </a:lvl7pPr>
            <a:lvl8pPr indent="-304800" lvl="7" marL="3657600" rtl="0">
              <a:spcBef>
                <a:spcPts val="0"/>
              </a:spcBef>
              <a:spcAft>
                <a:spcPts val="0"/>
              </a:spcAft>
              <a:buClr>
                <a:srgbClr val="434343"/>
              </a:buClr>
              <a:buSzPts val="1200"/>
              <a:buFont typeface="Roboto Condensed Light"/>
              <a:buAutoNum type="alphaLcPeriod"/>
              <a:defRPr/>
            </a:lvl8pPr>
            <a:lvl9pPr indent="-304800" lvl="8" marL="4114800" rtl="0">
              <a:spcBef>
                <a:spcPts val="0"/>
              </a:spcBef>
              <a:spcAft>
                <a:spcPts val="0"/>
              </a:spcAft>
              <a:buClr>
                <a:srgbClr val="434343"/>
              </a:buClr>
              <a:buSzPts val="1200"/>
              <a:buFont typeface="Roboto Condensed Light"/>
              <a:buAutoNum type="romanLcPeriod"/>
              <a:defRPr/>
            </a:lvl9pPr>
          </a:lstStyle>
          <a:p/>
        </p:txBody>
      </p:sp>
      <p:sp>
        <p:nvSpPr>
          <p:cNvPr id="448" name="Google Shape;448;p4"/>
          <p:cNvSpPr txBox="1"/>
          <p:nvPr>
            <p:ph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1_1_1_1_1_1">
    <p:spTree>
      <p:nvGrpSpPr>
        <p:cNvPr id="4787" name="Shape 4787"/>
        <p:cNvGrpSpPr/>
        <p:nvPr/>
      </p:nvGrpSpPr>
      <p:grpSpPr>
        <a:xfrm>
          <a:off x="0" y="0"/>
          <a:ext cx="0" cy="0"/>
          <a:chOff x="0" y="0"/>
          <a:chExt cx="0" cy="0"/>
        </a:xfrm>
      </p:grpSpPr>
      <p:sp>
        <p:nvSpPr>
          <p:cNvPr id="4788" name="Google Shape;4788;p31"/>
          <p:cNvSpPr/>
          <p:nvPr/>
        </p:nvSpPr>
        <p:spPr>
          <a:xfrm>
            <a:off x="-865825" y="-22870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4789" name="Google Shape;4789;p31"/>
          <p:cNvSpPr/>
          <p:nvPr/>
        </p:nvSpPr>
        <p:spPr>
          <a:xfrm>
            <a:off x="6192325"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4790" name="Google Shape;4790;p31"/>
          <p:cNvSpPr/>
          <p:nvPr/>
        </p:nvSpPr>
        <p:spPr>
          <a:xfrm>
            <a:off x="2578900" y="4443462"/>
            <a:ext cx="8173600" cy="1019275"/>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4791" name="Google Shape;4791;p31"/>
          <p:cNvSpPr/>
          <p:nvPr/>
        </p:nvSpPr>
        <p:spPr>
          <a:xfrm>
            <a:off x="-1118909" y="4388213"/>
            <a:ext cx="6361450" cy="1233800"/>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4792" name="Google Shape;4792;p31"/>
          <p:cNvSpPr/>
          <p:nvPr/>
        </p:nvSpPr>
        <p:spPr>
          <a:xfrm flipH="1" rot="1121112">
            <a:off x="5872634" y="4790445"/>
            <a:ext cx="388189" cy="33598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93" name="Google Shape;4793;p31"/>
          <p:cNvGrpSpPr/>
          <p:nvPr/>
        </p:nvGrpSpPr>
        <p:grpSpPr>
          <a:xfrm flipH="1">
            <a:off x="-38343" y="4406353"/>
            <a:ext cx="781823" cy="759783"/>
            <a:chOff x="8197580" y="4205811"/>
            <a:chExt cx="998242" cy="969977"/>
          </a:xfrm>
        </p:grpSpPr>
        <p:sp>
          <p:nvSpPr>
            <p:cNvPr id="4794" name="Google Shape;4794;p31"/>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31"/>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31"/>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31"/>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31"/>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31"/>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31"/>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31"/>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31"/>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31"/>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31"/>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31"/>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31"/>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31"/>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31"/>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31"/>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31"/>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1" name="Google Shape;4811;p31"/>
          <p:cNvGrpSpPr/>
          <p:nvPr/>
        </p:nvGrpSpPr>
        <p:grpSpPr>
          <a:xfrm flipH="1">
            <a:off x="8302206" y="-128204"/>
            <a:ext cx="910774" cy="885126"/>
            <a:chOff x="-36607" y="-28910"/>
            <a:chExt cx="999532" cy="971385"/>
          </a:xfrm>
        </p:grpSpPr>
        <p:sp>
          <p:nvSpPr>
            <p:cNvPr id="4812" name="Google Shape;4812;p31"/>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31"/>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31"/>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31"/>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31"/>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31"/>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31"/>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31"/>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31"/>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31"/>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31"/>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31"/>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31"/>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31"/>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31"/>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31"/>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31"/>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9" name="Google Shape;4829;p31"/>
          <p:cNvGrpSpPr/>
          <p:nvPr/>
        </p:nvGrpSpPr>
        <p:grpSpPr>
          <a:xfrm flipH="1">
            <a:off x="2449092" y="4626472"/>
            <a:ext cx="605562" cy="757320"/>
            <a:chOff x="3291645" y="4438907"/>
            <a:chExt cx="662976" cy="829031"/>
          </a:xfrm>
        </p:grpSpPr>
        <p:sp>
          <p:nvSpPr>
            <p:cNvPr id="4830" name="Google Shape;4830;p31"/>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31"/>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31"/>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31"/>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31"/>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31"/>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31"/>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31"/>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31"/>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31"/>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0" name="Google Shape;4840;p31"/>
          <p:cNvGrpSpPr/>
          <p:nvPr/>
        </p:nvGrpSpPr>
        <p:grpSpPr>
          <a:xfrm flipH="1">
            <a:off x="1904002" y="4878896"/>
            <a:ext cx="578478" cy="673232"/>
            <a:chOff x="7255010" y="4438892"/>
            <a:chExt cx="633323" cy="736981"/>
          </a:xfrm>
        </p:grpSpPr>
        <p:sp>
          <p:nvSpPr>
            <p:cNvPr id="4841" name="Google Shape;4841;p31"/>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31"/>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31"/>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31"/>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31"/>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31"/>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31"/>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8" name="Google Shape;4848;p31"/>
          <p:cNvGrpSpPr/>
          <p:nvPr/>
        </p:nvGrpSpPr>
        <p:grpSpPr>
          <a:xfrm flipH="1">
            <a:off x="987212" y="4675622"/>
            <a:ext cx="589552" cy="624470"/>
            <a:chOff x="4174996" y="4517026"/>
            <a:chExt cx="645448" cy="683601"/>
          </a:xfrm>
        </p:grpSpPr>
        <p:sp>
          <p:nvSpPr>
            <p:cNvPr id="4849" name="Google Shape;4849;p31"/>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31"/>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31"/>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31"/>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53" name="Google Shape;4853;p31"/>
          <p:cNvSpPr/>
          <p:nvPr/>
        </p:nvSpPr>
        <p:spPr>
          <a:xfrm flipH="1" rot="-5400000">
            <a:off x="4097999" y="4700752"/>
            <a:ext cx="136678" cy="121975"/>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54" name="Google Shape;4854;p31"/>
          <p:cNvGrpSpPr/>
          <p:nvPr/>
        </p:nvGrpSpPr>
        <p:grpSpPr>
          <a:xfrm>
            <a:off x="6265209" y="-244224"/>
            <a:ext cx="968730" cy="759811"/>
            <a:chOff x="2246497" y="-36012"/>
            <a:chExt cx="829747" cy="650802"/>
          </a:xfrm>
        </p:grpSpPr>
        <p:sp>
          <p:nvSpPr>
            <p:cNvPr id="4855" name="Google Shape;4855;p31"/>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31"/>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31"/>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31"/>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31"/>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31"/>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31"/>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31"/>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3" name="Google Shape;4863;p31"/>
          <p:cNvGrpSpPr/>
          <p:nvPr/>
        </p:nvGrpSpPr>
        <p:grpSpPr>
          <a:xfrm flipH="1">
            <a:off x="7538458" y="-128207"/>
            <a:ext cx="576735" cy="672391"/>
            <a:chOff x="1258903" y="17252"/>
            <a:chExt cx="632940" cy="737918"/>
          </a:xfrm>
        </p:grpSpPr>
        <p:sp>
          <p:nvSpPr>
            <p:cNvPr id="4864" name="Google Shape;4864;p31"/>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31"/>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31"/>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31"/>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31"/>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31"/>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31"/>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1" name="Google Shape;4871;p31"/>
          <p:cNvGrpSpPr/>
          <p:nvPr/>
        </p:nvGrpSpPr>
        <p:grpSpPr>
          <a:xfrm flipH="1" rot="6830384">
            <a:off x="6063299" y="4627251"/>
            <a:ext cx="1023170" cy="802134"/>
            <a:chOff x="6116480" y="4524652"/>
            <a:chExt cx="830410" cy="650968"/>
          </a:xfrm>
        </p:grpSpPr>
        <p:sp>
          <p:nvSpPr>
            <p:cNvPr id="4872" name="Google Shape;4872;p31"/>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31"/>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31"/>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31"/>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31"/>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31"/>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31"/>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31"/>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80" name="Google Shape;4880;p31"/>
          <p:cNvSpPr/>
          <p:nvPr/>
        </p:nvSpPr>
        <p:spPr>
          <a:xfrm flipH="1" rot="-10128810">
            <a:off x="96146" y="654846"/>
            <a:ext cx="388196" cy="33599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81" name="Google Shape;4881;p31"/>
          <p:cNvGrpSpPr/>
          <p:nvPr/>
        </p:nvGrpSpPr>
        <p:grpSpPr>
          <a:xfrm flipH="1" rot="10350091">
            <a:off x="46818" y="-321022"/>
            <a:ext cx="605570" cy="757329"/>
            <a:chOff x="3291645" y="4438907"/>
            <a:chExt cx="662976" cy="829031"/>
          </a:xfrm>
        </p:grpSpPr>
        <p:sp>
          <p:nvSpPr>
            <p:cNvPr id="4882" name="Google Shape;4882;p31"/>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31"/>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31"/>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31"/>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31"/>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31"/>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31"/>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31"/>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31"/>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31"/>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1_1_1_1_1_1_1">
    <p:spTree>
      <p:nvGrpSpPr>
        <p:cNvPr id="4892" name="Shape 4892"/>
        <p:cNvGrpSpPr/>
        <p:nvPr/>
      </p:nvGrpSpPr>
      <p:grpSpPr>
        <a:xfrm>
          <a:off x="0" y="0"/>
          <a:ext cx="0" cy="0"/>
          <a:chOff x="0" y="0"/>
          <a:chExt cx="0" cy="0"/>
        </a:xfrm>
      </p:grpSpPr>
      <p:sp>
        <p:nvSpPr>
          <p:cNvPr id="4893" name="Google Shape;4893;p32"/>
          <p:cNvSpPr/>
          <p:nvPr/>
        </p:nvSpPr>
        <p:spPr>
          <a:xfrm rot="-6803726">
            <a:off x="-1089669" y="3888094"/>
            <a:ext cx="2390967" cy="1041403"/>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4894" name="Google Shape;4894;p32"/>
          <p:cNvSpPr/>
          <p:nvPr/>
        </p:nvSpPr>
        <p:spPr>
          <a:xfrm rot="10800000">
            <a:off x="5013630" y="3291673"/>
            <a:ext cx="4983945" cy="1987225"/>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4895" name="Google Shape;4895;p32"/>
          <p:cNvSpPr/>
          <p:nvPr/>
        </p:nvSpPr>
        <p:spPr>
          <a:xfrm flipH="1">
            <a:off x="8036353" y="-207347"/>
            <a:ext cx="1188943" cy="1132778"/>
          </a:xfrm>
          <a:custGeom>
            <a:rect b="b" l="l" r="r" t="t"/>
            <a:pathLst>
              <a:path extrusionOk="0" h="26824" w="28154">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32"/>
          <p:cNvSpPr/>
          <p:nvPr/>
        </p:nvSpPr>
        <p:spPr>
          <a:xfrm>
            <a:off x="-1011452" y="-1681576"/>
            <a:ext cx="5478429" cy="2386169"/>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grpSp>
        <p:nvGrpSpPr>
          <p:cNvPr id="4897" name="Google Shape;4897;p32"/>
          <p:cNvGrpSpPr/>
          <p:nvPr/>
        </p:nvGrpSpPr>
        <p:grpSpPr>
          <a:xfrm flipH="1">
            <a:off x="5909702" y="1849717"/>
            <a:ext cx="3497010" cy="3438509"/>
            <a:chOff x="-91100" y="3099894"/>
            <a:chExt cx="2126230" cy="2090660"/>
          </a:xfrm>
        </p:grpSpPr>
        <p:sp>
          <p:nvSpPr>
            <p:cNvPr id="4898" name="Google Shape;4898;p32"/>
            <p:cNvSpPr/>
            <p:nvPr/>
          </p:nvSpPr>
          <p:spPr>
            <a:xfrm>
              <a:off x="407830" y="4738761"/>
              <a:ext cx="1019227" cy="403329"/>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32"/>
            <p:cNvSpPr/>
            <p:nvPr/>
          </p:nvSpPr>
          <p:spPr>
            <a:xfrm>
              <a:off x="407540" y="4848379"/>
              <a:ext cx="1012271" cy="244446"/>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32"/>
            <p:cNvSpPr/>
            <p:nvPr/>
          </p:nvSpPr>
          <p:spPr>
            <a:xfrm>
              <a:off x="1158778" y="4760062"/>
              <a:ext cx="132294" cy="184494"/>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32"/>
            <p:cNvSpPr/>
            <p:nvPr/>
          </p:nvSpPr>
          <p:spPr>
            <a:xfrm>
              <a:off x="971493" y="4745571"/>
              <a:ext cx="167070" cy="290995"/>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32"/>
            <p:cNvSpPr/>
            <p:nvPr/>
          </p:nvSpPr>
          <p:spPr>
            <a:xfrm>
              <a:off x="774501" y="4803025"/>
              <a:ext cx="161201" cy="304073"/>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32"/>
            <p:cNvSpPr/>
            <p:nvPr/>
          </p:nvSpPr>
          <p:spPr>
            <a:xfrm>
              <a:off x="578776" y="4916011"/>
              <a:ext cx="156311" cy="226153"/>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32"/>
            <p:cNvSpPr/>
            <p:nvPr/>
          </p:nvSpPr>
          <p:spPr>
            <a:xfrm>
              <a:off x="-59258" y="3558760"/>
              <a:ext cx="706931" cy="1176262"/>
            </a:xfrm>
            <a:custGeom>
              <a:rect b="b" l="l" r="r" t="t"/>
              <a:pathLst>
                <a:path extrusionOk="0" h="32471" w="19515">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32"/>
            <p:cNvSpPr/>
            <p:nvPr/>
          </p:nvSpPr>
          <p:spPr>
            <a:xfrm>
              <a:off x="-77805" y="4090909"/>
              <a:ext cx="900698" cy="1099646"/>
            </a:xfrm>
            <a:custGeom>
              <a:rect b="b" l="l" r="r" t="t"/>
              <a:pathLst>
                <a:path extrusionOk="0" h="30356" w="24864">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32"/>
            <p:cNvSpPr/>
            <p:nvPr/>
          </p:nvSpPr>
          <p:spPr>
            <a:xfrm>
              <a:off x="-91100" y="4117389"/>
              <a:ext cx="916094" cy="1039259"/>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32"/>
            <p:cNvSpPr/>
            <p:nvPr/>
          </p:nvSpPr>
          <p:spPr>
            <a:xfrm>
              <a:off x="703210" y="4096958"/>
              <a:ext cx="62887" cy="116355"/>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32"/>
            <p:cNvSpPr/>
            <p:nvPr/>
          </p:nvSpPr>
          <p:spPr>
            <a:xfrm>
              <a:off x="528822" y="4180421"/>
              <a:ext cx="186160" cy="154753"/>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32"/>
            <p:cNvSpPr/>
            <p:nvPr/>
          </p:nvSpPr>
          <p:spPr>
            <a:xfrm>
              <a:off x="377871" y="4303515"/>
              <a:ext cx="279476" cy="171707"/>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32"/>
            <p:cNvSpPr/>
            <p:nvPr/>
          </p:nvSpPr>
          <p:spPr>
            <a:xfrm>
              <a:off x="241194" y="4447474"/>
              <a:ext cx="361417" cy="220393"/>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32"/>
            <p:cNvSpPr/>
            <p:nvPr/>
          </p:nvSpPr>
          <p:spPr>
            <a:xfrm>
              <a:off x="110638" y="4595200"/>
              <a:ext cx="412567" cy="251293"/>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32"/>
            <p:cNvSpPr/>
            <p:nvPr/>
          </p:nvSpPr>
          <p:spPr>
            <a:xfrm>
              <a:off x="18409" y="4669462"/>
              <a:ext cx="405358" cy="3516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32"/>
            <p:cNvSpPr/>
            <p:nvPr/>
          </p:nvSpPr>
          <p:spPr>
            <a:xfrm>
              <a:off x="210221" y="3294388"/>
              <a:ext cx="48360" cy="591373"/>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32"/>
            <p:cNvSpPr/>
            <p:nvPr/>
          </p:nvSpPr>
          <p:spPr>
            <a:xfrm>
              <a:off x="163092" y="3329055"/>
              <a:ext cx="86542" cy="86542"/>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32"/>
            <p:cNvSpPr/>
            <p:nvPr/>
          </p:nvSpPr>
          <p:spPr>
            <a:xfrm>
              <a:off x="231340" y="3409294"/>
              <a:ext cx="93714" cy="84078"/>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32"/>
            <p:cNvSpPr/>
            <p:nvPr/>
          </p:nvSpPr>
          <p:spPr>
            <a:xfrm>
              <a:off x="160665" y="3459684"/>
              <a:ext cx="76181" cy="83788"/>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32"/>
            <p:cNvSpPr/>
            <p:nvPr/>
          </p:nvSpPr>
          <p:spPr>
            <a:xfrm>
              <a:off x="216742" y="3568178"/>
              <a:ext cx="78101" cy="73537"/>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32"/>
            <p:cNvSpPr/>
            <p:nvPr/>
          </p:nvSpPr>
          <p:spPr>
            <a:xfrm>
              <a:off x="124367" y="3635557"/>
              <a:ext cx="96866" cy="70059"/>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32"/>
            <p:cNvSpPr/>
            <p:nvPr/>
          </p:nvSpPr>
          <p:spPr>
            <a:xfrm>
              <a:off x="379755" y="3684679"/>
              <a:ext cx="500666" cy="42220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32"/>
            <p:cNvSpPr/>
            <p:nvPr/>
          </p:nvSpPr>
          <p:spPr>
            <a:xfrm>
              <a:off x="706108" y="3751152"/>
              <a:ext cx="274694" cy="99039"/>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32"/>
            <p:cNvSpPr/>
            <p:nvPr/>
          </p:nvSpPr>
          <p:spPr>
            <a:xfrm>
              <a:off x="814240" y="3728221"/>
              <a:ext cx="139973" cy="117731"/>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32"/>
            <p:cNvSpPr/>
            <p:nvPr/>
          </p:nvSpPr>
          <p:spPr>
            <a:xfrm>
              <a:off x="757004" y="3703045"/>
              <a:ext cx="65096" cy="141314"/>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32"/>
            <p:cNvSpPr/>
            <p:nvPr/>
          </p:nvSpPr>
          <p:spPr>
            <a:xfrm>
              <a:off x="952548" y="3794840"/>
              <a:ext cx="40318" cy="2669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32"/>
            <p:cNvSpPr/>
            <p:nvPr/>
          </p:nvSpPr>
          <p:spPr>
            <a:xfrm>
              <a:off x="917119" y="3717390"/>
              <a:ext cx="34522" cy="25684"/>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32"/>
            <p:cNvSpPr/>
            <p:nvPr/>
          </p:nvSpPr>
          <p:spPr>
            <a:xfrm>
              <a:off x="844597" y="3672833"/>
              <a:ext cx="36297" cy="26625"/>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32"/>
            <p:cNvSpPr/>
            <p:nvPr/>
          </p:nvSpPr>
          <p:spPr>
            <a:xfrm>
              <a:off x="731031" y="3688519"/>
              <a:ext cx="36261" cy="26625"/>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32"/>
            <p:cNvSpPr/>
            <p:nvPr/>
          </p:nvSpPr>
          <p:spPr>
            <a:xfrm>
              <a:off x="686293" y="3739270"/>
              <a:ext cx="38725" cy="26625"/>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32"/>
            <p:cNvSpPr/>
            <p:nvPr/>
          </p:nvSpPr>
          <p:spPr>
            <a:xfrm>
              <a:off x="306037" y="3912644"/>
              <a:ext cx="1148840" cy="1191042"/>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32"/>
            <p:cNvSpPr/>
            <p:nvPr/>
          </p:nvSpPr>
          <p:spPr>
            <a:xfrm>
              <a:off x="505058" y="4928545"/>
              <a:ext cx="441076" cy="62343"/>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32"/>
            <p:cNvSpPr/>
            <p:nvPr/>
          </p:nvSpPr>
          <p:spPr>
            <a:xfrm>
              <a:off x="583594" y="4780891"/>
              <a:ext cx="450748" cy="91867"/>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32"/>
            <p:cNvSpPr/>
            <p:nvPr/>
          </p:nvSpPr>
          <p:spPr>
            <a:xfrm>
              <a:off x="666985" y="4621391"/>
              <a:ext cx="460420" cy="126932"/>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32"/>
            <p:cNvSpPr/>
            <p:nvPr/>
          </p:nvSpPr>
          <p:spPr>
            <a:xfrm>
              <a:off x="775733" y="4494965"/>
              <a:ext cx="386702" cy="98677"/>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32"/>
            <p:cNvSpPr/>
            <p:nvPr/>
          </p:nvSpPr>
          <p:spPr>
            <a:xfrm>
              <a:off x="943673" y="4410198"/>
              <a:ext cx="262269" cy="55750"/>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32"/>
            <p:cNvSpPr/>
            <p:nvPr/>
          </p:nvSpPr>
          <p:spPr>
            <a:xfrm>
              <a:off x="1052457" y="4341044"/>
              <a:ext cx="227203" cy="66545"/>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32"/>
            <p:cNvSpPr/>
            <p:nvPr/>
          </p:nvSpPr>
          <p:spPr>
            <a:xfrm>
              <a:off x="1179317" y="4280620"/>
              <a:ext cx="190978" cy="68755"/>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32"/>
            <p:cNvSpPr/>
            <p:nvPr/>
          </p:nvSpPr>
          <p:spPr>
            <a:xfrm>
              <a:off x="1259085" y="4209945"/>
              <a:ext cx="243722" cy="48397"/>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32"/>
            <p:cNvSpPr/>
            <p:nvPr/>
          </p:nvSpPr>
          <p:spPr>
            <a:xfrm>
              <a:off x="1350916" y="4076310"/>
              <a:ext cx="201809" cy="90780"/>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32"/>
            <p:cNvSpPr/>
            <p:nvPr/>
          </p:nvSpPr>
          <p:spPr>
            <a:xfrm>
              <a:off x="1306214" y="3976075"/>
              <a:ext cx="77630" cy="170475"/>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32"/>
            <p:cNvSpPr/>
            <p:nvPr/>
          </p:nvSpPr>
          <p:spPr>
            <a:xfrm>
              <a:off x="1234923" y="4021646"/>
              <a:ext cx="70929" cy="185327"/>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32"/>
            <p:cNvSpPr/>
            <p:nvPr/>
          </p:nvSpPr>
          <p:spPr>
            <a:xfrm>
              <a:off x="1118894" y="4099893"/>
              <a:ext cx="93895" cy="163846"/>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32"/>
            <p:cNvSpPr/>
            <p:nvPr/>
          </p:nvSpPr>
          <p:spPr>
            <a:xfrm>
              <a:off x="1035540" y="4126663"/>
              <a:ext cx="83571" cy="176959"/>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32"/>
            <p:cNvSpPr/>
            <p:nvPr/>
          </p:nvSpPr>
          <p:spPr>
            <a:xfrm>
              <a:off x="903825" y="4185601"/>
              <a:ext cx="99112" cy="167577"/>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32"/>
            <p:cNvSpPr/>
            <p:nvPr/>
          </p:nvSpPr>
          <p:spPr>
            <a:xfrm>
              <a:off x="809567" y="4219762"/>
              <a:ext cx="103966" cy="188986"/>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32"/>
            <p:cNvSpPr/>
            <p:nvPr/>
          </p:nvSpPr>
          <p:spPr>
            <a:xfrm>
              <a:off x="699587" y="4314563"/>
              <a:ext cx="125701" cy="18239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32"/>
            <p:cNvSpPr/>
            <p:nvPr/>
          </p:nvSpPr>
          <p:spPr>
            <a:xfrm>
              <a:off x="594462" y="4424253"/>
              <a:ext cx="148667" cy="170584"/>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32"/>
            <p:cNvSpPr/>
            <p:nvPr/>
          </p:nvSpPr>
          <p:spPr>
            <a:xfrm>
              <a:off x="474846" y="4492466"/>
              <a:ext cx="194057" cy="215973"/>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32"/>
            <p:cNvSpPr/>
            <p:nvPr/>
          </p:nvSpPr>
          <p:spPr>
            <a:xfrm>
              <a:off x="434962" y="4617189"/>
              <a:ext cx="159535" cy="195180"/>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32"/>
            <p:cNvSpPr/>
            <p:nvPr/>
          </p:nvSpPr>
          <p:spPr>
            <a:xfrm>
              <a:off x="410909" y="4746513"/>
              <a:ext cx="113529" cy="167360"/>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32"/>
            <p:cNvSpPr/>
            <p:nvPr/>
          </p:nvSpPr>
          <p:spPr>
            <a:xfrm>
              <a:off x="-5283" y="3663704"/>
              <a:ext cx="415573" cy="1066355"/>
            </a:xfrm>
            <a:custGeom>
              <a:rect b="b" l="l" r="r" t="t"/>
              <a:pathLst>
                <a:path extrusionOk="0" h="29437" w="11472">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32"/>
            <p:cNvSpPr/>
            <p:nvPr/>
          </p:nvSpPr>
          <p:spPr>
            <a:xfrm>
              <a:off x="136213" y="3842983"/>
              <a:ext cx="369749" cy="252054"/>
            </a:xfrm>
            <a:custGeom>
              <a:rect b="b" l="l" r="r" t="t"/>
              <a:pathLst>
                <a:path extrusionOk="0" h="6958" w="10207">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32"/>
            <p:cNvSpPr/>
            <p:nvPr/>
          </p:nvSpPr>
          <p:spPr>
            <a:xfrm>
              <a:off x="20184" y="4180240"/>
              <a:ext cx="471613" cy="166671"/>
            </a:xfrm>
            <a:custGeom>
              <a:rect b="b" l="l" r="r" t="t"/>
              <a:pathLst>
                <a:path extrusionOk="0" h="4601" w="13019">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32"/>
            <p:cNvSpPr/>
            <p:nvPr/>
          </p:nvSpPr>
          <p:spPr>
            <a:xfrm>
              <a:off x="-573" y="4410995"/>
              <a:ext cx="315520" cy="134322"/>
            </a:xfrm>
            <a:custGeom>
              <a:rect b="b" l="l" r="r" t="t"/>
              <a:pathLst>
                <a:path extrusionOk="0" h="3708" w="871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32"/>
            <p:cNvSpPr/>
            <p:nvPr/>
          </p:nvSpPr>
          <p:spPr>
            <a:xfrm>
              <a:off x="367294" y="4295147"/>
              <a:ext cx="21807" cy="18149"/>
            </a:xfrm>
            <a:custGeom>
              <a:rect b="b" l="l" r="r" t="t"/>
              <a:pathLst>
                <a:path extrusionOk="0" h="501" w="602">
                  <a:moveTo>
                    <a:pt x="301" y="0"/>
                  </a:moveTo>
                  <a:cubicBezTo>
                    <a:pt x="1" y="0"/>
                    <a:pt x="1" y="501"/>
                    <a:pt x="301" y="501"/>
                  </a:cubicBezTo>
                  <a:cubicBezTo>
                    <a:pt x="601" y="467"/>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32"/>
            <p:cNvSpPr/>
            <p:nvPr/>
          </p:nvSpPr>
          <p:spPr>
            <a:xfrm>
              <a:off x="338313" y="4321736"/>
              <a:ext cx="19344" cy="16953"/>
            </a:xfrm>
            <a:custGeom>
              <a:rect b="b" l="l" r="r" t="t"/>
              <a:pathLst>
                <a:path extrusionOk="0" h="468" w="534">
                  <a:moveTo>
                    <a:pt x="267" y="0"/>
                  </a:moveTo>
                  <a:cubicBezTo>
                    <a:pt x="0" y="33"/>
                    <a:pt x="0" y="400"/>
                    <a:pt x="267" y="467"/>
                  </a:cubicBezTo>
                  <a:cubicBezTo>
                    <a:pt x="534" y="400"/>
                    <a:pt x="534" y="33"/>
                    <a:pt x="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32"/>
            <p:cNvSpPr/>
            <p:nvPr/>
          </p:nvSpPr>
          <p:spPr>
            <a:xfrm>
              <a:off x="332264" y="4280041"/>
              <a:ext cx="18149" cy="19670"/>
            </a:xfrm>
            <a:custGeom>
              <a:rect b="b" l="l" r="r" t="t"/>
              <a:pathLst>
                <a:path extrusionOk="0" h="543" w="501">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32"/>
            <p:cNvSpPr/>
            <p:nvPr/>
          </p:nvSpPr>
          <p:spPr>
            <a:xfrm>
              <a:off x="305674" y="4078846"/>
              <a:ext cx="20576" cy="16953"/>
            </a:xfrm>
            <a:custGeom>
              <a:rect b="b" l="l" r="r" t="t"/>
              <a:pathLst>
                <a:path extrusionOk="0" h="468" w="568">
                  <a:moveTo>
                    <a:pt x="301" y="0"/>
                  </a:moveTo>
                  <a:cubicBezTo>
                    <a:pt x="0" y="34"/>
                    <a:pt x="0" y="434"/>
                    <a:pt x="301" y="467"/>
                  </a:cubicBezTo>
                  <a:cubicBezTo>
                    <a:pt x="567" y="434"/>
                    <a:pt x="567" y="34"/>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32"/>
            <p:cNvSpPr/>
            <p:nvPr/>
          </p:nvSpPr>
          <p:spPr>
            <a:xfrm>
              <a:off x="276658" y="4109058"/>
              <a:ext cx="23003" cy="16953"/>
            </a:xfrm>
            <a:custGeom>
              <a:rect b="b" l="l" r="r" t="t"/>
              <a:pathLst>
                <a:path extrusionOk="0" h="468" w="635">
                  <a:moveTo>
                    <a:pt x="334" y="0"/>
                  </a:moveTo>
                  <a:cubicBezTo>
                    <a:pt x="1" y="0"/>
                    <a:pt x="1" y="467"/>
                    <a:pt x="334" y="467"/>
                  </a:cubicBezTo>
                  <a:cubicBezTo>
                    <a:pt x="635" y="467"/>
                    <a:pt x="635"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32"/>
            <p:cNvSpPr/>
            <p:nvPr/>
          </p:nvSpPr>
          <p:spPr>
            <a:xfrm>
              <a:off x="318969" y="4117498"/>
              <a:ext cx="21771" cy="18185"/>
            </a:xfrm>
            <a:custGeom>
              <a:rect b="b" l="l" r="r" t="t"/>
              <a:pathLst>
                <a:path extrusionOk="0" h="502" w="601">
                  <a:moveTo>
                    <a:pt x="301" y="1"/>
                  </a:moveTo>
                  <a:cubicBezTo>
                    <a:pt x="0" y="1"/>
                    <a:pt x="0" y="501"/>
                    <a:pt x="301" y="501"/>
                  </a:cubicBezTo>
                  <a:cubicBezTo>
                    <a:pt x="601" y="468"/>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32"/>
            <p:cNvSpPr/>
            <p:nvPr/>
          </p:nvSpPr>
          <p:spPr>
            <a:xfrm>
              <a:off x="106291" y="3962852"/>
              <a:ext cx="23003" cy="18149"/>
            </a:xfrm>
            <a:custGeom>
              <a:rect b="b" l="l" r="r" t="t"/>
              <a:pathLst>
                <a:path extrusionOk="0" h="501" w="635">
                  <a:moveTo>
                    <a:pt x="301" y="0"/>
                  </a:moveTo>
                  <a:cubicBezTo>
                    <a:pt x="0" y="0"/>
                    <a:pt x="0" y="500"/>
                    <a:pt x="301" y="500"/>
                  </a:cubicBezTo>
                  <a:cubicBezTo>
                    <a:pt x="634" y="500"/>
                    <a:pt x="634"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32"/>
            <p:cNvSpPr/>
            <p:nvPr/>
          </p:nvSpPr>
          <p:spPr>
            <a:xfrm>
              <a:off x="125635" y="4005127"/>
              <a:ext cx="21771" cy="16953"/>
            </a:xfrm>
            <a:custGeom>
              <a:rect b="b" l="l" r="r" t="t"/>
              <a:pathLst>
                <a:path extrusionOk="0" h="468" w="601">
                  <a:moveTo>
                    <a:pt x="300" y="1"/>
                  </a:moveTo>
                  <a:cubicBezTo>
                    <a:pt x="0" y="1"/>
                    <a:pt x="0" y="468"/>
                    <a:pt x="300" y="468"/>
                  </a:cubicBezTo>
                  <a:cubicBezTo>
                    <a:pt x="601" y="468"/>
                    <a:pt x="601" y="1"/>
                    <a:pt x="3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32"/>
            <p:cNvSpPr/>
            <p:nvPr/>
          </p:nvSpPr>
          <p:spPr>
            <a:xfrm>
              <a:off x="47063" y="4333799"/>
              <a:ext cx="20612" cy="18185"/>
            </a:xfrm>
            <a:custGeom>
              <a:rect b="b" l="l" r="r" t="t"/>
              <a:pathLst>
                <a:path extrusionOk="0" h="502" w="569">
                  <a:moveTo>
                    <a:pt x="301" y="1"/>
                  </a:moveTo>
                  <a:cubicBezTo>
                    <a:pt x="1" y="34"/>
                    <a:pt x="1" y="434"/>
                    <a:pt x="301" y="501"/>
                  </a:cubicBezTo>
                  <a:cubicBezTo>
                    <a:pt x="568" y="434"/>
                    <a:pt x="568" y="34"/>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32"/>
            <p:cNvSpPr/>
            <p:nvPr/>
          </p:nvSpPr>
          <p:spPr>
            <a:xfrm>
              <a:off x="97814" y="4579116"/>
              <a:ext cx="20612" cy="16953"/>
            </a:xfrm>
            <a:custGeom>
              <a:rect b="b" l="l" r="r" t="t"/>
              <a:pathLst>
                <a:path extrusionOk="0" h="468" w="569">
                  <a:moveTo>
                    <a:pt x="301" y="0"/>
                  </a:moveTo>
                  <a:cubicBezTo>
                    <a:pt x="1" y="34"/>
                    <a:pt x="1" y="434"/>
                    <a:pt x="301" y="467"/>
                  </a:cubicBezTo>
                  <a:cubicBezTo>
                    <a:pt x="568" y="434"/>
                    <a:pt x="568" y="34"/>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32"/>
            <p:cNvSpPr/>
            <p:nvPr/>
          </p:nvSpPr>
          <p:spPr>
            <a:xfrm>
              <a:off x="317737" y="3729634"/>
              <a:ext cx="19380" cy="18149"/>
            </a:xfrm>
            <a:custGeom>
              <a:rect b="b" l="l" r="r" t="t"/>
              <a:pathLst>
                <a:path extrusionOk="0" h="501" w="535">
                  <a:moveTo>
                    <a:pt x="268" y="0"/>
                  </a:moveTo>
                  <a:cubicBezTo>
                    <a:pt x="1" y="33"/>
                    <a:pt x="1" y="434"/>
                    <a:pt x="268" y="500"/>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32"/>
            <p:cNvSpPr/>
            <p:nvPr/>
          </p:nvSpPr>
          <p:spPr>
            <a:xfrm>
              <a:off x="293575" y="3771909"/>
              <a:ext cx="24198" cy="16953"/>
            </a:xfrm>
            <a:custGeom>
              <a:rect b="b" l="l" r="r" t="t"/>
              <a:pathLst>
                <a:path extrusionOk="0" h="468" w="668">
                  <a:moveTo>
                    <a:pt x="301" y="1"/>
                  </a:moveTo>
                  <a:cubicBezTo>
                    <a:pt x="1" y="1"/>
                    <a:pt x="1" y="468"/>
                    <a:pt x="301" y="468"/>
                  </a:cubicBezTo>
                  <a:lnTo>
                    <a:pt x="368" y="468"/>
                  </a:lnTo>
                  <a:cubicBezTo>
                    <a:pt x="668" y="468"/>
                    <a:pt x="668" y="1"/>
                    <a:pt x="3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32"/>
            <p:cNvSpPr/>
            <p:nvPr/>
          </p:nvSpPr>
          <p:spPr>
            <a:xfrm>
              <a:off x="1424997" y="4107681"/>
              <a:ext cx="80202" cy="35356"/>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32"/>
            <p:cNvSpPr/>
            <p:nvPr/>
          </p:nvSpPr>
          <p:spPr>
            <a:xfrm>
              <a:off x="1358161" y="4225051"/>
              <a:ext cx="94294" cy="169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32"/>
            <p:cNvSpPr/>
            <p:nvPr/>
          </p:nvSpPr>
          <p:spPr>
            <a:xfrm>
              <a:off x="1335194" y="4009945"/>
              <a:ext cx="10904" cy="65966"/>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32"/>
            <p:cNvSpPr/>
            <p:nvPr/>
          </p:nvSpPr>
          <p:spPr>
            <a:xfrm>
              <a:off x="1254231" y="4048670"/>
              <a:ext cx="12135" cy="62814"/>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32"/>
            <p:cNvSpPr/>
            <p:nvPr/>
          </p:nvSpPr>
          <p:spPr>
            <a:xfrm>
              <a:off x="1159973" y="4123548"/>
              <a:ext cx="8513" cy="61981"/>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32"/>
            <p:cNvSpPr/>
            <p:nvPr/>
          </p:nvSpPr>
          <p:spPr>
            <a:xfrm>
              <a:off x="1230540" y="4311919"/>
              <a:ext cx="71689" cy="23256"/>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32"/>
            <p:cNvSpPr/>
            <p:nvPr/>
          </p:nvSpPr>
          <p:spPr>
            <a:xfrm>
              <a:off x="1160372" y="4371147"/>
              <a:ext cx="81434" cy="20829"/>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32"/>
            <p:cNvSpPr/>
            <p:nvPr/>
          </p:nvSpPr>
          <p:spPr>
            <a:xfrm>
              <a:off x="1070569" y="4435302"/>
              <a:ext cx="74950" cy="14526"/>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32"/>
            <p:cNvSpPr/>
            <p:nvPr/>
          </p:nvSpPr>
          <p:spPr>
            <a:xfrm>
              <a:off x="983919" y="4510940"/>
              <a:ext cx="69081" cy="24850"/>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32"/>
            <p:cNvSpPr/>
            <p:nvPr/>
          </p:nvSpPr>
          <p:spPr>
            <a:xfrm>
              <a:off x="1074699" y="4165279"/>
              <a:ext cx="11628" cy="6100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32"/>
            <p:cNvSpPr/>
            <p:nvPr/>
          </p:nvSpPr>
          <p:spPr>
            <a:xfrm>
              <a:off x="950084" y="4232006"/>
              <a:ext cx="31588" cy="53106"/>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32"/>
            <p:cNvSpPr/>
            <p:nvPr/>
          </p:nvSpPr>
          <p:spPr>
            <a:xfrm>
              <a:off x="850501" y="4267036"/>
              <a:ext cx="38145" cy="61039"/>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32"/>
            <p:cNvSpPr/>
            <p:nvPr/>
          </p:nvSpPr>
          <p:spPr>
            <a:xfrm>
              <a:off x="641301" y="4488408"/>
              <a:ext cx="58757" cy="54374"/>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32"/>
            <p:cNvSpPr/>
            <p:nvPr/>
          </p:nvSpPr>
          <p:spPr>
            <a:xfrm>
              <a:off x="736537" y="4363757"/>
              <a:ext cx="48071" cy="71436"/>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32"/>
            <p:cNvSpPr/>
            <p:nvPr/>
          </p:nvSpPr>
          <p:spPr>
            <a:xfrm>
              <a:off x="906216" y="4654030"/>
              <a:ext cx="102408" cy="14671"/>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32"/>
            <p:cNvSpPr/>
            <p:nvPr/>
          </p:nvSpPr>
          <p:spPr>
            <a:xfrm>
              <a:off x="851008" y="4807951"/>
              <a:ext cx="99981" cy="19054"/>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32"/>
            <p:cNvSpPr/>
            <p:nvPr/>
          </p:nvSpPr>
          <p:spPr>
            <a:xfrm>
              <a:off x="738638" y="4952490"/>
              <a:ext cx="112044" cy="20721"/>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32"/>
            <p:cNvSpPr/>
            <p:nvPr/>
          </p:nvSpPr>
          <p:spPr>
            <a:xfrm>
              <a:off x="547949" y="4543978"/>
              <a:ext cx="74768" cy="69552"/>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32"/>
            <p:cNvSpPr/>
            <p:nvPr/>
          </p:nvSpPr>
          <p:spPr>
            <a:xfrm>
              <a:off x="485207" y="4671853"/>
              <a:ext cx="66292" cy="7795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32"/>
            <p:cNvSpPr/>
            <p:nvPr/>
          </p:nvSpPr>
          <p:spPr>
            <a:xfrm>
              <a:off x="438440" y="4779406"/>
              <a:ext cx="51440" cy="7795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32"/>
            <p:cNvSpPr/>
            <p:nvPr/>
          </p:nvSpPr>
          <p:spPr>
            <a:xfrm>
              <a:off x="737515" y="4545499"/>
              <a:ext cx="723884" cy="284004"/>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32"/>
            <p:cNvSpPr/>
            <p:nvPr/>
          </p:nvSpPr>
          <p:spPr>
            <a:xfrm>
              <a:off x="1310597" y="4638961"/>
              <a:ext cx="122078" cy="6480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32"/>
            <p:cNvSpPr/>
            <p:nvPr/>
          </p:nvSpPr>
          <p:spPr>
            <a:xfrm>
              <a:off x="1358161" y="4660877"/>
              <a:ext cx="153485" cy="100488"/>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32"/>
            <p:cNvSpPr/>
            <p:nvPr/>
          </p:nvSpPr>
          <p:spPr>
            <a:xfrm>
              <a:off x="1360045" y="4503768"/>
              <a:ext cx="158521" cy="115558"/>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32"/>
            <p:cNvSpPr/>
            <p:nvPr/>
          </p:nvSpPr>
          <p:spPr>
            <a:xfrm>
              <a:off x="1259592" y="4638852"/>
              <a:ext cx="19598" cy="54084"/>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32"/>
            <p:cNvSpPr/>
            <p:nvPr/>
          </p:nvSpPr>
          <p:spPr>
            <a:xfrm>
              <a:off x="1223295" y="4656240"/>
              <a:ext cx="19634" cy="47563"/>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32"/>
            <p:cNvSpPr/>
            <p:nvPr/>
          </p:nvSpPr>
          <p:spPr>
            <a:xfrm>
              <a:off x="1188229" y="4656240"/>
              <a:ext cx="19634" cy="50679"/>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32"/>
            <p:cNvSpPr/>
            <p:nvPr/>
          </p:nvSpPr>
          <p:spPr>
            <a:xfrm>
              <a:off x="1640935" y="4365206"/>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32"/>
            <p:cNvSpPr/>
            <p:nvPr/>
          </p:nvSpPr>
          <p:spPr>
            <a:xfrm>
              <a:off x="1558740" y="4393027"/>
              <a:ext cx="33870" cy="25394"/>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32"/>
            <p:cNvSpPr/>
            <p:nvPr/>
          </p:nvSpPr>
          <p:spPr>
            <a:xfrm>
              <a:off x="1579280" y="4330176"/>
              <a:ext cx="33870" cy="26625"/>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32"/>
            <p:cNvSpPr/>
            <p:nvPr/>
          </p:nvSpPr>
          <p:spPr>
            <a:xfrm>
              <a:off x="623478" y="3527823"/>
              <a:ext cx="35066" cy="25394"/>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32"/>
            <p:cNvSpPr/>
            <p:nvPr/>
          </p:nvSpPr>
          <p:spPr>
            <a:xfrm>
              <a:off x="541319" y="3513333"/>
              <a:ext cx="33870" cy="26589"/>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32"/>
            <p:cNvSpPr/>
            <p:nvPr/>
          </p:nvSpPr>
          <p:spPr>
            <a:xfrm>
              <a:off x="575154" y="3451678"/>
              <a:ext cx="35066" cy="254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32"/>
            <p:cNvSpPr/>
            <p:nvPr/>
          </p:nvSpPr>
          <p:spPr>
            <a:xfrm>
              <a:off x="1249413" y="3730830"/>
              <a:ext cx="42311" cy="35066"/>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32"/>
            <p:cNvSpPr/>
            <p:nvPr/>
          </p:nvSpPr>
          <p:spPr>
            <a:xfrm>
              <a:off x="1573266" y="4837692"/>
              <a:ext cx="45933" cy="35066"/>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32"/>
            <p:cNvSpPr/>
            <p:nvPr/>
          </p:nvSpPr>
          <p:spPr>
            <a:xfrm>
              <a:off x="73652" y="3543545"/>
              <a:ext cx="42347" cy="35066"/>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32"/>
            <p:cNvSpPr/>
            <p:nvPr/>
          </p:nvSpPr>
          <p:spPr>
            <a:xfrm flipH="1" rot="10800000">
              <a:off x="1946604" y="4734255"/>
              <a:ext cx="88526" cy="65666"/>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32"/>
            <p:cNvSpPr/>
            <p:nvPr/>
          </p:nvSpPr>
          <p:spPr>
            <a:xfrm>
              <a:off x="461551" y="3272870"/>
              <a:ext cx="68900" cy="51983"/>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32"/>
            <p:cNvSpPr/>
            <p:nvPr/>
          </p:nvSpPr>
          <p:spPr>
            <a:xfrm>
              <a:off x="201744" y="3099894"/>
              <a:ext cx="66400" cy="64698"/>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32"/>
            <p:cNvSpPr/>
            <p:nvPr/>
          </p:nvSpPr>
          <p:spPr>
            <a:xfrm>
              <a:off x="1048834" y="3928837"/>
              <a:ext cx="67596" cy="6545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5" name="Google Shape;5005;p32"/>
          <p:cNvGrpSpPr/>
          <p:nvPr/>
        </p:nvGrpSpPr>
        <p:grpSpPr>
          <a:xfrm flipH="1" rot="-4190326">
            <a:off x="6386442" y="-236750"/>
            <a:ext cx="807072" cy="890689"/>
            <a:chOff x="-91111" y="576645"/>
            <a:chExt cx="1048900" cy="1157570"/>
          </a:xfrm>
        </p:grpSpPr>
        <p:sp>
          <p:nvSpPr>
            <p:cNvPr id="5006" name="Google Shape;5006;p32"/>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32"/>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32"/>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32"/>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32"/>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32"/>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32"/>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3" name="Google Shape;5013;p32"/>
          <p:cNvGrpSpPr/>
          <p:nvPr/>
        </p:nvGrpSpPr>
        <p:grpSpPr>
          <a:xfrm flipH="1">
            <a:off x="8677326" y="47192"/>
            <a:ext cx="408106" cy="405134"/>
            <a:chOff x="233409" y="90004"/>
            <a:chExt cx="408106" cy="405134"/>
          </a:xfrm>
        </p:grpSpPr>
        <p:sp>
          <p:nvSpPr>
            <p:cNvPr id="5014" name="Google Shape;5014;p32"/>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32"/>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32"/>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32"/>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32"/>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32"/>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32"/>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32"/>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32"/>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3" name="Google Shape;5023;p32"/>
          <p:cNvSpPr/>
          <p:nvPr/>
        </p:nvSpPr>
        <p:spPr>
          <a:xfrm flipH="1">
            <a:off x="7590248" y="1077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32"/>
          <p:cNvSpPr/>
          <p:nvPr/>
        </p:nvSpPr>
        <p:spPr>
          <a:xfrm flipH="1">
            <a:off x="7736453" y="497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25" name="Google Shape;5025;p32"/>
          <p:cNvGrpSpPr/>
          <p:nvPr/>
        </p:nvGrpSpPr>
        <p:grpSpPr>
          <a:xfrm rot="-2700000">
            <a:off x="127758" y="4731982"/>
            <a:ext cx="408102" cy="405131"/>
            <a:chOff x="233409" y="90004"/>
            <a:chExt cx="408106" cy="405134"/>
          </a:xfrm>
        </p:grpSpPr>
        <p:sp>
          <p:nvSpPr>
            <p:cNvPr id="5026" name="Google Shape;5026;p32"/>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32"/>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32"/>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32"/>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32"/>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32"/>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32"/>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32"/>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32"/>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5" name="Google Shape;5035;p32"/>
          <p:cNvGrpSpPr/>
          <p:nvPr/>
        </p:nvGrpSpPr>
        <p:grpSpPr>
          <a:xfrm flipH="1" rot="-9488979">
            <a:off x="-114808" y="30749"/>
            <a:ext cx="1048946" cy="1157621"/>
            <a:chOff x="-91111" y="576645"/>
            <a:chExt cx="1048900" cy="1157570"/>
          </a:xfrm>
        </p:grpSpPr>
        <p:sp>
          <p:nvSpPr>
            <p:cNvPr id="5036" name="Google Shape;5036;p32"/>
            <p:cNvSpPr/>
            <p:nvPr/>
          </p:nvSpPr>
          <p:spPr>
            <a:xfrm>
              <a:off x="-91111" y="661521"/>
              <a:ext cx="971953" cy="1072695"/>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32"/>
            <p:cNvSpPr/>
            <p:nvPr/>
          </p:nvSpPr>
          <p:spPr>
            <a:xfrm>
              <a:off x="185939" y="1031671"/>
              <a:ext cx="168881" cy="205903"/>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32"/>
            <p:cNvSpPr/>
            <p:nvPr/>
          </p:nvSpPr>
          <p:spPr>
            <a:xfrm>
              <a:off x="375180" y="1137775"/>
              <a:ext cx="197136"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32"/>
            <p:cNvSpPr/>
            <p:nvPr/>
          </p:nvSpPr>
          <p:spPr>
            <a:xfrm>
              <a:off x="461106" y="863839"/>
              <a:ext cx="96685" cy="200723"/>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32"/>
            <p:cNvSpPr/>
            <p:nvPr/>
          </p:nvSpPr>
          <p:spPr>
            <a:xfrm>
              <a:off x="605427" y="926147"/>
              <a:ext cx="167468" cy="90889"/>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32"/>
            <p:cNvSpPr/>
            <p:nvPr/>
          </p:nvSpPr>
          <p:spPr>
            <a:xfrm>
              <a:off x="685883" y="688364"/>
              <a:ext cx="88244" cy="163339"/>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32"/>
            <p:cNvSpPr/>
            <p:nvPr/>
          </p:nvSpPr>
          <p:spPr>
            <a:xfrm>
              <a:off x="803072" y="576645"/>
              <a:ext cx="154717" cy="176198"/>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32"/>
            <p:cNvSpPr/>
            <p:nvPr/>
          </p:nvSpPr>
          <p:spPr>
            <a:xfrm>
              <a:off x="198158" y="1495354"/>
              <a:ext cx="44738"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32"/>
            <p:cNvSpPr/>
            <p:nvPr/>
          </p:nvSpPr>
          <p:spPr>
            <a:xfrm>
              <a:off x="748913" y="1167299"/>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9" name="Shape 449"/>
        <p:cNvGrpSpPr/>
        <p:nvPr/>
      </p:nvGrpSpPr>
      <p:grpSpPr>
        <a:xfrm>
          <a:off x="0" y="0"/>
          <a:ext cx="0" cy="0"/>
          <a:chOff x="0" y="0"/>
          <a:chExt cx="0" cy="0"/>
        </a:xfrm>
      </p:grpSpPr>
      <p:sp>
        <p:nvSpPr>
          <p:cNvPr id="450" name="Google Shape;450;p5"/>
          <p:cNvSpPr/>
          <p:nvPr/>
        </p:nvSpPr>
        <p:spPr>
          <a:xfrm>
            <a:off x="-756575" y="-296001"/>
            <a:ext cx="4691234" cy="1262583"/>
          </a:xfrm>
          <a:custGeom>
            <a:rect b="b" l="l" r="r" t="t"/>
            <a:pathLst>
              <a:path extrusionOk="0" h="94293" w="285572">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451" name="Google Shape;451;p5"/>
          <p:cNvSpPr/>
          <p:nvPr/>
        </p:nvSpPr>
        <p:spPr>
          <a:xfrm rot="10800000">
            <a:off x="5963902" y="4034526"/>
            <a:ext cx="3987999" cy="1262552"/>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452" name="Google Shape;452;p5"/>
          <p:cNvSpPr/>
          <p:nvPr/>
        </p:nvSpPr>
        <p:spPr>
          <a:xfrm>
            <a:off x="7551404" y="3900018"/>
            <a:ext cx="1624100" cy="1315312"/>
          </a:xfrm>
          <a:custGeom>
            <a:rect b="b" l="l" r="r" t="t"/>
            <a:pathLst>
              <a:path extrusionOk="0" h="23990" w="29622">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
          <p:cNvSpPr/>
          <p:nvPr/>
        </p:nvSpPr>
        <p:spPr>
          <a:xfrm>
            <a:off x="7834389" y="4881089"/>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 name="Google Shape;455;p5"/>
          <p:cNvGrpSpPr/>
          <p:nvPr/>
        </p:nvGrpSpPr>
        <p:grpSpPr>
          <a:xfrm rot="-1253440">
            <a:off x="8393308" y="3636190"/>
            <a:ext cx="1048937" cy="1158529"/>
            <a:chOff x="8231925" y="3292177"/>
            <a:chExt cx="1048895" cy="1158482"/>
          </a:xfrm>
        </p:grpSpPr>
        <p:sp>
          <p:nvSpPr>
            <p:cNvPr id="456" name="Google Shape;456;p5"/>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 name="Google Shape;463;p5"/>
          <p:cNvGrpSpPr/>
          <p:nvPr/>
        </p:nvGrpSpPr>
        <p:grpSpPr>
          <a:xfrm>
            <a:off x="788653" y="49798"/>
            <a:ext cx="342002" cy="326317"/>
            <a:chOff x="1169653" y="125998"/>
            <a:chExt cx="342002" cy="326317"/>
          </a:xfrm>
        </p:grpSpPr>
        <p:sp>
          <p:nvSpPr>
            <p:cNvPr id="464" name="Google Shape;464;p5"/>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 name="Google Shape;467;p5"/>
          <p:cNvGrpSpPr/>
          <p:nvPr/>
        </p:nvGrpSpPr>
        <p:grpSpPr>
          <a:xfrm rot="554175">
            <a:off x="-377986" y="98660"/>
            <a:ext cx="1351016" cy="1505965"/>
            <a:chOff x="-257414" y="402406"/>
            <a:chExt cx="1351063" cy="1506018"/>
          </a:xfrm>
        </p:grpSpPr>
        <p:sp>
          <p:nvSpPr>
            <p:cNvPr id="468" name="Google Shape;468;p5"/>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6" name="Google Shape;476;p5"/>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7" name="Google Shape;477;p5"/>
          <p:cNvGrpSpPr/>
          <p:nvPr/>
        </p:nvGrpSpPr>
        <p:grpSpPr>
          <a:xfrm flipH="1" rot="2700000">
            <a:off x="8159393" y="4829632"/>
            <a:ext cx="408102" cy="405131"/>
            <a:chOff x="233409" y="90004"/>
            <a:chExt cx="408106" cy="405134"/>
          </a:xfrm>
        </p:grpSpPr>
        <p:sp>
          <p:nvSpPr>
            <p:cNvPr id="478" name="Google Shape;478;p5"/>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7" name="Google Shape;487;p5"/>
          <p:cNvSpPr txBox="1"/>
          <p:nvPr>
            <p:ph idx="1" type="subTitle"/>
          </p:nvPr>
        </p:nvSpPr>
        <p:spPr>
          <a:xfrm>
            <a:off x="1362647" y="2028000"/>
            <a:ext cx="3054000" cy="40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488" name="Google Shape;488;p5"/>
          <p:cNvSpPr txBox="1"/>
          <p:nvPr>
            <p:ph idx="2" type="subTitle"/>
          </p:nvPr>
        </p:nvSpPr>
        <p:spPr>
          <a:xfrm>
            <a:off x="1362647" y="2427800"/>
            <a:ext cx="3054000" cy="1013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solidFill>
                  <a:schemeClr val="dk1"/>
                </a:solidFill>
                <a:latin typeface="Ubuntu"/>
                <a:ea typeface="Ubuntu"/>
                <a:cs typeface="Ubuntu"/>
                <a:sym typeface="Ubuntu"/>
              </a:defRPr>
            </a:lvl1pPr>
            <a:lvl2pPr lvl="1" rtl="0" algn="ctr">
              <a:spcBef>
                <a:spcPts val="0"/>
              </a:spcBef>
              <a:spcAft>
                <a:spcPts val="0"/>
              </a:spcAft>
              <a:buNone/>
              <a:defRPr b="0" sz="1400">
                <a:solidFill>
                  <a:schemeClr val="dk1"/>
                </a:solidFill>
                <a:latin typeface="Ubuntu"/>
                <a:ea typeface="Ubuntu"/>
                <a:cs typeface="Ubuntu"/>
                <a:sym typeface="Ubuntu"/>
              </a:defRPr>
            </a:lvl2pPr>
            <a:lvl3pPr lvl="2" rtl="0" algn="ctr">
              <a:spcBef>
                <a:spcPts val="0"/>
              </a:spcBef>
              <a:spcAft>
                <a:spcPts val="0"/>
              </a:spcAft>
              <a:buNone/>
              <a:defRPr b="0" sz="1400">
                <a:solidFill>
                  <a:schemeClr val="dk1"/>
                </a:solidFill>
                <a:latin typeface="Ubuntu"/>
                <a:ea typeface="Ubuntu"/>
                <a:cs typeface="Ubuntu"/>
                <a:sym typeface="Ubuntu"/>
              </a:defRPr>
            </a:lvl3pPr>
            <a:lvl4pPr lvl="3" rtl="0" algn="ctr">
              <a:spcBef>
                <a:spcPts val="0"/>
              </a:spcBef>
              <a:spcAft>
                <a:spcPts val="0"/>
              </a:spcAft>
              <a:buNone/>
              <a:defRPr b="0" sz="1400">
                <a:solidFill>
                  <a:schemeClr val="dk1"/>
                </a:solidFill>
                <a:latin typeface="Ubuntu"/>
                <a:ea typeface="Ubuntu"/>
                <a:cs typeface="Ubuntu"/>
                <a:sym typeface="Ubuntu"/>
              </a:defRPr>
            </a:lvl4pPr>
            <a:lvl5pPr lvl="4" rtl="0" algn="ctr">
              <a:spcBef>
                <a:spcPts val="0"/>
              </a:spcBef>
              <a:spcAft>
                <a:spcPts val="0"/>
              </a:spcAft>
              <a:buNone/>
              <a:defRPr b="0" sz="1400">
                <a:solidFill>
                  <a:schemeClr val="dk1"/>
                </a:solidFill>
                <a:latin typeface="Ubuntu"/>
                <a:ea typeface="Ubuntu"/>
                <a:cs typeface="Ubuntu"/>
                <a:sym typeface="Ubuntu"/>
              </a:defRPr>
            </a:lvl5pPr>
            <a:lvl6pPr lvl="5" rtl="0" algn="ctr">
              <a:spcBef>
                <a:spcPts val="0"/>
              </a:spcBef>
              <a:spcAft>
                <a:spcPts val="0"/>
              </a:spcAft>
              <a:buNone/>
              <a:defRPr b="0" sz="1400">
                <a:solidFill>
                  <a:schemeClr val="dk1"/>
                </a:solidFill>
                <a:latin typeface="Ubuntu"/>
                <a:ea typeface="Ubuntu"/>
                <a:cs typeface="Ubuntu"/>
                <a:sym typeface="Ubuntu"/>
              </a:defRPr>
            </a:lvl6pPr>
            <a:lvl7pPr lvl="6" rtl="0" algn="ctr">
              <a:spcBef>
                <a:spcPts val="0"/>
              </a:spcBef>
              <a:spcAft>
                <a:spcPts val="0"/>
              </a:spcAft>
              <a:buNone/>
              <a:defRPr b="0" sz="1400">
                <a:solidFill>
                  <a:schemeClr val="dk1"/>
                </a:solidFill>
                <a:latin typeface="Ubuntu"/>
                <a:ea typeface="Ubuntu"/>
                <a:cs typeface="Ubuntu"/>
                <a:sym typeface="Ubuntu"/>
              </a:defRPr>
            </a:lvl7pPr>
            <a:lvl8pPr lvl="7" rtl="0" algn="ctr">
              <a:spcBef>
                <a:spcPts val="0"/>
              </a:spcBef>
              <a:spcAft>
                <a:spcPts val="0"/>
              </a:spcAft>
              <a:buNone/>
              <a:defRPr b="0" sz="1400">
                <a:solidFill>
                  <a:schemeClr val="dk1"/>
                </a:solidFill>
                <a:latin typeface="Ubuntu"/>
                <a:ea typeface="Ubuntu"/>
                <a:cs typeface="Ubuntu"/>
                <a:sym typeface="Ubuntu"/>
              </a:defRPr>
            </a:lvl8pPr>
            <a:lvl9pPr lvl="8" rtl="0" algn="ctr">
              <a:spcBef>
                <a:spcPts val="0"/>
              </a:spcBef>
              <a:spcAft>
                <a:spcPts val="0"/>
              </a:spcAft>
              <a:buNone/>
              <a:defRPr b="0" sz="1400">
                <a:solidFill>
                  <a:schemeClr val="dk1"/>
                </a:solidFill>
                <a:latin typeface="Ubuntu"/>
                <a:ea typeface="Ubuntu"/>
                <a:cs typeface="Ubuntu"/>
                <a:sym typeface="Ubuntu"/>
              </a:defRPr>
            </a:lvl9pPr>
          </a:lstStyle>
          <a:p/>
        </p:txBody>
      </p:sp>
      <p:sp>
        <p:nvSpPr>
          <p:cNvPr id="489" name="Google Shape;489;p5"/>
          <p:cNvSpPr txBox="1"/>
          <p:nvPr>
            <p:ph idx="3" type="subTitle"/>
          </p:nvPr>
        </p:nvSpPr>
        <p:spPr>
          <a:xfrm>
            <a:off x="4727353" y="2028000"/>
            <a:ext cx="3054000" cy="40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490" name="Google Shape;490;p5"/>
          <p:cNvSpPr txBox="1"/>
          <p:nvPr>
            <p:ph idx="4" type="subTitle"/>
          </p:nvPr>
        </p:nvSpPr>
        <p:spPr>
          <a:xfrm>
            <a:off x="4727353" y="2427800"/>
            <a:ext cx="3054000" cy="1013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solidFill>
                  <a:schemeClr val="dk1"/>
                </a:solidFill>
                <a:latin typeface="Ubuntu"/>
                <a:ea typeface="Ubuntu"/>
                <a:cs typeface="Ubuntu"/>
                <a:sym typeface="Ubuntu"/>
              </a:defRPr>
            </a:lvl1pPr>
            <a:lvl2pPr lvl="1" rtl="0" algn="ctr">
              <a:spcBef>
                <a:spcPts val="0"/>
              </a:spcBef>
              <a:spcAft>
                <a:spcPts val="0"/>
              </a:spcAft>
              <a:buNone/>
              <a:defRPr b="0" sz="1400">
                <a:solidFill>
                  <a:schemeClr val="dk1"/>
                </a:solidFill>
                <a:latin typeface="Ubuntu"/>
                <a:ea typeface="Ubuntu"/>
                <a:cs typeface="Ubuntu"/>
                <a:sym typeface="Ubuntu"/>
              </a:defRPr>
            </a:lvl2pPr>
            <a:lvl3pPr lvl="2" rtl="0" algn="ctr">
              <a:spcBef>
                <a:spcPts val="0"/>
              </a:spcBef>
              <a:spcAft>
                <a:spcPts val="0"/>
              </a:spcAft>
              <a:buNone/>
              <a:defRPr b="0" sz="1400">
                <a:solidFill>
                  <a:schemeClr val="dk1"/>
                </a:solidFill>
                <a:latin typeface="Ubuntu"/>
                <a:ea typeface="Ubuntu"/>
                <a:cs typeface="Ubuntu"/>
                <a:sym typeface="Ubuntu"/>
              </a:defRPr>
            </a:lvl3pPr>
            <a:lvl4pPr lvl="3" rtl="0" algn="ctr">
              <a:spcBef>
                <a:spcPts val="0"/>
              </a:spcBef>
              <a:spcAft>
                <a:spcPts val="0"/>
              </a:spcAft>
              <a:buNone/>
              <a:defRPr b="0" sz="1400">
                <a:solidFill>
                  <a:schemeClr val="dk1"/>
                </a:solidFill>
                <a:latin typeface="Ubuntu"/>
                <a:ea typeface="Ubuntu"/>
                <a:cs typeface="Ubuntu"/>
                <a:sym typeface="Ubuntu"/>
              </a:defRPr>
            </a:lvl4pPr>
            <a:lvl5pPr lvl="4" rtl="0" algn="ctr">
              <a:spcBef>
                <a:spcPts val="0"/>
              </a:spcBef>
              <a:spcAft>
                <a:spcPts val="0"/>
              </a:spcAft>
              <a:buNone/>
              <a:defRPr b="0" sz="1400">
                <a:solidFill>
                  <a:schemeClr val="dk1"/>
                </a:solidFill>
                <a:latin typeface="Ubuntu"/>
                <a:ea typeface="Ubuntu"/>
                <a:cs typeface="Ubuntu"/>
                <a:sym typeface="Ubuntu"/>
              </a:defRPr>
            </a:lvl5pPr>
            <a:lvl6pPr lvl="5" rtl="0" algn="ctr">
              <a:spcBef>
                <a:spcPts val="0"/>
              </a:spcBef>
              <a:spcAft>
                <a:spcPts val="0"/>
              </a:spcAft>
              <a:buNone/>
              <a:defRPr b="0" sz="1400">
                <a:solidFill>
                  <a:schemeClr val="dk1"/>
                </a:solidFill>
                <a:latin typeface="Ubuntu"/>
                <a:ea typeface="Ubuntu"/>
                <a:cs typeface="Ubuntu"/>
                <a:sym typeface="Ubuntu"/>
              </a:defRPr>
            </a:lvl6pPr>
            <a:lvl7pPr lvl="6" rtl="0" algn="ctr">
              <a:spcBef>
                <a:spcPts val="0"/>
              </a:spcBef>
              <a:spcAft>
                <a:spcPts val="0"/>
              </a:spcAft>
              <a:buNone/>
              <a:defRPr b="0" sz="1400">
                <a:solidFill>
                  <a:schemeClr val="dk1"/>
                </a:solidFill>
                <a:latin typeface="Ubuntu"/>
                <a:ea typeface="Ubuntu"/>
                <a:cs typeface="Ubuntu"/>
                <a:sym typeface="Ubuntu"/>
              </a:defRPr>
            </a:lvl7pPr>
            <a:lvl8pPr lvl="7" rtl="0" algn="ctr">
              <a:spcBef>
                <a:spcPts val="0"/>
              </a:spcBef>
              <a:spcAft>
                <a:spcPts val="0"/>
              </a:spcAft>
              <a:buNone/>
              <a:defRPr b="0" sz="1400">
                <a:solidFill>
                  <a:schemeClr val="dk1"/>
                </a:solidFill>
                <a:latin typeface="Ubuntu"/>
                <a:ea typeface="Ubuntu"/>
                <a:cs typeface="Ubuntu"/>
                <a:sym typeface="Ubuntu"/>
              </a:defRPr>
            </a:lvl8pPr>
            <a:lvl9pPr lvl="8" rtl="0" algn="ctr">
              <a:spcBef>
                <a:spcPts val="0"/>
              </a:spcBef>
              <a:spcAft>
                <a:spcPts val="0"/>
              </a:spcAft>
              <a:buNone/>
              <a:defRPr b="0" sz="1400">
                <a:solidFill>
                  <a:schemeClr val="dk1"/>
                </a:solidFill>
                <a:latin typeface="Ubuntu"/>
                <a:ea typeface="Ubuntu"/>
                <a:cs typeface="Ubuntu"/>
                <a:sym typeface="Ubuntu"/>
              </a:defRPr>
            </a:lvl9pPr>
          </a:lstStyle>
          <a:p/>
        </p:txBody>
      </p:sp>
      <p:grpSp>
        <p:nvGrpSpPr>
          <p:cNvPr id="491" name="Google Shape;491;p5"/>
          <p:cNvGrpSpPr/>
          <p:nvPr/>
        </p:nvGrpSpPr>
        <p:grpSpPr>
          <a:xfrm>
            <a:off x="7692926" y="-85874"/>
            <a:ext cx="1559657" cy="1966970"/>
            <a:chOff x="7692926" y="-85874"/>
            <a:chExt cx="1559657" cy="1966970"/>
          </a:xfrm>
        </p:grpSpPr>
        <p:grpSp>
          <p:nvGrpSpPr>
            <p:cNvPr id="492" name="Google Shape;492;p5"/>
            <p:cNvGrpSpPr/>
            <p:nvPr/>
          </p:nvGrpSpPr>
          <p:grpSpPr>
            <a:xfrm>
              <a:off x="7778276" y="-85874"/>
              <a:ext cx="1020594" cy="402764"/>
              <a:chOff x="7778276" y="-85874"/>
              <a:chExt cx="1020594" cy="402764"/>
            </a:xfrm>
          </p:grpSpPr>
          <p:sp>
            <p:nvSpPr>
              <p:cNvPr id="493" name="Google Shape;493;p5"/>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 name="Google Shape;499;p5"/>
            <p:cNvGrpSpPr/>
            <p:nvPr/>
          </p:nvGrpSpPr>
          <p:grpSpPr>
            <a:xfrm>
              <a:off x="8870885" y="1290484"/>
              <a:ext cx="171437" cy="590612"/>
              <a:chOff x="8910997" y="1170509"/>
              <a:chExt cx="171437" cy="590612"/>
            </a:xfrm>
          </p:grpSpPr>
          <p:sp>
            <p:nvSpPr>
              <p:cNvPr id="500" name="Google Shape;500;p5"/>
              <p:cNvSpPr/>
              <p:nvPr/>
            </p:nvSpPr>
            <p:spPr>
              <a:xfrm>
                <a:off x="8946158" y="11705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
              <p:cNvSpPr/>
              <p:nvPr/>
            </p:nvSpPr>
            <p:spPr>
              <a:xfrm>
                <a:off x="8956812" y="16407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
              <p:cNvSpPr/>
              <p:nvPr/>
            </p:nvSpPr>
            <p:spPr>
              <a:xfrm>
                <a:off x="8968746" y="15115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
              <p:cNvSpPr/>
              <p:nvPr/>
            </p:nvSpPr>
            <p:spPr>
              <a:xfrm>
                <a:off x="8910997" y="14146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
              <p:cNvSpPr/>
              <p:nvPr/>
            </p:nvSpPr>
            <p:spPr>
              <a:xfrm>
                <a:off x="8983804" y="13494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5" name="Google Shape;505;p5"/>
            <p:cNvGrpSpPr/>
            <p:nvPr/>
          </p:nvGrpSpPr>
          <p:grpSpPr>
            <a:xfrm>
              <a:off x="8213498" y="948701"/>
              <a:ext cx="611658" cy="434768"/>
              <a:chOff x="8213498" y="948701"/>
              <a:chExt cx="611658" cy="434768"/>
            </a:xfrm>
          </p:grpSpPr>
          <p:sp>
            <p:nvSpPr>
              <p:cNvPr id="506" name="Google Shape;506;p5"/>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 name="Google Shape;515;p5"/>
            <p:cNvGrpSpPr/>
            <p:nvPr/>
          </p:nvGrpSpPr>
          <p:grpSpPr>
            <a:xfrm>
              <a:off x="8546814" y="427482"/>
              <a:ext cx="705768" cy="1177197"/>
              <a:chOff x="8556864" y="319795"/>
              <a:chExt cx="705768" cy="1177197"/>
            </a:xfrm>
          </p:grpSpPr>
          <p:sp>
            <p:nvSpPr>
              <p:cNvPr id="516" name="Google Shape;516;p5"/>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3" name="Google Shape;533;p5"/>
            <p:cNvGrpSpPr/>
            <p:nvPr/>
          </p:nvGrpSpPr>
          <p:grpSpPr>
            <a:xfrm>
              <a:off x="7983978" y="-48128"/>
              <a:ext cx="1248235" cy="1191276"/>
              <a:chOff x="7923678" y="20260"/>
              <a:chExt cx="1248235" cy="1191276"/>
            </a:xfrm>
          </p:grpSpPr>
          <p:sp>
            <p:nvSpPr>
              <p:cNvPr id="534" name="Google Shape;534;p5"/>
              <p:cNvSpPr/>
              <p:nvPr/>
            </p:nvSpPr>
            <p:spPr>
              <a:xfrm>
                <a:off x="8021632" y="20260"/>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
              <p:cNvSpPr/>
              <p:nvPr/>
            </p:nvSpPr>
            <p:spPr>
              <a:xfrm>
                <a:off x="8531467" y="133234"/>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
              <p:cNvSpPr/>
              <p:nvPr/>
            </p:nvSpPr>
            <p:spPr>
              <a:xfrm>
                <a:off x="8442285" y="251291"/>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
              <p:cNvSpPr/>
              <p:nvPr/>
            </p:nvSpPr>
            <p:spPr>
              <a:xfrm>
                <a:off x="8349375" y="375634"/>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
              <p:cNvSpPr/>
              <p:nvPr/>
            </p:nvSpPr>
            <p:spPr>
              <a:xfrm>
                <a:off x="8314214" y="531336"/>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
              <p:cNvSpPr/>
              <p:nvPr/>
            </p:nvSpPr>
            <p:spPr>
              <a:xfrm>
                <a:off x="8271524" y="658314"/>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
              <p:cNvSpPr/>
              <p:nvPr/>
            </p:nvSpPr>
            <p:spPr>
              <a:xfrm>
                <a:off x="8197437" y="716740"/>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
              <p:cNvSpPr/>
              <p:nvPr/>
            </p:nvSpPr>
            <p:spPr>
              <a:xfrm>
                <a:off x="8105732" y="775015"/>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
              <p:cNvSpPr/>
              <p:nvPr/>
            </p:nvSpPr>
            <p:spPr>
              <a:xfrm>
                <a:off x="7972994" y="866155"/>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
              <p:cNvSpPr/>
              <p:nvPr/>
            </p:nvSpPr>
            <p:spPr>
              <a:xfrm>
                <a:off x="7923678" y="957032"/>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
              <p:cNvSpPr/>
              <p:nvPr/>
            </p:nvSpPr>
            <p:spPr>
              <a:xfrm>
                <a:off x="8092895" y="977134"/>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
              <p:cNvSpPr/>
              <p:nvPr/>
            </p:nvSpPr>
            <p:spPr>
              <a:xfrm>
                <a:off x="8171387" y="918106"/>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
              <p:cNvSpPr/>
              <p:nvPr/>
            </p:nvSpPr>
            <p:spPr>
              <a:xfrm>
                <a:off x="8264108" y="860358"/>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
              <p:cNvSpPr/>
              <p:nvPr/>
            </p:nvSpPr>
            <p:spPr>
              <a:xfrm>
                <a:off x="8357808" y="820152"/>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
              <p:cNvSpPr/>
              <p:nvPr/>
            </p:nvSpPr>
            <p:spPr>
              <a:xfrm>
                <a:off x="8473681" y="769933"/>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
              <p:cNvSpPr/>
              <p:nvPr/>
            </p:nvSpPr>
            <p:spPr>
              <a:xfrm>
                <a:off x="8564106" y="714670"/>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
              <p:cNvSpPr/>
              <p:nvPr/>
            </p:nvSpPr>
            <p:spPr>
              <a:xfrm>
                <a:off x="8652009" y="626767"/>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
              <p:cNvSpPr/>
              <p:nvPr/>
            </p:nvSpPr>
            <p:spPr>
              <a:xfrm>
                <a:off x="8733625" y="530093"/>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
              <p:cNvSpPr/>
              <p:nvPr/>
            </p:nvSpPr>
            <p:spPr>
              <a:xfrm>
                <a:off x="8808126" y="415802"/>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
              <p:cNvSpPr/>
              <p:nvPr/>
            </p:nvSpPr>
            <p:spPr>
              <a:xfrm>
                <a:off x="8881798" y="312841"/>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
              <p:cNvSpPr/>
              <p:nvPr/>
            </p:nvSpPr>
            <p:spPr>
              <a:xfrm>
                <a:off x="8952120" y="209880"/>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
              <p:cNvSpPr/>
              <p:nvPr/>
            </p:nvSpPr>
            <p:spPr>
              <a:xfrm>
                <a:off x="7971902" y="980748"/>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
              <p:cNvSpPr/>
              <p:nvPr/>
            </p:nvSpPr>
            <p:spPr>
              <a:xfrm>
                <a:off x="8024117" y="882945"/>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
              <p:cNvSpPr/>
              <p:nvPr/>
            </p:nvSpPr>
            <p:spPr>
              <a:xfrm>
                <a:off x="8130089" y="1048473"/>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
              <p:cNvSpPr/>
              <p:nvPr/>
            </p:nvSpPr>
            <p:spPr>
              <a:xfrm>
                <a:off x="8209973" y="1013236"/>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
              <p:cNvSpPr/>
              <p:nvPr/>
            </p:nvSpPr>
            <p:spPr>
              <a:xfrm>
                <a:off x="8307927" y="936929"/>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
              <p:cNvSpPr/>
              <p:nvPr/>
            </p:nvSpPr>
            <p:spPr>
              <a:xfrm>
                <a:off x="8173946" y="788643"/>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
              <p:cNvSpPr/>
              <p:nvPr/>
            </p:nvSpPr>
            <p:spPr>
              <a:xfrm>
                <a:off x="8234217" y="732099"/>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
              <p:cNvSpPr/>
              <p:nvPr/>
            </p:nvSpPr>
            <p:spPr>
              <a:xfrm>
                <a:off x="8330515" y="674502"/>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
              <p:cNvSpPr/>
              <p:nvPr/>
            </p:nvSpPr>
            <p:spPr>
              <a:xfrm>
                <a:off x="8423989" y="588595"/>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
              <p:cNvSpPr/>
              <p:nvPr/>
            </p:nvSpPr>
            <p:spPr>
              <a:xfrm>
                <a:off x="8390823" y="898003"/>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
              <p:cNvSpPr/>
              <p:nvPr/>
            </p:nvSpPr>
            <p:spPr>
              <a:xfrm>
                <a:off x="8494537" y="839389"/>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
              <p:cNvSpPr/>
              <p:nvPr/>
            </p:nvSpPr>
            <p:spPr>
              <a:xfrm>
                <a:off x="8588312" y="795984"/>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
              <p:cNvSpPr/>
              <p:nvPr/>
            </p:nvSpPr>
            <p:spPr>
              <a:xfrm>
                <a:off x="8775788" y="582157"/>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
              <p:cNvSpPr/>
              <p:nvPr/>
            </p:nvSpPr>
            <p:spPr>
              <a:xfrm>
                <a:off x="8691650" y="689259"/>
                <a:ext cx="47922" cy="71526"/>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
              <p:cNvSpPr/>
              <p:nvPr/>
            </p:nvSpPr>
            <p:spPr>
              <a:xfrm>
                <a:off x="8467394" y="454727"/>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
              <p:cNvSpPr/>
              <p:nvPr/>
            </p:nvSpPr>
            <p:spPr>
              <a:xfrm>
                <a:off x="8526423" y="297632"/>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
              <p:cNvSpPr/>
              <p:nvPr/>
            </p:nvSpPr>
            <p:spPr>
              <a:xfrm>
                <a:off x="8624377" y="150739"/>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
              <p:cNvSpPr/>
              <p:nvPr/>
            </p:nvSpPr>
            <p:spPr>
              <a:xfrm>
                <a:off x="8853752" y="510668"/>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
              <p:cNvSpPr/>
              <p:nvPr/>
            </p:nvSpPr>
            <p:spPr>
              <a:xfrm>
                <a:off x="8925241" y="374053"/>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
              <p:cNvSpPr/>
              <p:nvPr/>
            </p:nvSpPr>
            <p:spPr>
              <a:xfrm>
                <a:off x="8986415" y="266763"/>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 name="Google Shape;575;p5"/>
            <p:cNvGrpSpPr/>
            <p:nvPr/>
          </p:nvGrpSpPr>
          <p:grpSpPr>
            <a:xfrm rot="-1110663">
              <a:off x="7852317" y="272533"/>
              <a:ext cx="780902" cy="326888"/>
              <a:chOff x="7936040" y="253594"/>
              <a:chExt cx="780871" cy="326875"/>
            </a:xfrm>
          </p:grpSpPr>
          <p:sp>
            <p:nvSpPr>
              <p:cNvPr id="576" name="Google Shape;576;p5"/>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5"/>
            <p:cNvGrpSpPr/>
            <p:nvPr/>
          </p:nvGrpSpPr>
          <p:grpSpPr>
            <a:xfrm>
              <a:off x="7820614" y="807661"/>
              <a:ext cx="115572" cy="87940"/>
              <a:chOff x="7529664" y="637523"/>
              <a:chExt cx="115572" cy="87940"/>
            </a:xfrm>
          </p:grpSpPr>
          <p:sp>
            <p:nvSpPr>
              <p:cNvPr id="584" name="Google Shape;584;p5"/>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7" name="Google Shape;587;p5"/>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
            <p:cNvSpPr/>
            <p:nvPr/>
          </p:nvSpPr>
          <p:spPr>
            <a:xfrm>
              <a:off x="7913914" y="12904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
            <p:cNvSpPr/>
            <p:nvPr/>
          </p:nvSpPr>
          <p:spPr>
            <a:xfrm>
              <a:off x="7881545" y="341841"/>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
            <p:cNvSpPr/>
            <p:nvPr/>
          </p:nvSpPr>
          <p:spPr>
            <a:xfrm>
              <a:off x="9088045" y="14776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
            <p:cNvSpPr/>
            <p:nvPr/>
          </p:nvSpPr>
          <p:spPr>
            <a:xfrm>
              <a:off x="8305025" y="521732"/>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
            <p:cNvSpPr/>
            <p:nvPr/>
          </p:nvSpPr>
          <p:spPr>
            <a:xfrm>
              <a:off x="8254016" y="109164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
            <p:cNvSpPr/>
            <p:nvPr/>
          </p:nvSpPr>
          <p:spPr>
            <a:xfrm>
              <a:off x="8738198" y="17376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
            <p:cNvSpPr/>
            <p:nvPr/>
          </p:nvSpPr>
          <p:spPr>
            <a:xfrm>
              <a:off x="7692926" y="4979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5"/>
          <p:cNvGrpSpPr/>
          <p:nvPr/>
        </p:nvGrpSpPr>
        <p:grpSpPr>
          <a:xfrm>
            <a:off x="-134477" y="3653137"/>
            <a:ext cx="1727071" cy="1571248"/>
            <a:chOff x="-134477" y="3653137"/>
            <a:chExt cx="1727071" cy="1571248"/>
          </a:xfrm>
        </p:grpSpPr>
        <p:grpSp>
          <p:nvGrpSpPr>
            <p:cNvPr id="597" name="Google Shape;597;p5"/>
            <p:cNvGrpSpPr/>
            <p:nvPr/>
          </p:nvGrpSpPr>
          <p:grpSpPr>
            <a:xfrm>
              <a:off x="-75600" y="4091036"/>
              <a:ext cx="914079" cy="1092600"/>
              <a:chOff x="-91100" y="4114698"/>
              <a:chExt cx="914079" cy="1092600"/>
            </a:xfrm>
          </p:grpSpPr>
          <p:sp>
            <p:nvSpPr>
              <p:cNvPr id="598" name="Google Shape;598;p5"/>
              <p:cNvSpPr/>
              <p:nvPr/>
            </p:nvSpPr>
            <p:spPr>
              <a:xfrm>
                <a:off x="-70771" y="4114698"/>
                <a:ext cx="893750" cy="1092600"/>
              </a:xfrm>
              <a:custGeom>
                <a:rect b="b" l="l" r="r" t="t"/>
                <a:pathLst>
                  <a:path extrusionOk="0" h="43704" w="3575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cap="flat" cmpd="sng" w="9525">
                <a:solidFill>
                  <a:schemeClr val="dk2"/>
                </a:solidFill>
                <a:prstDash val="solid"/>
                <a:round/>
                <a:headEnd len="med" w="med" type="none"/>
                <a:tailEnd len="med" w="med" type="none"/>
              </a:ln>
            </p:spPr>
          </p:sp>
          <p:sp>
            <p:nvSpPr>
              <p:cNvPr id="599" name="Google Shape;599;p5"/>
              <p:cNvSpPr/>
              <p:nvPr/>
            </p:nvSpPr>
            <p:spPr>
              <a:xfrm>
                <a:off x="-91100" y="4167931"/>
                <a:ext cx="872850" cy="990201"/>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
              <p:cNvSpPr/>
              <p:nvPr/>
            </p:nvSpPr>
            <p:spPr>
              <a:xfrm>
                <a:off x="665718" y="4148465"/>
                <a:ext cx="59918" cy="110862"/>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
              <p:cNvSpPr/>
              <p:nvPr/>
            </p:nvSpPr>
            <p:spPr>
              <a:xfrm>
                <a:off x="499561" y="4227988"/>
                <a:ext cx="177373" cy="147448"/>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
              <p:cNvSpPr/>
              <p:nvPr/>
            </p:nvSpPr>
            <p:spPr>
              <a:xfrm>
                <a:off x="355736" y="4345272"/>
                <a:ext cx="266283" cy="163601"/>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
              <p:cNvSpPr/>
              <p:nvPr/>
            </p:nvSpPr>
            <p:spPr>
              <a:xfrm>
                <a:off x="225509" y="4482436"/>
                <a:ext cx="344356" cy="209989"/>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
              <p:cNvSpPr/>
              <p:nvPr/>
            </p:nvSpPr>
            <p:spPr>
              <a:xfrm>
                <a:off x="87200" y="4614705"/>
                <a:ext cx="406986" cy="247911"/>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
              <p:cNvSpPr/>
              <p:nvPr/>
            </p:nvSpPr>
            <p:spPr>
              <a:xfrm>
                <a:off x="13240" y="4693946"/>
                <a:ext cx="386223" cy="3350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5"/>
            <p:cNvGrpSpPr/>
            <p:nvPr/>
          </p:nvGrpSpPr>
          <p:grpSpPr>
            <a:xfrm>
              <a:off x="-22453" y="4050638"/>
              <a:ext cx="191214" cy="563457"/>
              <a:chOff x="114197" y="3383775"/>
              <a:chExt cx="191214" cy="563457"/>
            </a:xfrm>
          </p:grpSpPr>
          <p:sp>
            <p:nvSpPr>
              <p:cNvPr id="607" name="Google Shape;607;p5"/>
              <p:cNvSpPr/>
              <p:nvPr/>
            </p:nvSpPr>
            <p:spPr>
              <a:xfrm>
                <a:off x="195999" y="3383775"/>
                <a:ext cx="46078" cy="563457"/>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
              <p:cNvSpPr/>
              <p:nvPr/>
            </p:nvSpPr>
            <p:spPr>
              <a:xfrm>
                <a:off x="151094" y="3416807"/>
                <a:ext cx="82456" cy="82456"/>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
              <p:cNvSpPr/>
              <p:nvPr/>
            </p:nvSpPr>
            <p:spPr>
              <a:xfrm>
                <a:off x="216121" y="3493258"/>
                <a:ext cx="89290" cy="80109"/>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
              <p:cNvSpPr/>
              <p:nvPr/>
            </p:nvSpPr>
            <p:spPr>
              <a:xfrm>
                <a:off x="148782" y="3541269"/>
                <a:ext cx="72585" cy="79833"/>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
              <p:cNvSpPr/>
              <p:nvPr/>
            </p:nvSpPr>
            <p:spPr>
              <a:xfrm>
                <a:off x="202212" y="3644643"/>
                <a:ext cx="74414" cy="70065"/>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
              <p:cNvSpPr/>
              <p:nvPr/>
            </p:nvSpPr>
            <p:spPr>
              <a:xfrm>
                <a:off x="114197" y="3708842"/>
                <a:ext cx="92293" cy="66752"/>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5"/>
            <p:cNvGrpSpPr/>
            <p:nvPr/>
          </p:nvGrpSpPr>
          <p:grpSpPr>
            <a:xfrm rot="-820414">
              <a:off x="-93823" y="4052283"/>
              <a:ext cx="584197" cy="414002"/>
              <a:chOff x="357531" y="3743933"/>
              <a:chExt cx="584172" cy="413984"/>
            </a:xfrm>
          </p:grpSpPr>
          <p:sp>
            <p:nvSpPr>
              <p:cNvPr id="614" name="Google Shape;614;p5"/>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 name="Google Shape;623;p5"/>
            <p:cNvGrpSpPr/>
            <p:nvPr/>
          </p:nvGrpSpPr>
          <p:grpSpPr>
            <a:xfrm>
              <a:off x="395516" y="4840024"/>
              <a:ext cx="971390" cy="384361"/>
              <a:chOff x="1928754" y="4491924"/>
              <a:chExt cx="971390" cy="384361"/>
            </a:xfrm>
          </p:grpSpPr>
          <p:sp>
            <p:nvSpPr>
              <p:cNvPr id="624" name="Google Shape;624;p5"/>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5"/>
            <p:cNvGrpSpPr/>
            <p:nvPr/>
          </p:nvGrpSpPr>
          <p:grpSpPr>
            <a:xfrm>
              <a:off x="287292" y="3972850"/>
              <a:ext cx="1187844" cy="1134819"/>
              <a:chOff x="287292" y="3972850"/>
              <a:chExt cx="1187844" cy="1134819"/>
            </a:xfrm>
          </p:grpSpPr>
          <p:sp>
            <p:nvSpPr>
              <p:cNvPr id="631" name="Google Shape;631;p5"/>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5"/>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5"/>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5"/>
            <p:cNvGrpSpPr/>
            <p:nvPr/>
          </p:nvGrpSpPr>
          <p:grpSpPr>
            <a:xfrm>
              <a:off x="698404" y="4536073"/>
              <a:ext cx="744184" cy="310359"/>
              <a:chOff x="698404" y="4536073"/>
              <a:chExt cx="744184" cy="310359"/>
            </a:xfrm>
          </p:grpSpPr>
          <p:sp>
            <p:nvSpPr>
              <p:cNvPr id="673" name="Google Shape;673;p5"/>
              <p:cNvSpPr/>
              <p:nvPr/>
            </p:nvSpPr>
            <p:spPr>
              <a:xfrm>
                <a:off x="698404" y="4575835"/>
                <a:ext cx="689713" cy="270598"/>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
              <p:cNvSpPr/>
              <p:nvPr/>
            </p:nvSpPr>
            <p:spPr>
              <a:xfrm>
                <a:off x="1244437" y="4664884"/>
                <a:ext cx="116316" cy="6174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
              <p:cNvSpPr/>
              <p:nvPr/>
            </p:nvSpPr>
            <p:spPr>
              <a:xfrm>
                <a:off x="1289756" y="4685766"/>
                <a:ext cx="146240"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
              <p:cNvSpPr/>
              <p:nvPr/>
            </p:nvSpPr>
            <p:spPr>
              <a:xfrm>
                <a:off x="1127845" y="4681348"/>
                <a:ext cx="18707" cy="48286"/>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 name="Google Shape;680;p5"/>
            <p:cNvGrpSpPr/>
            <p:nvPr/>
          </p:nvGrpSpPr>
          <p:grpSpPr>
            <a:xfrm>
              <a:off x="1480868" y="4370675"/>
              <a:ext cx="111726" cy="84079"/>
              <a:chOff x="1480868" y="4370675"/>
              <a:chExt cx="111726" cy="84079"/>
            </a:xfrm>
          </p:grpSpPr>
          <p:sp>
            <p:nvSpPr>
              <p:cNvPr id="681" name="Google Shape;681;p5"/>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 name="Google Shape;684;p5"/>
            <p:cNvGrpSpPr/>
            <p:nvPr/>
          </p:nvGrpSpPr>
          <p:grpSpPr>
            <a:xfrm>
              <a:off x="497557" y="3828541"/>
              <a:ext cx="111691" cy="96746"/>
              <a:chOff x="511469" y="3533641"/>
              <a:chExt cx="111691" cy="96746"/>
            </a:xfrm>
          </p:grpSpPr>
          <p:sp>
            <p:nvSpPr>
              <p:cNvPr id="685" name="Google Shape;685;p5"/>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8" name="Google Shape;688;p5"/>
            <p:cNvSpPr/>
            <p:nvPr/>
          </p:nvSpPr>
          <p:spPr>
            <a:xfrm>
              <a:off x="1061766" y="3978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
            <p:cNvSpPr/>
            <p:nvPr/>
          </p:nvSpPr>
          <p:spPr>
            <a:xfrm>
              <a:off x="1494708"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
            <p:cNvSpPr/>
            <p:nvPr/>
          </p:nvSpPr>
          <p:spPr>
            <a:xfrm>
              <a:off x="57151" y="38545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
            <p:cNvSpPr/>
            <p:nvPr/>
          </p:nvSpPr>
          <p:spPr>
            <a:xfrm>
              <a:off x="1269199" y="38882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
            <p:cNvSpPr/>
            <p:nvPr/>
          </p:nvSpPr>
          <p:spPr>
            <a:xfrm>
              <a:off x="2646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
            <p:cNvSpPr/>
            <p:nvPr/>
          </p:nvSpPr>
          <p:spPr>
            <a:xfrm>
              <a:off x="821979"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5" name="Google Shape;695;p5"/>
          <p:cNvSpPr txBox="1"/>
          <p:nvPr>
            <p:ph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6" name="Shape 696"/>
        <p:cNvGrpSpPr/>
        <p:nvPr/>
      </p:nvGrpSpPr>
      <p:grpSpPr>
        <a:xfrm>
          <a:off x="0" y="0"/>
          <a:ext cx="0" cy="0"/>
          <a:chOff x="0" y="0"/>
          <a:chExt cx="0" cy="0"/>
        </a:xfrm>
      </p:grpSpPr>
      <p:sp>
        <p:nvSpPr>
          <p:cNvPr id="697" name="Google Shape;697;p6"/>
          <p:cNvSpPr/>
          <p:nvPr/>
        </p:nvSpPr>
        <p:spPr>
          <a:xfrm>
            <a:off x="-1223565" y="4799925"/>
            <a:ext cx="7481487" cy="1395550"/>
          </a:xfrm>
          <a:custGeom>
            <a:rect b="b" l="l" r="r" t="t"/>
            <a:pathLst>
              <a:path extrusionOk="0" h="59480" w="318870">
                <a:moveTo>
                  <a:pt x="298801" y="11557"/>
                </a:moveTo>
                <a:cubicBezTo>
                  <a:pt x="285240" y="4215"/>
                  <a:pt x="236119" y="16856"/>
                  <a:pt x="211154" y="15339"/>
                </a:cubicBezTo>
                <a:cubicBezTo>
                  <a:pt x="186189" y="13822"/>
                  <a:pt x="165114" y="4928"/>
                  <a:pt x="149010" y="2455"/>
                </a:cubicBezTo>
                <a:cubicBezTo>
                  <a:pt x="132906" y="-18"/>
                  <a:pt x="125582" y="-528"/>
                  <a:pt x="114530" y="500"/>
                </a:cubicBezTo>
                <a:cubicBezTo>
                  <a:pt x="103478" y="1528"/>
                  <a:pt x="94232" y="6168"/>
                  <a:pt x="82697" y="8621"/>
                </a:cubicBezTo>
                <a:cubicBezTo>
                  <a:pt x="71162" y="11074"/>
                  <a:pt x="54630" y="13295"/>
                  <a:pt x="45321" y="15217"/>
                </a:cubicBezTo>
                <a:cubicBezTo>
                  <a:pt x="36013" y="17139"/>
                  <a:pt x="31298" y="18814"/>
                  <a:pt x="26846" y="20154"/>
                </a:cubicBezTo>
                <a:cubicBezTo>
                  <a:pt x="22394" y="21495"/>
                  <a:pt x="-25672" y="16720"/>
                  <a:pt x="18607" y="23260"/>
                </a:cubicBezTo>
                <a:cubicBezTo>
                  <a:pt x="62886" y="29800"/>
                  <a:pt x="245820" y="61344"/>
                  <a:pt x="292519" y="59393"/>
                </a:cubicBezTo>
                <a:cubicBezTo>
                  <a:pt x="339218" y="57443"/>
                  <a:pt x="312362" y="18899"/>
                  <a:pt x="298801" y="11557"/>
                </a:cubicBezTo>
                <a:close/>
              </a:path>
            </a:pathLst>
          </a:custGeom>
          <a:solidFill>
            <a:schemeClr val="accent2"/>
          </a:solidFill>
          <a:ln>
            <a:noFill/>
          </a:ln>
        </p:spPr>
      </p:sp>
      <p:sp>
        <p:nvSpPr>
          <p:cNvPr id="698" name="Google Shape;698;p6"/>
          <p:cNvSpPr/>
          <p:nvPr/>
        </p:nvSpPr>
        <p:spPr>
          <a:xfrm>
            <a:off x="4851048" y="3740924"/>
            <a:ext cx="5927144" cy="2255591"/>
          </a:xfrm>
          <a:custGeom>
            <a:rect b="b" l="l" r="r" t="t"/>
            <a:pathLst>
              <a:path extrusionOk="0" h="96136" w="252622">
                <a:moveTo>
                  <a:pt x="226138" y="3170"/>
                </a:moveTo>
                <a:cubicBezTo>
                  <a:pt x="215922" y="-8306"/>
                  <a:pt x="192854" y="14675"/>
                  <a:pt x="179337" y="19877"/>
                </a:cubicBezTo>
                <a:cubicBezTo>
                  <a:pt x="165820" y="25080"/>
                  <a:pt x="153657" y="27926"/>
                  <a:pt x="145035" y="34385"/>
                </a:cubicBezTo>
                <a:cubicBezTo>
                  <a:pt x="136413" y="40845"/>
                  <a:pt x="141468" y="55348"/>
                  <a:pt x="127606" y="58634"/>
                </a:cubicBezTo>
                <a:cubicBezTo>
                  <a:pt x="113744" y="61920"/>
                  <a:pt x="78377" y="55426"/>
                  <a:pt x="61863" y="54102"/>
                </a:cubicBezTo>
                <a:cubicBezTo>
                  <a:pt x="45349" y="52778"/>
                  <a:pt x="38782" y="47348"/>
                  <a:pt x="28521" y="50692"/>
                </a:cubicBezTo>
                <a:cubicBezTo>
                  <a:pt x="18260" y="54037"/>
                  <a:pt x="-2746" y="67618"/>
                  <a:pt x="298" y="74169"/>
                </a:cubicBezTo>
                <a:cubicBezTo>
                  <a:pt x="3342" y="80720"/>
                  <a:pt x="6730" y="87570"/>
                  <a:pt x="46785" y="89997"/>
                </a:cubicBezTo>
                <a:cubicBezTo>
                  <a:pt x="86841" y="92424"/>
                  <a:pt x="210739" y="103203"/>
                  <a:pt x="240631" y="88732"/>
                </a:cubicBezTo>
                <a:cubicBezTo>
                  <a:pt x="270523" y="74261"/>
                  <a:pt x="236354" y="14646"/>
                  <a:pt x="226138" y="3170"/>
                </a:cubicBezTo>
                <a:close/>
              </a:path>
            </a:pathLst>
          </a:custGeom>
          <a:solidFill>
            <a:schemeClr val="lt2"/>
          </a:solidFill>
          <a:ln>
            <a:noFill/>
          </a:ln>
        </p:spPr>
      </p:sp>
      <p:sp>
        <p:nvSpPr>
          <p:cNvPr id="699" name="Google Shape;699;p6"/>
          <p:cNvSpPr/>
          <p:nvPr/>
        </p:nvSpPr>
        <p:spPr>
          <a:xfrm rot="-1121054">
            <a:off x="310644" y="4554555"/>
            <a:ext cx="364310" cy="315317"/>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0" name="Google Shape;700;p6"/>
          <p:cNvGrpSpPr/>
          <p:nvPr/>
        </p:nvGrpSpPr>
        <p:grpSpPr>
          <a:xfrm>
            <a:off x="8060657" y="4381390"/>
            <a:ext cx="855693" cy="831562"/>
            <a:chOff x="8197580" y="4205811"/>
            <a:chExt cx="998242" cy="969977"/>
          </a:xfrm>
        </p:grpSpPr>
        <p:sp>
          <p:nvSpPr>
            <p:cNvPr id="701" name="Google Shape;701;p6"/>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6"/>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6"/>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6"/>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6"/>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6"/>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6"/>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6"/>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6"/>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6"/>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6"/>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6"/>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8" name="Google Shape;718;p6"/>
          <p:cNvGrpSpPr/>
          <p:nvPr/>
        </p:nvGrpSpPr>
        <p:grpSpPr>
          <a:xfrm>
            <a:off x="-74784" y="3661125"/>
            <a:ext cx="711828" cy="558075"/>
            <a:chOff x="6116480" y="4524652"/>
            <a:chExt cx="830410" cy="650968"/>
          </a:xfrm>
        </p:grpSpPr>
        <p:sp>
          <p:nvSpPr>
            <p:cNvPr id="719" name="Google Shape;719;p6"/>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6"/>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6"/>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6"/>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6"/>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 name="Google Shape;727;p6"/>
          <p:cNvGrpSpPr/>
          <p:nvPr/>
        </p:nvGrpSpPr>
        <p:grpSpPr>
          <a:xfrm>
            <a:off x="7168890" y="4591654"/>
            <a:ext cx="421378" cy="713077"/>
            <a:chOff x="4966680" y="4437444"/>
            <a:chExt cx="491575" cy="831771"/>
          </a:xfrm>
        </p:grpSpPr>
        <p:sp>
          <p:nvSpPr>
            <p:cNvPr id="728" name="Google Shape;728;p6"/>
            <p:cNvSpPr/>
            <p:nvPr/>
          </p:nvSpPr>
          <p:spPr>
            <a:xfrm rot="5400000">
              <a:off x="4784418" y="4619705"/>
              <a:ext cx="813410" cy="448886"/>
            </a:xfrm>
            <a:custGeom>
              <a:rect b="b" l="l" r="r" t="t"/>
              <a:pathLst>
                <a:path extrusionOk="0" h="10536" w="19093">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6"/>
            <p:cNvSpPr/>
            <p:nvPr/>
          </p:nvSpPr>
          <p:spPr>
            <a:xfrm rot="5400000">
              <a:off x="4816221" y="4627182"/>
              <a:ext cx="831771" cy="452295"/>
            </a:xfrm>
            <a:custGeom>
              <a:rect b="b" l="l" r="r" t="t"/>
              <a:pathLst>
                <a:path extrusionOk="0" h="10616" w="19524">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6"/>
            <p:cNvSpPr/>
            <p:nvPr/>
          </p:nvSpPr>
          <p:spPr>
            <a:xfrm rot="5400000">
              <a:off x="4979542" y="4581202"/>
              <a:ext cx="173009" cy="184820"/>
            </a:xfrm>
            <a:custGeom>
              <a:rect b="b" l="l" r="r" t="t"/>
              <a:pathLst>
                <a:path extrusionOk="0" h="4338" w="4061">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6"/>
            <p:cNvSpPr/>
            <p:nvPr/>
          </p:nvSpPr>
          <p:spPr>
            <a:xfrm rot="5400000">
              <a:off x="5048621" y="4713760"/>
              <a:ext cx="228179" cy="270968"/>
            </a:xfrm>
            <a:custGeom>
              <a:rect b="b" l="l" r="r" t="t"/>
              <a:pathLst>
                <a:path extrusionOk="0" h="6360" w="5356">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6"/>
            <p:cNvSpPr/>
            <p:nvPr/>
          </p:nvSpPr>
          <p:spPr>
            <a:xfrm rot="5400000">
              <a:off x="5181693" y="4916488"/>
              <a:ext cx="194566" cy="230578"/>
            </a:xfrm>
            <a:custGeom>
              <a:rect b="b" l="l" r="r" t="t"/>
              <a:pathLst>
                <a:path extrusionOk="0" h="5412" w="4567">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3" name="Google Shape;733;p6"/>
          <p:cNvGrpSpPr/>
          <p:nvPr/>
        </p:nvGrpSpPr>
        <p:grpSpPr>
          <a:xfrm>
            <a:off x="800404" y="4504491"/>
            <a:ext cx="568303" cy="710729"/>
            <a:chOff x="3291645" y="4438907"/>
            <a:chExt cx="662976" cy="829031"/>
          </a:xfrm>
        </p:grpSpPr>
        <p:sp>
          <p:nvSpPr>
            <p:cNvPr id="734" name="Google Shape;734;p6"/>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6"/>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6"/>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6"/>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6"/>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6"/>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6"/>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6"/>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6"/>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6"/>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 name="Google Shape;744;p6"/>
          <p:cNvGrpSpPr/>
          <p:nvPr/>
        </p:nvGrpSpPr>
        <p:grpSpPr>
          <a:xfrm>
            <a:off x="1813113" y="4655152"/>
            <a:ext cx="553278" cy="586051"/>
            <a:chOff x="4174996" y="4517026"/>
            <a:chExt cx="645448" cy="683601"/>
          </a:xfrm>
        </p:grpSpPr>
        <p:sp>
          <p:nvSpPr>
            <p:cNvPr id="745" name="Google Shape;745;p6"/>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6"/>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6"/>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9" name="Google Shape;749;p6"/>
          <p:cNvSpPr/>
          <p:nvPr/>
        </p:nvSpPr>
        <p:spPr>
          <a:xfrm rot="5400000">
            <a:off x="8667616" y="3861105"/>
            <a:ext cx="262885" cy="234592"/>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6"/>
          <p:cNvSpPr/>
          <p:nvPr/>
        </p:nvSpPr>
        <p:spPr>
          <a:xfrm>
            <a:off x="-865825" y="-22870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lt2"/>
          </a:solidFill>
          <a:ln>
            <a:noFill/>
          </a:ln>
        </p:spPr>
      </p:sp>
      <p:sp>
        <p:nvSpPr>
          <p:cNvPr id="751" name="Google Shape;751;p6"/>
          <p:cNvSpPr/>
          <p:nvPr/>
        </p:nvSpPr>
        <p:spPr>
          <a:xfrm>
            <a:off x="6192325"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accent2"/>
          </a:solidFill>
          <a:ln>
            <a:noFill/>
          </a:ln>
        </p:spPr>
      </p:sp>
      <p:grpSp>
        <p:nvGrpSpPr>
          <p:cNvPr id="752" name="Google Shape;752;p6"/>
          <p:cNvGrpSpPr/>
          <p:nvPr/>
        </p:nvGrpSpPr>
        <p:grpSpPr>
          <a:xfrm flipH="1">
            <a:off x="8302206" y="-128204"/>
            <a:ext cx="910774" cy="885126"/>
            <a:chOff x="-36607" y="-28910"/>
            <a:chExt cx="999532" cy="971385"/>
          </a:xfrm>
        </p:grpSpPr>
        <p:sp>
          <p:nvSpPr>
            <p:cNvPr id="753" name="Google Shape;753;p6"/>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6"/>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6"/>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6"/>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6"/>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6"/>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6"/>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6"/>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6"/>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6"/>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6"/>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6"/>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6"/>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6"/>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6"/>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6"/>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6"/>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 name="Google Shape;770;p6"/>
          <p:cNvGrpSpPr/>
          <p:nvPr/>
        </p:nvGrpSpPr>
        <p:grpSpPr>
          <a:xfrm flipH="1" rot="3620603">
            <a:off x="-232917" y="-65553"/>
            <a:ext cx="968764" cy="759838"/>
            <a:chOff x="2246497" y="-36012"/>
            <a:chExt cx="829747" cy="650802"/>
          </a:xfrm>
        </p:grpSpPr>
        <p:sp>
          <p:nvSpPr>
            <p:cNvPr id="771" name="Google Shape;771;p6"/>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6"/>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6"/>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6"/>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6"/>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6"/>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6"/>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6"/>
          <p:cNvGrpSpPr/>
          <p:nvPr/>
        </p:nvGrpSpPr>
        <p:grpSpPr>
          <a:xfrm flipH="1">
            <a:off x="8738208" y="595418"/>
            <a:ext cx="576735" cy="672391"/>
            <a:chOff x="1258903" y="17252"/>
            <a:chExt cx="632940" cy="737918"/>
          </a:xfrm>
        </p:grpSpPr>
        <p:sp>
          <p:nvSpPr>
            <p:cNvPr id="780" name="Google Shape;780;p6"/>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6"/>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6"/>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6"/>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6"/>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6"/>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7" name="Google Shape;787;p6"/>
          <p:cNvSpPr/>
          <p:nvPr/>
        </p:nvSpPr>
        <p:spPr>
          <a:xfrm rot="-1120937">
            <a:off x="6601915" y="4688056"/>
            <a:ext cx="239317" cy="207120"/>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8" name="Google Shape;788;p6"/>
          <p:cNvGrpSpPr/>
          <p:nvPr/>
        </p:nvGrpSpPr>
        <p:grpSpPr>
          <a:xfrm flipH="1" rot="-4535497">
            <a:off x="2536107" y="4740484"/>
            <a:ext cx="774622" cy="607565"/>
            <a:chOff x="2246497" y="-36012"/>
            <a:chExt cx="829747" cy="650802"/>
          </a:xfrm>
        </p:grpSpPr>
        <p:sp>
          <p:nvSpPr>
            <p:cNvPr id="789" name="Google Shape;789;p6"/>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6"/>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6"/>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6"/>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6"/>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6"/>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6"/>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6"/>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7" name="Google Shape;797;p6"/>
          <p:cNvSpPr txBox="1"/>
          <p:nvPr>
            <p:ph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8" name="Shape 798"/>
        <p:cNvGrpSpPr/>
        <p:nvPr/>
      </p:nvGrpSpPr>
      <p:grpSpPr>
        <a:xfrm>
          <a:off x="0" y="0"/>
          <a:ext cx="0" cy="0"/>
          <a:chOff x="0" y="0"/>
          <a:chExt cx="0" cy="0"/>
        </a:xfrm>
      </p:grpSpPr>
      <p:sp>
        <p:nvSpPr>
          <p:cNvPr id="799" name="Google Shape;799;p7"/>
          <p:cNvSpPr txBox="1"/>
          <p:nvPr>
            <p:ph idx="1" type="body"/>
          </p:nvPr>
        </p:nvSpPr>
        <p:spPr>
          <a:xfrm>
            <a:off x="895850" y="1692250"/>
            <a:ext cx="3994200" cy="2027400"/>
          </a:xfrm>
          <a:prstGeom prst="rect">
            <a:avLst/>
          </a:prstGeom>
        </p:spPr>
        <p:txBody>
          <a:bodyPr anchorCtr="0" anchor="t" bIns="91425" lIns="91425" spcFirstLastPara="1" rIns="91425" wrap="square" tIns="91425">
            <a:noAutofit/>
          </a:bodyPr>
          <a:lstStyle>
            <a:lvl1pPr indent="-317500" lvl="0" marL="457200" marR="245595" rtl="0">
              <a:spcBef>
                <a:spcPts val="0"/>
              </a:spcBef>
              <a:spcAft>
                <a:spcPts val="0"/>
              </a:spcAft>
              <a:buClr>
                <a:srgbClr val="5B595B"/>
              </a:buClr>
              <a:buSzPts val="1400"/>
              <a:buFont typeface="Lato"/>
              <a:buChar char="●"/>
              <a:defRPr/>
            </a:lvl1pPr>
            <a:lvl2pPr indent="-317500" lvl="1" marL="914400" rtl="0">
              <a:spcBef>
                <a:spcPts val="0"/>
              </a:spcBef>
              <a:spcAft>
                <a:spcPts val="0"/>
              </a:spcAft>
              <a:buClr>
                <a:srgbClr val="5B595B"/>
              </a:buClr>
              <a:buSzPts val="1400"/>
              <a:buFont typeface="Lato"/>
              <a:buChar char="○"/>
              <a:defRPr/>
            </a:lvl2pPr>
            <a:lvl3pPr indent="-317500" lvl="2" marL="1371600" rtl="0">
              <a:spcBef>
                <a:spcPts val="0"/>
              </a:spcBef>
              <a:spcAft>
                <a:spcPts val="0"/>
              </a:spcAft>
              <a:buClr>
                <a:srgbClr val="5B595B"/>
              </a:buClr>
              <a:buSzPts val="1400"/>
              <a:buFont typeface="Lato"/>
              <a:buChar char="■"/>
              <a:defRPr/>
            </a:lvl3pPr>
            <a:lvl4pPr indent="-317500" lvl="3" marL="1828800" rtl="0">
              <a:spcBef>
                <a:spcPts val="0"/>
              </a:spcBef>
              <a:spcAft>
                <a:spcPts val="0"/>
              </a:spcAft>
              <a:buClr>
                <a:srgbClr val="5B595B"/>
              </a:buClr>
              <a:buSzPts val="1400"/>
              <a:buFont typeface="Lato"/>
              <a:buChar char="●"/>
              <a:defRPr/>
            </a:lvl4pPr>
            <a:lvl5pPr indent="-317500" lvl="4" marL="2286000" rtl="0">
              <a:spcBef>
                <a:spcPts val="0"/>
              </a:spcBef>
              <a:spcAft>
                <a:spcPts val="0"/>
              </a:spcAft>
              <a:buClr>
                <a:srgbClr val="5B595B"/>
              </a:buClr>
              <a:buSzPts val="1400"/>
              <a:buFont typeface="Lato"/>
              <a:buChar char="○"/>
              <a:defRPr/>
            </a:lvl5pPr>
            <a:lvl6pPr indent="-317500" lvl="5" marL="2743200" rtl="0">
              <a:spcBef>
                <a:spcPts val="0"/>
              </a:spcBef>
              <a:spcAft>
                <a:spcPts val="0"/>
              </a:spcAft>
              <a:buClr>
                <a:srgbClr val="5B595B"/>
              </a:buClr>
              <a:buSzPts val="1400"/>
              <a:buFont typeface="Lato"/>
              <a:buChar char="■"/>
              <a:defRPr/>
            </a:lvl6pPr>
            <a:lvl7pPr indent="-317500" lvl="6" marL="3200400" rtl="0">
              <a:spcBef>
                <a:spcPts val="0"/>
              </a:spcBef>
              <a:spcAft>
                <a:spcPts val="0"/>
              </a:spcAft>
              <a:buClr>
                <a:srgbClr val="5B595B"/>
              </a:buClr>
              <a:buSzPts val="1400"/>
              <a:buFont typeface="Lato"/>
              <a:buChar char="●"/>
              <a:defRPr/>
            </a:lvl7pPr>
            <a:lvl8pPr indent="-317500" lvl="7" marL="3657600" rtl="0">
              <a:spcBef>
                <a:spcPts val="0"/>
              </a:spcBef>
              <a:spcAft>
                <a:spcPts val="0"/>
              </a:spcAft>
              <a:buClr>
                <a:srgbClr val="5B595B"/>
              </a:buClr>
              <a:buSzPts val="1400"/>
              <a:buFont typeface="Lato"/>
              <a:buChar char="○"/>
              <a:defRPr/>
            </a:lvl8pPr>
            <a:lvl9pPr indent="-317500" lvl="8" marL="4114800" rtl="0">
              <a:spcBef>
                <a:spcPts val="0"/>
              </a:spcBef>
              <a:spcAft>
                <a:spcPts val="0"/>
              </a:spcAft>
              <a:buClr>
                <a:srgbClr val="5B595B"/>
              </a:buClr>
              <a:buSzPts val="1400"/>
              <a:buFont typeface="Lato"/>
              <a:buChar char="■"/>
              <a:defRPr/>
            </a:lvl9pPr>
          </a:lstStyle>
          <a:p/>
        </p:txBody>
      </p:sp>
      <p:sp>
        <p:nvSpPr>
          <p:cNvPr id="800" name="Google Shape;800;p7"/>
          <p:cNvSpPr/>
          <p:nvPr/>
        </p:nvSpPr>
        <p:spPr>
          <a:xfrm>
            <a:off x="-747972" y="-295995"/>
            <a:ext cx="4682625" cy="1232200"/>
          </a:xfrm>
          <a:custGeom>
            <a:rect b="b" l="l" r="r" t="t"/>
            <a:pathLst>
              <a:path extrusionOk="0" h="49288" w="187305">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801" name="Google Shape;801;p7"/>
          <p:cNvSpPr/>
          <p:nvPr/>
        </p:nvSpPr>
        <p:spPr>
          <a:xfrm>
            <a:off x="5963903" y="4239500"/>
            <a:ext cx="3986850" cy="1057425"/>
          </a:xfrm>
          <a:custGeom>
            <a:rect b="b" l="l" r="r" t="t"/>
            <a:pathLst>
              <a:path extrusionOk="0" h="42297" w="159474">
                <a:moveTo>
                  <a:pt x="140206" y="1202"/>
                </a:moveTo>
                <a:cubicBezTo>
                  <a:pt x="132826" y="-3751"/>
                  <a:pt x="116138" y="8114"/>
                  <a:pt x="106475" y="9496"/>
                </a:cubicBezTo>
                <a:cubicBezTo>
                  <a:pt x="96812" y="10878"/>
                  <a:pt x="90688" y="9496"/>
                  <a:pt x="82226" y="9496"/>
                </a:cubicBezTo>
                <a:cubicBezTo>
                  <a:pt x="73764" y="9496"/>
                  <a:pt x="62561" y="6624"/>
                  <a:pt x="55703" y="9496"/>
                </a:cubicBezTo>
                <a:cubicBezTo>
                  <a:pt x="48845" y="12368"/>
                  <a:pt x="46593" y="22771"/>
                  <a:pt x="41078" y="26730"/>
                </a:cubicBezTo>
                <a:cubicBezTo>
                  <a:pt x="35563" y="30689"/>
                  <a:pt x="27194" y="31472"/>
                  <a:pt x="22615" y="33252"/>
                </a:cubicBezTo>
                <a:cubicBezTo>
                  <a:pt x="18036" y="35033"/>
                  <a:pt x="15764" y="36326"/>
                  <a:pt x="13603" y="37413"/>
                </a:cubicBezTo>
                <a:cubicBezTo>
                  <a:pt x="11442" y="38500"/>
                  <a:pt x="-13212" y="39474"/>
                  <a:pt x="9647" y="39774"/>
                </a:cubicBezTo>
                <a:cubicBezTo>
                  <a:pt x="32506" y="40074"/>
                  <a:pt x="128996" y="45641"/>
                  <a:pt x="150756" y="39212"/>
                </a:cubicBezTo>
                <a:cubicBezTo>
                  <a:pt x="172516" y="32783"/>
                  <a:pt x="147586" y="6155"/>
                  <a:pt x="140206" y="1202"/>
                </a:cubicBezTo>
                <a:close/>
              </a:path>
            </a:pathLst>
          </a:custGeom>
          <a:solidFill>
            <a:schemeClr val="accent2"/>
          </a:solidFill>
          <a:ln>
            <a:noFill/>
          </a:ln>
        </p:spPr>
      </p:sp>
      <p:grpSp>
        <p:nvGrpSpPr>
          <p:cNvPr id="802" name="Google Shape;802;p7"/>
          <p:cNvGrpSpPr/>
          <p:nvPr/>
        </p:nvGrpSpPr>
        <p:grpSpPr>
          <a:xfrm>
            <a:off x="788653" y="49798"/>
            <a:ext cx="342002" cy="326317"/>
            <a:chOff x="1169653" y="125998"/>
            <a:chExt cx="342002" cy="326317"/>
          </a:xfrm>
        </p:grpSpPr>
        <p:sp>
          <p:nvSpPr>
            <p:cNvPr id="803" name="Google Shape;803;p7"/>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 name="Google Shape;806;p7"/>
          <p:cNvGrpSpPr/>
          <p:nvPr/>
        </p:nvGrpSpPr>
        <p:grpSpPr>
          <a:xfrm>
            <a:off x="-490086" y="-76200"/>
            <a:ext cx="1575215" cy="1947626"/>
            <a:chOff x="-490086" y="0"/>
            <a:chExt cx="1575215" cy="1947626"/>
          </a:xfrm>
        </p:grpSpPr>
        <p:grpSp>
          <p:nvGrpSpPr>
            <p:cNvPr id="807" name="Google Shape;807;p7"/>
            <p:cNvGrpSpPr/>
            <p:nvPr/>
          </p:nvGrpSpPr>
          <p:grpSpPr>
            <a:xfrm rot="554175">
              <a:off x="-377986" y="98660"/>
              <a:ext cx="1351016" cy="1505965"/>
              <a:chOff x="-257414" y="402406"/>
              <a:chExt cx="1351063" cy="1506018"/>
            </a:xfrm>
          </p:grpSpPr>
          <p:sp>
            <p:nvSpPr>
              <p:cNvPr id="808" name="Google Shape;808;p7"/>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6" name="Google Shape;816;p7"/>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 name="Google Shape;817;p7"/>
          <p:cNvGrpSpPr/>
          <p:nvPr/>
        </p:nvGrpSpPr>
        <p:grpSpPr>
          <a:xfrm>
            <a:off x="7512339" y="4693877"/>
            <a:ext cx="454996" cy="249781"/>
            <a:chOff x="7512339" y="4693877"/>
            <a:chExt cx="454996" cy="249781"/>
          </a:xfrm>
        </p:grpSpPr>
        <p:sp>
          <p:nvSpPr>
            <p:cNvPr id="818" name="Google Shape;818;p7"/>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
            <p:cNvSpPr/>
            <p:nvPr/>
          </p:nvSpPr>
          <p:spPr>
            <a:xfrm>
              <a:off x="7512339" y="4799664"/>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 name="Google Shape;820;p7"/>
          <p:cNvGrpSpPr/>
          <p:nvPr/>
        </p:nvGrpSpPr>
        <p:grpSpPr>
          <a:xfrm rot="-1253440">
            <a:off x="8393308" y="3636190"/>
            <a:ext cx="1048937" cy="1158529"/>
            <a:chOff x="8231925" y="3292177"/>
            <a:chExt cx="1048895" cy="1158482"/>
          </a:xfrm>
        </p:grpSpPr>
        <p:sp>
          <p:nvSpPr>
            <p:cNvPr id="821" name="Google Shape;821;p7"/>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 name="Google Shape;828;p7"/>
          <p:cNvGrpSpPr/>
          <p:nvPr/>
        </p:nvGrpSpPr>
        <p:grpSpPr>
          <a:xfrm flipH="1" rot="2700000">
            <a:off x="8006993" y="4829632"/>
            <a:ext cx="408102" cy="405131"/>
            <a:chOff x="233409" y="90004"/>
            <a:chExt cx="408106" cy="405134"/>
          </a:xfrm>
        </p:grpSpPr>
        <p:sp>
          <p:nvSpPr>
            <p:cNvPr id="829" name="Google Shape;829;p7"/>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7"/>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 name="Google Shape;838;p7"/>
          <p:cNvGrpSpPr/>
          <p:nvPr/>
        </p:nvGrpSpPr>
        <p:grpSpPr>
          <a:xfrm rot="1525791">
            <a:off x="-23219" y="3816808"/>
            <a:ext cx="1305285" cy="1336071"/>
            <a:chOff x="287292" y="3888297"/>
            <a:chExt cx="1305302" cy="1336088"/>
          </a:xfrm>
        </p:grpSpPr>
        <p:grpSp>
          <p:nvGrpSpPr>
            <p:cNvPr id="839" name="Google Shape;839;p7"/>
            <p:cNvGrpSpPr/>
            <p:nvPr/>
          </p:nvGrpSpPr>
          <p:grpSpPr>
            <a:xfrm>
              <a:off x="395516" y="4840024"/>
              <a:ext cx="971390" cy="384361"/>
              <a:chOff x="1928754" y="4491924"/>
              <a:chExt cx="971390" cy="384361"/>
            </a:xfrm>
          </p:grpSpPr>
          <p:sp>
            <p:nvSpPr>
              <p:cNvPr id="840" name="Google Shape;840;p7"/>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7"/>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6" name="Google Shape;846;p7"/>
            <p:cNvGrpSpPr/>
            <p:nvPr/>
          </p:nvGrpSpPr>
          <p:grpSpPr>
            <a:xfrm>
              <a:off x="698404" y="4536073"/>
              <a:ext cx="744184" cy="310359"/>
              <a:chOff x="698404" y="4536073"/>
              <a:chExt cx="744184" cy="310359"/>
            </a:xfrm>
          </p:grpSpPr>
          <p:sp>
            <p:nvSpPr>
              <p:cNvPr id="847" name="Google Shape;847;p7"/>
              <p:cNvSpPr/>
              <p:nvPr/>
            </p:nvSpPr>
            <p:spPr>
              <a:xfrm>
                <a:off x="698404" y="4575835"/>
                <a:ext cx="689713" cy="270598"/>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7"/>
              <p:cNvSpPr/>
              <p:nvPr/>
            </p:nvSpPr>
            <p:spPr>
              <a:xfrm>
                <a:off x="1244437" y="4664884"/>
                <a:ext cx="116316" cy="6174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
              <p:cNvSpPr/>
              <p:nvPr/>
            </p:nvSpPr>
            <p:spPr>
              <a:xfrm>
                <a:off x="1289756" y="4685766"/>
                <a:ext cx="146240"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7"/>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
              <p:cNvSpPr/>
              <p:nvPr/>
            </p:nvSpPr>
            <p:spPr>
              <a:xfrm>
                <a:off x="1127845" y="4681348"/>
                <a:ext cx="18707" cy="48286"/>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7"/>
            <p:cNvGrpSpPr/>
            <p:nvPr/>
          </p:nvGrpSpPr>
          <p:grpSpPr>
            <a:xfrm>
              <a:off x="1480868" y="4370675"/>
              <a:ext cx="111726" cy="84079"/>
              <a:chOff x="1480868" y="4370675"/>
              <a:chExt cx="111726" cy="84079"/>
            </a:xfrm>
          </p:grpSpPr>
          <p:sp>
            <p:nvSpPr>
              <p:cNvPr id="855" name="Google Shape;855;p7"/>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8" name="Google Shape;858;p7"/>
            <p:cNvSpPr/>
            <p:nvPr/>
          </p:nvSpPr>
          <p:spPr>
            <a:xfrm>
              <a:off x="1061766" y="3978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
            <p:cNvSpPr/>
            <p:nvPr/>
          </p:nvSpPr>
          <p:spPr>
            <a:xfrm>
              <a:off x="1494708"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7"/>
            <p:cNvSpPr/>
            <p:nvPr/>
          </p:nvSpPr>
          <p:spPr>
            <a:xfrm>
              <a:off x="1269199" y="38882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
            <p:cNvSpPr/>
            <p:nvPr/>
          </p:nvSpPr>
          <p:spPr>
            <a:xfrm>
              <a:off x="821979"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2" name="Google Shape;862;p7"/>
            <p:cNvGrpSpPr/>
            <p:nvPr/>
          </p:nvGrpSpPr>
          <p:grpSpPr>
            <a:xfrm>
              <a:off x="287292" y="3972850"/>
              <a:ext cx="1187844" cy="1134819"/>
              <a:chOff x="287292" y="3972850"/>
              <a:chExt cx="1187844" cy="1134819"/>
            </a:xfrm>
          </p:grpSpPr>
          <p:sp>
            <p:nvSpPr>
              <p:cNvPr id="863" name="Google Shape;863;p7"/>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7"/>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7"/>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7"/>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7"/>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7"/>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7"/>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7"/>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7"/>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7"/>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7"/>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7"/>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7"/>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7"/>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7"/>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7"/>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7"/>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7"/>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7"/>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7"/>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7"/>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7"/>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7"/>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7"/>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04" name="Google Shape;904;p7"/>
          <p:cNvSpPr/>
          <p:nvPr/>
        </p:nvSpPr>
        <p:spPr>
          <a:xfrm>
            <a:off x="6892659" y="-134772"/>
            <a:ext cx="3314225" cy="1070700"/>
          </a:xfrm>
          <a:custGeom>
            <a:rect b="b" l="l" r="r" t="t"/>
            <a:pathLst>
              <a:path extrusionOk="0" h="42828" w="132569">
                <a:moveTo>
                  <a:pt x="116545" y="41524"/>
                </a:moveTo>
                <a:cubicBezTo>
                  <a:pt x="110364" y="46675"/>
                  <a:pt x="98183" y="34972"/>
                  <a:pt x="88226" y="34025"/>
                </a:cubicBezTo>
                <a:cubicBezTo>
                  <a:pt x="78269" y="33078"/>
                  <a:pt x="64309" y="36408"/>
                  <a:pt x="56801" y="35843"/>
                </a:cubicBezTo>
                <a:cubicBezTo>
                  <a:pt x="49294" y="35278"/>
                  <a:pt x="46957" y="33988"/>
                  <a:pt x="43181" y="30636"/>
                </a:cubicBezTo>
                <a:cubicBezTo>
                  <a:pt x="39405" y="27284"/>
                  <a:pt x="38210" y="19313"/>
                  <a:pt x="34146" y="15730"/>
                </a:cubicBezTo>
                <a:cubicBezTo>
                  <a:pt x="30082" y="12147"/>
                  <a:pt x="22604" y="10939"/>
                  <a:pt x="18798" y="9140"/>
                </a:cubicBezTo>
                <a:cubicBezTo>
                  <a:pt x="14992" y="7341"/>
                  <a:pt x="13105" y="6034"/>
                  <a:pt x="11308" y="4935"/>
                </a:cubicBezTo>
                <a:cubicBezTo>
                  <a:pt x="9512" y="3837"/>
                  <a:pt x="-10982" y="2852"/>
                  <a:pt x="8019" y="2549"/>
                </a:cubicBezTo>
                <a:cubicBezTo>
                  <a:pt x="27020" y="2246"/>
                  <a:pt x="107226" y="-3379"/>
                  <a:pt x="125314" y="3117"/>
                </a:cubicBezTo>
                <a:cubicBezTo>
                  <a:pt x="143402" y="9613"/>
                  <a:pt x="122726" y="36373"/>
                  <a:pt x="116545" y="41524"/>
                </a:cubicBezTo>
                <a:close/>
              </a:path>
            </a:pathLst>
          </a:custGeom>
          <a:solidFill>
            <a:schemeClr val="lt2"/>
          </a:solidFill>
          <a:ln>
            <a:noFill/>
          </a:ln>
        </p:spPr>
      </p:sp>
      <p:grpSp>
        <p:nvGrpSpPr>
          <p:cNvPr id="905" name="Google Shape;905;p7"/>
          <p:cNvGrpSpPr/>
          <p:nvPr/>
        </p:nvGrpSpPr>
        <p:grpSpPr>
          <a:xfrm rot="9542775">
            <a:off x="8249929" y="165336"/>
            <a:ext cx="982938" cy="770681"/>
            <a:chOff x="6116480" y="4524652"/>
            <a:chExt cx="830410" cy="650968"/>
          </a:xfrm>
        </p:grpSpPr>
        <p:sp>
          <p:nvSpPr>
            <p:cNvPr id="906" name="Google Shape;906;p7"/>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7"/>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7"/>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7"/>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7"/>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7"/>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7"/>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4" name="Google Shape;914;p7"/>
          <p:cNvSpPr/>
          <p:nvPr/>
        </p:nvSpPr>
        <p:spPr>
          <a:xfrm rot="888218">
            <a:off x="7969393" y="87986"/>
            <a:ext cx="280105" cy="249958"/>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7"/>
          <p:cNvSpPr txBox="1"/>
          <p:nvPr>
            <p:ph type="title"/>
          </p:nvPr>
        </p:nvSpPr>
        <p:spPr>
          <a:xfrm>
            <a:off x="560850" y="377050"/>
            <a:ext cx="8022300" cy="39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6" name="Shape 916"/>
        <p:cNvGrpSpPr/>
        <p:nvPr/>
      </p:nvGrpSpPr>
      <p:grpSpPr>
        <a:xfrm>
          <a:off x="0" y="0"/>
          <a:ext cx="0" cy="0"/>
          <a:chOff x="0" y="0"/>
          <a:chExt cx="0" cy="0"/>
        </a:xfrm>
      </p:grpSpPr>
      <p:sp>
        <p:nvSpPr>
          <p:cNvPr id="917" name="Google Shape;917;p8"/>
          <p:cNvSpPr txBox="1"/>
          <p:nvPr>
            <p:ph type="title"/>
          </p:nvPr>
        </p:nvSpPr>
        <p:spPr>
          <a:xfrm>
            <a:off x="1555050" y="1524300"/>
            <a:ext cx="6033900" cy="1088100"/>
          </a:xfrm>
          <a:prstGeom prst="rect">
            <a:avLst/>
          </a:prstGeom>
        </p:spPr>
        <p:txBody>
          <a:bodyPr anchorCtr="0" anchor="t" bIns="91425" lIns="91425" spcFirstLastPara="1" rIns="91425" wrap="square" tIns="91425">
            <a:noAutofit/>
          </a:bodyPr>
          <a:lstStyle>
            <a:lvl1pPr lvl="0" algn="ctr">
              <a:spcBef>
                <a:spcPts val="0"/>
              </a:spcBef>
              <a:spcAft>
                <a:spcPts val="0"/>
              </a:spcAft>
              <a:buSzPts val="7200"/>
              <a:buNone/>
              <a:defRPr sz="10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18" name="Google Shape;918;p8"/>
          <p:cNvSpPr txBox="1"/>
          <p:nvPr>
            <p:ph idx="1" type="subTitle"/>
          </p:nvPr>
        </p:nvSpPr>
        <p:spPr>
          <a:xfrm>
            <a:off x="1929150" y="2791950"/>
            <a:ext cx="5285700" cy="678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400"/>
              <a:buNone/>
              <a:defRPr b="0" sz="2000">
                <a:solidFill>
                  <a:schemeClr val="dk1"/>
                </a:solidFill>
                <a:latin typeface="Ubuntu"/>
                <a:ea typeface="Ubuntu"/>
                <a:cs typeface="Ubuntu"/>
                <a:sym typeface="Ubuntu"/>
              </a:defRPr>
            </a:lvl1pPr>
            <a:lvl2pPr lvl="1">
              <a:spcBef>
                <a:spcPts val="0"/>
              </a:spcBef>
              <a:spcAft>
                <a:spcPts val="0"/>
              </a:spcAft>
              <a:buSzPts val="2400"/>
              <a:buNone/>
              <a:defRPr>
                <a:latin typeface="Ubuntu"/>
                <a:ea typeface="Ubuntu"/>
                <a:cs typeface="Ubuntu"/>
                <a:sym typeface="Ubuntu"/>
              </a:defRPr>
            </a:lvl2pPr>
            <a:lvl3pPr lvl="2">
              <a:spcBef>
                <a:spcPts val="0"/>
              </a:spcBef>
              <a:spcAft>
                <a:spcPts val="0"/>
              </a:spcAft>
              <a:buSzPts val="2400"/>
              <a:buNone/>
              <a:defRPr>
                <a:latin typeface="Ubuntu"/>
                <a:ea typeface="Ubuntu"/>
                <a:cs typeface="Ubuntu"/>
                <a:sym typeface="Ubuntu"/>
              </a:defRPr>
            </a:lvl3pPr>
            <a:lvl4pPr lvl="3">
              <a:spcBef>
                <a:spcPts val="0"/>
              </a:spcBef>
              <a:spcAft>
                <a:spcPts val="0"/>
              </a:spcAft>
              <a:buSzPts val="2400"/>
              <a:buNone/>
              <a:defRPr>
                <a:latin typeface="Ubuntu"/>
                <a:ea typeface="Ubuntu"/>
                <a:cs typeface="Ubuntu"/>
                <a:sym typeface="Ubuntu"/>
              </a:defRPr>
            </a:lvl4pPr>
            <a:lvl5pPr lvl="4">
              <a:spcBef>
                <a:spcPts val="0"/>
              </a:spcBef>
              <a:spcAft>
                <a:spcPts val="0"/>
              </a:spcAft>
              <a:buSzPts val="2400"/>
              <a:buNone/>
              <a:defRPr>
                <a:latin typeface="Ubuntu"/>
                <a:ea typeface="Ubuntu"/>
                <a:cs typeface="Ubuntu"/>
                <a:sym typeface="Ubuntu"/>
              </a:defRPr>
            </a:lvl5pPr>
            <a:lvl6pPr lvl="5">
              <a:spcBef>
                <a:spcPts val="0"/>
              </a:spcBef>
              <a:spcAft>
                <a:spcPts val="0"/>
              </a:spcAft>
              <a:buSzPts val="2400"/>
              <a:buNone/>
              <a:defRPr>
                <a:latin typeface="Ubuntu"/>
                <a:ea typeface="Ubuntu"/>
                <a:cs typeface="Ubuntu"/>
                <a:sym typeface="Ubuntu"/>
              </a:defRPr>
            </a:lvl6pPr>
            <a:lvl7pPr lvl="6">
              <a:spcBef>
                <a:spcPts val="0"/>
              </a:spcBef>
              <a:spcAft>
                <a:spcPts val="0"/>
              </a:spcAft>
              <a:buSzPts val="2400"/>
              <a:buNone/>
              <a:defRPr>
                <a:latin typeface="Ubuntu"/>
                <a:ea typeface="Ubuntu"/>
                <a:cs typeface="Ubuntu"/>
                <a:sym typeface="Ubuntu"/>
              </a:defRPr>
            </a:lvl7pPr>
            <a:lvl8pPr lvl="7">
              <a:spcBef>
                <a:spcPts val="0"/>
              </a:spcBef>
              <a:spcAft>
                <a:spcPts val="0"/>
              </a:spcAft>
              <a:buSzPts val="2400"/>
              <a:buNone/>
              <a:defRPr>
                <a:latin typeface="Ubuntu"/>
                <a:ea typeface="Ubuntu"/>
                <a:cs typeface="Ubuntu"/>
                <a:sym typeface="Ubuntu"/>
              </a:defRPr>
            </a:lvl8pPr>
            <a:lvl9pPr lvl="8">
              <a:spcBef>
                <a:spcPts val="0"/>
              </a:spcBef>
              <a:spcAft>
                <a:spcPts val="0"/>
              </a:spcAft>
              <a:buSzPts val="2400"/>
              <a:buNone/>
              <a:defRPr>
                <a:latin typeface="Ubuntu"/>
                <a:ea typeface="Ubuntu"/>
                <a:cs typeface="Ubuntu"/>
                <a:sym typeface="Ubuntu"/>
              </a:defRPr>
            </a:lvl9pPr>
          </a:lstStyle>
          <a:p/>
        </p:txBody>
      </p:sp>
      <p:sp>
        <p:nvSpPr>
          <p:cNvPr id="919" name="Google Shape;919;p8"/>
          <p:cNvSpPr/>
          <p:nvPr/>
        </p:nvSpPr>
        <p:spPr>
          <a:xfrm>
            <a:off x="-790050" y="-6165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920" name="Google Shape;920;p8"/>
          <p:cNvSpPr/>
          <p:nvPr/>
        </p:nvSpPr>
        <p:spPr>
          <a:xfrm>
            <a:off x="6192325"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921" name="Google Shape;921;p8"/>
          <p:cNvSpPr/>
          <p:nvPr/>
        </p:nvSpPr>
        <p:spPr>
          <a:xfrm>
            <a:off x="2578900" y="4291062"/>
            <a:ext cx="8173600" cy="1019275"/>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922" name="Google Shape;922;p8"/>
          <p:cNvSpPr/>
          <p:nvPr/>
        </p:nvSpPr>
        <p:spPr>
          <a:xfrm>
            <a:off x="-1118909" y="4083413"/>
            <a:ext cx="6361450" cy="1233800"/>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923" name="Google Shape;923;p8"/>
          <p:cNvSpPr/>
          <p:nvPr/>
        </p:nvSpPr>
        <p:spPr>
          <a:xfrm flipH="1" rot="1121112">
            <a:off x="8563497" y="3523270"/>
            <a:ext cx="388189" cy="33598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4" name="Google Shape;924;p8"/>
          <p:cNvGrpSpPr/>
          <p:nvPr/>
        </p:nvGrpSpPr>
        <p:grpSpPr>
          <a:xfrm flipH="1">
            <a:off x="-24881" y="4443453"/>
            <a:ext cx="781823" cy="759783"/>
            <a:chOff x="8197580" y="4205811"/>
            <a:chExt cx="998242" cy="969977"/>
          </a:xfrm>
        </p:grpSpPr>
        <p:sp>
          <p:nvSpPr>
            <p:cNvPr id="925" name="Google Shape;925;p8"/>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8"/>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8"/>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8"/>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8"/>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8"/>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8"/>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8"/>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8"/>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8"/>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8"/>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8"/>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8"/>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8"/>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8"/>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8"/>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8"/>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8"/>
          <p:cNvGrpSpPr/>
          <p:nvPr/>
        </p:nvGrpSpPr>
        <p:grpSpPr>
          <a:xfrm flipH="1">
            <a:off x="8302206" y="-128204"/>
            <a:ext cx="910774" cy="885126"/>
            <a:chOff x="-36607" y="-28910"/>
            <a:chExt cx="999532" cy="971385"/>
          </a:xfrm>
        </p:grpSpPr>
        <p:sp>
          <p:nvSpPr>
            <p:cNvPr id="943" name="Google Shape;943;p8"/>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8"/>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8"/>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8"/>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8"/>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8"/>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8"/>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8"/>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8"/>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8"/>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8"/>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8"/>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8"/>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8"/>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8"/>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8"/>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8"/>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0" name="Google Shape;960;p8"/>
          <p:cNvGrpSpPr/>
          <p:nvPr/>
        </p:nvGrpSpPr>
        <p:grpSpPr>
          <a:xfrm flipH="1">
            <a:off x="8416492" y="3936460"/>
            <a:ext cx="605562" cy="757320"/>
            <a:chOff x="3291645" y="4438907"/>
            <a:chExt cx="662976" cy="829031"/>
          </a:xfrm>
        </p:grpSpPr>
        <p:sp>
          <p:nvSpPr>
            <p:cNvPr id="961" name="Google Shape;961;p8"/>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8"/>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8"/>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8"/>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8"/>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8"/>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8"/>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8"/>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8"/>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8"/>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1" name="Google Shape;971;p8"/>
          <p:cNvGrpSpPr/>
          <p:nvPr/>
        </p:nvGrpSpPr>
        <p:grpSpPr>
          <a:xfrm flipH="1">
            <a:off x="1904002" y="4574096"/>
            <a:ext cx="578478" cy="673232"/>
            <a:chOff x="7255010" y="4438892"/>
            <a:chExt cx="633323" cy="736981"/>
          </a:xfrm>
        </p:grpSpPr>
        <p:sp>
          <p:nvSpPr>
            <p:cNvPr id="972" name="Google Shape;972;p8"/>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8"/>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8"/>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8"/>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8"/>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8"/>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8"/>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9" name="Google Shape;979;p8"/>
          <p:cNvGrpSpPr/>
          <p:nvPr/>
        </p:nvGrpSpPr>
        <p:grpSpPr>
          <a:xfrm flipH="1">
            <a:off x="143025" y="3573897"/>
            <a:ext cx="589552" cy="624470"/>
            <a:chOff x="4174996" y="4517026"/>
            <a:chExt cx="645448" cy="683601"/>
          </a:xfrm>
        </p:grpSpPr>
        <p:sp>
          <p:nvSpPr>
            <p:cNvPr id="980" name="Google Shape;980;p8"/>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8"/>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8"/>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8"/>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4" name="Google Shape;984;p8"/>
          <p:cNvSpPr/>
          <p:nvPr/>
        </p:nvSpPr>
        <p:spPr>
          <a:xfrm flipH="1" rot="-5400000">
            <a:off x="127941" y="3308874"/>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5" name="Google Shape;985;p8"/>
          <p:cNvGrpSpPr/>
          <p:nvPr/>
        </p:nvGrpSpPr>
        <p:grpSpPr>
          <a:xfrm>
            <a:off x="6340984" y="-77174"/>
            <a:ext cx="968730" cy="759811"/>
            <a:chOff x="2246497" y="-36012"/>
            <a:chExt cx="829747" cy="650802"/>
          </a:xfrm>
        </p:grpSpPr>
        <p:sp>
          <p:nvSpPr>
            <p:cNvPr id="986" name="Google Shape;986;p8"/>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8"/>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8"/>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8"/>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8"/>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8"/>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8"/>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8"/>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4" name="Google Shape;994;p8"/>
          <p:cNvGrpSpPr/>
          <p:nvPr/>
        </p:nvGrpSpPr>
        <p:grpSpPr>
          <a:xfrm flipH="1">
            <a:off x="7538458" y="-128207"/>
            <a:ext cx="576735" cy="672391"/>
            <a:chOff x="1258903" y="17252"/>
            <a:chExt cx="632940" cy="737918"/>
          </a:xfrm>
        </p:grpSpPr>
        <p:sp>
          <p:nvSpPr>
            <p:cNvPr id="995" name="Google Shape;995;p8"/>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8"/>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8"/>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8"/>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8"/>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8"/>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8"/>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2" name="Google Shape;1002;p8"/>
          <p:cNvGrpSpPr/>
          <p:nvPr/>
        </p:nvGrpSpPr>
        <p:grpSpPr>
          <a:xfrm flipH="1" rot="6734613">
            <a:off x="7067686" y="4422613"/>
            <a:ext cx="1023139" cy="802110"/>
            <a:chOff x="6116480" y="4524652"/>
            <a:chExt cx="830410" cy="650968"/>
          </a:xfrm>
        </p:grpSpPr>
        <p:sp>
          <p:nvSpPr>
            <p:cNvPr id="1003" name="Google Shape;1003;p8"/>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8"/>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8"/>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8"/>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8"/>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8"/>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8"/>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8"/>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1" name="Google Shape;1011;p8"/>
          <p:cNvSpPr/>
          <p:nvPr/>
        </p:nvSpPr>
        <p:spPr>
          <a:xfrm flipH="1" rot="-10128810">
            <a:off x="171921" y="821896"/>
            <a:ext cx="388196" cy="335991"/>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2" name="Google Shape;1012;p8"/>
          <p:cNvGrpSpPr/>
          <p:nvPr/>
        </p:nvGrpSpPr>
        <p:grpSpPr>
          <a:xfrm flipH="1" rot="10800000">
            <a:off x="2783553" y="-14679"/>
            <a:ext cx="605562" cy="757320"/>
            <a:chOff x="3291645" y="4438907"/>
            <a:chExt cx="662976" cy="829031"/>
          </a:xfrm>
        </p:grpSpPr>
        <p:sp>
          <p:nvSpPr>
            <p:cNvPr id="1013" name="Google Shape;1013;p8"/>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8"/>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8"/>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8"/>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8"/>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8"/>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8"/>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8"/>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8"/>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8"/>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3" name="Google Shape;1023;p8"/>
          <p:cNvGrpSpPr/>
          <p:nvPr/>
        </p:nvGrpSpPr>
        <p:grpSpPr>
          <a:xfrm flipH="1" rot="10800000">
            <a:off x="4084992" y="-62215"/>
            <a:ext cx="589552" cy="624470"/>
            <a:chOff x="4174996" y="4517026"/>
            <a:chExt cx="645448" cy="683601"/>
          </a:xfrm>
        </p:grpSpPr>
        <p:sp>
          <p:nvSpPr>
            <p:cNvPr id="1024" name="Google Shape;1024;p8"/>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8"/>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8"/>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8"/>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8" name="Google Shape;1028;p8"/>
          <p:cNvSpPr/>
          <p:nvPr/>
        </p:nvSpPr>
        <p:spPr>
          <a:xfrm flipH="1" rot="5400000">
            <a:off x="5111979" y="177739"/>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8"/>
          <p:cNvSpPr/>
          <p:nvPr/>
        </p:nvSpPr>
        <p:spPr>
          <a:xfrm flipH="1" rot="10800000">
            <a:off x="1921767" y="83001"/>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0" name="Google Shape;1030;p8"/>
          <p:cNvGrpSpPr/>
          <p:nvPr/>
        </p:nvGrpSpPr>
        <p:grpSpPr>
          <a:xfrm flipH="1" rot="10168682">
            <a:off x="64653" y="-151057"/>
            <a:ext cx="1023164" cy="802145"/>
            <a:chOff x="6116480" y="4524652"/>
            <a:chExt cx="830410" cy="650968"/>
          </a:xfrm>
        </p:grpSpPr>
        <p:sp>
          <p:nvSpPr>
            <p:cNvPr id="1031" name="Google Shape;1031;p8"/>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8"/>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8"/>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8"/>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8"/>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8"/>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8"/>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8"/>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39" name="Shape 1039"/>
        <p:cNvGrpSpPr/>
        <p:nvPr/>
      </p:nvGrpSpPr>
      <p:grpSpPr>
        <a:xfrm>
          <a:off x="0" y="0"/>
          <a:ext cx="0" cy="0"/>
          <a:chOff x="0" y="0"/>
          <a:chExt cx="0" cy="0"/>
        </a:xfrm>
      </p:grpSpPr>
      <p:sp>
        <p:nvSpPr>
          <p:cNvPr id="1040" name="Google Shape;1040;p9"/>
          <p:cNvSpPr txBox="1"/>
          <p:nvPr>
            <p:ph idx="1" type="body"/>
          </p:nvPr>
        </p:nvSpPr>
        <p:spPr>
          <a:xfrm flipH="1">
            <a:off x="1000300" y="2583150"/>
            <a:ext cx="3143400" cy="77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434343"/>
              </a:buClr>
              <a:buSzPts val="1200"/>
              <a:buFont typeface="Livvic"/>
              <a:buAutoNum type="arabicPeriod"/>
              <a:defRPr>
                <a:solidFill>
                  <a:schemeClr val="dk1"/>
                </a:solidFill>
              </a:defRPr>
            </a:lvl1pPr>
            <a:lvl2pPr indent="-304800" lvl="1" marL="914400" rtl="0">
              <a:spcBef>
                <a:spcPts val="0"/>
              </a:spcBef>
              <a:spcAft>
                <a:spcPts val="0"/>
              </a:spcAft>
              <a:buClr>
                <a:srgbClr val="434343"/>
              </a:buClr>
              <a:buSzPts val="1200"/>
              <a:buFont typeface="Roboto Condensed Light"/>
              <a:buAutoNum type="alphaLcPeriod"/>
              <a:defRPr/>
            </a:lvl2pPr>
            <a:lvl3pPr indent="-304800" lvl="2" marL="1371600" rtl="0">
              <a:spcBef>
                <a:spcPts val="0"/>
              </a:spcBef>
              <a:spcAft>
                <a:spcPts val="0"/>
              </a:spcAft>
              <a:buClr>
                <a:srgbClr val="434343"/>
              </a:buClr>
              <a:buSzPts val="1200"/>
              <a:buFont typeface="Roboto Condensed Light"/>
              <a:buAutoNum type="romanLcPeriod"/>
              <a:defRPr/>
            </a:lvl3pPr>
            <a:lvl4pPr indent="-304800" lvl="3" marL="1828800" rtl="0">
              <a:spcBef>
                <a:spcPts val="0"/>
              </a:spcBef>
              <a:spcAft>
                <a:spcPts val="0"/>
              </a:spcAft>
              <a:buClr>
                <a:srgbClr val="434343"/>
              </a:buClr>
              <a:buSzPts val="1200"/>
              <a:buFont typeface="Roboto Condensed Light"/>
              <a:buAutoNum type="arabicPeriod"/>
              <a:defRPr/>
            </a:lvl4pPr>
            <a:lvl5pPr indent="-304800" lvl="4" marL="2286000" rtl="0">
              <a:spcBef>
                <a:spcPts val="0"/>
              </a:spcBef>
              <a:spcAft>
                <a:spcPts val="0"/>
              </a:spcAft>
              <a:buClr>
                <a:srgbClr val="434343"/>
              </a:buClr>
              <a:buSzPts val="1200"/>
              <a:buFont typeface="Roboto Condensed Light"/>
              <a:buAutoNum type="alphaLcPeriod"/>
              <a:defRPr/>
            </a:lvl5pPr>
            <a:lvl6pPr indent="-304800" lvl="5" marL="2743200" rtl="0">
              <a:spcBef>
                <a:spcPts val="0"/>
              </a:spcBef>
              <a:spcAft>
                <a:spcPts val="0"/>
              </a:spcAft>
              <a:buClr>
                <a:srgbClr val="434343"/>
              </a:buClr>
              <a:buSzPts val="1200"/>
              <a:buFont typeface="Roboto Condensed Light"/>
              <a:buAutoNum type="romanLcPeriod"/>
              <a:defRPr/>
            </a:lvl6pPr>
            <a:lvl7pPr indent="-304800" lvl="6" marL="3200400" rtl="0">
              <a:spcBef>
                <a:spcPts val="0"/>
              </a:spcBef>
              <a:spcAft>
                <a:spcPts val="0"/>
              </a:spcAft>
              <a:buClr>
                <a:srgbClr val="434343"/>
              </a:buClr>
              <a:buSzPts val="1200"/>
              <a:buFont typeface="Roboto Condensed Light"/>
              <a:buAutoNum type="arabicPeriod"/>
              <a:defRPr/>
            </a:lvl7pPr>
            <a:lvl8pPr indent="-304800" lvl="7" marL="3657600" rtl="0">
              <a:spcBef>
                <a:spcPts val="0"/>
              </a:spcBef>
              <a:spcAft>
                <a:spcPts val="0"/>
              </a:spcAft>
              <a:buClr>
                <a:srgbClr val="434343"/>
              </a:buClr>
              <a:buSzPts val="1200"/>
              <a:buFont typeface="Roboto Condensed Light"/>
              <a:buAutoNum type="alphaLcPeriod"/>
              <a:defRPr/>
            </a:lvl8pPr>
            <a:lvl9pPr indent="-304800" lvl="8" marL="4114800" rtl="0">
              <a:spcBef>
                <a:spcPts val="0"/>
              </a:spcBef>
              <a:spcAft>
                <a:spcPts val="0"/>
              </a:spcAft>
              <a:buClr>
                <a:srgbClr val="434343"/>
              </a:buClr>
              <a:buSzPts val="1200"/>
              <a:buFont typeface="Roboto Condensed Light"/>
              <a:buAutoNum type="romanLcPeriod"/>
              <a:defRPr/>
            </a:lvl9pPr>
          </a:lstStyle>
          <a:p/>
        </p:txBody>
      </p:sp>
      <p:sp>
        <p:nvSpPr>
          <p:cNvPr id="1041" name="Google Shape;1041;p9"/>
          <p:cNvSpPr txBox="1"/>
          <p:nvPr>
            <p:ph type="title"/>
          </p:nvPr>
        </p:nvSpPr>
        <p:spPr>
          <a:xfrm>
            <a:off x="1000375" y="1685250"/>
            <a:ext cx="2831700" cy="399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42" name="Google Shape;1042;p9"/>
          <p:cNvSpPr/>
          <p:nvPr/>
        </p:nvSpPr>
        <p:spPr>
          <a:xfrm>
            <a:off x="508823"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9"/>
          <p:cNvSpPr/>
          <p:nvPr/>
        </p:nvSpPr>
        <p:spPr>
          <a:xfrm flipH="1">
            <a:off x="1717180" y="-61650"/>
            <a:ext cx="8217273" cy="482986"/>
          </a:xfrm>
          <a:custGeom>
            <a:rect b="b" l="l" r="r" t="t"/>
            <a:pathLst>
              <a:path extrusionOk="0" h="51546" w="308167">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1044" name="Google Shape;1044;p9"/>
          <p:cNvSpPr/>
          <p:nvPr/>
        </p:nvSpPr>
        <p:spPr>
          <a:xfrm flipH="1">
            <a:off x="-3100109" y="-1561600"/>
            <a:ext cx="6052187" cy="2454525"/>
          </a:xfrm>
          <a:custGeom>
            <a:rect b="b" l="l" r="r" t="t"/>
            <a:pathLst>
              <a:path extrusionOk="0" h="98181" w="22661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1045" name="Google Shape;1045;p9"/>
          <p:cNvSpPr/>
          <p:nvPr/>
        </p:nvSpPr>
        <p:spPr>
          <a:xfrm flipH="1">
            <a:off x="-1608098" y="4291062"/>
            <a:ext cx="8173600" cy="1019275"/>
          </a:xfrm>
          <a:custGeom>
            <a:rect b="b" l="l" r="r" t="t"/>
            <a:pathLst>
              <a:path extrusionOk="0" h="40771" w="326944">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1046" name="Google Shape;1046;p9"/>
          <p:cNvSpPr/>
          <p:nvPr/>
        </p:nvSpPr>
        <p:spPr>
          <a:xfrm flipH="1">
            <a:off x="3901862" y="4083413"/>
            <a:ext cx="6361450" cy="1233800"/>
          </a:xfrm>
          <a:custGeom>
            <a:rect b="b" l="l" r="r" t="t"/>
            <a:pathLst>
              <a:path extrusionOk="0" h="49352" w="254458">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1047" name="Google Shape;1047;p9"/>
          <p:cNvSpPr/>
          <p:nvPr/>
        </p:nvSpPr>
        <p:spPr>
          <a:xfrm rot="-1121112">
            <a:off x="1905705" y="4655345"/>
            <a:ext cx="388189" cy="335984"/>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8" name="Google Shape;1048;p9"/>
          <p:cNvGrpSpPr/>
          <p:nvPr/>
        </p:nvGrpSpPr>
        <p:grpSpPr>
          <a:xfrm>
            <a:off x="8387460" y="4443453"/>
            <a:ext cx="781823" cy="759783"/>
            <a:chOff x="8197580" y="4205811"/>
            <a:chExt cx="998242" cy="969977"/>
          </a:xfrm>
        </p:grpSpPr>
        <p:sp>
          <p:nvSpPr>
            <p:cNvPr id="1049" name="Google Shape;1049;p9"/>
            <p:cNvSpPr/>
            <p:nvPr/>
          </p:nvSpPr>
          <p:spPr>
            <a:xfrm rot="5400000">
              <a:off x="8651689" y="4271362"/>
              <a:ext cx="609684" cy="478582"/>
            </a:xfrm>
            <a:custGeom>
              <a:rect b="b" l="l" r="r" t="t"/>
              <a:pathLst>
                <a:path extrusionOk="0" h="11233" w="14311">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9"/>
            <p:cNvSpPr/>
            <p:nvPr/>
          </p:nvSpPr>
          <p:spPr>
            <a:xfrm rot="5400000">
              <a:off x="8855844" y="4358363"/>
              <a:ext cx="326080" cy="322009"/>
            </a:xfrm>
            <a:custGeom>
              <a:rect b="b" l="l" r="r" t="t"/>
              <a:pathLst>
                <a:path extrusionOk="0" h="7558" w="7654">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9"/>
            <p:cNvSpPr/>
            <p:nvPr/>
          </p:nvSpPr>
          <p:spPr>
            <a:xfrm rot="5400000">
              <a:off x="8782404" y="4347774"/>
              <a:ext cx="139310" cy="115928"/>
            </a:xfrm>
            <a:custGeom>
              <a:rect b="b" l="l" r="r" t="t"/>
              <a:pathLst>
                <a:path extrusionOk="0" h="2721" w="327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9"/>
            <p:cNvSpPr/>
            <p:nvPr/>
          </p:nvSpPr>
          <p:spPr>
            <a:xfrm rot="5400000">
              <a:off x="8873634" y="4431367"/>
              <a:ext cx="240321" cy="173914"/>
            </a:xfrm>
            <a:custGeom>
              <a:rect b="b" l="l" r="r" t="t"/>
              <a:pathLst>
                <a:path extrusionOk="0" h="4082" w="5641">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9"/>
            <p:cNvSpPr/>
            <p:nvPr/>
          </p:nvSpPr>
          <p:spPr>
            <a:xfrm rot="5400000">
              <a:off x="9007345" y="4583270"/>
              <a:ext cx="213992" cy="98631"/>
            </a:xfrm>
            <a:custGeom>
              <a:rect b="b" l="l" r="r" t="t"/>
              <a:pathLst>
                <a:path extrusionOk="0" h="2315" w="5023">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9"/>
            <p:cNvSpPr/>
            <p:nvPr/>
          </p:nvSpPr>
          <p:spPr>
            <a:xfrm rot="5400000">
              <a:off x="8486281" y="4465650"/>
              <a:ext cx="773108" cy="591698"/>
            </a:xfrm>
            <a:custGeom>
              <a:rect b="b" l="l" r="r" t="t"/>
              <a:pathLst>
                <a:path extrusionOk="0" h="13888" w="18147">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9"/>
            <p:cNvSpPr/>
            <p:nvPr/>
          </p:nvSpPr>
          <p:spPr>
            <a:xfrm rot="5400000">
              <a:off x="8549164" y="4554180"/>
              <a:ext cx="700854" cy="542362"/>
            </a:xfrm>
            <a:custGeom>
              <a:rect b="b" l="l" r="r" t="t"/>
              <a:pathLst>
                <a:path extrusionOk="0" h="12730" w="16451">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9"/>
            <p:cNvSpPr/>
            <p:nvPr/>
          </p:nvSpPr>
          <p:spPr>
            <a:xfrm rot="5400000">
              <a:off x="8619251" y="4520452"/>
              <a:ext cx="162060" cy="129647"/>
            </a:xfrm>
            <a:custGeom>
              <a:rect b="b" l="l" r="r" t="t"/>
              <a:pathLst>
                <a:path extrusionOk="0" h="3043" w="3804">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9"/>
            <p:cNvSpPr/>
            <p:nvPr/>
          </p:nvSpPr>
          <p:spPr>
            <a:xfrm rot="5400000">
              <a:off x="8684752" y="4588210"/>
              <a:ext cx="203853" cy="202416"/>
            </a:xfrm>
            <a:custGeom>
              <a:rect b="b" l="l" r="r" t="t"/>
              <a:pathLst>
                <a:path extrusionOk="0" h="4751" w="4785">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9"/>
            <p:cNvSpPr/>
            <p:nvPr/>
          </p:nvSpPr>
          <p:spPr>
            <a:xfrm rot="5400000">
              <a:off x="8782398" y="4701917"/>
              <a:ext cx="234101" cy="226190"/>
            </a:xfrm>
            <a:custGeom>
              <a:rect b="b" l="l" r="r" t="t"/>
              <a:pathLst>
                <a:path extrusionOk="0" h="5309" w="5495">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9"/>
            <p:cNvSpPr/>
            <p:nvPr/>
          </p:nvSpPr>
          <p:spPr>
            <a:xfrm rot="5400000">
              <a:off x="8918601" y="4851838"/>
              <a:ext cx="195247" cy="186908"/>
            </a:xfrm>
            <a:custGeom>
              <a:rect b="b" l="l" r="r" t="t"/>
              <a:pathLst>
                <a:path extrusionOk="0" h="4387" w="4583">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9"/>
            <p:cNvSpPr/>
            <p:nvPr/>
          </p:nvSpPr>
          <p:spPr>
            <a:xfrm rot="5400000">
              <a:off x="8357977" y="4499410"/>
              <a:ext cx="592942" cy="754109"/>
            </a:xfrm>
            <a:custGeom>
              <a:rect b="b" l="l" r="r" t="t"/>
              <a:pathLst>
                <a:path extrusionOk="0" h="17700" w="13918">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9"/>
            <p:cNvSpPr/>
            <p:nvPr/>
          </p:nvSpPr>
          <p:spPr>
            <a:xfrm rot="5400000">
              <a:off x="8326635" y="4704904"/>
              <a:ext cx="246881" cy="24668"/>
            </a:xfrm>
            <a:custGeom>
              <a:rect b="b" l="l" r="r" t="t"/>
              <a:pathLst>
                <a:path extrusionOk="0" h="579" w="5795">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9"/>
            <p:cNvSpPr/>
            <p:nvPr/>
          </p:nvSpPr>
          <p:spPr>
            <a:xfrm rot="5400000">
              <a:off x="8367549" y="4804612"/>
              <a:ext cx="80093" cy="274248"/>
            </a:xfrm>
            <a:custGeom>
              <a:rect b="b" l="l" r="r" t="t"/>
              <a:pathLst>
                <a:path extrusionOk="0" h="6437" w="188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9"/>
            <p:cNvSpPr/>
            <p:nvPr/>
          </p:nvSpPr>
          <p:spPr>
            <a:xfrm rot="5400000">
              <a:off x="8351322" y="4601994"/>
              <a:ext cx="216676" cy="105533"/>
            </a:xfrm>
            <a:custGeom>
              <a:rect b="b" l="l" r="r" t="t"/>
              <a:pathLst>
                <a:path extrusionOk="0" h="2477" w="5086">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9"/>
            <p:cNvSpPr/>
            <p:nvPr/>
          </p:nvSpPr>
          <p:spPr>
            <a:xfrm rot="5400000">
              <a:off x="8184083" y="4560775"/>
              <a:ext cx="231246" cy="132416"/>
            </a:xfrm>
            <a:custGeom>
              <a:rect b="b" l="l" r="r" t="t"/>
              <a:pathLst>
                <a:path extrusionOk="0" h="3108" w="5428">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9"/>
            <p:cNvSpPr/>
            <p:nvPr/>
          </p:nvSpPr>
          <p:spPr>
            <a:xfrm rot="5400000">
              <a:off x="8236844" y="4858634"/>
              <a:ext cx="123675" cy="202203"/>
            </a:xfrm>
            <a:custGeom>
              <a:rect b="b" l="l" r="r" t="t"/>
              <a:pathLst>
                <a:path extrusionOk="0" h="4746" w="2903">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6" name="Google Shape;1066;p9"/>
          <p:cNvGrpSpPr/>
          <p:nvPr/>
        </p:nvGrpSpPr>
        <p:grpSpPr>
          <a:xfrm>
            <a:off x="-68577" y="-128204"/>
            <a:ext cx="910774" cy="885126"/>
            <a:chOff x="-36607" y="-28910"/>
            <a:chExt cx="999532" cy="971385"/>
          </a:xfrm>
        </p:grpSpPr>
        <p:sp>
          <p:nvSpPr>
            <p:cNvPr id="1067" name="Google Shape;1067;p9"/>
            <p:cNvSpPr/>
            <p:nvPr/>
          </p:nvSpPr>
          <p:spPr>
            <a:xfrm rot="5400000">
              <a:off x="-101796" y="396574"/>
              <a:ext cx="611090" cy="480712"/>
            </a:xfrm>
            <a:custGeom>
              <a:rect b="b" l="l" r="r" t="t"/>
              <a:pathLst>
                <a:path extrusionOk="0" h="11283" w="14344">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9"/>
            <p:cNvSpPr/>
            <p:nvPr/>
          </p:nvSpPr>
          <p:spPr>
            <a:xfrm rot="5400000">
              <a:off x="-21509" y="467066"/>
              <a:ext cx="325654" cy="321412"/>
            </a:xfrm>
            <a:custGeom>
              <a:rect b="b" l="l" r="r" t="t"/>
              <a:pathLst>
                <a:path extrusionOk="0" h="7544" w="7644">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9"/>
            <p:cNvSpPr/>
            <p:nvPr/>
          </p:nvSpPr>
          <p:spPr>
            <a:xfrm rot="5400000">
              <a:off x="181924" y="692655"/>
              <a:ext cx="139310" cy="115971"/>
            </a:xfrm>
            <a:custGeom>
              <a:rect b="b" l="l" r="r" t="t"/>
              <a:pathLst>
                <a:path extrusionOk="0" h="2722" w="327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9"/>
            <p:cNvSpPr/>
            <p:nvPr/>
          </p:nvSpPr>
          <p:spPr>
            <a:xfrm rot="5400000">
              <a:off x="46190" y="542009"/>
              <a:ext cx="240278" cy="173147"/>
            </a:xfrm>
            <a:custGeom>
              <a:rect b="b" l="l" r="r" t="t"/>
              <a:pathLst>
                <a:path extrusionOk="0" h="4064" w="564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9"/>
            <p:cNvSpPr/>
            <p:nvPr/>
          </p:nvSpPr>
          <p:spPr>
            <a:xfrm rot="5400000">
              <a:off x="-61381" y="464473"/>
              <a:ext cx="213737" cy="99994"/>
            </a:xfrm>
            <a:custGeom>
              <a:rect b="b" l="l" r="r" t="t"/>
              <a:pathLst>
                <a:path extrusionOk="0" h="2347" w="5017">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9"/>
            <p:cNvSpPr/>
            <p:nvPr/>
          </p:nvSpPr>
          <p:spPr>
            <a:xfrm rot="5400000">
              <a:off x="-99646" y="88869"/>
              <a:ext cx="773150" cy="593062"/>
            </a:xfrm>
            <a:custGeom>
              <a:rect b="b" l="l" r="r" t="t"/>
              <a:pathLst>
                <a:path extrusionOk="0" h="13920" w="18148">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9"/>
            <p:cNvSpPr/>
            <p:nvPr/>
          </p:nvSpPr>
          <p:spPr>
            <a:xfrm rot="5400000">
              <a:off x="-89804" y="50613"/>
              <a:ext cx="700470" cy="541424"/>
            </a:xfrm>
            <a:custGeom>
              <a:rect b="b" l="l" r="r" t="t"/>
              <a:pathLst>
                <a:path extrusionOk="0" h="12708" w="16442">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9"/>
            <p:cNvSpPr/>
            <p:nvPr/>
          </p:nvSpPr>
          <p:spPr>
            <a:xfrm rot="5400000">
              <a:off x="379198" y="496787"/>
              <a:ext cx="162060" cy="129647"/>
            </a:xfrm>
            <a:custGeom>
              <a:rect b="b" l="l" r="r" t="t"/>
              <a:pathLst>
                <a:path extrusionOk="0" h="3043" w="3804">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9"/>
            <p:cNvSpPr/>
            <p:nvPr/>
          </p:nvSpPr>
          <p:spPr>
            <a:xfrm rot="5400000">
              <a:off x="271922" y="356663"/>
              <a:ext cx="204236" cy="201990"/>
            </a:xfrm>
            <a:custGeom>
              <a:rect b="b" l="l" r="r" t="t"/>
              <a:pathLst>
                <a:path extrusionOk="0" h="4741" w="4794">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9"/>
            <p:cNvSpPr/>
            <p:nvPr/>
          </p:nvSpPr>
          <p:spPr>
            <a:xfrm rot="5400000">
              <a:off x="144027" y="218799"/>
              <a:ext cx="234058" cy="226190"/>
            </a:xfrm>
            <a:custGeom>
              <a:rect b="b" l="l" r="r" t="t"/>
              <a:pathLst>
                <a:path extrusionOk="0" h="5309" w="5494">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9"/>
            <p:cNvSpPr/>
            <p:nvPr/>
          </p:nvSpPr>
          <p:spPr>
            <a:xfrm rot="5400000">
              <a:off x="46680" y="108160"/>
              <a:ext cx="195205" cy="186908"/>
            </a:xfrm>
            <a:custGeom>
              <a:rect b="b" l="l" r="r" t="t"/>
              <a:pathLst>
                <a:path extrusionOk="0" h="4387" w="4582">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9"/>
            <p:cNvSpPr/>
            <p:nvPr/>
          </p:nvSpPr>
          <p:spPr>
            <a:xfrm rot="5400000">
              <a:off x="209648" y="-106511"/>
              <a:ext cx="592729" cy="754066"/>
            </a:xfrm>
            <a:custGeom>
              <a:rect b="b" l="l" r="r" t="t"/>
              <a:pathLst>
                <a:path extrusionOk="0" h="17699" w="13913">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9"/>
            <p:cNvSpPr/>
            <p:nvPr/>
          </p:nvSpPr>
          <p:spPr>
            <a:xfrm rot="5400000">
              <a:off x="587700" y="418058"/>
              <a:ext cx="245476" cy="24668"/>
            </a:xfrm>
            <a:custGeom>
              <a:rect b="b" l="l" r="r" t="t"/>
              <a:pathLst>
                <a:path extrusionOk="0" h="579" w="5762">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9"/>
            <p:cNvSpPr/>
            <p:nvPr/>
          </p:nvSpPr>
          <p:spPr>
            <a:xfrm rot="5400000">
              <a:off x="712840" y="68048"/>
              <a:ext cx="80093" cy="274206"/>
            </a:xfrm>
            <a:custGeom>
              <a:rect b="b" l="l" r="r" t="t"/>
              <a:pathLst>
                <a:path extrusionOk="0" h="6436" w="188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9"/>
            <p:cNvSpPr/>
            <p:nvPr/>
          </p:nvSpPr>
          <p:spPr>
            <a:xfrm rot="5400000">
              <a:off x="592981" y="439912"/>
              <a:ext cx="215696" cy="105490"/>
            </a:xfrm>
            <a:custGeom>
              <a:rect b="b" l="l" r="r" t="t"/>
              <a:pathLst>
                <a:path extrusionOk="0" h="2476" w="5063">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9"/>
            <p:cNvSpPr/>
            <p:nvPr/>
          </p:nvSpPr>
          <p:spPr>
            <a:xfrm rot="5400000">
              <a:off x="745734" y="454290"/>
              <a:ext cx="230267" cy="132203"/>
            </a:xfrm>
            <a:custGeom>
              <a:rect b="b" l="l" r="r" t="t"/>
              <a:pathLst>
                <a:path extrusionOk="0" h="3103" w="5405">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9"/>
            <p:cNvSpPr/>
            <p:nvPr/>
          </p:nvSpPr>
          <p:spPr>
            <a:xfrm rot="5400000">
              <a:off x="799986" y="87455"/>
              <a:ext cx="123675" cy="202203"/>
            </a:xfrm>
            <a:custGeom>
              <a:rect b="b" l="l" r="r" t="t"/>
              <a:pathLst>
                <a:path extrusionOk="0" h="4746" w="2903">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4" name="Google Shape;1084;p9"/>
          <p:cNvGrpSpPr/>
          <p:nvPr/>
        </p:nvGrpSpPr>
        <p:grpSpPr>
          <a:xfrm rot="1291731">
            <a:off x="-39161" y="3525215"/>
            <a:ext cx="605580" cy="757306"/>
            <a:chOff x="3291645" y="4438907"/>
            <a:chExt cx="662976" cy="829031"/>
          </a:xfrm>
        </p:grpSpPr>
        <p:sp>
          <p:nvSpPr>
            <p:cNvPr id="1085" name="Google Shape;1085;p9"/>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9"/>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9"/>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9"/>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9"/>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9"/>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9"/>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9"/>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9"/>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9"/>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5" name="Google Shape;1095;p9"/>
          <p:cNvGrpSpPr/>
          <p:nvPr/>
        </p:nvGrpSpPr>
        <p:grpSpPr>
          <a:xfrm>
            <a:off x="6661923" y="4574096"/>
            <a:ext cx="578478" cy="673232"/>
            <a:chOff x="7255010" y="4438892"/>
            <a:chExt cx="633323" cy="736981"/>
          </a:xfrm>
        </p:grpSpPr>
        <p:sp>
          <p:nvSpPr>
            <p:cNvPr id="1096" name="Google Shape;1096;p9"/>
            <p:cNvSpPr/>
            <p:nvPr/>
          </p:nvSpPr>
          <p:spPr>
            <a:xfrm rot="5400000">
              <a:off x="7203182" y="4490721"/>
              <a:ext cx="736981" cy="633323"/>
            </a:xfrm>
            <a:custGeom>
              <a:rect b="b" l="l" r="r" t="t"/>
              <a:pathLst>
                <a:path extrusionOk="0" h="14865" w="17299">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9"/>
            <p:cNvSpPr/>
            <p:nvPr/>
          </p:nvSpPr>
          <p:spPr>
            <a:xfrm rot="5400000">
              <a:off x="7324692" y="4704128"/>
              <a:ext cx="602612" cy="320091"/>
            </a:xfrm>
            <a:custGeom>
              <a:rect b="b" l="l" r="r" t="t"/>
              <a:pathLst>
                <a:path extrusionOk="0" h="7513" w="14145">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9"/>
            <p:cNvSpPr/>
            <p:nvPr/>
          </p:nvSpPr>
          <p:spPr>
            <a:xfrm rot="5400000">
              <a:off x="7421931" y="4586653"/>
              <a:ext cx="196355" cy="309738"/>
            </a:xfrm>
            <a:custGeom>
              <a:rect b="b" l="l" r="r" t="t"/>
              <a:pathLst>
                <a:path extrusionOk="0" h="7270" w="4609">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9"/>
            <p:cNvSpPr/>
            <p:nvPr/>
          </p:nvSpPr>
          <p:spPr>
            <a:xfrm rot="5400000">
              <a:off x="7523475" y="4778472"/>
              <a:ext cx="222385" cy="337772"/>
            </a:xfrm>
            <a:custGeom>
              <a:rect b="b" l="l" r="r" t="t"/>
              <a:pathLst>
                <a:path extrusionOk="0" h="7928" w="522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9"/>
            <p:cNvSpPr/>
            <p:nvPr/>
          </p:nvSpPr>
          <p:spPr>
            <a:xfrm rot="5400000">
              <a:off x="7638679" y="4821466"/>
              <a:ext cx="80732" cy="61820"/>
            </a:xfrm>
            <a:custGeom>
              <a:rect b="b" l="l" r="r" t="t"/>
              <a:pathLst>
                <a:path extrusionOk="0" h="1451" w="1895">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9"/>
            <p:cNvSpPr/>
            <p:nvPr/>
          </p:nvSpPr>
          <p:spPr>
            <a:xfrm rot="5400000">
              <a:off x="7544269" y="4908547"/>
              <a:ext cx="22792" cy="86786"/>
            </a:xfrm>
            <a:custGeom>
              <a:rect b="b" l="l" r="r" t="t"/>
              <a:pathLst>
                <a:path extrusionOk="0" h="2037" w="535">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9"/>
            <p:cNvSpPr/>
            <p:nvPr/>
          </p:nvSpPr>
          <p:spPr>
            <a:xfrm rot="5400000">
              <a:off x="7769023" y="4974816"/>
              <a:ext cx="82180" cy="43883"/>
            </a:xfrm>
            <a:custGeom>
              <a:rect b="b" l="l" r="r" t="t"/>
              <a:pathLst>
                <a:path extrusionOk="0" h="1030" w="1929">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3" name="Google Shape;1103;p9"/>
          <p:cNvGrpSpPr/>
          <p:nvPr/>
        </p:nvGrpSpPr>
        <p:grpSpPr>
          <a:xfrm>
            <a:off x="7640651" y="4143097"/>
            <a:ext cx="589552" cy="624470"/>
            <a:chOff x="4174996" y="4517026"/>
            <a:chExt cx="645448" cy="683601"/>
          </a:xfrm>
        </p:grpSpPr>
        <p:sp>
          <p:nvSpPr>
            <p:cNvPr id="1104" name="Google Shape;1104;p9"/>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9"/>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9"/>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9"/>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8" name="Google Shape;1108;p9"/>
          <p:cNvSpPr/>
          <p:nvPr/>
        </p:nvSpPr>
        <p:spPr>
          <a:xfrm rot="2493606">
            <a:off x="8579451" y="3684628"/>
            <a:ext cx="280109" cy="249958"/>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9" name="Google Shape;1109;p9"/>
          <p:cNvGrpSpPr/>
          <p:nvPr/>
        </p:nvGrpSpPr>
        <p:grpSpPr>
          <a:xfrm flipH="1" rot="578099">
            <a:off x="-126438" y="1107722"/>
            <a:ext cx="968704" cy="759791"/>
            <a:chOff x="2246497" y="-36012"/>
            <a:chExt cx="829747" cy="650802"/>
          </a:xfrm>
        </p:grpSpPr>
        <p:sp>
          <p:nvSpPr>
            <p:cNvPr id="1110" name="Google Shape;1110;p9"/>
            <p:cNvSpPr/>
            <p:nvPr/>
          </p:nvSpPr>
          <p:spPr>
            <a:xfrm rot="5400000">
              <a:off x="2438739" y="-148100"/>
              <a:ext cx="525417" cy="749592"/>
            </a:xfrm>
            <a:custGeom>
              <a:rect b="b" l="l" r="r" t="t"/>
              <a:pathLst>
                <a:path extrusionOk="0" h="17594" w="12333">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9"/>
            <p:cNvSpPr/>
            <p:nvPr/>
          </p:nvSpPr>
          <p:spPr>
            <a:xfrm rot="5400000">
              <a:off x="2638833" y="109259"/>
              <a:ext cx="33060" cy="241911"/>
            </a:xfrm>
            <a:custGeom>
              <a:rect b="b" l="l" r="r" t="t"/>
              <a:pathLst>
                <a:path extrusionOk="0" h="5678" w="776">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9"/>
            <p:cNvSpPr/>
            <p:nvPr/>
          </p:nvSpPr>
          <p:spPr>
            <a:xfrm rot="5400000">
              <a:off x="2570077" y="421287"/>
              <a:ext cx="225069" cy="38131"/>
            </a:xfrm>
            <a:custGeom>
              <a:rect b="b" l="l" r="r" t="t"/>
              <a:pathLst>
                <a:path extrusionOk="0" h="895" w="5283">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9"/>
            <p:cNvSpPr/>
            <p:nvPr/>
          </p:nvSpPr>
          <p:spPr>
            <a:xfrm rot="5400000">
              <a:off x="2427673" y="306534"/>
              <a:ext cx="108210" cy="159556"/>
            </a:xfrm>
            <a:custGeom>
              <a:rect b="b" l="l" r="r" t="t"/>
              <a:pathLst>
                <a:path extrusionOk="0" h="3745" w="254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9"/>
            <p:cNvSpPr/>
            <p:nvPr/>
          </p:nvSpPr>
          <p:spPr>
            <a:xfrm rot="5400000">
              <a:off x="2307723" y="382686"/>
              <a:ext cx="96196" cy="218649"/>
            </a:xfrm>
            <a:custGeom>
              <a:rect b="b" l="l" r="r" t="t"/>
              <a:pathLst>
                <a:path extrusionOk="0" h="5132" w="2258">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9"/>
            <p:cNvSpPr/>
            <p:nvPr/>
          </p:nvSpPr>
          <p:spPr>
            <a:xfrm rot="5400000">
              <a:off x="2323935" y="218984"/>
              <a:ext cx="160398" cy="164029"/>
            </a:xfrm>
            <a:custGeom>
              <a:rect b="b" l="l" r="r" t="t"/>
              <a:pathLst>
                <a:path extrusionOk="0" h="3850" w="3765">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9"/>
            <p:cNvSpPr/>
            <p:nvPr/>
          </p:nvSpPr>
          <p:spPr>
            <a:xfrm rot="5400000">
              <a:off x="2572738" y="453771"/>
              <a:ext cx="207346" cy="114693"/>
            </a:xfrm>
            <a:custGeom>
              <a:rect b="b" l="l" r="r" t="t"/>
              <a:pathLst>
                <a:path extrusionOk="0" h="2692" w="4867">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9"/>
            <p:cNvSpPr/>
            <p:nvPr/>
          </p:nvSpPr>
          <p:spPr>
            <a:xfrm rot="5400000">
              <a:off x="2473045" y="151329"/>
              <a:ext cx="188899" cy="217243"/>
            </a:xfrm>
            <a:custGeom>
              <a:rect b="b" l="l" r="r" t="t"/>
              <a:pathLst>
                <a:path extrusionOk="0" h="5099" w="4434">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8" name="Google Shape;1118;p9"/>
          <p:cNvGrpSpPr/>
          <p:nvPr/>
        </p:nvGrpSpPr>
        <p:grpSpPr>
          <a:xfrm>
            <a:off x="1067085" y="-156357"/>
            <a:ext cx="576735" cy="672391"/>
            <a:chOff x="1258903" y="17252"/>
            <a:chExt cx="632940" cy="737918"/>
          </a:xfrm>
        </p:grpSpPr>
        <p:sp>
          <p:nvSpPr>
            <p:cNvPr id="1119" name="Google Shape;1119;p9"/>
            <p:cNvSpPr/>
            <p:nvPr/>
          </p:nvSpPr>
          <p:spPr>
            <a:xfrm rot="5400000">
              <a:off x="1206414" y="69741"/>
              <a:ext cx="737918" cy="632940"/>
            </a:xfrm>
            <a:custGeom>
              <a:rect b="b" l="l" r="r" t="t"/>
              <a:pathLst>
                <a:path extrusionOk="0" h="14856" w="17321">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9"/>
            <p:cNvSpPr/>
            <p:nvPr/>
          </p:nvSpPr>
          <p:spPr>
            <a:xfrm rot="5400000">
              <a:off x="1219265" y="169078"/>
              <a:ext cx="603933" cy="320049"/>
            </a:xfrm>
            <a:custGeom>
              <a:rect b="b" l="l" r="r" t="t"/>
              <a:pathLst>
                <a:path extrusionOk="0" h="7512" w="14176">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9"/>
            <p:cNvSpPr/>
            <p:nvPr/>
          </p:nvSpPr>
          <p:spPr>
            <a:xfrm rot="5400000">
              <a:off x="1528284" y="296911"/>
              <a:ext cx="196611" cy="308716"/>
            </a:xfrm>
            <a:custGeom>
              <a:rect b="b" l="l" r="r" t="t"/>
              <a:pathLst>
                <a:path extrusionOk="0" h="7246" w="4615">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9"/>
            <p:cNvSpPr/>
            <p:nvPr/>
          </p:nvSpPr>
          <p:spPr>
            <a:xfrm rot="5400000">
              <a:off x="1400623" y="77142"/>
              <a:ext cx="223748" cy="337687"/>
            </a:xfrm>
            <a:custGeom>
              <a:rect b="b" l="l" r="r" t="t"/>
              <a:pathLst>
                <a:path extrusionOk="0" h="7926" w="5252">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9"/>
            <p:cNvSpPr/>
            <p:nvPr/>
          </p:nvSpPr>
          <p:spPr>
            <a:xfrm rot="5400000">
              <a:off x="1427596" y="308996"/>
              <a:ext cx="80604" cy="62374"/>
            </a:xfrm>
            <a:custGeom>
              <a:rect b="b" l="l" r="r" t="t"/>
              <a:pathLst>
                <a:path extrusionOk="0" h="1464" w="1892">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9"/>
            <p:cNvSpPr/>
            <p:nvPr/>
          </p:nvSpPr>
          <p:spPr>
            <a:xfrm rot="5400000">
              <a:off x="1579283" y="197823"/>
              <a:ext cx="24241" cy="87170"/>
            </a:xfrm>
            <a:custGeom>
              <a:rect b="b" l="l" r="r" t="t"/>
              <a:pathLst>
                <a:path extrusionOk="0" h="2046" w="569">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9"/>
            <p:cNvSpPr/>
            <p:nvPr/>
          </p:nvSpPr>
          <p:spPr>
            <a:xfrm rot="5400000">
              <a:off x="1295932" y="174136"/>
              <a:ext cx="81073" cy="45247"/>
            </a:xfrm>
            <a:custGeom>
              <a:rect b="b" l="l" r="r" t="t"/>
              <a:pathLst>
                <a:path extrusionOk="0" h="1062" w="1903">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6" name="Google Shape;1126;p9"/>
          <p:cNvGrpSpPr/>
          <p:nvPr/>
        </p:nvGrpSpPr>
        <p:grpSpPr>
          <a:xfrm rot="-6734613">
            <a:off x="415078" y="4417988"/>
            <a:ext cx="1023139" cy="802110"/>
            <a:chOff x="6116480" y="4524652"/>
            <a:chExt cx="830410" cy="650968"/>
          </a:xfrm>
        </p:grpSpPr>
        <p:sp>
          <p:nvSpPr>
            <p:cNvPr id="1127" name="Google Shape;1127;p9"/>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9"/>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9"/>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9"/>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9"/>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9"/>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9"/>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9"/>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5" name="Google Shape;1135;p9"/>
          <p:cNvSpPr/>
          <p:nvPr/>
        </p:nvSpPr>
        <p:spPr>
          <a:xfrm rot="10128894">
            <a:off x="8733177" y="829203"/>
            <a:ext cx="291826" cy="252586"/>
          </a:xfrm>
          <a:custGeom>
            <a:rect b="b" l="l" r="r" t="t"/>
            <a:pathLst>
              <a:path extrusionOk="0" h="8633" w="9975">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6" name="Google Shape;1136;p9"/>
          <p:cNvGrpSpPr/>
          <p:nvPr/>
        </p:nvGrpSpPr>
        <p:grpSpPr>
          <a:xfrm rot="-8817145">
            <a:off x="4840299" y="-343182"/>
            <a:ext cx="564095" cy="705453"/>
            <a:chOff x="3291645" y="4438907"/>
            <a:chExt cx="662976" cy="829031"/>
          </a:xfrm>
        </p:grpSpPr>
        <p:sp>
          <p:nvSpPr>
            <p:cNvPr id="1137" name="Google Shape;1137;p9"/>
            <p:cNvSpPr/>
            <p:nvPr/>
          </p:nvSpPr>
          <p:spPr>
            <a:xfrm rot="5400000">
              <a:off x="3252321" y="4576246"/>
              <a:ext cx="731016" cy="652368"/>
            </a:xfrm>
            <a:custGeom>
              <a:rect b="b" l="l" r="r" t="t"/>
              <a:pathLst>
                <a:path extrusionOk="0" h="15312" w="17159">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9"/>
            <p:cNvSpPr/>
            <p:nvPr/>
          </p:nvSpPr>
          <p:spPr>
            <a:xfrm rot="5400000">
              <a:off x="3791468" y="4526543"/>
              <a:ext cx="78218" cy="220140"/>
            </a:xfrm>
            <a:custGeom>
              <a:rect b="b" l="l" r="r" t="t"/>
              <a:pathLst>
                <a:path extrusionOk="0" h="5167" w="1836">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9"/>
            <p:cNvSpPr/>
            <p:nvPr/>
          </p:nvSpPr>
          <p:spPr>
            <a:xfrm rot="5400000">
              <a:off x="3448582" y="4551744"/>
              <a:ext cx="266393" cy="82100"/>
            </a:xfrm>
            <a:custGeom>
              <a:rect b="b" l="l" r="r" t="t"/>
              <a:pathLst>
                <a:path extrusionOk="0" h="1927" w="6253">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9"/>
            <p:cNvSpPr/>
            <p:nvPr/>
          </p:nvSpPr>
          <p:spPr>
            <a:xfrm rot="5400000">
              <a:off x="3581733" y="4679999"/>
              <a:ext cx="36297" cy="251838"/>
            </a:xfrm>
            <a:custGeom>
              <a:rect b="b" l="l" r="r" t="t"/>
              <a:pathLst>
                <a:path extrusionOk="0" h="5911" w="852">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9"/>
            <p:cNvSpPr/>
            <p:nvPr/>
          </p:nvSpPr>
          <p:spPr>
            <a:xfrm rot="5400000">
              <a:off x="3260319" y="4788575"/>
              <a:ext cx="219872" cy="80396"/>
            </a:xfrm>
            <a:custGeom>
              <a:rect b="b" l="l" r="r" t="t"/>
              <a:pathLst>
                <a:path extrusionOk="0" h="1887" w="5161">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9"/>
            <p:cNvSpPr/>
            <p:nvPr/>
          </p:nvSpPr>
          <p:spPr>
            <a:xfrm rot="5400000">
              <a:off x="3917087" y="4647263"/>
              <a:ext cx="35573" cy="39495"/>
            </a:xfrm>
            <a:custGeom>
              <a:rect b="b" l="l" r="r" t="t"/>
              <a:pathLst>
                <a:path extrusionOk="0" h="927" w="835">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9"/>
            <p:cNvSpPr/>
            <p:nvPr/>
          </p:nvSpPr>
          <p:spPr>
            <a:xfrm rot="5400000">
              <a:off x="3909100" y="4531276"/>
              <a:ext cx="46905" cy="35533"/>
            </a:xfrm>
            <a:custGeom>
              <a:rect b="b" l="l" r="r" t="t"/>
              <a:pathLst>
                <a:path extrusionOk="0" h="834" w="1101">
                  <a:moveTo>
                    <a:pt x="567" y="0"/>
                  </a:moveTo>
                  <a:cubicBezTo>
                    <a:pt x="0" y="0"/>
                    <a:pt x="0" y="834"/>
                    <a:pt x="567" y="834"/>
                  </a:cubicBezTo>
                  <a:cubicBezTo>
                    <a:pt x="1101" y="834"/>
                    <a:pt x="1101" y="0"/>
                    <a:pt x="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9"/>
            <p:cNvSpPr/>
            <p:nvPr/>
          </p:nvSpPr>
          <p:spPr>
            <a:xfrm rot="5400000">
              <a:off x="3600053" y="4436967"/>
              <a:ext cx="35573" cy="39452"/>
            </a:xfrm>
            <a:custGeom>
              <a:rect b="b" l="l" r="r" t="t"/>
              <a:pathLst>
                <a:path extrusionOk="0" h="926" w="835">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9"/>
            <p:cNvSpPr/>
            <p:nvPr/>
          </p:nvSpPr>
          <p:spPr>
            <a:xfrm rot="5400000">
              <a:off x="3699450" y="4776414"/>
              <a:ext cx="51208" cy="35575"/>
            </a:xfrm>
            <a:custGeom>
              <a:rect b="b" l="l" r="r" t="t"/>
              <a:pathLst>
                <a:path extrusionOk="0" h="835" w="1202">
                  <a:moveTo>
                    <a:pt x="567" y="0"/>
                  </a:moveTo>
                  <a:cubicBezTo>
                    <a:pt x="0" y="0"/>
                    <a:pt x="0" y="834"/>
                    <a:pt x="567" y="834"/>
                  </a:cubicBezTo>
                  <a:lnTo>
                    <a:pt x="634" y="834"/>
                  </a:lnTo>
                  <a:cubicBezTo>
                    <a:pt x="1201" y="834"/>
                    <a:pt x="1201"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9"/>
            <p:cNvSpPr/>
            <p:nvPr/>
          </p:nvSpPr>
          <p:spPr>
            <a:xfrm rot="5400000">
              <a:off x="3302986" y="4705352"/>
              <a:ext cx="51208" cy="35575"/>
            </a:xfrm>
            <a:custGeom>
              <a:rect b="b" l="l" r="r" t="t"/>
              <a:pathLst>
                <a:path extrusionOk="0" h="835" w="1202">
                  <a:moveTo>
                    <a:pt x="534" y="1"/>
                  </a:moveTo>
                  <a:cubicBezTo>
                    <a:pt x="0" y="1"/>
                    <a:pt x="0" y="835"/>
                    <a:pt x="534" y="835"/>
                  </a:cubicBezTo>
                  <a:lnTo>
                    <a:pt x="634" y="835"/>
                  </a:lnTo>
                  <a:cubicBezTo>
                    <a:pt x="1201" y="835"/>
                    <a:pt x="1201" y="1"/>
                    <a:pt x="6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9"/>
          <p:cNvGrpSpPr/>
          <p:nvPr/>
        </p:nvGrpSpPr>
        <p:grpSpPr>
          <a:xfrm rot="10800000">
            <a:off x="6217160" y="-128191"/>
            <a:ext cx="375393" cy="397651"/>
            <a:chOff x="4174996" y="4517026"/>
            <a:chExt cx="645448" cy="683601"/>
          </a:xfrm>
        </p:grpSpPr>
        <p:sp>
          <p:nvSpPr>
            <p:cNvPr id="1148" name="Google Shape;1148;p9"/>
            <p:cNvSpPr/>
            <p:nvPr/>
          </p:nvSpPr>
          <p:spPr>
            <a:xfrm rot="5400000">
              <a:off x="4380180" y="4841227"/>
              <a:ext cx="437655" cy="274589"/>
            </a:xfrm>
            <a:custGeom>
              <a:rect b="b" l="l" r="r" t="t"/>
              <a:pathLst>
                <a:path extrusionOk="0" h="6445" w="10273">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9"/>
            <p:cNvSpPr/>
            <p:nvPr/>
          </p:nvSpPr>
          <p:spPr>
            <a:xfrm rot="5400000">
              <a:off x="4500576" y="4689560"/>
              <a:ext cx="360204" cy="279531"/>
            </a:xfrm>
            <a:custGeom>
              <a:rect b="b" l="l" r="r" t="t"/>
              <a:pathLst>
                <a:path extrusionOk="0" h="6561" w="8455">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9"/>
            <p:cNvSpPr/>
            <p:nvPr/>
          </p:nvSpPr>
          <p:spPr>
            <a:xfrm rot="5400000">
              <a:off x="4078000" y="4835179"/>
              <a:ext cx="570405" cy="160493"/>
            </a:xfrm>
            <a:custGeom>
              <a:rect b="b" l="l" r="r" t="t"/>
              <a:pathLst>
                <a:path extrusionOk="0" h="3767" w="13389">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9"/>
            <p:cNvSpPr/>
            <p:nvPr/>
          </p:nvSpPr>
          <p:spPr>
            <a:xfrm rot="5400000">
              <a:off x="4060530" y="4631492"/>
              <a:ext cx="483198" cy="254267"/>
            </a:xfrm>
            <a:custGeom>
              <a:rect b="b" l="l" r="r" t="t"/>
              <a:pathLst>
                <a:path extrusionOk="0" h="5968" w="11342">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2" name="Google Shape;1152;p9"/>
          <p:cNvSpPr/>
          <p:nvPr/>
        </p:nvSpPr>
        <p:spPr>
          <a:xfrm rot="-5400000">
            <a:off x="3805499" y="52400"/>
            <a:ext cx="234678" cy="209423"/>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9"/>
          <p:cNvSpPr/>
          <p:nvPr/>
        </p:nvSpPr>
        <p:spPr>
          <a:xfrm rot="10800000">
            <a:off x="7293025" y="54851"/>
            <a:ext cx="280111" cy="249964"/>
          </a:xfrm>
          <a:custGeom>
            <a:rect b="b" l="l" r="r" t="t"/>
            <a:pathLst>
              <a:path extrusionOk="0" h="5867" w="6575">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4" name="Google Shape;1154;p9"/>
          <p:cNvGrpSpPr/>
          <p:nvPr/>
        </p:nvGrpSpPr>
        <p:grpSpPr>
          <a:xfrm rot="9117171">
            <a:off x="8409150" y="-34974"/>
            <a:ext cx="861497" cy="675395"/>
            <a:chOff x="6116480" y="4524652"/>
            <a:chExt cx="830410" cy="650968"/>
          </a:xfrm>
        </p:grpSpPr>
        <p:sp>
          <p:nvSpPr>
            <p:cNvPr id="1155" name="Google Shape;1155;p9"/>
            <p:cNvSpPr/>
            <p:nvPr/>
          </p:nvSpPr>
          <p:spPr>
            <a:xfrm rot="5400000">
              <a:off x="6227951" y="4538265"/>
              <a:ext cx="525885" cy="748825"/>
            </a:xfrm>
            <a:custGeom>
              <a:rect b="b" l="l" r="r" t="t"/>
              <a:pathLst>
                <a:path extrusionOk="0" h="17576" w="12344">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9"/>
            <p:cNvSpPr/>
            <p:nvPr/>
          </p:nvSpPr>
          <p:spPr>
            <a:xfrm rot="5400000">
              <a:off x="6521217" y="4788594"/>
              <a:ext cx="32165" cy="240548"/>
            </a:xfrm>
            <a:custGeom>
              <a:rect b="b" l="l" r="r" t="t"/>
              <a:pathLst>
                <a:path extrusionOk="0" h="5646" w="755">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9"/>
            <p:cNvSpPr/>
            <p:nvPr/>
          </p:nvSpPr>
          <p:spPr>
            <a:xfrm rot="5400000">
              <a:off x="6398547" y="4680535"/>
              <a:ext cx="223535" cy="37194"/>
            </a:xfrm>
            <a:custGeom>
              <a:rect b="b" l="l" r="r" t="t"/>
              <a:pathLst>
                <a:path extrusionOk="0" h="873" w="5247">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9"/>
            <p:cNvSpPr/>
            <p:nvPr/>
          </p:nvSpPr>
          <p:spPr>
            <a:xfrm rot="5400000">
              <a:off x="6656569" y="4673865"/>
              <a:ext cx="109190" cy="158661"/>
            </a:xfrm>
            <a:custGeom>
              <a:rect b="b" l="l" r="r" t="t"/>
              <a:pathLst>
                <a:path extrusionOk="0" h="3724" w="2563">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9"/>
            <p:cNvSpPr/>
            <p:nvPr/>
          </p:nvSpPr>
          <p:spPr>
            <a:xfrm rot="5400000">
              <a:off x="6788872" y="4538109"/>
              <a:ext cx="97389" cy="218649"/>
            </a:xfrm>
            <a:custGeom>
              <a:rect b="b" l="l" r="r" t="t"/>
              <a:pathLst>
                <a:path extrusionOk="0" h="5132" w="2286">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9"/>
            <p:cNvSpPr/>
            <p:nvPr/>
          </p:nvSpPr>
          <p:spPr>
            <a:xfrm rot="5400000">
              <a:off x="6708907" y="4755769"/>
              <a:ext cx="160398" cy="163731"/>
            </a:xfrm>
            <a:custGeom>
              <a:rect b="b" l="l" r="r" t="t"/>
              <a:pathLst>
                <a:path extrusionOk="0" h="3843" w="3765">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9"/>
            <p:cNvSpPr/>
            <p:nvPr/>
          </p:nvSpPr>
          <p:spPr>
            <a:xfrm rot="5400000">
              <a:off x="6413180" y="4570894"/>
              <a:ext cx="206750" cy="114267"/>
            </a:xfrm>
            <a:custGeom>
              <a:rect b="b" l="l" r="r" t="t"/>
              <a:pathLst>
                <a:path extrusionOk="0" h="2682" w="4853">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9"/>
            <p:cNvSpPr/>
            <p:nvPr/>
          </p:nvSpPr>
          <p:spPr>
            <a:xfrm rot="5400000">
              <a:off x="6529654" y="4771084"/>
              <a:ext cx="190305" cy="216604"/>
            </a:xfrm>
            <a:custGeom>
              <a:rect b="b" l="l" r="r" t="t"/>
              <a:pathLst>
                <a:path extrusionOk="0" h="5084" w="4467">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3" name="Shape 1163"/>
        <p:cNvGrpSpPr/>
        <p:nvPr/>
      </p:nvGrpSpPr>
      <p:grpSpPr>
        <a:xfrm>
          <a:off x="0" y="0"/>
          <a:ext cx="0" cy="0"/>
          <a:chOff x="0" y="0"/>
          <a:chExt cx="0" cy="0"/>
        </a:xfrm>
      </p:grpSpPr>
      <p:sp>
        <p:nvSpPr>
          <p:cNvPr id="1164" name="Google Shape;1164;p10"/>
          <p:cNvSpPr/>
          <p:nvPr/>
        </p:nvSpPr>
        <p:spPr>
          <a:xfrm>
            <a:off x="-747984" y="3719911"/>
            <a:ext cx="2317875" cy="1885725"/>
          </a:xfrm>
          <a:custGeom>
            <a:rect b="b" l="l" r="r" t="t"/>
            <a:pathLst>
              <a:path extrusionOk="0" h="75429" w="92715">
                <a:moveTo>
                  <a:pt x="90779" y="68819"/>
                </a:moveTo>
                <a:cubicBezTo>
                  <a:pt x="93953" y="63927"/>
                  <a:pt x="92690" y="52311"/>
                  <a:pt x="90779" y="45009"/>
                </a:cubicBezTo>
                <a:cubicBezTo>
                  <a:pt x="88868" y="37707"/>
                  <a:pt x="86132" y="28594"/>
                  <a:pt x="79312" y="25005"/>
                </a:cubicBezTo>
                <a:cubicBezTo>
                  <a:pt x="72492" y="21416"/>
                  <a:pt x="57735" y="27517"/>
                  <a:pt x="49858" y="23473"/>
                </a:cubicBezTo>
                <a:cubicBezTo>
                  <a:pt x="41981" y="19429"/>
                  <a:pt x="37954" y="3424"/>
                  <a:pt x="32050" y="739"/>
                </a:cubicBezTo>
                <a:cubicBezTo>
                  <a:pt x="26146" y="-1946"/>
                  <a:pt x="18491" y="3249"/>
                  <a:pt x="14433" y="7363"/>
                </a:cubicBezTo>
                <a:cubicBezTo>
                  <a:pt x="10375" y="11477"/>
                  <a:pt x="9391" y="18131"/>
                  <a:pt x="7700" y="25425"/>
                </a:cubicBezTo>
                <a:cubicBezTo>
                  <a:pt x="6010" y="32720"/>
                  <a:pt x="-6382" y="42974"/>
                  <a:pt x="4290" y="51130"/>
                </a:cubicBezTo>
                <a:cubicBezTo>
                  <a:pt x="14962" y="59287"/>
                  <a:pt x="57319" y="71416"/>
                  <a:pt x="71734" y="74364"/>
                </a:cubicBezTo>
                <a:cubicBezTo>
                  <a:pt x="86149" y="77312"/>
                  <a:pt x="87605" y="73712"/>
                  <a:pt x="90779" y="68819"/>
                </a:cubicBezTo>
                <a:close/>
              </a:path>
            </a:pathLst>
          </a:custGeom>
          <a:solidFill>
            <a:schemeClr val="accent2"/>
          </a:solidFill>
          <a:ln>
            <a:noFill/>
          </a:ln>
        </p:spPr>
      </p:sp>
      <p:sp>
        <p:nvSpPr>
          <p:cNvPr id="1165" name="Google Shape;1165;p10"/>
          <p:cNvSpPr txBox="1"/>
          <p:nvPr>
            <p:ph type="title"/>
          </p:nvPr>
        </p:nvSpPr>
        <p:spPr>
          <a:xfrm>
            <a:off x="645450" y="467025"/>
            <a:ext cx="3304500" cy="1296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1166" name="Google Shape;1166;p10"/>
          <p:cNvSpPr/>
          <p:nvPr/>
        </p:nvSpPr>
        <p:spPr>
          <a:xfrm>
            <a:off x="-747972" y="-295995"/>
            <a:ext cx="4682625" cy="1232200"/>
          </a:xfrm>
          <a:custGeom>
            <a:rect b="b" l="l" r="r" t="t"/>
            <a:pathLst>
              <a:path extrusionOk="0" h="49288" w="187305">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lt2"/>
          </a:solidFill>
          <a:ln>
            <a:noFill/>
          </a:ln>
        </p:spPr>
      </p:sp>
      <p:sp>
        <p:nvSpPr>
          <p:cNvPr id="1167" name="Google Shape;1167;p10"/>
          <p:cNvSpPr/>
          <p:nvPr/>
        </p:nvSpPr>
        <p:spPr>
          <a:xfrm rot="10800000">
            <a:off x="5963902" y="4034526"/>
            <a:ext cx="3987999" cy="1262552"/>
          </a:xfrm>
          <a:custGeom>
            <a:rect b="b" l="l" r="r" t="t"/>
            <a:pathLst>
              <a:path extrusionOk="0" h="142863" w="274987">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1168" name="Google Shape;1168;p10"/>
          <p:cNvSpPr/>
          <p:nvPr/>
        </p:nvSpPr>
        <p:spPr>
          <a:xfrm>
            <a:off x="7551404" y="3900018"/>
            <a:ext cx="1624100" cy="1315312"/>
          </a:xfrm>
          <a:custGeom>
            <a:rect b="b" l="l" r="r" t="t"/>
            <a:pathLst>
              <a:path extrusionOk="0" h="23990" w="29622">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9" name="Google Shape;1169;p10"/>
          <p:cNvGrpSpPr/>
          <p:nvPr/>
        </p:nvGrpSpPr>
        <p:grpSpPr>
          <a:xfrm>
            <a:off x="7692926" y="-85874"/>
            <a:ext cx="1559657" cy="1966970"/>
            <a:chOff x="7692926" y="-85874"/>
            <a:chExt cx="1559657" cy="1966970"/>
          </a:xfrm>
        </p:grpSpPr>
        <p:grpSp>
          <p:nvGrpSpPr>
            <p:cNvPr id="1170" name="Google Shape;1170;p10"/>
            <p:cNvGrpSpPr/>
            <p:nvPr/>
          </p:nvGrpSpPr>
          <p:grpSpPr>
            <a:xfrm>
              <a:off x="7778276" y="-85874"/>
              <a:ext cx="1020594" cy="402764"/>
              <a:chOff x="7778276" y="-85874"/>
              <a:chExt cx="1020594" cy="402764"/>
            </a:xfrm>
          </p:grpSpPr>
          <p:sp>
            <p:nvSpPr>
              <p:cNvPr id="1171" name="Google Shape;1171;p10"/>
              <p:cNvSpPr/>
              <p:nvPr/>
            </p:nvSpPr>
            <p:spPr>
              <a:xfrm>
                <a:off x="7778276" y="-85836"/>
                <a:ext cx="1018448" cy="402726"/>
              </a:xfrm>
              <a:custGeom>
                <a:rect b="b" l="l" r="r" t="t"/>
                <a:pathLst>
                  <a:path extrusionOk="0" h="10698" w="27054">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0"/>
              <p:cNvSpPr/>
              <p:nvPr/>
            </p:nvSpPr>
            <p:spPr>
              <a:xfrm>
                <a:off x="7785843" y="-36972"/>
                <a:ext cx="1013027" cy="245069"/>
              </a:xfrm>
              <a:custGeom>
                <a:rect b="b" l="l" r="r" t="t"/>
                <a:pathLst>
                  <a:path extrusionOk="0" h="6510" w="2691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0"/>
              <p:cNvSpPr/>
              <p:nvPr/>
            </p:nvSpPr>
            <p:spPr>
              <a:xfrm>
                <a:off x="7915758" y="112029"/>
                <a:ext cx="130026" cy="184235"/>
              </a:xfrm>
              <a:custGeom>
                <a:rect b="b" l="l" r="r" t="t"/>
                <a:pathLst>
                  <a:path extrusionOk="0" h="4894" w="3454">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0"/>
              <p:cNvSpPr/>
              <p:nvPr/>
            </p:nvSpPr>
            <p:spPr>
              <a:xfrm>
                <a:off x="8067809" y="20249"/>
                <a:ext cx="165111" cy="291109"/>
              </a:xfrm>
              <a:custGeom>
                <a:rect b="b" l="l" r="r" t="t"/>
                <a:pathLst>
                  <a:path extrusionOk="0" h="7733" w="4386">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0"/>
              <p:cNvSpPr/>
              <p:nvPr/>
            </p:nvSpPr>
            <p:spPr>
              <a:xfrm>
                <a:off x="8270230" y="-50713"/>
                <a:ext cx="164847" cy="303005"/>
              </a:xfrm>
              <a:custGeom>
                <a:rect b="b" l="l" r="r" t="t"/>
                <a:pathLst>
                  <a:path extrusionOk="0" h="8049" w="4379">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0"/>
              <p:cNvSpPr/>
              <p:nvPr/>
            </p:nvSpPr>
            <p:spPr>
              <a:xfrm>
                <a:off x="8471145" y="-85874"/>
                <a:ext cx="154796" cy="226359"/>
              </a:xfrm>
              <a:custGeom>
                <a:rect b="b" l="l" r="r" t="t"/>
                <a:pathLst>
                  <a:path extrusionOk="0" h="6013" w="4112">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7" name="Google Shape;1177;p10"/>
            <p:cNvGrpSpPr/>
            <p:nvPr/>
          </p:nvGrpSpPr>
          <p:grpSpPr>
            <a:xfrm>
              <a:off x="8870885" y="1290484"/>
              <a:ext cx="171437" cy="590612"/>
              <a:chOff x="8910997" y="1170509"/>
              <a:chExt cx="171437" cy="590612"/>
            </a:xfrm>
          </p:grpSpPr>
          <p:sp>
            <p:nvSpPr>
              <p:cNvPr id="1178" name="Google Shape;1178;p10"/>
              <p:cNvSpPr/>
              <p:nvPr/>
            </p:nvSpPr>
            <p:spPr>
              <a:xfrm>
                <a:off x="8946158" y="1170509"/>
                <a:ext cx="51498" cy="590612"/>
              </a:xfrm>
              <a:custGeom>
                <a:rect b="b" l="l" r="r" t="t"/>
                <a:pathLst>
                  <a:path extrusionOk="0" h="15689" w="1368">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0"/>
              <p:cNvSpPr/>
              <p:nvPr/>
            </p:nvSpPr>
            <p:spPr>
              <a:xfrm>
                <a:off x="8956812" y="1640702"/>
                <a:ext cx="87299" cy="86245"/>
              </a:xfrm>
              <a:custGeom>
                <a:rect b="b" l="l" r="r" t="t"/>
                <a:pathLst>
                  <a:path extrusionOk="0" h="2291" w="2319">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0"/>
              <p:cNvSpPr/>
              <p:nvPr/>
            </p:nvSpPr>
            <p:spPr>
              <a:xfrm>
                <a:off x="8968746" y="1511578"/>
                <a:ext cx="76645" cy="83798"/>
              </a:xfrm>
              <a:custGeom>
                <a:rect b="b" l="l" r="r" t="t"/>
                <a:pathLst>
                  <a:path extrusionOk="0" h="2226" w="2036">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0"/>
              <p:cNvSpPr/>
              <p:nvPr/>
            </p:nvSpPr>
            <p:spPr>
              <a:xfrm>
                <a:off x="8910997" y="1414678"/>
                <a:ext cx="77925" cy="73822"/>
              </a:xfrm>
              <a:custGeom>
                <a:rect b="b" l="l" r="r" t="t"/>
                <a:pathLst>
                  <a:path extrusionOk="0" h="1961" w="207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0"/>
              <p:cNvSpPr/>
              <p:nvPr/>
            </p:nvSpPr>
            <p:spPr>
              <a:xfrm>
                <a:off x="8983804" y="1349476"/>
                <a:ext cx="98630" cy="71036"/>
              </a:xfrm>
              <a:custGeom>
                <a:rect b="b" l="l" r="r" t="t"/>
                <a:pathLst>
                  <a:path extrusionOk="0" h="1887" w="262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3" name="Google Shape;1183;p10"/>
            <p:cNvGrpSpPr/>
            <p:nvPr/>
          </p:nvGrpSpPr>
          <p:grpSpPr>
            <a:xfrm>
              <a:off x="8213498" y="948701"/>
              <a:ext cx="611658" cy="434768"/>
              <a:chOff x="8213498" y="948701"/>
              <a:chExt cx="611658" cy="434768"/>
            </a:xfrm>
          </p:grpSpPr>
          <p:sp>
            <p:nvSpPr>
              <p:cNvPr id="1184" name="Google Shape;1184;p10"/>
              <p:cNvSpPr/>
              <p:nvPr/>
            </p:nvSpPr>
            <p:spPr>
              <a:xfrm>
                <a:off x="8325080" y="948701"/>
                <a:ext cx="500076" cy="422904"/>
              </a:xfrm>
              <a:custGeom>
                <a:rect b="b" l="l" r="r" t="t"/>
                <a:pathLst>
                  <a:path extrusionOk="0" h="11234" w="13284">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0"/>
              <p:cNvSpPr/>
              <p:nvPr/>
            </p:nvSpPr>
            <p:spPr>
              <a:xfrm>
                <a:off x="8224453" y="1205331"/>
                <a:ext cx="275448" cy="99232"/>
              </a:xfrm>
              <a:custGeom>
                <a:rect b="b" l="l" r="r" t="t"/>
                <a:pathLst>
                  <a:path extrusionOk="0" h="2636" w="7317">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0"/>
              <p:cNvSpPr/>
              <p:nvPr/>
            </p:nvSpPr>
            <p:spPr>
              <a:xfrm>
                <a:off x="8252235" y="1209284"/>
                <a:ext cx="140265" cy="119448"/>
              </a:xfrm>
              <a:custGeom>
                <a:rect b="b" l="l" r="r" t="t"/>
                <a:pathLst>
                  <a:path extrusionOk="0" h="3173" w="3726">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0"/>
              <p:cNvSpPr/>
              <p:nvPr/>
            </p:nvSpPr>
            <p:spPr>
              <a:xfrm>
                <a:off x="8383129" y="1211467"/>
                <a:ext cx="65766" cy="141846"/>
              </a:xfrm>
              <a:custGeom>
                <a:rect b="b" l="l" r="r" t="t"/>
                <a:pathLst>
                  <a:path extrusionOk="0" h="3768" w="1747">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0"/>
              <p:cNvSpPr/>
              <p:nvPr/>
            </p:nvSpPr>
            <p:spPr>
              <a:xfrm>
                <a:off x="8213498" y="1235109"/>
                <a:ext cx="38774" cy="25448"/>
              </a:xfrm>
              <a:custGeom>
                <a:rect b="b" l="l" r="r" t="t"/>
                <a:pathLst>
                  <a:path extrusionOk="0" h="676" w="103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0"/>
              <p:cNvSpPr/>
              <p:nvPr/>
            </p:nvSpPr>
            <p:spPr>
              <a:xfrm>
                <a:off x="8250466" y="1313110"/>
                <a:ext cx="37683" cy="26389"/>
              </a:xfrm>
              <a:custGeom>
                <a:rect b="b" l="l" r="r" t="t"/>
                <a:pathLst>
                  <a:path extrusionOk="0" h="701" w="1001">
                    <a:moveTo>
                      <a:pt x="467" y="0"/>
                    </a:moveTo>
                    <a:cubicBezTo>
                      <a:pt x="0" y="0"/>
                      <a:pt x="0" y="701"/>
                      <a:pt x="467" y="701"/>
                    </a:cubicBezTo>
                    <a:lnTo>
                      <a:pt x="534" y="701"/>
                    </a:lnTo>
                    <a:cubicBezTo>
                      <a:pt x="1001" y="701"/>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0"/>
              <p:cNvSpPr/>
              <p:nvPr/>
            </p:nvSpPr>
            <p:spPr>
              <a:xfrm>
                <a:off x="8328317" y="1357043"/>
                <a:ext cx="28911" cy="26427"/>
              </a:xfrm>
              <a:custGeom>
                <a:rect b="b" l="l" r="r" t="t"/>
                <a:pathLst>
                  <a:path extrusionOk="0" h="702" w="768">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0"/>
              <p:cNvSpPr/>
              <p:nvPr/>
            </p:nvSpPr>
            <p:spPr>
              <a:xfrm>
                <a:off x="8442572" y="1340742"/>
                <a:ext cx="27669" cy="26389"/>
              </a:xfrm>
              <a:custGeom>
                <a:rect b="b" l="l" r="r" t="t"/>
                <a:pathLst>
                  <a:path extrusionOk="0" h="701" w="735">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0"/>
              <p:cNvSpPr/>
              <p:nvPr/>
            </p:nvSpPr>
            <p:spPr>
              <a:xfrm>
                <a:off x="8480255" y="1289243"/>
                <a:ext cx="38963" cy="26427"/>
              </a:xfrm>
              <a:custGeom>
                <a:rect b="b" l="l" r="r" t="t"/>
                <a:pathLst>
                  <a:path extrusionOk="0" h="702" w="1035">
                    <a:moveTo>
                      <a:pt x="468" y="1"/>
                    </a:moveTo>
                    <a:cubicBezTo>
                      <a:pt x="1" y="1"/>
                      <a:pt x="1" y="701"/>
                      <a:pt x="468" y="701"/>
                    </a:cubicBezTo>
                    <a:lnTo>
                      <a:pt x="568" y="701"/>
                    </a:lnTo>
                    <a:cubicBezTo>
                      <a:pt x="1035" y="701"/>
                      <a:pt x="10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3" name="Google Shape;1193;p10"/>
            <p:cNvGrpSpPr/>
            <p:nvPr/>
          </p:nvGrpSpPr>
          <p:grpSpPr>
            <a:xfrm>
              <a:off x="8546814" y="427482"/>
              <a:ext cx="705768" cy="1177197"/>
              <a:chOff x="8556864" y="319795"/>
              <a:chExt cx="705768" cy="1177197"/>
            </a:xfrm>
          </p:grpSpPr>
          <p:sp>
            <p:nvSpPr>
              <p:cNvPr id="1194" name="Google Shape;1194;p10"/>
              <p:cNvSpPr/>
              <p:nvPr/>
            </p:nvSpPr>
            <p:spPr>
              <a:xfrm>
                <a:off x="8556864" y="319795"/>
                <a:ext cx="705768" cy="1177197"/>
              </a:xfrm>
              <a:custGeom>
                <a:rect b="b" l="l" r="r" t="t"/>
                <a:pathLst>
                  <a:path extrusionOk="0" h="31271" w="18748">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0"/>
              <p:cNvSpPr/>
              <p:nvPr/>
            </p:nvSpPr>
            <p:spPr>
              <a:xfrm>
                <a:off x="8794672" y="325780"/>
                <a:ext cx="415714" cy="1066671"/>
              </a:xfrm>
              <a:custGeom>
                <a:rect b="b" l="l" r="r" t="t"/>
                <a:pathLst>
                  <a:path extrusionOk="0" h="28335" w="11043">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0"/>
              <p:cNvSpPr/>
              <p:nvPr/>
            </p:nvSpPr>
            <p:spPr>
              <a:xfrm>
                <a:off x="8699127" y="959204"/>
                <a:ext cx="370803" cy="252899"/>
              </a:xfrm>
              <a:custGeom>
                <a:rect b="b" l="l" r="r" t="t"/>
                <a:pathLst>
                  <a:path extrusionOk="0" h="6718" w="985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0"/>
              <p:cNvSpPr/>
              <p:nvPr/>
            </p:nvSpPr>
            <p:spPr>
              <a:xfrm>
                <a:off x="8713809" y="708071"/>
                <a:ext cx="471579" cy="168198"/>
              </a:xfrm>
              <a:custGeom>
                <a:rect b="b" l="l" r="r" t="t"/>
                <a:pathLst>
                  <a:path extrusionOk="0" h="4468" w="12527">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0"/>
              <p:cNvSpPr/>
              <p:nvPr/>
            </p:nvSpPr>
            <p:spPr>
              <a:xfrm>
                <a:off x="8890066" y="510168"/>
                <a:ext cx="316557" cy="135070"/>
              </a:xfrm>
              <a:custGeom>
                <a:rect b="b" l="l" r="r" t="t"/>
                <a:pathLst>
                  <a:path extrusionOk="0" h="3588" w="8409">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0"/>
              <p:cNvSpPr/>
              <p:nvPr/>
            </p:nvSpPr>
            <p:spPr>
              <a:xfrm>
                <a:off x="8815528" y="743006"/>
                <a:ext cx="23905" cy="17618"/>
              </a:xfrm>
              <a:custGeom>
                <a:rect b="b" l="l" r="r" t="t"/>
                <a:pathLst>
                  <a:path extrusionOk="0" h="468" w="635">
                    <a:moveTo>
                      <a:pt x="301" y="0"/>
                    </a:moveTo>
                    <a:cubicBezTo>
                      <a:pt x="1" y="0"/>
                      <a:pt x="1" y="467"/>
                      <a:pt x="301" y="467"/>
                    </a:cubicBezTo>
                    <a:cubicBezTo>
                      <a:pt x="635" y="467"/>
                      <a:pt x="635"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0"/>
              <p:cNvSpPr/>
              <p:nvPr/>
            </p:nvSpPr>
            <p:spPr>
              <a:xfrm>
                <a:off x="8846924" y="717896"/>
                <a:ext cx="20140" cy="17618"/>
              </a:xfrm>
              <a:custGeom>
                <a:rect b="b" l="l" r="r" t="t"/>
                <a:pathLst>
                  <a:path extrusionOk="0" h="468" w="535">
                    <a:moveTo>
                      <a:pt x="268" y="0"/>
                    </a:moveTo>
                    <a:cubicBezTo>
                      <a:pt x="1" y="33"/>
                      <a:pt x="1" y="434"/>
                      <a:pt x="268" y="467"/>
                    </a:cubicBezTo>
                    <a:cubicBezTo>
                      <a:pt x="535" y="434"/>
                      <a:pt x="535" y="33"/>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0"/>
              <p:cNvSpPr/>
              <p:nvPr/>
            </p:nvSpPr>
            <p:spPr>
              <a:xfrm>
                <a:off x="8855733" y="757123"/>
                <a:ext cx="17618" cy="19500"/>
              </a:xfrm>
              <a:custGeom>
                <a:rect b="b" l="l" r="r" t="t"/>
                <a:pathLst>
                  <a:path extrusionOk="0" h="518" w="468">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0"/>
              <p:cNvSpPr/>
              <p:nvPr/>
            </p:nvSpPr>
            <p:spPr>
              <a:xfrm>
                <a:off x="8879601" y="960221"/>
                <a:ext cx="20102" cy="16376"/>
              </a:xfrm>
              <a:custGeom>
                <a:rect b="b" l="l" r="r" t="t"/>
                <a:pathLst>
                  <a:path extrusionOk="0" h="435" w="534">
                    <a:moveTo>
                      <a:pt x="267" y="1"/>
                    </a:moveTo>
                    <a:cubicBezTo>
                      <a:pt x="0" y="34"/>
                      <a:pt x="0" y="401"/>
                      <a:pt x="267" y="435"/>
                    </a:cubicBezTo>
                    <a:cubicBezTo>
                      <a:pt x="534" y="401"/>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0"/>
              <p:cNvSpPr/>
              <p:nvPr/>
            </p:nvSpPr>
            <p:spPr>
              <a:xfrm>
                <a:off x="8907195" y="930104"/>
                <a:ext cx="20140" cy="17618"/>
              </a:xfrm>
              <a:custGeom>
                <a:rect b="b" l="l" r="r" t="t"/>
                <a:pathLst>
                  <a:path extrusionOk="0" h="468" w="535">
                    <a:moveTo>
                      <a:pt x="268" y="0"/>
                    </a:moveTo>
                    <a:cubicBezTo>
                      <a:pt x="1" y="34"/>
                      <a:pt x="1" y="434"/>
                      <a:pt x="268" y="467"/>
                    </a:cubicBezTo>
                    <a:cubicBezTo>
                      <a:pt x="535" y="434"/>
                      <a:pt x="535" y="34"/>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0"/>
              <p:cNvSpPr/>
              <p:nvPr/>
            </p:nvSpPr>
            <p:spPr>
              <a:xfrm>
                <a:off x="8864505" y="921295"/>
                <a:ext cx="22662" cy="16376"/>
              </a:xfrm>
              <a:custGeom>
                <a:rect b="b" l="l" r="r" t="t"/>
                <a:pathLst>
                  <a:path extrusionOk="0" h="435" w="602">
                    <a:moveTo>
                      <a:pt x="301" y="1"/>
                    </a:moveTo>
                    <a:cubicBezTo>
                      <a:pt x="1" y="1"/>
                      <a:pt x="1" y="435"/>
                      <a:pt x="301" y="435"/>
                    </a:cubicBezTo>
                    <a:cubicBezTo>
                      <a:pt x="601" y="435"/>
                      <a:pt x="601" y="1"/>
                      <a:pt x="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0"/>
              <p:cNvSpPr/>
              <p:nvPr/>
            </p:nvSpPr>
            <p:spPr>
              <a:xfrm>
                <a:off x="9076751" y="1075717"/>
                <a:ext cx="22625" cy="16413"/>
              </a:xfrm>
              <a:custGeom>
                <a:rect b="b" l="l" r="r" t="t"/>
                <a:pathLst>
                  <a:path extrusionOk="0" h="436" w="601">
                    <a:moveTo>
                      <a:pt x="330" y="0"/>
                    </a:moveTo>
                    <a:cubicBezTo>
                      <a:pt x="321" y="0"/>
                      <a:pt x="311" y="1"/>
                      <a:pt x="300" y="2"/>
                    </a:cubicBezTo>
                    <a:cubicBezTo>
                      <a:pt x="0" y="2"/>
                      <a:pt x="0" y="435"/>
                      <a:pt x="300" y="435"/>
                    </a:cubicBezTo>
                    <a:cubicBezTo>
                      <a:pt x="590" y="435"/>
                      <a:pt x="600" y="0"/>
                      <a:pt x="3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0"/>
              <p:cNvSpPr/>
              <p:nvPr/>
            </p:nvSpPr>
            <p:spPr>
              <a:xfrm>
                <a:off x="9059170" y="1033065"/>
                <a:ext cx="20102" cy="17618"/>
              </a:xfrm>
              <a:custGeom>
                <a:rect b="b" l="l" r="r" t="t"/>
                <a:pathLst>
                  <a:path extrusionOk="0" h="468" w="534">
                    <a:moveTo>
                      <a:pt x="267" y="1"/>
                    </a:moveTo>
                    <a:cubicBezTo>
                      <a:pt x="0" y="34"/>
                      <a:pt x="0" y="434"/>
                      <a:pt x="267" y="468"/>
                    </a:cubicBezTo>
                    <a:cubicBezTo>
                      <a:pt x="534" y="434"/>
                      <a:pt x="534" y="34"/>
                      <a:pt x="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0"/>
              <p:cNvSpPr/>
              <p:nvPr/>
            </p:nvSpPr>
            <p:spPr>
              <a:xfrm>
                <a:off x="9137022" y="704081"/>
                <a:ext cx="22625" cy="17618"/>
              </a:xfrm>
              <a:custGeom>
                <a:rect b="b" l="l" r="r" t="t"/>
                <a:pathLst>
                  <a:path extrusionOk="0" h="468" w="601">
                    <a:moveTo>
                      <a:pt x="301" y="0"/>
                    </a:moveTo>
                    <a:cubicBezTo>
                      <a:pt x="0" y="0"/>
                      <a:pt x="0" y="467"/>
                      <a:pt x="301" y="467"/>
                    </a:cubicBezTo>
                    <a:cubicBezTo>
                      <a:pt x="601" y="434"/>
                      <a:pt x="601"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0"/>
              <p:cNvSpPr/>
              <p:nvPr/>
            </p:nvSpPr>
            <p:spPr>
              <a:xfrm>
                <a:off x="9085522" y="459196"/>
                <a:ext cx="23905" cy="17618"/>
              </a:xfrm>
              <a:custGeom>
                <a:rect b="b" l="l" r="r" t="t"/>
                <a:pathLst>
                  <a:path extrusionOk="0" h="468" w="635">
                    <a:moveTo>
                      <a:pt x="334" y="0"/>
                    </a:moveTo>
                    <a:cubicBezTo>
                      <a:pt x="1" y="0"/>
                      <a:pt x="1" y="467"/>
                      <a:pt x="334" y="467"/>
                    </a:cubicBezTo>
                    <a:cubicBezTo>
                      <a:pt x="634" y="467"/>
                      <a:pt x="634" y="0"/>
                      <a:pt x="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0"/>
              <p:cNvSpPr/>
              <p:nvPr/>
            </p:nvSpPr>
            <p:spPr>
              <a:xfrm>
                <a:off x="8865785" y="1308066"/>
                <a:ext cx="23867" cy="17618"/>
              </a:xfrm>
              <a:custGeom>
                <a:rect b="b" l="l" r="r" t="t"/>
                <a:pathLst>
                  <a:path extrusionOk="0" h="468" w="634">
                    <a:moveTo>
                      <a:pt x="334" y="1"/>
                    </a:moveTo>
                    <a:cubicBezTo>
                      <a:pt x="0" y="1"/>
                      <a:pt x="0" y="468"/>
                      <a:pt x="334" y="468"/>
                    </a:cubicBezTo>
                    <a:cubicBezTo>
                      <a:pt x="634" y="468"/>
                      <a:pt x="634" y="1"/>
                      <a:pt x="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0"/>
              <p:cNvSpPr/>
              <p:nvPr/>
            </p:nvSpPr>
            <p:spPr>
              <a:xfrm>
                <a:off x="8887130" y="1266656"/>
                <a:ext cx="25147" cy="17618"/>
              </a:xfrm>
              <a:custGeom>
                <a:rect b="b" l="l" r="r" t="t"/>
                <a:pathLst>
                  <a:path extrusionOk="0" h="468" w="668">
                    <a:moveTo>
                      <a:pt x="300" y="0"/>
                    </a:moveTo>
                    <a:cubicBezTo>
                      <a:pt x="0" y="0"/>
                      <a:pt x="0" y="467"/>
                      <a:pt x="300" y="467"/>
                    </a:cubicBezTo>
                    <a:lnTo>
                      <a:pt x="367" y="467"/>
                    </a:lnTo>
                    <a:cubicBezTo>
                      <a:pt x="667" y="467"/>
                      <a:pt x="667"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1" name="Google Shape;1211;p10"/>
            <p:cNvGrpSpPr/>
            <p:nvPr/>
          </p:nvGrpSpPr>
          <p:grpSpPr>
            <a:xfrm>
              <a:off x="7983978" y="-48128"/>
              <a:ext cx="1248235" cy="1191276"/>
              <a:chOff x="7923678" y="20260"/>
              <a:chExt cx="1248235" cy="1191276"/>
            </a:xfrm>
          </p:grpSpPr>
          <p:sp>
            <p:nvSpPr>
              <p:cNvPr id="1212" name="Google Shape;1212;p10"/>
              <p:cNvSpPr/>
              <p:nvPr/>
            </p:nvSpPr>
            <p:spPr>
              <a:xfrm>
                <a:off x="8021632" y="20260"/>
                <a:ext cx="1150281" cy="1191276"/>
              </a:xfrm>
              <a:custGeom>
                <a:rect b="b" l="l" r="r" t="t"/>
                <a:pathLst>
                  <a:path extrusionOk="0" h="31645" w="30556">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0"/>
              <p:cNvSpPr/>
              <p:nvPr/>
            </p:nvSpPr>
            <p:spPr>
              <a:xfrm>
                <a:off x="8531467" y="133234"/>
                <a:ext cx="440785" cy="62641"/>
              </a:xfrm>
              <a:custGeom>
                <a:rect b="b" l="l" r="r" t="t"/>
                <a:pathLst>
                  <a:path extrusionOk="0" h="1664" w="11709">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0"/>
              <p:cNvSpPr/>
              <p:nvPr/>
            </p:nvSpPr>
            <p:spPr>
              <a:xfrm>
                <a:off x="8442285" y="251291"/>
                <a:ext cx="450837" cy="91816"/>
              </a:xfrm>
              <a:custGeom>
                <a:rect b="b" l="l" r="r" t="t"/>
                <a:pathLst>
                  <a:path extrusionOk="0" h="2439" w="11976">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0"/>
              <p:cNvSpPr/>
              <p:nvPr/>
            </p:nvSpPr>
            <p:spPr>
              <a:xfrm>
                <a:off x="8349375" y="375634"/>
                <a:ext cx="459608" cy="126864"/>
              </a:xfrm>
              <a:custGeom>
                <a:rect b="b" l="l" r="r" t="t"/>
                <a:pathLst>
                  <a:path extrusionOk="0" h="3370" w="12209">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0"/>
              <p:cNvSpPr/>
              <p:nvPr/>
            </p:nvSpPr>
            <p:spPr>
              <a:xfrm>
                <a:off x="8314214" y="531336"/>
                <a:ext cx="386802" cy="98818"/>
              </a:xfrm>
              <a:custGeom>
                <a:rect b="b" l="l" r="r" t="t"/>
                <a:pathLst>
                  <a:path extrusionOk="0" h="2625" w="10275">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0"/>
              <p:cNvSpPr/>
              <p:nvPr/>
            </p:nvSpPr>
            <p:spPr>
              <a:xfrm>
                <a:off x="8271524" y="658314"/>
                <a:ext cx="261219" cy="55602"/>
              </a:xfrm>
              <a:custGeom>
                <a:rect b="b" l="l" r="r" t="t"/>
                <a:pathLst>
                  <a:path extrusionOk="0" h="1477" w="6939">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0"/>
              <p:cNvSpPr/>
              <p:nvPr/>
            </p:nvSpPr>
            <p:spPr>
              <a:xfrm>
                <a:off x="8197437" y="716740"/>
                <a:ext cx="226058" cy="65766"/>
              </a:xfrm>
              <a:custGeom>
                <a:rect b="b" l="l" r="r" t="t"/>
                <a:pathLst>
                  <a:path extrusionOk="0" h="1747" w="6005">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0"/>
              <p:cNvSpPr/>
              <p:nvPr/>
            </p:nvSpPr>
            <p:spPr>
              <a:xfrm>
                <a:off x="8105732" y="775015"/>
                <a:ext cx="190935" cy="67799"/>
              </a:xfrm>
              <a:custGeom>
                <a:rect b="b" l="l" r="r" t="t"/>
                <a:pathLst>
                  <a:path extrusionOk="0" h="1801" w="5072">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0"/>
              <p:cNvSpPr/>
              <p:nvPr/>
            </p:nvSpPr>
            <p:spPr>
              <a:xfrm>
                <a:off x="7972994" y="866155"/>
                <a:ext cx="244542" cy="47809"/>
              </a:xfrm>
              <a:custGeom>
                <a:rect b="b" l="l" r="r" t="t"/>
                <a:pathLst>
                  <a:path extrusionOk="0" h="1270" w="6496">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0"/>
              <p:cNvSpPr/>
              <p:nvPr/>
            </p:nvSpPr>
            <p:spPr>
              <a:xfrm>
                <a:off x="7923678" y="957032"/>
                <a:ext cx="202191" cy="90988"/>
              </a:xfrm>
              <a:custGeom>
                <a:rect b="b" l="l" r="r" t="t"/>
                <a:pathLst>
                  <a:path extrusionOk="0" h="2417" w="5371">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0"/>
              <p:cNvSpPr/>
              <p:nvPr/>
            </p:nvSpPr>
            <p:spPr>
              <a:xfrm>
                <a:off x="8092895" y="977134"/>
                <a:ext cx="78189" cy="170871"/>
              </a:xfrm>
              <a:custGeom>
                <a:rect b="b" l="l" r="r" t="t"/>
                <a:pathLst>
                  <a:path extrusionOk="0" h="4539" w="2077">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0"/>
              <p:cNvSpPr/>
              <p:nvPr/>
            </p:nvSpPr>
            <p:spPr>
              <a:xfrm>
                <a:off x="8171387" y="918106"/>
                <a:ext cx="71262" cy="185100"/>
              </a:xfrm>
              <a:custGeom>
                <a:rect b="b" l="l" r="r" t="t"/>
                <a:pathLst>
                  <a:path extrusionOk="0" h="4917" w="1893">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0"/>
              <p:cNvSpPr/>
              <p:nvPr/>
            </p:nvSpPr>
            <p:spPr>
              <a:xfrm>
                <a:off x="8264108" y="860358"/>
                <a:ext cx="94075" cy="163869"/>
              </a:xfrm>
              <a:custGeom>
                <a:rect b="b" l="l" r="r" t="t"/>
                <a:pathLst>
                  <a:path extrusionOk="0" h="4353" w="2499">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0"/>
              <p:cNvSpPr/>
              <p:nvPr/>
            </p:nvSpPr>
            <p:spPr>
              <a:xfrm>
                <a:off x="8357808" y="820152"/>
                <a:ext cx="83271" cy="177496"/>
              </a:xfrm>
              <a:custGeom>
                <a:rect b="b" l="l" r="r" t="t"/>
                <a:pathLst>
                  <a:path extrusionOk="0" h="4715" w="2212">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0"/>
              <p:cNvSpPr/>
              <p:nvPr/>
            </p:nvSpPr>
            <p:spPr>
              <a:xfrm>
                <a:off x="8473681" y="769933"/>
                <a:ext cx="99232" cy="168763"/>
              </a:xfrm>
              <a:custGeom>
                <a:rect b="b" l="l" r="r" t="t"/>
                <a:pathLst>
                  <a:path extrusionOk="0" h="4483" w="2636">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0"/>
              <p:cNvSpPr/>
              <p:nvPr/>
            </p:nvSpPr>
            <p:spPr>
              <a:xfrm>
                <a:off x="8564106" y="714670"/>
                <a:ext cx="104239" cy="190371"/>
              </a:xfrm>
              <a:custGeom>
                <a:rect b="b" l="l" r="r" t="t"/>
                <a:pathLst>
                  <a:path extrusionOk="0" h="5057" w="2769">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0"/>
              <p:cNvSpPr/>
              <p:nvPr/>
            </p:nvSpPr>
            <p:spPr>
              <a:xfrm>
                <a:off x="8652009" y="626767"/>
                <a:ext cx="124341" cy="182917"/>
              </a:xfrm>
              <a:custGeom>
                <a:rect b="b" l="l" r="r" t="t"/>
                <a:pathLst>
                  <a:path extrusionOk="0" h="4859" w="3303">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0"/>
              <p:cNvSpPr/>
              <p:nvPr/>
            </p:nvSpPr>
            <p:spPr>
              <a:xfrm>
                <a:off x="8733625" y="530093"/>
                <a:ext cx="148208" cy="170005"/>
              </a:xfrm>
              <a:custGeom>
                <a:rect b="b" l="l" r="r" t="t"/>
                <a:pathLst>
                  <a:path extrusionOk="0" h="4516" w="3937">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0"/>
              <p:cNvSpPr/>
              <p:nvPr/>
            </p:nvSpPr>
            <p:spPr>
              <a:xfrm>
                <a:off x="8808126" y="415802"/>
                <a:ext cx="193006" cy="215480"/>
              </a:xfrm>
              <a:custGeom>
                <a:rect b="b" l="l" r="r" t="t"/>
                <a:pathLst>
                  <a:path extrusionOk="0" h="5724" w="5127">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0"/>
              <p:cNvSpPr/>
              <p:nvPr/>
            </p:nvSpPr>
            <p:spPr>
              <a:xfrm>
                <a:off x="8881798" y="312841"/>
                <a:ext cx="159540" cy="195829"/>
              </a:xfrm>
              <a:custGeom>
                <a:rect b="b" l="l" r="r" t="t"/>
                <a:pathLst>
                  <a:path extrusionOk="0" h="5202" w="4238">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0"/>
              <p:cNvSpPr/>
              <p:nvPr/>
            </p:nvSpPr>
            <p:spPr>
              <a:xfrm>
                <a:off x="8952120" y="209880"/>
                <a:ext cx="113387" cy="168386"/>
              </a:xfrm>
              <a:custGeom>
                <a:rect b="b" l="l" r="r" t="t"/>
                <a:pathLst>
                  <a:path extrusionOk="0" h="4473" w="3012">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0"/>
              <p:cNvSpPr/>
              <p:nvPr/>
            </p:nvSpPr>
            <p:spPr>
              <a:xfrm>
                <a:off x="7971902" y="980748"/>
                <a:ext cx="80749" cy="35838"/>
              </a:xfrm>
              <a:custGeom>
                <a:rect b="b" l="l" r="r" t="t"/>
                <a:pathLst>
                  <a:path extrusionOk="0" h="952" w="2145">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0"/>
              <p:cNvSpPr/>
              <p:nvPr/>
            </p:nvSpPr>
            <p:spPr>
              <a:xfrm>
                <a:off x="8024117" y="882945"/>
                <a:ext cx="94225" cy="16376"/>
              </a:xfrm>
              <a:custGeom>
                <a:rect b="b" l="l" r="r" t="t"/>
                <a:pathLst>
                  <a:path extrusionOk="0" h="435" w="2503">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0"/>
              <p:cNvSpPr/>
              <p:nvPr/>
            </p:nvSpPr>
            <p:spPr>
              <a:xfrm>
                <a:off x="8130089" y="1048473"/>
                <a:ext cx="10842" cy="65879"/>
              </a:xfrm>
              <a:custGeom>
                <a:rect b="b" l="l" r="r" t="t"/>
                <a:pathLst>
                  <a:path extrusionOk="0" h="1750" w="288">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0"/>
              <p:cNvSpPr/>
              <p:nvPr/>
            </p:nvSpPr>
            <p:spPr>
              <a:xfrm>
                <a:off x="8209973" y="1013236"/>
                <a:ext cx="12611" cy="62114"/>
              </a:xfrm>
              <a:custGeom>
                <a:rect b="b" l="l" r="r" t="t"/>
                <a:pathLst>
                  <a:path extrusionOk="0" h="1650" w="335">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0"/>
              <p:cNvSpPr/>
              <p:nvPr/>
            </p:nvSpPr>
            <p:spPr>
              <a:xfrm>
                <a:off x="8307927" y="936929"/>
                <a:ext cx="8809" cy="64109"/>
              </a:xfrm>
              <a:custGeom>
                <a:rect b="b" l="l" r="r" t="t"/>
                <a:pathLst>
                  <a:path extrusionOk="0" h="1703" w="234">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0"/>
              <p:cNvSpPr/>
              <p:nvPr/>
            </p:nvSpPr>
            <p:spPr>
              <a:xfrm>
                <a:off x="8173946" y="788643"/>
                <a:ext cx="71224" cy="24018"/>
              </a:xfrm>
              <a:custGeom>
                <a:rect b="b" l="l" r="r" t="t"/>
                <a:pathLst>
                  <a:path extrusionOk="0" h="638" w="1892">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0"/>
              <p:cNvSpPr/>
              <p:nvPr/>
            </p:nvSpPr>
            <p:spPr>
              <a:xfrm>
                <a:off x="8234217" y="732099"/>
                <a:ext cx="82518" cy="21533"/>
              </a:xfrm>
              <a:custGeom>
                <a:rect b="b" l="l" r="r" t="t"/>
                <a:pathLst>
                  <a:path extrusionOk="0" h="572" w="2192">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0"/>
              <p:cNvSpPr/>
              <p:nvPr/>
            </p:nvSpPr>
            <p:spPr>
              <a:xfrm>
                <a:off x="8330515" y="674502"/>
                <a:ext cx="75403" cy="15096"/>
              </a:xfrm>
              <a:custGeom>
                <a:rect b="b" l="l" r="r" t="t"/>
                <a:pathLst>
                  <a:path extrusionOk="0" h="401" w="2003">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0"/>
              <p:cNvSpPr/>
              <p:nvPr/>
            </p:nvSpPr>
            <p:spPr>
              <a:xfrm>
                <a:off x="8423989" y="588595"/>
                <a:ext cx="69116" cy="24921"/>
              </a:xfrm>
              <a:custGeom>
                <a:rect b="b" l="l" r="r" t="t"/>
                <a:pathLst>
                  <a:path extrusionOk="0" h="662" w="1836">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0"/>
              <p:cNvSpPr/>
              <p:nvPr/>
            </p:nvSpPr>
            <p:spPr>
              <a:xfrm>
                <a:off x="8390823" y="898003"/>
                <a:ext cx="12084" cy="61813"/>
              </a:xfrm>
              <a:custGeom>
                <a:rect b="b" l="l" r="r" t="t"/>
                <a:pathLst>
                  <a:path extrusionOk="0" h="1642" w="321">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0"/>
              <p:cNvSpPr/>
              <p:nvPr/>
            </p:nvSpPr>
            <p:spPr>
              <a:xfrm>
                <a:off x="8494537" y="839389"/>
                <a:ext cx="32450" cy="52703"/>
              </a:xfrm>
              <a:custGeom>
                <a:rect b="b" l="l" r="r" t="t"/>
                <a:pathLst>
                  <a:path extrusionOk="0" h="1400" w="862">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0"/>
              <p:cNvSpPr/>
              <p:nvPr/>
            </p:nvSpPr>
            <p:spPr>
              <a:xfrm>
                <a:off x="8588312" y="795984"/>
                <a:ext cx="37871" cy="61474"/>
              </a:xfrm>
              <a:custGeom>
                <a:rect b="b" l="l" r="r" t="t"/>
                <a:pathLst>
                  <a:path extrusionOk="0" h="1633" w="1006">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0"/>
              <p:cNvSpPr/>
              <p:nvPr/>
            </p:nvSpPr>
            <p:spPr>
              <a:xfrm>
                <a:off x="8775788" y="582157"/>
                <a:ext cx="59893" cy="54773"/>
              </a:xfrm>
              <a:custGeom>
                <a:rect b="b" l="l" r="r" t="t"/>
                <a:pathLst>
                  <a:path extrusionOk="0" h="1455" w="1591">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0"/>
              <p:cNvSpPr/>
              <p:nvPr/>
            </p:nvSpPr>
            <p:spPr>
              <a:xfrm>
                <a:off x="8691650" y="689259"/>
                <a:ext cx="47922" cy="71526"/>
              </a:xfrm>
              <a:custGeom>
                <a:rect b="b" l="l" r="r" t="t"/>
                <a:pathLst>
                  <a:path extrusionOk="0" h="1900" w="1273">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0"/>
              <p:cNvSpPr/>
              <p:nvPr/>
            </p:nvSpPr>
            <p:spPr>
              <a:xfrm>
                <a:off x="8467394" y="454727"/>
                <a:ext cx="103034" cy="15133"/>
              </a:xfrm>
              <a:custGeom>
                <a:rect b="b" l="l" r="r" t="t"/>
                <a:pathLst>
                  <a:path extrusionOk="0" h="402" w="2737">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0"/>
              <p:cNvSpPr/>
              <p:nvPr/>
            </p:nvSpPr>
            <p:spPr>
              <a:xfrm>
                <a:off x="8526423" y="297632"/>
                <a:ext cx="100098" cy="19237"/>
              </a:xfrm>
              <a:custGeom>
                <a:rect b="b" l="l" r="r" t="t"/>
                <a:pathLst>
                  <a:path extrusionOk="0" h="511" w="2659">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0"/>
              <p:cNvSpPr/>
              <p:nvPr/>
            </p:nvSpPr>
            <p:spPr>
              <a:xfrm>
                <a:off x="8624377" y="150739"/>
                <a:ext cx="112709" cy="21495"/>
              </a:xfrm>
              <a:custGeom>
                <a:rect b="b" l="l" r="r" t="t"/>
                <a:pathLst>
                  <a:path extrusionOk="0" h="571" w="2994">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0"/>
              <p:cNvSpPr/>
              <p:nvPr/>
            </p:nvSpPr>
            <p:spPr>
              <a:xfrm>
                <a:off x="8853752" y="510668"/>
                <a:ext cx="74876" cy="69756"/>
              </a:xfrm>
              <a:custGeom>
                <a:rect b="b" l="l" r="r" t="t"/>
                <a:pathLst>
                  <a:path extrusionOk="0" h="1853" w="1989">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0"/>
              <p:cNvSpPr/>
              <p:nvPr/>
            </p:nvSpPr>
            <p:spPr>
              <a:xfrm>
                <a:off x="8925241" y="374053"/>
                <a:ext cx="66368" cy="78527"/>
              </a:xfrm>
              <a:custGeom>
                <a:rect b="b" l="l" r="r" t="t"/>
                <a:pathLst>
                  <a:path extrusionOk="0" h="2086" w="1763">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0"/>
              <p:cNvSpPr/>
              <p:nvPr/>
            </p:nvSpPr>
            <p:spPr>
              <a:xfrm>
                <a:off x="8986415" y="266763"/>
                <a:ext cx="51649" cy="78377"/>
              </a:xfrm>
              <a:custGeom>
                <a:rect b="b" l="l" r="r" t="t"/>
                <a:pathLst>
                  <a:path extrusionOk="0" h="2082" w="1372">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3" name="Google Shape;1253;p10"/>
            <p:cNvGrpSpPr/>
            <p:nvPr/>
          </p:nvGrpSpPr>
          <p:grpSpPr>
            <a:xfrm rot="-1110663">
              <a:off x="7852317" y="272533"/>
              <a:ext cx="780902" cy="326888"/>
              <a:chOff x="7936040" y="253594"/>
              <a:chExt cx="780871" cy="326875"/>
            </a:xfrm>
          </p:grpSpPr>
          <p:sp>
            <p:nvSpPr>
              <p:cNvPr id="1254" name="Google Shape;1254;p10"/>
              <p:cNvSpPr/>
              <p:nvPr/>
            </p:nvSpPr>
            <p:spPr>
              <a:xfrm>
                <a:off x="7992019" y="253594"/>
                <a:ext cx="724892" cy="284559"/>
              </a:xfrm>
              <a:custGeom>
                <a:rect b="b" l="l" r="r" t="t"/>
                <a:pathLst>
                  <a:path extrusionOk="0" h="7559" w="19256">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0"/>
              <p:cNvSpPr/>
              <p:nvPr/>
            </p:nvSpPr>
            <p:spPr>
              <a:xfrm>
                <a:off x="8020630" y="379594"/>
                <a:ext cx="122836" cy="65163"/>
              </a:xfrm>
              <a:custGeom>
                <a:rect b="b" l="l" r="r" t="t"/>
                <a:pathLst>
                  <a:path extrusionOk="0" h="1731" w="3263">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0"/>
              <p:cNvSpPr/>
              <p:nvPr/>
            </p:nvSpPr>
            <p:spPr>
              <a:xfrm>
                <a:off x="7962651" y="321846"/>
                <a:ext cx="154495" cy="100173"/>
              </a:xfrm>
              <a:custGeom>
                <a:rect b="b" l="l" r="r" t="t"/>
                <a:pathLst>
                  <a:path extrusionOk="0" h="2661" w="4104">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0"/>
              <p:cNvSpPr/>
              <p:nvPr/>
            </p:nvSpPr>
            <p:spPr>
              <a:xfrm>
                <a:off x="7936040" y="463920"/>
                <a:ext cx="159012" cy="116549"/>
              </a:xfrm>
              <a:custGeom>
                <a:rect b="b" l="l" r="r" t="t"/>
                <a:pathLst>
                  <a:path extrusionOk="0" h="3096" w="4224">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0"/>
              <p:cNvSpPr/>
              <p:nvPr/>
            </p:nvSpPr>
            <p:spPr>
              <a:xfrm>
                <a:off x="8195452" y="389909"/>
                <a:ext cx="19161" cy="55752"/>
              </a:xfrm>
              <a:custGeom>
                <a:rect b="b" l="l" r="r" t="t"/>
                <a:pathLst>
                  <a:path extrusionOk="0" h="1481" w="509">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0"/>
              <p:cNvSpPr/>
              <p:nvPr/>
            </p:nvSpPr>
            <p:spPr>
              <a:xfrm>
                <a:off x="8231893" y="379895"/>
                <a:ext cx="19124" cy="47019"/>
              </a:xfrm>
              <a:custGeom>
                <a:rect b="b" l="l" r="r" t="t"/>
                <a:pathLst>
                  <a:path extrusionOk="0" h="1249" w="508">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0"/>
              <p:cNvSpPr/>
              <p:nvPr/>
            </p:nvSpPr>
            <p:spPr>
              <a:xfrm>
                <a:off x="8266301" y="376658"/>
                <a:ext cx="19839" cy="50633"/>
              </a:xfrm>
              <a:custGeom>
                <a:rect b="b" l="l" r="r" t="t"/>
                <a:pathLst>
                  <a:path extrusionOk="0" h="1345" w="527">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1" name="Google Shape;1261;p10"/>
            <p:cNvGrpSpPr/>
            <p:nvPr/>
          </p:nvGrpSpPr>
          <p:grpSpPr>
            <a:xfrm>
              <a:off x="7820614" y="807661"/>
              <a:ext cx="115572" cy="87940"/>
              <a:chOff x="7529664" y="637523"/>
              <a:chExt cx="115572" cy="87940"/>
            </a:xfrm>
          </p:grpSpPr>
          <p:sp>
            <p:nvSpPr>
              <p:cNvPr id="1262" name="Google Shape;1262;p10"/>
              <p:cNvSpPr/>
              <p:nvPr/>
            </p:nvSpPr>
            <p:spPr>
              <a:xfrm>
                <a:off x="7529664" y="665155"/>
                <a:ext cx="35198" cy="26389"/>
              </a:xfrm>
              <a:custGeom>
                <a:rect b="b" l="l" r="r" t="t"/>
                <a:pathLst>
                  <a:path extrusionOk="0" h="701" w="935">
                    <a:moveTo>
                      <a:pt x="467" y="0"/>
                    </a:moveTo>
                    <a:cubicBezTo>
                      <a:pt x="0" y="0"/>
                      <a:pt x="0" y="701"/>
                      <a:pt x="467" y="701"/>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0"/>
              <p:cNvSpPr/>
              <p:nvPr/>
            </p:nvSpPr>
            <p:spPr>
              <a:xfrm>
                <a:off x="7615045" y="637523"/>
                <a:ext cx="30191" cy="25147"/>
              </a:xfrm>
              <a:custGeom>
                <a:rect b="b" l="l" r="r" t="t"/>
                <a:pathLst>
                  <a:path extrusionOk="0" h="668" w="802">
                    <a:moveTo>
                      <a:pt x="401" y="0"/>
                    </a:moveTo>
                    <a:cubicBezTo>
                      <a:pt x="0" y="34"/>
                      <a:pt x="0" y="634"/>
                      <a:pt x="401" y="667"/>
                    </a:cubicBezTo>
                    <a:cubicBezTo>
                      <a:pt x="801" y="634"/>
                      <a:pt x="801" y="34"/>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0"/>
              <p:cNvSpPr/>
              <p:nvPr/>
            </p:nvSpPr>
            <p:spPr>
              <a:xfrm>
                <a:off x="7593700" y="699036"/>
                <a:ext cx="31434" cy="26427"/>
              </a:xfrm>
              <a:custGeom>
                <a:rect b="b" l="l" r="r" t="t"/>
                <a:pathLst>
                  <a:path extrusionOk="0" h="702" w="835">
                    <a:moveTo>
                      <a:pt x="434" y="1"/>
                    </a:moveTo>
                    <a:cubicBezTo>
                      <a:pt x="0" y="67"/>
                      <a:pt x="0" y="668"/>
                      <a:pt x="434" y="701"/>
                    </a:cubicBezTo>
                    <a:cubicBezTo>
                      <a:pt x="834" y="668"/>
                      <a:pt x="834" y="67"/>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5" name="Google Shape;1265;p10"/>
            <p:cNvSpPr/>
            <p:nvPr/>
          </p:nvSpPr>
          <p:spPr>
            <a:xfrm>
              <a:off x="8546813" y="1502731"/>
              <a:ext cx="33956" cy="25147"/>
            </a:xfrm>
            <a:custGeom>
              <a:rect b="b" l="l" r="r" t="t"/>
              <a:pathLst>
                <a:path extrusionOk="0" h="668" w="902">
                  <a:moveTo>
                    <a:pt x="467" y="0"/>
                  </a:moveTo>
                  <a:cubicBezTo>
                    <a:pt x="0" y="0"/>
                    <a:pt x="0" y="667"/>
                    <a:pt x="467" y="667"/>
                  </a:cubicBezTo>
                  <a:cubicBezTo>
                    <a:pt x="901" y="667"/>
                    <a:pt x="901"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0"/>
            <p:cNvSpPr/>
            <p:nvPr/>
          </p:nvSpPr>
          <p:spPr>
            <a:xfrm>
              <a:off x="8629709" y="1516547"/>
              <a:ext cx="35198" cy="25147"/>
            </a:xfrm>
            <a:custGeom>
              <a:rect b="b" l="l" r="r" t="t"/>
              <a:pathLst>
                <a:path extrusionOk="0" h="668" w="935">
                  <a:moveTo>
                    <a:pt x="467" y="0"/>
                  </a:moveTo>
                  <a:cubicBezTo>
                    <a:pt x="0" y="0"/>
                    <a:pt x="0" y="667"/>
                    <a:pt x="467" y="667"/>
                  </a:cubicBezTo>
                  <a:cubicBezTo>
                    <a:pt x="934" y="667"/>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0"/>
            <p:cNvSpPr/>
            <p:nvPr/>
          </p:nvSpPr>
          <p:spPr>
            <a:xfrm>
              <a:off x="7913914" y="1290485"/>
              <a:ext cx="41485" cy="33956"/>
            </a:xfrm>
            <a:custGeom>
              <a:rect b="b" l="l" r="r" t="t"/>
              <a:pathLst>
                <a:path extrusionOk="0" h="902" w="1102">
                  <a:moveTo>
                    <a:pt x="534" y="1"/>
                  </a:moveTo>
                  <a:cubicBezTo>
                    <a:pt x="0" y="34"/>
                    <a:pt x="0" y="868"/>
                    <a:pt x="534" y="902"/>
                  </a:cubicBezTo>
                  <a:cubicBezTo>
                    <a:pt x="1101" y="868"/>
                    <a:pt x="1101" y="34"/>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0"/>
            <p:cNvSpPr/>
            <p:nvPr/>
          </p:nvSpPr>
          <p:spPr>
            <a:xfrm>
              <a:off x="7881545" y="341841"/>
              <a:ext cx="46492" cy="35198"/>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0"/>
            <p:cNvSpPr/>
            <p:nvPr/>
          </p:nvSpPr>
          <p:spPr>
            <a:xfrm>
              <a:off x="9088045" y="1477621"/>
              <a:ext cx="46492" cy="35198"/>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0"/>
            <p:cNvSpPr/>
            <p:nvPr/>
          </p:nvSpPr>
          <p:spPr>
            <a:xfrm>
              <a:off x="8305025" y="521732"/>
              <a:ext cx="69116" cy="51536"/>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0"/>
            <p:cNvSpPr/>
            <p:nvPr/>
          </p:nvSpPr>
          <p:spPr>
            <a:xfrm>
              <a:off x="8254016" y="1091641"/>
              <a:ext cx="69116" cy="51498"/>
            </a:xfrm>
            <a:custGeom>
              <a:rect b="b" l="l" r="r" t="t"/>
              <a:pathLst>
                <a:path extrusionOk="0" h="1368" w="1836">
                  <a:moveTo>
                    <a:pt x="902" y="0"/>
                  </a:moveTo>
                  <a:cubicBezTo>
                    <a:pt x="1" y="0"/>
                    <a:pt x="1" y="1368"/>
                    <a:pt x="902" y="1368"/>
                  </a:cubicBezTo>
                  <a:cubicBezTo>
                    <a:pt x="1836" y="1368"/>
                    <a:pt x="1836" y="0"/>
                    <a:pt x="9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0"/>
            <p:cNvSpPr/>
            <p:nvPr/>
          </p:nvSpPr>
          <p:spPr>
            <a:xfrm>
              <a:off x="8738198" y="1737642"/>
              <a:ext cx="70246" cy="6708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0"/>
            <p:cNvSpPr/>
            <p:nvPr/>
          </p:nvSpPr>
          <p:spPr>
            <a:xfrm>
              <a:off x="7692926" y="49795"/>
              <a:ext cx="74123" cy="68363"/>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4" name="Google Shape;1274;p10"/>
          <p:cNvGrpSpPr/>
          <p:nvPr/>
        </p:nvGrpSpPr>
        <p:grpSpPr>
          <a:xfrm>
            <a:off x="-134477" y="3653137"/>
            <a:ext cx="1727071" cy="1571248"/>
            <a:chOff x="-134477" y="3653137"/>
            <a:chExt cx="1727071" cy="1571248"/>
          </a:xfrm>
        </p:grpSpPr>
        <p:grpSp>
          <p:nvGrpSpPr>
            <p:cNvPr id="1275" name="Google Shape;1275;p10"/>
            <p:cNvGrpSpPr/>
            <p:nvPr/>
          </p:nvGrpSpPr>
          <p:grpSpPr>
            <a:xfrm>
              <a:off x="-75600" y="4091036"/>
              <a:ext cx="914079" cy="1092600"/>
              <a:chOff x="-91100" y="4114698"/>
              <a:chExt cx="914079" cy="1092600"/>
            </a:xfrm>
          </p:grpSpPr>
          <p:sp>
            <p:nvSpPr>
              <p:cNvPr id="1276" name="Google Shape;1276;p10"/>
              <p:cNvSpPr/>
              <p:nvPr/>
            </p:nvSpPr>
            <p:spPr>
              <a:xfrm>
                <a:off x="-70771" y="4114698"/>
                <a:ext cx="893750" cy="1092600"/>
              </a:xfrm>
              <a:custGeom>
                <a:rect b="b" l="l" r="r" t="t"/>
                <a:pathLst>
                  <a:path extrusionOk="0" h="43704" w="3575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cap="flat" cmpd="sng" w="9525">
                <a:solidFill>
                  <a:schemeClr val="dk2"/>
                </a:solidFill>
                <a:prstDash val="solid"/>
                <a:round/>
                <a:headEnd len="med" w="med" type="none"/>
                <a:tailEnd len="med" w="med" type="none"/>
              </a:ln>
            </p:spPr>
          </p:sp>
          <p:sp>
            <p:nvSpPr>
              <p:cNvPr id="1277" name="Google Shape;1277;p10"/>
              <p:cNvSpPr/>
              <p:nvPr/>
            </p:nvSpPr>
            <p:spPr>
              <a:xfrm>
                <a:off x="-91100" y="4167931"/>
                <a:ext cx="872850" cy="990201"/>
              </a:xfrm>
              <a:custGeom>
                <a:rect b="b" l="l" r="r" t="t"/>
                <a:pathLst>
                  <a:path extrusionOk="0" h="28689" w="25289">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0"/>
              <p:cNvSpPr/>
              <p:nvPr/>
            </p:nvSpPr>
            <p:spPr>
              <a:xfrm>
                <a:off x="665718" y="4148465"/>
                <a:ext cx="59918" cy="110862"/>
              </a:xfrm>
              <a:custGeom>
                <a:rect b="b" l="l" r="r" t="t"/>
                <a:pathLst>
                  <a:path extrusionOk="0" h="3212" w="1736">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0"/>
              <p:cNvSpPr/>
              <p:nvPr/>
            </p:nvSpPr>
            <p:spPr>
              <a:xfrm>
                <a:off x="499561" y="4227988"/>
                <a:ext cx="177373" cy="147448"/>
              </a:xfrm>
              <a:custGeom>
                <a:rect b="b" l="l" r="r" t="t"/>
                <a:pathLst>
                  <a:path extrusionOk="0" h="4272" w="5139">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0"/>
              <p:cNvSpPr/>
              <p:nvPr/>
            </p:nvSpPr>
            <p:spPr>
              <a:xfrm>
                <a:off x="355736" y="4345272"/>
                <a:ext cx="266283" cy="163601"/>
              </a:xfrm>
              <a:custGeom>
                <a:rect b="b" l="l" r="r" t="t"/>
                <a:pathLst>
                  <a:path extrusionOk="0" h="4740" w="7715">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0"/>
              <p:cNvSpPr/>
              <p:nvPr/>
            </p:nvSpPr>
            <p:spPr>
              <a:xfrm>
                <a:off x="225509" y="4482436"/>
                <a:ext cx="344356" cy="209989"/>
              </a:xfrm>
              <a:custGeom>
                <a:rect b="b" l="l" r="r" t="t"/>
                <a:pathLst>
                  <a:path extrusionOk="0" h="6084" w="9977">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0"/>
              <p:cNvSpPr/>
              <p:nvPr/>
            </p:nvSpPr>
            <p:spPr>
              <a:xfrm>
                <a:off x="87200" y="4614705"/>
                <a:ext cx="406986" cy="247911"/>
              </a:xfrm>
              <a:custGeom>
                <a:rect b="b" l="l" r="r" t="t"/>
                <a:pathLst>
                  <a:path extrusionOk="0" h="6937" w="11389">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0"/>
              <p:cNvSpPr/>
              <p:nvPr/>
            </p:nvSpPr>
            <p:spPr>
              <a:xfrm>
                <a:off x="13240" y="4693946"/>
                <a:ext cx="386223" cy="335072"/>
              </a:xfrm>
              <a:custGeom>
                <a:rect b="b" l="l" r="r" t="t"/>
                <a:pathLst>
                  <a:path extrusionOk="0" h="9708" w="1119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10"/>
            <p:cNvGrpSpPr/>
            <p:nvPr/>
          </p:nvGrpSpPr>
          <p:grpSpPr>
            <a:xfrm>
              <a:off x="-22453" y="4050638"/>
              <a:ext cx="191214" cy="563457"/>
              <a:chOff x="114197" y="3383775"/>
              <a:chExt cx="191214" cy="563457"/>
            </a:xfrm>
          </p:grpSpPr>
          <p:sp>
            <p:nvSpPr>
              <p:cNvPr id="1285" name="Google Shape;1285;p10"/>
              <p:cNvSpPr/>
              <p:nvPr/>
            </p:nvSpPr>
            <p:spPr>
              <a:xfrm>
                <a:off x="195999" y="3383775"/>
                <a:ext cx="46078" cy="563457"/>
              </a:xfrm>
              <a:custGeom>
                <a:rect b="b" l="l" r="r" t="t"/>
                <a:pathLst>
                  <a:path extrusionOk="0" h="16325" w="1335">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0"/>
              <p:cNvSpPr/>
              <p:nvPr/>
            </p:nvSpPr>
            <p:spPr>
              <a:xfrm>
                <a:off x="151094" y="3416807"/>
                <a:ext cx="82456" cy="82456"/>
              </a:xfrm>
              <a:custGeom>
                <a:rect b="b" l="l" r="r" t="t"/>
                <a:pathLst>
                  <a:path extrusionOk="0" h="2389" w="2389">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0"/>
              <p:cNvSpPr/>
              <p:nvPr/>
            </p:nvSpPr>
            <p:spPr>
              <a:xfrm>
                <a:off x="216121" y="3493258"/>
                <a:ext cx="89290" cy="80109"/>
              </a:xfrm>
              <a:custGeom>
                <a:rect b="b" l="l" r="r" t="t"/>
                <a:pathLst>
                  <a:path extrusionOk="0" h="2321" w="2587">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0"/>
              <p:cNvSpPr/>
              <p:nvPr/>
            </p:nvSpPr>
            <p:spPr>
              <a:xfrm>
                <a:off x="148782" y="3541269"/>
                <a:ext cx="72585" cy="79833"/>
              </a:xfrm>
              <a:custGeom>
                <a:rect b="b" l="l" r="r" t="t"/>
                <a:pathLst>
                  <a:path extrusionOk="0" h="2313" w="2103">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0"/>
              <p:cNvSpPr/>
              <p:nvPr/>
            </p:nvSpPr>
            <p:spPr>
              <a:xfrm>
                <a:off x="202212" y="3644643"/>
                <a:ext cx="74414" cy="70065"/>
              </a:xfrm>
              <a:custGeom>
                <a:rect b="b" l="l" r="r" t="t"/>
                <a:pathLst>
                  <a:path extrusionOk="0" h="2030" w="2156">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0"/>
              <p:cNvSpPr/>
              <p:nvPr/>
            </p:nvSpPr>
            <p:spPr>
              <a:xfrm>
                <a:off x="114197" y="3708842"/>
                <a:ext cx="92293" cy="66752"/>
              </a:xfrm>
              <a:custGeom>
                <a:rect b="b" l="l" r="r" t="t"/>
                <a:pathLst>
                  <a:path extrusionOk="0" h="1934" w="2674">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1" name="Google Shape;1291;p10"/>
            <p:cNvGrpSpPr/>
            <p:nvPr/>
          </p:nvGrpSpPr>
          <p:grpSpPr>
            <a:xfrm rot="-820414">
              <a:off x="-93823" y="4052283"/>
              <a:ext cx="584197" cy="414002"/>
              <a:chOff x="357531" y="3743933"/>
              <a:chExt cx="584172" cy="413984"/>
            </a:xfrm>
          </p:grpSpPr>
          <p:sp>
            <p:nvSpPr>
              <p:cNvPr id="1292" name="Google Shape;1292;p10"/>
              <p:cNvSpPr/>
              <p:nvPr/>
            </p:nvSpPr>
            <p:spPr>
              <a:xfrm>
                <a:off x="357531" y="3755645"/>
                <a:ext cx="477032" cy="402272"/>
              </a:xfrm>
              <a:custGeom>
                <a:rect b="b" l="l" r="r" t="t"/>
                <a:pathLst>
                  <a:path extrusionOk="0" h="11655" w="13821">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0"/>
              <p:cNvSpPr/>
              <p:nvPr/>
            </p:nvSpPr>
            <p:spPr>
              <a:xfrm>
                <a:off x="668480" y="3818980"/>
                <a:ext cx="261727" cy="94364"/>
              </a:xfrm>
              <a:custGeom>
                <a:rect b="b" l="l" r="r" t="t"/>
                <a:pathLst>
                  <a:path extrusionOk="0" h="2734" w="7583">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0"/>
              <p:cNvSpPr/>
              <p:nvPr/>
            </p:nvSpPr>
            <p:spPr>
              <a:xfrm>
                <a:off x="771508" y="3797132"/>
                <a:ext cx="133366" cy="112174"/>
              </a:xfrm>
              <a:custGeom>
                <a:rect b="b" l="l" r="r" t="t"/>
                <a:pathLst>
                  <a:path extrusionOk="0" h="3250" w="3864">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0"/>
              <p:cNvSpPr/>
              <p:nvPr/>
            </p:nvSpPr>
            <p:spPr>
              <a:xfrm>
                <a:off x="716974" y="3773144"/>
                <a:ext cx="62023" cy="134643"/>
              </a:xfrm>
              <a:custGeom>
                <a:rect b="b" l="l" r="r" t="t"/>
                <a:pathLst>
                  <a:path extrusionOk="0" h="3901" w="1797">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0"/>
              <p:cNvSpPr/>
              <p:nvPr/>
            </p:nvSpPr>
            <p:spPr>
              <a:xfrm>
                <a:off x="903288" y="3860606"/>
                <a:ext cx="38415" cy="25438"/>
              </a:xfrm>
              <a:custGeom>
                <a:rect b="b" l="l" r="r" t="t"/>
                <a:pathLst>
                  <a:path extrusionOk="0" h="737" w="1113">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0"/>
              <p:cNvSpPr/>
              <p:nvPr/>
            </p:nvSpPr>
            <p:spPr>
              <a:xfrm>
                <a:off x="885261" y="3789841"/>
                <a:ext cx="32893" cy="24471"/>
              </a:xfrm>
              <a:custGeom>
                <a:rect b="b" l="l" r="r" t="t"/>
                <a:pathLst>
                  <a:path extrusionOk="0" h="709" w="953">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0"/>
              <p:cNvSpPr/>
              <p:nvPr/>
            </p:nvSpPr>
            <p:spPr>
              <a:xfrm>
                <a:off x="813914" y="3743933"/>
                <a:ext cx="34584" cy="25369"/>
              </a:xfrm>
              <a:custGeom>
                <a:rect b="b" l="l" r="r" t="t"/>
                <a:pathLst>
                  <a:path extrusionOk="0" h="735" w="1002">
                    <a:moveTo>
                      <a:pt x="468" y="0"/>
                    </a:moveTo>
                    <a:cubicBezTo>
                      <a:pt x="1" y="0"/>
                      <a:pt x="1" y="734"/>
                      <a:pt x="468" y="734"/>
                    </a:cubicBezTo>
                    <a:lnTo>
                      <a:pt x="534" y="734"/>
                    </a:lnTo>
                    <a:cubicBezTo>
                      <a:pt x="1001" y="734"/>
                      <a:pt x="1001" y="0"/>
                      <a:pt x="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0"/>
              <p:cNvSpPr/>
              <p:nvPr/>
            </p:nvSpPr>
            <p:spPr>
              <a:xfrm>
                <a:off x="692226" y="3759303"/>
                <a:ext cx="34550" cy="25369"/>
              </a:xfrm>
              <a:custGeom>
                <a:rect b="b" l="l" r="r" t="t"/>
                <a:pathLst>
                  <a:path extrusionOk="0" h="735" w="1001">
                    <a:moveTo>
                      <a:pt x="467" y="1"/>
                    </a:moveTo>
                    <a:cubicBezTo>
                      <a:pt x="0" y="1"/>
                      <a:pt x="0" y="735"/>
                      <a:pt x="467" y="735"/>
                    </a:cubicBezTo>
                    <a:lnTo>
                      <a:pt x="534" y="735"/>
                    </a:lnTo>
                    <a:cubicBezTo>
                      <a:pt x="1001" y="735"/>
                      <a:pt x="1001"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0"/>
              <p:cNvSpPr/>
              <p:nvPr/>
            </p:nvSpPr>
            <p:spPr>
              <a:xfrm>
                <a:off x="649600" y="3807659"/>
                <a:ext cx="36897" cy="25369"/>
              </a:xfrm>
              <a:custGeom>
                <a:rect b="b" l="l" r="r" t="t"/>
                <a:pathLst>
                  <a:path extrusionOk="0" h="735" w="1069">
                    <a:moveTo>
                      <a:pt x="468" y="1"/>
                    </a:moveTo>
                    <a:cubicBezTo>
                      <a:pt x="1" y="1"/>
                      <a:pt x="1" y="735"/>
                      <a:pt x="468" y="735"/>
                    </a:cubicBezTo>
                    <a:lnTo>
                      <a:pt x="601" y="735"/>
                    </a:lnTo>
                    <a:cubicBezTo>
                      <a:pt x="1068" y="735"/>
                      <a:pt x="1068" y="1"/>
                      <a:pt x="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1" name="Google Shape;1301;p10"/>
            <p:cNvGrpSpPr/>
            <p:nvPr/>
          </p:nvGrpSpPr>
          <p:grpSpPr>
            <a:xfrm>
              <a:off x="395516" y="4840024"/>
              <a:ext cx="971390" cy="384361"/>
              <a:chOff x="1928754" y="4491924"/>
              <a:chExt cx="971390" cy="384361"/>
            </a:xfrm>
          </p:grpSpPr>
          <p:sp>
            <p:nvSpPr>
              <p:cNvPr id="1302" name="Google Shape;1302;p10"/>
              <p:cNvSpPr/>
              <p:nvPr/>
            </p:nvSpPr>
            <p:spPr>
              <a:xfrm>
                <a:off x="1929030" y="4491924"/>
                <a:ext cx="971114" cy="384290"/>
              </a:xfrm>
              <a:custGeom>
                <a:rect b="b" l="l" r="r" t="t"/>
                <a:pathLst>
                  <a:path extrusionOk="0" h="11134" w="28136">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0"/>
              <p:cNvSpPr/>
              <p:nvPr/>
            </p:nvSpPr>
            <p:spPr>
              <a:xfrm>
                <a:off x="1928754" y="4596368"/>
                <a:ext cx="964487" cy="232907"/>
              </a:xfrm>
              <a:custGeom>
                <a:rect b="b" l="l" r="r" t="t"/>
                <a:pathLst>
                  <a:path extrusionOk="0" h="6748" w="27944">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0"/>
              <p:cNvSpPr/>
              <p:nvPr/>
            </p:nvSpPr>
            <p:spPr>
              <a:xfrm>
                <a:off x="2644534" y="4512219"/>
                <a:ext cx="126049" cy="175785"/>
              </a:xfrm>
              <a:custGeom>
                <a:rect b="b" l="l" r="r" t="t"/>
                <a:pathLst>
                  <a:path extrusionOk="0" h="5093" w="3652">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0"/>
              <p:cNvSpPr/>
              <p:nvPr/>
            </p:nvSpPr>
            <p:spPr>
              <a:xfrm>
                <a:off x="2466089" y="4498413"/>
                <a:ext cx="159183" cy="277259"/>
              </a:xfrm>
              <a:custGeom>
                <a:rect b="b" l="l" r="r" t="t"/>
                <a:pathLst>
                  <a:path extrusionOk="0" h="8033" w="4612">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0"/>
              <p:cNvSpPr/>
              <p:nvPr/>
            </p:nvSpPr>
            <p:spPr>
              <a:xfrm>
                <a:off x="2278395" y="4553155"/>
                <a:ext cx="153592" cy="289719"/>
              </a:xfrm>
              <a:custGeom>
                <a:rect b="b" l="l" r="r" t="t"/>
                <a:pathLst>
                  <a:path extrusionOk="0" h="8394" w="445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0"/>
              <p:cNvSpPr/>
              <p:nvPr/>
            </p:nvSpPr>
            <p:spPr>
              <a:xfrm>
                <a:off x="2091908" y="4660808"/>
                <a:ext cx="148932" cy="215477"/>
              </a:xfrm>
              <a:custGeom>
                <a:rect b="b" l="l" r="r" t="t"/>
                <a:pathLst>
                  <a:path extrusionOk="0" h="6243" w="4315">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8" name="Google Shape;1308;p10"/>
            <p:cNvGrpSpPr/>
            <p:nvPr/>
          </p:nvGrpSpPr>
          <p:grpSpPr>
            <a:xfrm>
              <a:off x="287292" y="3972850"/>
              <a:ext cx="1187844" cy="1134819"/>
              <a:chOff x="287292" y="3972850"/>
              <a:chExt cx="1187844" cy="1134819"/>
            </a:xfrm>
          </p:grpSpPr>
          <p:sp>
            <p:nvSpPr>
              <p:cNvPr id="1309" name="Google Shape;1309;p10"/>
              <p:cNvSpPr/>
              <p:nvPr/>
            </p:nvSpPr>
            <p:spPr>
              <a:xfrm>
                <a:off x="287292" y="3972850"/>
                <a:ext cx="1094609" cy="1134819"/>
              </a:xfrm>
              <a:custGeom>
                <a:rect b="b" l="l" r="r" t="t"/>
                <a:pathLst>
                  <a:path extrusionOk="0" h="32879" w="31714">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0"/>
              <p:cNvSpPr/>
              <p:nvPr/>
            </p:nvSpPr>
            <p:spPr>
              <a:xfrm>
                <a:off x="476919" y="4940801"/>
                <a:ext cx="420255" cy="59400"/>
              </a:xfrm>
              <a:custGeom>
                <a:rect b="b" l="l" r="r" t="t"/>
                <a:pathLst>
                  <a:path extrusionOk="0" h="1721" w="12176">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0"/>
              <p:cNvSpPr/>
              <p:nvPr/>
            </p:nvSpPr>
            <p:spPr>
              <a:xfrm>
                <a:off x="551749" y="4800116"/>
                <a:ext cx="429470" cy="87530"/>
              </a:xfrm>
              <a:custGeom>
                <a:rect b="b" l="l" r="r" t="t"/>
                <a:pathLst>
                  <a:path extrusionOk="0" h="2536" w="12443">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0"/>
              <p:cNvSpPr/>
              <p:nvPr/>
            </p:nvSpPr>
            <p:spPr>
              <a:xfrm>
                <a:off x="634828" y="4650444"/>
                <a:ext cx="438686" cy="120941"/>
              </a:xfrm>
              <a:custGeom>
                <a:rect b="b" l="l" r="r" t="t"/>
                <a:pathLst>
                  <a:path extrusionOk="0" h="3504" w="1271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0"/>
              <p:cNvSpPr/>
              <p:nvPr/>
            </p:nvSpPr>
            <p:spPr>
              <a:xfrm>
                <a:off x="734818" y="4527686"/>
                <a:ext cx="368448" cy="94019"/>
              </a:xfrm>
              <a:custGeom>
                <a:rect b="b" l="l" r="r" t="t"/>
                <a:pathLst>
                  <a:path extrusionOk="0" h="2724" w="10675">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0"/>
              <p:cNvSpPr/>
              <p:nvPr/>
            </p:nvSpPr>
            <p:spPr>
              <a:xfrm>
                <a:off x="894831" y="4446919"/>
                <a:ext cx="249889" cy="53119"/>
              </a:xfrm>
              <a:custGeom>
                <a:rect b="b" l="l" r="r" t="t"/>
                <a:pathLst>
                  <a:path extrusionOk="0" h="1539" w="724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0"/>
              <p:cNvSpPr/>
              <p:nvPr/>
            </p:nvSpPr>
            <p:spPr>
              <a:xfrm>
                <a:off x="998481" y="4381030"/>
                <a:ext cx="216478" cy="63404"/>
              </a:xfrm>
              <a:custGeom>
                <a:rect b="b" l="l" r="r" t="t"/>
                <a:pathLst>
                  <a:path extrusionOk="0" h="1837" w="6272">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0"/>
              <p:cNvSpPr/>
              <p:nvPr/>
            </p:nvSpPr>
            <p:spPr>
              <a:xfrm>
                <a:off x="1119354" y="4323458"/>
                <a:ext cx="181963" cy="65509"/>
              </a:xfrm>
              <a:custGeom>
                <a:rect b="b" l="l" r="r" t="t"/>
                <a:pathLst>
                  <a:path extrusionOk="0" h="1898" w="5272">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0"/>
              <p:cNvSpPr/>
              <p:nvPr/>
            </p:nvSpPr>
            <p:spPr>
              <a:xfrm>
                <a:off x="1195357" y="4256118"/>
                <a:ext cx="232217" cy="46112"/>
              </a:xfrm>
              <a:custGeom>
                <a:rect b="b" l="l" r="r" t="t"/>
                <a:pathLst>
                  <a:path extrusionOk="0" h="1336" w="6728">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0"/>
              <p:cNvSpPr/>
              <p:nvPr/>
            </p:nvSpPr>
            <p:spPr>
              <a:xfrm>
                <a:off x="1282853" y="4128791"/>
                <a:ext cx="192283" cy="86495"/>
              </a:xfrm>
              <a:custGeom>
                <a:rect b="b" l="l" r="r" t="t"/>
                <a:pathLst>
                  <a:path extrusionOk="0" h="2506" w="5571">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0"/>
              <p:cNvSpPr/>
              <p:nvPr/>
            </p:nvSpPr>
            <p:spPr>
              <a:xfrm>
                <a:off x="1240261" y="4033287"/>
                <a:ext cx="73966" cy="162428"/>
              </a:xfrm>
              <a:custGeom>
                <a:rect b="b" l="l" r="r" t="t"/>
                <a:pathLst>
                  <a:path extrusionOk="0" h="4706" w="2143">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0"/>
              <p:cNvSpPr/>
              <p:nvPr/>
            </p:nvSpPr>
            <p:spPr>
              <a:xfrm>
                <a:off x="1172335" y="4076707"/>
                <a:ext cx="67580" cy="176579"/>
              </a:xfrm>
              <a:custGeom>
                <a:rect b="b" l="l" r="r" t="t"/>
                <a:pathLst>
                  <a:path extrusionOk="0" h="5116" w="1958">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0"/>
              <p:cNvSpPr/>
              <p:nvPr/>
            </p:nvSpPr>
            <p:spPr>
              <a:xfrm>
                <a:off x="1061782" y="4151260"/>
                <a:ext cx="89463" cy="156111"/>
              </a:xfrm>
              <a:custGeom>
                <a:rect b="b" l="l" r="r" t="t"/>
                <a:pathLst>
                  <a:path extrusionOk="0" h="4523" w="2592">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0"/>
              <p:cNvSpPr/>
              <p:nvPr/>
            </p:nvSpPr>
            <p:spPr>
              <a:xfrm>
                <a:off x="982362" y="4176767"/>
                <a:ext cx="79626" cy="168606"/>
              </a:xfrm>
              <a:custGeom>
                <a:rect b="b" l="l" r="r" t="t"/>
                <a:pathLst>
                  <a:path extrusionOk="0" h="4885" w="2307">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0"/>
              <p:cNvSpPr/>
              <p:nvPr/>
            </p:nvSpPr>
            <p:spPr>
              <a:xfrm>
                <a:off x="856864" y="4232924"/>
                <a:ext cx="94433" cy="159666"/>
              </a:xfrm>
              <a:custGeom>
                <a:rect b="b" l="l" r="r" t="t"/>
                <a:pathLst>
                  <a:path extrusionOk="0" h="4626" w="2736">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0"/>
              <p:cNvSpPr/>
              <p:nvPr/>
            </p:nvSpPr>
            <p:spPr>
              <a:xfrm>
                <a:off x="767055" y="4265472"/>
                <a:ext cx="99058" cy="180065"/>
              </a:xfrm>
              <a:custGeom>
                <a:rect b="b" l="l" r="r" t="t"/>
                <a:pathLst>
                  <a:path extrusionOk="0" h="5217" w="287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0"/>
              <p:cNvSpPr/>
              <p:nvPr/>
            </p:nvSpPr>
            <p:spPr>
              <a:xfrm>
                <a:off x="662267" y="4355799"/>
                <a:ext cx="119767" cy="173783"/>
              </a:xfrm>
              <a:custGeom>
                <a:rect b="b" l="l" r="r" t="t"/>
                <a:pathLst>
                  <a:path extrusionOk="0" h="5035" w="347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0"/>
              <p:cNvSpPr/>
              <p:nvPr/>
            </p:nvSpPr>
            <p:spPr>
              <a:xfrm>
                <a:off x="562103" y="4460311"/>
                <a:ext cx="141650" cy="162531"/>
              </a:xfrm>
              <a:custGeom>
                <a:rect b="b" l="l" r="r" t="t"/>
                <a:pathLst>
                  <a:path extrusionOk="0" h="4709" w="4104">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0"/>
              <p:cNvSpPr/>
              <p:nvPr/>
            </p:nvSpPr>
            <p:spPr>
              <a:xfrm>
                <a:off x="448134" y="4525304"/>
                <a:ext cx="184897" cy="205778"/>
              </a:xfrm>
              <a:custGeom>
                <a:rect b="b" l="l" r="r" t="t"/>
                <a:pathLst>
                  <a:path extrusionOk="0" h="5962" w="5357">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0"/>
              <p:cNvSpPr/>
              <p:nvPr/>
            </p:nvSpPr>
            <p:spPr>
              <a:xfrm>
                <a:off x="410132" y="4644141"/>
                <a:ext cx="152004" cy="185967"/>
              </a:xfrm>
              <a:custGeom>
                <a:rect b="b" l="l" r="r" t="t"/>
                <a:pathLst>
                  <a:path extrusionOk="0" h="5388" w="4404">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0"/>
              <p:cNvSpPr/>
              <p:nvPr/>
            </p:nvSpPr>
            <p:spPr>
              <a:xfrm>
                <a:off x="387214" y="4767361"/>
                <a:ext cx="108170" cy="159459"/>
              </a:xfrm>
              <a:custGeom>
                <a:rect b="b" l="l" r="r" t="t"/>
                <a:pathLst>
                  <a:path extrusionOk="0" h="4620" w="3134">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0"/>
              <p:cNvSpPr/>
              <p:nvPr/>
            </p:nvSpPr>
            <p:spPr>
              <a:xfrm>
                <a:off x="1353437" y="4158681"/>
                <a:ext cx="76416" cy="33687"/>
              </a:xfrm>
              <a:custGeom>
                <a:rect b="b" l="l" r="r" t="t"/>
                <a:pathLst>
                  <a:path extrusionOk="0" h="976" w="2214">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0"/>
              <p:cNvSpPr/>
              <p:nvPr/>
            </p:nvSpPr>
            <p:spPr>
              <a:xfrm>
                <a:off x="1289756" y="4270511"/>
                <a:ext cx="89843" cy="16153"/>
              </a:xfrm>
              <a:custGeom>
                <a:rect b="b" l="l" r="r" t="t"/>
                <a:pathLst>
                  <a:path extrusionOk="0" h="468" w="2603">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0"/>
              <p:cNvSpPr/>
              <p:nvPr/>
            </p:nvSpPr>
            <p:spPr>
              <a:xfrm>
                <a:off x="1267873" y="4065559"/>
                <a:ext cx="10389" cy="62852"/>
              </a:xfrm>
              <a:custGeom>
                <a:rect b="b" l="l" r="r" t="t"/>
                <a:pathLst>
                  <a:path extrusionOk="0" h="1821" w="301">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0"/>
              <p:cNvSpPr/>
              <p:nvPr/>
            </p:nvSpPr>
            <p:spPr>
              <a:xfrm>
                <a:off x="1190731" y="4102456"/>
                <a:ext cx="11563" cy="59849"/>
              </a:xfrm>
              <a:custGeom>
                <a:rect b="b" l="l" r="r" t="t"/>
                <a:pathLst>
                  <a:path extrusionOk="0" h="1734" w="335">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0"/>
              <p:cNvSpPr/>
              <p:nvPr/>
            </p:nvSpPr>
            <p:spPr>
              <a:xfrm>
                <a:off x="1100923" y="4173799"/>
                <a:ext cx="8111" cy="59055"/>
              </a:xfrm>
              <a:custGeom>
                <a:rect b="b" l="l" r="r" t="t"/>
                <a:pathLst>
                  <a:path extrusionOk="0" h="1711" w="235">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0"/>
              <p:cNvSpPr/>
              <p:nvPr/>
            </p:nvSpPr>
            <p:spPr>
              <a:xfrm>
                <a:off x="1168158" y="4353279"/>
                <a:ext cx="68305" cy="22159"/>
              </a:xfrm>
              <a:custGeom>
                <a:rect b="b" l="l" r="r" t="t"/>
                <a:pathLst>
                  <a:path extrusionOk="0" h="642" w="1979">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0"/>
              <p:cNvSpPr/>
              <p:nvPr/>
            </p:nvSpPr>
            <p:spPr>
              <a:xfrm>
                <a:off x="1101302" y="4409712"/>
                <a:ext cx="77590" cy="19846"/>
              </a:xfrm>
              <a:custGeom>
                <a:rect b="b" l="l" r="r" t="t"/>
                <a:pathLst>
                  <a:path extrusionOk="0" h="575" w="2248">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0"/>
              <p:cNvSpPr/>
              <p:nvPr/>
            </p:nvSpPr>
            <p:spPr>
              <a:xfrm>
                <a:off x="1015739" y="4470839"/>
                <a:ext cx="71412" cy="13841"/>
              </a:xfrm>
              <a:custGeom>
                <a:rect b="b" l="l" r="r" t="t"/>
                <a:pathLst>
                  <a:path extrusionOk="0" h="401" w="2069">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0"/>
              <p:cNvSpPr/>
              <p:nvPr/>
            </p:nvSpPr>
            <p:spPr>
              <a:xfrm>
                <a:off x="933178" y="4542907"/>
                <a:ext cx="65820" cy="23677"/>
              </a:xfrm>
              <a:custGeom>
                <a:rect b="b" l="l" r="r" t="t"/>
                <a:pathLst>
                  <a:path extrusionOk="0" h="686" w="1907">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0"/>
              <p:cNvSpPr/>
              <p:nvPr/>
            </p:nvSpPr>
            <p:spPr>
              <a:xfrm>
                <a:off x="1019673" y="4213561"/>
                <a:ext cx="11079" cy="58123"/>
              </a:xfrm>
              <a:custGeom>
                <a:rect b="b" l="l" r="r" t="t"/>
                <a:pathLst>
                  <a:path extrusionOk="0" h="1684" w="321">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0"/>
              <p:cNvSpPr/>
              <p:nvPr/>
            </p:nvSpPr>
            <p:spPr>
              <a:xfrm>
                <a:off x="900941" y="4277138"/>
                <a:ext cx="30097" cy="50599"/>
              </a:xfrm>
              <a:custGeom>
                <a:rect b="b" l="l" r="r" t="t"/>
                <a:pathLst>
                  <a:path extrusionOk="0" h="1466" w="872">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0"/>
              <p:cNvSpPr/>
              <p:nvPr/>
            </p:nvSpPr>
            <p:spPr>
              <a:xfrm>
                <a:off x="806058" y="4310515"/>
                <a:ext cx="36344" cy="58158"/>
              </a:xfrm>
              <a:custGeom>
                <a:rect b="b" l="l" r="r" t="t"/>
                <a:pathLst>
                  <a:path extrusionOk="0" h="1685" w="1053">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0"/>
              <p:cNvSpPr/>
              <p:nvPr/>
            </p:nvSpPr>
            <p:spPr>
              <a:xfrm>
                <a:off x="606732" y="4521438"/>
                <a:ext cx="55983" cy="51807"/>
              </a:xfrm>
              <a:custGeom>
                <a:rect b="b" l="l" r="r" t="t"/>
                <a:pathLst>
                  <a:path extrusionOk="0" h="1501" w="1622">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0"/>
              <p:cNvSpPr/>
              <p:nvPr/>
            </p:nvSpPr>
            <p:spPr>
              <a:xfrm>
                <a:off x="697472" y="4402671"/>
                <a:ext cx="45801" cy="68064"/>
              </a:xfrm>
              <a:custGeom>
                <a:rect b="b" l="l" r="r" t="t"/>
                <a:pathLst>
                  <a:path extrusionOk="0" h="1972" w="1327">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0"/>
              <p:cNvSpPr/>
              <p:nvPr/>
            </p:nvSpPr>
            <p:spPr>
              <a:xfrm>
                <a:off x="859142" y="4679243"/>
                <a:ext cx="97574" cy="13979"/>
              </a:xfrm>
              <a:custGeom>
                <a:rect b="b" l="l" r="r" t="t"/>
                <a:pathLst>
                  <a:path extrusionOk="0" h="405" w="2827">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0"/>
              <p:cNvSpPr/>
              <p:nvPr/>
            </p:nvSpPr>
            <p:spPr>
              <a:xfrm>
                <a:off x="806541" y="4825899"/>
                <a:ext cx="95261" cy="18155"/>
              </a:xfrm>
              <a:custGeom>
                <a:rect b="b" l="l" r="r" t="t"/>
                <a:pathLst>
                  <a:path extrusionOk="0" h="526" w="276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0"/>
              <p:cNvSpPr/>
              <p:nvPr/>
            </p:nvSpPr>
            <p:spPr>
              <a:xfrm>
                <a:off x="699474" y="4963615"/>
                <a:ext cx="106755" cy="19743"/>
              </a:xfrm>
              <a:custGeom>
                <a:rect b="b" l="l" r="r" t="t"/>
                <a:pathLst>
                  <a:path extrusionOk="0" h="572" w="3093">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0"/>
              <p:cNvSpPr/>
              <p:nvPr/>
            </p:nvSpPr>
            <p:spPr>
              <a:xfrm>
                <a:off x="517786" y="4574385"/>
                <a:ext cx="71239" cy="66269"/>
              </a:xfrm>
              <a:custGeom>
                <a:rect b="b" l="l" r="r" t="t"/>
                <a:pathLst>
                  <a:path extrusionOk="0" h="1920" w="2064">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0"/>
              <p:cNvSpPr/>
              <p:nvPr/>
            </p:nvSpPr>
            <p:spPr>
              <a:xfrm>
                <a:off x="458005" y="4696224"/>
                <a:ext cx="63162" cy="74276"/>
              </a:xfrm>
              <a:custGeom>
                <a:rect b="b" l="l" r="r" t="t"/>
                <a:pathLst>
                  <a:path extrusionOk="0" h="2152" w="183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0"/>
              <p:cNvSpPr/>
              <p:nvPr/>
            </p:nvSpPr>
            <p:spPr>
              <a:xfrm>
                <a:off x="413446" y="4798701"/>
                <a:ext cx="49011" cy="74276"/>
              </a:xfrm>
              <a:custGeom>
                <a:rect b="b" l="l" r="r" t="t"/>
                <a:pathLst>
                  <a:path extrusionOk="0" h="2152" w="142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0" name="Google Shape;1350;p10"/>
            <p:cNvGrpSpPr/>
            <p:nvPr/>
          </p:nvGrpSpPr>
          <p:grpSpPr>
            <a:xfrm>
              <a:off x="698404" y="4536073"/>
              <a:ext cx="744184" cy="310359"/>
              <a:chOff x="698404" y="4536073"/>
              <a:chExt cx="744184" cy="310359"/>
            </a:xfrm>
          </p:grpSpPr>
          <p:sp>
            <p:nvSpPr>
              <p:cNvPr id="1351" name="Google Shape;1351;p10"/>
              <p:cNvSpPr/>
              <p:nvPr/>
            </p:nvSpPr>
            <p:spPr>
              <a:xfrm>
                <a:off x="698404" y="4575835"/>
                <a:ext cx="689713" cy="270598"/>
              </a:xfrm>
              <a:custGeom>
                <a:rect b="b" l="l" r="r" t="t"/>
                <a:pathLst>
                  <a:path extrusionOk="0" h="7840" w="19983">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0"/>
              <p:cNvSpPr/>
              <p:nvPr/>
            </p:nvSpPr>
            <p:spPr>
              <a:xfrm>
                <a:off x="1244437" y="4664884"/>
                <a:ext cx="116316" cy="61747"/>
              </a:xfrm>
              <a:custGeom>
                <a:rect b="b" l="l" r="r" t="t"/>
                <a:pathLst>
                  <a:path extrusionOk="0" h="1789" w="337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0"/>
              <p:cNvSpPr/>
              <p:nvPr/>
            </p:nvSpPr>
            <p:spPr>
              <a:xfrm>
                <a:off x="1289756" y="4685766"/>
                <a:ext cx="146240" cy="95745"/>
              </a:xfrm>
              <a:custGeom>
                <a:rect b="b" l="l" r="r" t="t"/>
                <a:pathLst>
                  <a:path extrusionOk="0" h="2774" w="4237">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0"/>
              <p:cNvSpPr/>
              <p:nvPr/>
            </p:nvSpPr>
            <p:spPr>
              <a:xfrm>
                <a:off x="1291551" y="4536073"/>
                <a:ext cx="151038" cy="110103"/>
              </a:xfrm>
              <a:custGeom>
                <a:rect b="b" l="l" r="r" t="t"/>
                <a:pathLst>
                  <a:path extrusionOk="0" h="3190" w="4376">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0"/>
              <p:cNvSpPr/>
              <p:nvPr/>
            </p:nvSpPr>
            <p:spPr>
              <a:xfrm>
                <a:off x="1195840" y="4664781"/>
                <a:ext cx="18673" cy="51531"/>
              </a:xfrm>
              <a:custGeom>
                <a:rect b="b" l="l" r="r" t="t"/>
                <a:pathLst>
                  <a:path extrusionOk="0" h="1493" w="541">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0"/>
              <p:cNvSpPr/>
              <p:nvPr/>
            </p:nvSpPr>
            <p:spPr>
              <a:xfrm>
                <a:off x="1161255" y="4681348"/>
                <a:ext cx="18707" cy="45318"/>
              </a:xfrm>
              <a:custGeom>
                <a:rect b="b" l="l" r="r" t="t"/>
                <a:pathLst>
                  <a:path extrusionOk="0" h="1313" w="542">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0"/>
              <p:cNvSpPr/>
              <p:nvPr/>
            </p:nvSpPr>
            <p:spPr>
              <a:xfrm>
                <a:off x="1127845" y="4681348"/>
                <a:ext cx="18707" cy="48286"/>
              </a:xfrm>
              <a:custGeom>
                <a:rect b="b" l="l" r="r" t="t"/>
                <a:pathLst>
                  <a:path extrusionOk="0" h="1399" w="542">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8" name="Google Shape;1358;p10"/>
            <p:cNvGrpSpPr/>
            <p:nvPr/>
          </p:nvGrpSpPr>
          <p:grpSpPr>
            <a:xfrm>
              <a:off x="1480868" y="4370675"/>
              <a:ext cx="111726" cy="84079"/>
              <a:chOff x="1480868" y="4370675"/>
              <a:chExt cx="111726" cy="84079"/>
            </a:xfrm>
          </p:grpSpPr>
          <p:sp>
            <p:nvSpPr>
              <p:cNvPr id="1359" name="Google Shape;1359;p10"/>
              <p:cNvSpPr/>
              <p:nvPr/>
            </p:nvSpPr>
            <p:spPr>
              <a:xfrm>
                <a:off x="1559183" y="440405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0"/>
              <p:cNvSpPr/>
              <p:nvPr/>
            </p:nvSpPr>
            <p:spPr>
              <a:xfrm>
                <a:off x="1480868" y="4430559"/>
                <a:ext cx="32272" cy="24195"/>
              </a:xfrm>
              <a:custGeom>
                <a:rect b="b" l="l" r="r" t="t"/>
                <a:pathLst>
                  <a:path extrusionOk="0" h="701" w="935">
                    <a:moveTo>
                      <a:pt x="468" y="0"/>
                    </a:moveTo>
                    <a:cubicBezTo>
                      <a:pt x="1" y="0"/>
                      <a:pt x="1" y="701"/>
                      <a:pt x="468" y="701"/>
                    </a:cubicBezTo>
                    <a:cubicBezTo>
                      <a:pt x="935" y="701"/>
                      <a:pt x="935"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0"/>
              <p:cNvSpPr/>
              <p:nvPr/>
            </p:nvSpPr>
            <p:spPr>
              <a:xfrm>
                <a:off x="1500438" y="4370675"/>
                <a:ext cx="32272" cy="2536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2" name="Google Shape;1362;p10"/>
            <p:cNvGrpSpPr/>
            <p:nvPr/>
          </p:nvGrpSpPr>
          <p:grpSpPr>
            <a:xfrm>
              <a:off x="497557" y="3828541"/>
              <a:ext cx="111691" cy="96746"/>
              <a:chOff x="511469" y="3533641"/>
              <a:chExt cx="111691" cy="96746"/>
            </a:xfrm>
          </p:grpSpPr>
          <p:sp>
            <p:nvSpPr>
              <p:cNvPr id="1363" name="Google Shape;1363;p10"/>
              <p:cNvSpPr/>
              <p:nvPr/>
            </p:nvSpPr>
            <p:spPr>
              <a:xfrm>
                <a:off x="589750" y="3606193"/>
                <a:ext cx="33411" cy="24195"/>
              </a:xfrm>
              <a:custGeom>
                <a:rect b="b" l="l" r="r" t="t"/>
                <a:pathLst>
                  <a:path extrusionOk="0" h="701" w="968">
                    <a:moveTo>
                      <a:pt x="501" y="0"/>
                    </a:moveTo>
                    <a:cubicBezTo>
                      <a:pt x="0" y="0"/>
                      <a:pt x="0" y="701"/>
                      <a:pt x="501" y="701"/>
                    </a:cubicBezTo>
                    <a:cubicBezTo>
                      <a:pt x="968" y="701"/>
                      <a:pt x="968" y="0"/>
                      <a:pt x="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0"/>
              <p:cNvSpPr/>
              <p:nvPr/>
            </p:nvSpPr>
            <p:spPr>
              <a:xfrm>
                <a:off x="511469" y="3592387"/>
                <a:ext cx="32272" cy="25334"/>
              </a:xfrm>
              <a:custGeom>
                <a:rect b="b" l="l" r="r" t="t"/>
                <a:pathLst>
                  <a:path extrusionOk="0" h="734" w="935">
                    <a:moveTo>
                      <a:pt x="467" y="0"/>
                    </a:moveTo>
                    <a:cubicBezTo>
                      <a:pt x="0" y="0"/>
                      <a:pt x="0" y="734"/>
                      <a:pt x="467" y="734"/>
                    </a:cubicBezTo>
                    <a:cubicBezTo>
                      <a:pt x="934" y="734"/>
                      <a:pt x="934" y="0"/>
                      <a:pt x="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0"/>
              <p:cNvSpPr/>
              <p:nvPr/>
            </p:nvSpPr>
            <p:spPr>
              <a:xfrm>
                <a:off x="543707" y="3533641"/>
                <a:ext cx="33411" cy="24230"/>
              </a:xfrm>
              <a:custGeom>
                <a:rect b="b" l="l" r="r" t="t"/>
                <a:pathLst>
                  <a:path extrusionOk="0" h="702" w="968">
                    <a:moveTo>
                      <a:pt x="500" y="1"/>
                    </a:moveTo>
                    <a:cubicBezTo>
                      <a:pt x="0" y="1"/>
                      <a:pt x="0" y="701"/>
                      <a:pt x="500" y="701"/>
                    </a:cubicBezTo>
                    <a:cubicBezTo>
                      <a:pt x="967" y="701"/>
                      <a:pt x="967"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6" name="Google Shape;1366;p10"/>
            <p:cNvSpPr/>
            <p:nvPr/>
          </p:nvSpPr>
          <p:spPr>
            <a:xfrm>
              <a:off x="1061766" y="3978292"/>
              <a:ext cx="40314" cy="33411"/>
            </a:xfrm>
            <a:custGeom>
              <a:rect b="b" l="l" r="r" t="t"/>
              <a:pathLst>
                <a:path extrusionOk="0" h="968" w="1168">
                  <a:moveTo>
                    <a:pt x="601" y="0"/>
                  </a:moveTo>
                  <a:cubicBezTo>
                    <a:pt x="0" y="67"/>
                    <a:pt x="0" y="901"/>
                    <a:pt x="601" y="968"/>
                  </a:cubicBezTo>
                  <a:cubicBezTo>
                    <a:pt x="1168" y="901"/>
                    <a:pt x="1168" y="67"/>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0"/>
            <p:cNvSpPr/>
            <p:nvPr/>
          </p:nvSpPr>
          <p:spPr>
            <a:xfrm>
              <a:off x="1494708" y="4854236"/>
              <a:ext cx="43765" cy="33411"/>
            </a:xfrm>
            <a:custGeom>
              <a:rect b="b" l="l" r="r" t="t"/>
              <a:pathLst>
                <a:path extrusionOk="0" h="968" w="1268">
                  <a:moveTo>
                    <a:pt x="634" y="1"/>
                  </a:moveTo>
                  <a:cubicBezTo>
                    <a:pt x="0" y="1"/>
                    <a:pt x="0" y="968"/>
                    <a:pt x="634" y="968"/>
                  </a:cubicBezTo>
                  <a:cubicBezTo>
                    <a:pt x="1268" y="968"/>
                    <a:pt x="1268" y="1"/>
                    <a:pt x="6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0"/>
            <p:cNvSpPr/>
            <p:nvPr/>
          </p:nvSpPr>
          <p:spPr>
            <a:xfrm>
              <a:off x="57151" y="3854560"/>
              <a:ext cx="40348" cy="33411"/>
            </a:xfrm>
            <a:custGeom>
              <a:rect b="b" l="l" r="r" t="t"/>
              <a:pathLst>
                <a:path extrusionOk="0" h="968" w="1169">
                  <a:moveTo>
                    <a:pt x="568" y="0"/>
                  </a:moveTo>
                  <a:cubicBezTo>
                    <a:pt x="1" y="67"/>
                    <a:pt x="1" y="901"/>
                    <a:pt x="568" y="967"/>
                  </a:cubicBezTo>
                  <a:cubicBezTo>
                    <a:pt x="1168" y="901"/>
                    <a:pt x="1168" y="67"/>
                    <a:pt x="5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0"/>
            <p:cNvSpPr/>
            <p:nvPr/>
          </p:nvSpPr>
          <p:spPr>
            <a:xfrm>
              <a:off x="1269199" y="3888297"/>
              <a:ext cx="66787" cy="49529"/>
            </a:xfrm>
            <a:custGeom>
              <a:rect b="b" l="l" r="r" t="t"/>
              <a:pathLst>
                <a:path extrusionOk="0" h="1435" w="1935">
                  <a:moveTo>
                    <a:pt x="968" y="1"/>
                  </a:moveTo>
                  <a:cubicBezTo>
                    <a:pt x="0" y="1"/>
                    <a:pt x="0" y="1435"/>
                    <a:pt x="968" y="1435"/>
                  </a:cubicBezTo>
                  <a:cubicBezTo>
                    <a:pt x="1935" y="1435"/>
                    <a:pt x="1935" y="1"/>
                    <a:pt x="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0"/>
            <p:cNvSpPr/>
            <p:nvPr/>
          </p:nvSpPr>
          <p:spPr>
            <a:xfrm>
              <a:off x="264691" y="3846498"/>
              <a:ext cx="65648" cy="49529"/>
            </a:xfrm>
            <a:custGeom>
              <a:rect b="b" l="l" r="r" t="t"/>
              <a:pathLst>
                <a:path extrusionOk="0" h="1435" w="1902">
                  <a:moveTo>
                    <a:pt x="934" y="0"/>
                  </a:moveTo>
                  <a:cubicBezTo>
                    <a:pt x="0" y="0"/>
                    <a:pt x="0" y="1434"/>
                    <a:pt x="934" y="1434"/>
                  </a:cubicBezTo>
                  <a:cubicBezTo>
                    <a:pt x="1902" y="1434"/>
                    <a:pt x="1902" y="0"/>
                    <a:pt x="9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0"/>
            <p:cNvSpPr/>
            <p:nvPr/>
          </p:nvSpPr>
          <p:spPr>
            <a:xfrm>
              <a:off x="225497" y="3653137"/>
              <a:ext cx="63266" cy="61644"/>
            </a:xfrm>
            <a:custGeom>
              <a:rect b="b" l="l" r="r" t="t"/>
              <a:pathLst>
                <a:path extrusionOk="0" h="1786" w="1833">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0"/>
            <p:cNvSpPr/>
            <p:nvPr/>
          </p:nvSpPr>
          <p:spPr>
            <a:xfrm>
              <a:off x="821979" y="3987329"/>
              <a:ext cx="64405" cy="62369"/>
            </a:xfrm>
            <a:custGeom>
              <a:rect b="b" l="l" r="r" t="t"/>
              <a:pathLst>
                <a:path extrusionOk="0" h="1807" w="1866">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3" name="Google Shape;1373;p10"/>
          <p:cNvGrpSpPr/>
          <p:nvPr/>
        </p:nvGrpSpPr>
        <p:grpSpPr>
          <a:xfrm>
            <a:off x="437756" y="220781"/>
            <a:ext cx="342002" cy="262489"/>
            <a:chOff x="1169653" y="125998"/>
            <a:chExt cx="342002" cy="326317"/>
          </a:xfrm>
        </p:grpSpPr>
        <p:sp>
          <p:nvSpPr>
            <p:cNvPr id="1374" name="Google Shape;1374;p10"/>
            <p:cNvSpPr/>
            <p:nvPr/>
          </p:nvSpPr>
          <p:spPr>
            <a:xfrm>
              <a:off x="1466917" y="183995"/>
              <a:ext cx="44738" cy="33870"/>
            </a:xfrm>
            <a:custGeom>
              <a:rect b="b" l="l" r="r" t="t"/>
              <a:pathLst>
                <a:path extrusionOk="0" h="935" w="1235">
                  <a:moveTo>
                    <a:pt x="634" y="1"/>
                  </a:moveTo>
                  <a:cubicBezTo>
                    <a:pt x="0" y="1"/>
                    <a:pt x="0" y="935"/>
                    <a:pt x="634" y="935"/>
                  </a:cubicBezTo>
                  <a:cubicBezTo>
                    <a:pt x="1234" y="935"/>
                    <a:pt x="1234" y="1"/>
                    <a:pt x="6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0"/>
            <p:cNvSpPr/>
            <p:nvPr/>
          </p:nvSpPr>
          <p:spPr>
            <a:xfrm>
              <a:off x="1169653" y="402723"/>
              <a:ext cx="66509" cy="49592"/>
            </a:xfrm>
            <a:custGeom>
              <a:rect b="b" l="l" r="r" t="t"/>
              <a:pathLst>
                <a:path extrusionOk="0" h="1369" w="1836">
                  <a:moveTo>
                    <a:pt x="934" y="1"/>
                  </a:moveTo>
                  <a:cubicBezTo>
                    <a:pt x="0" y="1"/>
                    <a:pt x="0" y="1368"/>
                    <a:pt x="934" y="1368"/>
                  </a:cubicBezTo>
                  <a:cubicBezTo>
                    <a:pt x="1835" y="1368"/>
                    <a:pt x="1835" y="1"/>
                    <a:pt x="9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0"/>
            <p:cNvSpPr/>
            <p:nvPr/>
          </p:nvSpPr>
          <p:spPr>
            <a:xfrm>
              <a:off x="1294123" y="125998"/>
              <a:ext cx="71327" cy="65785"/>
            </a:xfrm>
            <a:custGeom>
              <a:rect b="b" l="l" r="r" t="t"/>
              <a:pathLst>
                <a:path extrusionOk="0" h="1816" w="1969">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7" name="Google Shape;1377;p10"/>
          <p:cNvGrpSpPr/>
          <p:nvPr/>
        </p:nvGrpSpPr>
        <p:grpSpPr>
          <a:xfrm>
            <a:off x="-527561" y="-132600"/>
            <a:ext cx="1575215" cy="1947626"/>
            <a:chOff x="-490086" y="0"/>
            <a:chExt cx="1575215" cy="1947626"/>
          </a:xfrm>
        </p:grpSpPr>
        <p:grpSp>
          <p:nvGrpSpPr>
            <p:cNvPr id="1378" name="Google Shape;1378;p10"/>
            <p:cNvGrpSpPr/>
            <p:nvPr/>
          </p:nvGrpSpPr>
          <p:grpSpPr>
            <a:xfrm rot="554175">
              <a:off x="-377986" y="98660"/>
              <a:ext cx="1351016" cy="1505965"/>
              <a:chOff x="-257414" y="402406"/>
              <a:chExt cx="1351063" cy="1506018"/>
            </a:xfrm>
          </p:grpSpPr>
          <p:sp>
            <p:nvSpPr>
              <p:cNvPr id="1379" name="Google Shape;1379;p10"/>
              <p:cNvSpPr/>
              <p:nvPr/>
            </p:nvSpPr>
            <p:spPr>
              <a:xfrm rot="-1607166">
                <a:off x="-67853" y="674286"/>
                <a:ext cx="971941" cy="1072682"/>
              </a:xfrm>
              <a:custGeom>
                <a:rect b="b" l="l" r="r" t="t"/>
                <a:pathLst>
                  <a:path extrusionOk="0" h="29612" w="26831">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0"/>
              <p:cNvSpPr/>
              <p:nvPr/>
            </p:nvSpPr>
            <p:spPr>
              <a:xfrm rot="-1607166">
                <a:off x="194048" y="1107334"/>
                <a:ext cx="168879" cy="205900"/>
              </a:xfrm>
              <a:custGeom>
                <a:rect b="b" l="l" r="r" t="t"/>
                <a:pathLst>
                  <a:path extrusionOk="0" h="5684" w="4662">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0"/>
              <p:cNvSpPr/>
              <p:nvPr/>
            </p:nvSpPr>
            <p:spPr>
              <a:xfrm rot="-1607166">
                <a:off x="381260" y="1117082"/>
                <a:ext cx="197134" cy="81542"/>
              </a:xfrm>
              <a:custGeom>
                <a:rect b="b" l="l" r="r" t="t"/>
                <a:pathLst>
                  <a:path extrusionOk="0" h="2251" w="5442">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0"/>
              <p:cNvSpPr/>
              <p:nvPr/>
            </p:nvSpPr>
            <p:spPr>
              <a:xfrm rot="-1607166">
                <a:off x="366768" y="850057"/>
                <a:ext cx="96683" cy="200720"/>
              </a:xfrm>
              <a:custGeom>
                <a:rect b="b" l="l" r="r" t="t"/>
                <a:pathLst>
                  <a:path extrusionOk="0" h="5541" w="2669">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0"/>
              <p:cNvSpPr/>
              <p:nvPr/>
            </p:nvSpPr>
            <p:spPr>
              <a:xfrm rot="-1607166">
                <a:off x="495136" y="830587"/>
                <a:ext cx="167466" cy="90887"/>
              </a:xfrm>
              <a:custGeom>
                <a:rect b="b" l="l" r="r" t="t"/>
                <a:pathLst>
                  <a:path extrusionOk="0" h="2509" w="4623">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0"/>
              <p:cNvSpPr/>
              <p:nvPr/>
            </p:nvSpPr>
            <p:spPr>
              <a:xfrm rot="-1607166">
                <a:off x="480383" y="596024"/>
                <a:ext cx="88243" cy="163337"/>
              </a:xfrm>
              <a:custGeom>
                <a:rect b="b" l="l" r="r" t="t"/>
                <a:pathLst>
                  <a:path extrusionOk="0" h="4509" w="2436">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0"/>
              <p:cNvSpPr/>
              <p:nvPr/>
            </p:nvSpPr>
            <p:spPr>
              <a:xfrm rot="-1607166">
                <a:off x="533986" y="427815"/>
                <a:ext cx="154715" cy="176196"/>
              </a:xfrm>
              <a:custGeom>
                <a:rect b="b" l="l" r="r" t="t"/>
                <a:pathLst>
                  <a:path extrusionOk="0" h="4864" w="4271">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0"/>
              <p:cNvSpPr/>
              <p:nvPr/>
            </p:nvSpPr>
            <p:spPr>
              <a:xfrm rot="-1607166">
                <a:off x="381802" y="1552966"/>
                <a:ext cx="44737" cy="33870"/>
              </a:xfrm>
              <a:custGeom>
                <a:rect b="b" l="l" r="r" t="t"/>
                <a:pathLst>
                  <a:path extrusionOk="0" h="935" w="1235">
                    <a:moveTo>
                      <a:pt x="601" y="0"/>
                    </a:moveTo>
                    <a:cubicBezTo>
                      <a:pt x="0" y="0"/>
                      <a:pt x="0" y="934"/>
                      <a:pt x="601" y="934"/>
                    </a:cubicBezTo>
                    <a:cubicBezTo>
                      <a:pt x="1235" y="901"/>
                      <a:pt x="1235" y="0"/>
                      <a:pt x="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7" name="Google Shape;1387;p10"/>
            <p:cNvSpPr/>
            <p:nvPr/>
          </p:nvSpPr>
          <p:spPr>
            <a:xfrm>
              <a:off x="102705" y="1883073"/>
              <a:ext cx="67596" cy="64553"/>
            </a:xfrm>
            <a:custGeom>
              <a:rect b="b" l="l" r="r" t="t"/>
              <a:pathLst>
                <a:path extrusionOk="0" h="1782" w="1866">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10"/>
          <p:cNvGrpSpPr/>
          <p:nvPr/>
        </p:nvGrpSpPr>
        <p:grpSpPr>
          <a:xfrm>
            <a:off x="7133439" y="3487252"/>
            <a:ext cx="2480886" cy="1832467"/>
            <a:chOff x="7133439" y="3487252"/>
            <a:chExt cx="2480886" cy="1832467"/>
          </a:xfrm>
        </p:grpSpPr>
        <p:sp>
          <p:nvSpPr>
            <p:cNvPr id="1389" name="Google Shape;1389;p10"/>
            <p:cNvSpPr/>
            <p:nvPr/>
          </p:nvSpPr>
          <p:spPr>
            <a:xfrm>
              <a:off x="7903254" y="4693877"/>
              <a:ext cx="64082" cy="50787"/>
            </a:xfrm>
            <a:custGeom>
              <a:rect b="b" l="l" r="r" t="t"/>
              <a:pathLst>
                <a:path extrusionOk="0" h="1402" w="1769">
                  <a:moveTo>
                    <a:pt x="868" y="1"/>
                  </a:moveTo>
                  <a:cubicBezTo>
                    <a:pt x="0" y="68"/>
                    <a:pt x="0" y="1335"/>
                    <a:pt x="868" y="1402"/>
                  </a:cubicBezTo>
                  <a:cubicBezTo>
                    <a:pt x="1768" y="1335"/>
                    <a:pt x="1768" y="68"/>
                    <a:pt x="8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0"/>
            <p:cNvSpPr/>
            <p:nvPr/>
          </p:nvSpPr>
          <p:spPr>
            <a:xfrm>
              <a:off x="7133439" y="4871614"/>
              <a:ext cx="143813" cy="143994"/>
            </a:xfrm>
            <a:custGeom>
              <a:rect b="b" l="l" r="r" t="t"/>
              <a:pathLst>
                <a:path extrusionOk="0" h="3975" w="397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1" name="Google Shape;1391;p10"/>
            <p:cNvGrpSpPr/>
            <p:nvPr/>
          </p:nvGrpSpPr>
          <p:grpSpPr>
            <a:xfrm rot="-1253440">
              <a:off x="8393308" y="3636190"/>
              <a:ext cx="1048937" cy="1158529"/>
              <a:chOff x="8231925" y="3292177"/>
              <a:chExt cx="1048895" cy="1158482"/>
            </a:xfrm>
          </p:grpSpPr>
          <p:sp>
            <p:nvSpPr>
              <p:cNvPr id="1392" name="Google Shape;1392;p10"/>
              <p:cNvSpPr/>
              <p:nvPr/>
            </p:nvSpPr>
            <p:spPr>
              <a:xfrm>
                <a:off x="8308758" y="3292177"/>
                <a:ext cx="972062" cy="1073347"/>
              </a:xfrm>
              <a:custGeom>
                <a:rect b="b" l="l" r="r" t="t"/>
                <a:pathLst>
                  <a:path extrusionOk="0" h="29630" w="26834">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0"/>
              <p:cNvSpPr/>
              <p:nvPr/>
            </p:nvSpPr>
            <p:spPr>
              <a:xfrm>
                <a:off x="8834893" y="3788934"/>
                <a:ext cx="170040" cy="205504"/>
              </a:xfrm>
              <a:custGeom>
                <a:rect b="b" l="l" r="r" t="t"/>
                <a:pathLst>
                  <a:path extrusionOk="0" h="5673" w="4694">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0"/>
              <p:cNvSpPr/>
              <p:nvPr/>
            </p:nvSpPr>
            <p:spPr>
              <a:xfrm>
                <a:off x="8618846" y="3806757"/>
                <a:ext cx="196050" cy="82050"/>
              </a:xfrm>
              <a:custGeom>
                <a:rect b="b" l="l" r="r" t="t"/>
                <a:pathLst>
                  <a:path extrusionOk="0" h="2265" w="5412">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0"/>
              <p:cNvSpPr/>
              <p:nvPr/>
            </p:nvSpPr>
            <p:spPr>
              <a:xfrm>
                <a:off x="8631923" y="3961692"/>
                <a:ext cx="96685" cy="200578"/>
              </a:xfrm>
              <a:custGeom>
                <a:rect b="b" l="l" r="r" t="t"/>
                <a:pathLst>
                  <a:path extrusionOk="0" h="5537" w="2669">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0"/>
              <p:cNvSpPr/>
              <p:nvPr/>
            </p:nvSpPr>
            <p:spPr>
              <a:xfrm>
                <a:off x="8418013" y="4009473"/>
                <a:ext cx="167432" cy="90961"/>
              </a:xfrm>
              <a:custGeom>
                <a:rect b="b" l="l" r="r" t="t"/>
                <a:pathLst>
                  <a:path extrusionOk="0" h="2511" w="4622">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0"/>
              <p:cNvSpPr/>
              <p:nvPr/>
            </p:nvSpPr>
            <p:spPr>
              <a:xfrm>
                <a:off x="8415586" y="4175421"/>
                <a:ext cx="88244" cy="162324"/>
              </a:xfrm>
              <a:custGeom>
                <a:rect b="b" l="l" r="r" t="t"/>
                <a:pathLst>
                  <a:path extrusionOk="0" h="4481" w="2436">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0"/>
              <p:cNvSpPr/>
              <p:nvPr/>
            </p:nvSpPr>
            <p:spPr>
              <a:xfrm>
                <a:off x="8231925" y="4274461"/>
                <a:ext cx="154717" cy="176198"/>
              </a:xfrm>
              <a:custGeom>
                <a:rect b="b" l="l" r="r" t="t"/>
                <a:pathLst>
                  <a:path extrusionOk="0" h="4864" w="4271">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9" name="Google Shape;1399;p10"/>
            <p:cNvGrpSpPr/>
            <p:nvPr/>
          </p:nvGrpSpPr>
          <p:grpSpPr>
            <a:xfrm flipH="1" rot="2700000">
              <a:off x="8159393" y="4829632"/>
              <a:ext cx="408102" cy="405131"/>
              <a:chOff x="233409" y="90004"/>
              <a:chExt cx="408106" cy="405134"/>
            </a:xfrm>
          </p:grpSpPr>
          <p:sp>
            <p:nvSpPr>
              <p:cNvPr id="1400" name="Google Shape;1400;p10"/>
              <p:cNvSpPr/>
              <p:nvPr/>
            </p:nvSpPr>
            <p:spPr>
              <a:xfrm rot="7807411">
                <a:off x="246987" y="202898"/>
                <a:ext cx="343996" cy="195472"/>
              </a:xfrm>
              <a:custGeom>
                <a:rect b="b" l="l" r="r" t="t"/>
                <a:pathLst>
                  <a:path extrusionOk="0" h="5396" w="9496">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0"/>
              <p:cNvSpPr/>
              <p:nvPr/>
            </p:nvSpPr>
            <p:spPr>
              <a:xfrm rot="7807411">
                <a:off x="420325" y="157602"/>
                <a:ext cx="203877" cy="140084"/>
              </a:xfrm>
              <a:custGeom>
                <a:rect b="b" l="l" r="r" t="t"/>
                <a:pathLst>
                  <a:path extrusionOk="0" h="3867" w="5628">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0"/>
              <p:cNvSpPr/>
              <p:nvPr/>
            </p:nvSpPr>
            <p:spPr>
              <a:xfrm rot="7807411">
                <a:off x="507243" y="205308"/>
                <a:ext cx="10904" cy="125992"/>
              </a:xfrm>
              <a:custGeom>
                <a:rect b="b" l="l" r="r" t="t"/>
                <a:pathLst>
                  <a:path extrusionOk="0" h="3478" w="301">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0"/>
              <p:cNvSpPr/>
              <p:nvPr/>
            </p:nvSpPr>
            <p:spPr>
              <a:xfrm rot="7807411">
                <a:off x="459446" y="175597"/>
                <a:ext cx="124362" cy="50571"/>
              </a:xfrm>
              <a:custGeom>
                <a:rect b="b" l="l" r="r" t="t"/>
                <a:pathLst>
                  <a:path extrusionOk="0" h="1396" w="3433">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0"/>
              <p:cNvSpPr/>
              <p:nvPr/>
            </p:nvSpPr>
            <p:spPr>
              <a:xfrm rot="7807411">
                <a:off x="577433" y="226308"/>
                <a:ext cx="41116" cy="30212"/>
              </a:xfrm>
              <a:custGeom>
                <a:rect b="b" l="l" r="r" t="t"/>
                <a:pathLst>
                  <a:path extrusionOk="0" h="834" w="1135">
                    <a:moveTo>
                      <a:pt x="568" y="0"/>
                    </a:moveTo>
                    <a:cubicBezTo>
                      <a:pt x="1" y="0"/>
                      <a:pt x="1" y="834"/>
                      <a:pt x="568" y="834"/>
                    </a:cubicBezTo>
                    <a:cubicBezTo>
                      <a:pt x="1135" y="834"/>
                      <a:pt x="1135" y="0"/>
                      <a:pt x="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0"/>
              <p:cNvSpPr/>
              <p:nvPr/>
            </p:nvSpPr>
            <p:spPr>
              <a:xfrm rot="7807411">
                <a:off x="538149" y="290914"/>
                <a:ext cx="42347" cy="30248"/>
              </a:xfrm>
              <a:custGeom>
                <a:rect b="b" l="l" r="r" t="t"/>
                <a:pathLst>
                  <a:path extrusionOk="0" h="835" w="1169">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0"/>
              <p:cNvSpPr/>
              <p:nvPr/>
            </p:nvSpPr>
            <p:spPr>
              <a:xfrm rot="7807411">
                <a:off x="501282" y="329396"/>
                <a:ext cx="30248" cy="32639"/>
              </a:xfrm>
              <a:custGeom>
                <a:rect b="b" l="l" r="r" t="t"/>
                <a:pathLst>
                  <a:path extrusionOk="0" h="901" w="835">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0"/>
              <p:cNvSpPr/>
              <p:nvPr/>
            </p:nvSpPr>
            <p:spPr>
              <a:xfrm rot="7807411">
                <a:off x="558587" y="149883"/>
                <a:ext cx="30248" cy="36298"/>
              </a:xfrm>
              <a:custGeom>
                <a:rect b="b" l="l" r="r" t="t"/>
                <a:pathLst>
                  <a:path extrusionOk="0" h="1002" w="835">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0"/>
              <p:cNvSpPr/>
              <p:nvPr/>
            </p:nvSpPr>
            <p:spPr>
              <a:xfrm rot="7807411">
                <a:off x="516086" y="100346"/>
                <a:ext cx="41116" cy="30248"/>
              </a:xfrm>
              <a:custGeom>
                <a:rect b="b" l="l" r="r" t="t"/>
                <a:pathLst>
                  <a:path extrusionOk="0" h="835" w="1135">
                    <a:moveTo>
                      <a:pt x="567" y="1"/>
                    </a:moveTo>
                    <a:cubicBezTo>
                      <a:pt x="0" y="1"/>
                      <a:pt x="0" y="835"/>
                      <a:pt x="567" y="835"/>
                    </a:cubicBezTo>
                    <a:cubicBezTo>
                      <a:pt x="1134" y="835"/>
                      <a:pt x="11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3125" y="600575"/>
            <a:ext cx="6858000" cy="569400"/>
          </a:xfrm>
          <a:prstGeom prst="rect">
            <a:avLst/>
          </a:prstGeom>
          <a:noFill/>
          <a:ln>
            <a:noFill/>
          </a:ln>
        </p:spPr>
        <p:txBody>
          <a:bodyPr anchorCtr="0" anchor="t" bIns="91425" lIns="91425" spcFirstLastPara="1" rIns="91425" wrap="square" tIns="91425">
            <a:noAutofit/>
          </a:bodyPr>
          <a:lstStyle>
            <a:lvl1pPr lvl="0">
              <a:lnSpc>
                <a:spcPct val="80000"/>
              </a:lnSpc>
              <a:spcBef>
                <a:spcPts val="0"/>
              </a:spcBef>
              <a:spcAft>
                <a:spcPts val="0"/>
              </a:spcAft>
              <a:buClr>
                <a:schemeClr val="accent4"/>
              </a:buClr>
              <a:buSzPts val="3000"/>
              <a:buFont typeface="Amatic SC"/>
              <a:buNone/>
              <a:defRPr b="1" sz="3000">
                <a:solidFill>
                  <a:schemeClr val="accent4"/>
                </a:solidFill>
                <a:latin typeface="Amatic SC"/>
                <a:ea typeface="Amatic SC"/>
                <a:cs typeface="Amatic SC"/>
                <a:sym typeface="Amatic SC"/>
              </a:defRPr>
            </a:lvl1pPr>
            <a:lvl2pPr lvl="1">
              <a:lnSpc>
                <a:spcPct val="80000"/>
              </a:lnSpc>
              <a:spcBef>
                <a:spcPts val="0"/>
              </a:spcBef>
              <a:spcAft>
                <a:spcPts val="0"/>
              </a:spcAft>
              <a:buClr>
                <a:schemeClr val="accent4"/>
              </a:buClr>
              <a:buSzPts val="3000"/>
              <a:buFont typeface="Amatic SC"/>
              <a:buNone/>
              <a:defRPr b="1" sz="3000">
                <a:solidFill>
                  <a:schemeClr val="accent4"/>
                </a:solidFill>
                <a:latin typeface="Amatic SC"/>
                <a:ea typeface="Amatic SC"/>
                <a:cs typeface="Amatic SC"/>
                <a:sym typeface="Amatic SC"/>
              </a:defRPr>
            </a:lvl2pPr>
            <a:lvl3pPr lvl="2">
              <a:lnSpc>
                <a:spcPct val="80000"/>
              </a:lnSpc>
              <a:spcBef>
                <a:spcPts val="0"/>
              </a:spcBef>
              <a:spcAft>
                <a:spcPts val="0"/>
              </a:spcAft>
              <a:buClr>
                <a:schemeClr val="accent4"/>
              </a:buClr>
              <a:buSzPts val="3000"/>
              <a:buFont typeface="Amatic SC"/>
              <a:buNone/>
              <a:defRPr b="1" sz="3000">
                <a:solidFill>
                  <a:schemeClr val="accent4"/>
                </a:solidFill>
                <a:latin typeface="Amatic SC"/>
                <a:ea typeface="Amatic SC"/>
                <a:cs typeface="Amatic SC"/>
                <a:sym typeface="Amatic SC"/>
              </a:defRPr>
            </a:lvl3pPr>
            <a:lvl4pPr lvl="3">
              <a:lnSpc>
                <a:spcPct val="80000"/>
              </a:lnSpc>
              <a:spcBef>
                <a:spcPts val="0"/>
              </a:spcBef>
              <a:spcAft>
                <a:spcPts val="0"/>
              </a:spcAft>
              <a:buClr>
                <a:schemeClr val="accent4"/>
              </a:buClr>
              <a:buSzPts val="3000"/>
              <a:buFont typeface="Amatic SC"/>
              <a:buNone/>
              <a:defRPr b="1" sz="3000">
                <a:solidFill>
                  <a:schemeClr val="accent4"/>
                </a:solidFill>
                <a:latin typeface="Amatic SC"/>
                <a:ea typeface="Amatic SC"/>
                <a:cs typeface="Amatic SC"/>
                <a:sym typeface="Amatic SC"/>
              </a:defRPr>
            </a:lvl4pPr>
            <a:lvl5pPr lvl="4">
              <a:lnSpc>
                <a:spcPct val="80000"/>
              </a:lnSpc>
              <a:spcBef>
                <a:spcPts val="0"/>
              </a:spcBef>
              <a:spcAft>
                <a:spcPts val="0"/>
              </a:spcAft>
              <a:buClr>
                <a:schemeClr val="accent4"/>
              </a:buClr>
              <a:buSzPts val="3000"/>
              <a:buFont typeface="Amatic SC"/>
              <a:buNone/>
              <a:defRPr b="1" sz="3000">
                <a:solidFill>
                  <a:schemeClr val="accent4"/>
                </a:solidFill>
                <a:latin typeface="Amatic SC"/>
                <a:ea typeface="Amatic SC"/>
                <a:cs typeface="Amatic SC"/>
                <a:sym typeface="Amatic SC"/>
              </a:defRPr>
            </a:lvl5pPr>
            <a:lvl6pPr lvl="5">
              <a:lnSpc>
                <a:spcPct val="80000"/>
              </a:lnSpc>
              <a:spcBef>
                <a:spcPts val="0"/>
              </a:spcBef>
              <a:spcAft>
                <a:spcPts val="0"/>
              </a:spcAft>
              <a:buClr>
                <a:schemeClr val="accent4"/>
              </a:buClr>
              <a:buSzPts val="3000"/>
              <a:buFont typeface="Amatic SC"/>
              <a:buNone/>
              <a:defRPr b="1" sz="3000">
                <a:solidFill>
                  <a:schemeClr val="accent4"/>
                </a:solidFill>
                <a:latin typeface="Amatic SC"/>
                <a:ea typeface="Amatic SC"/>
                <a:cs typeface="Amatic SC"/>
                <a:sym typeface="Amatic SC"/>
              </a:defRPr>
            </a:lvl6pPr>
            <a:lvl7pPr lvl="6">
              <a:lnSpc>
                <a:spcPct val="80000"/>
              </a:lnSpc>
              <a:spcBef>
                <a:spcPts val="0"/>
              </a:spcBef>
              <a:spcAft>
                <a:spcPts val="0"/>
              </a:spcAft>
              <a:buClr>
                <a:schemeClr val="accent4"/>
              </a:buClr>
              <a:buSzPts val="3000"/>
              <a:buFont typeface="Amatic SC"/>
              <a:buNone/>
              <a:defRPr b="1" sz="3000">
                <a:solidFill>
                  <a:schemeClr val="accent4"/>
                </a:solidFill>
                <a:latin typeface="Amatic SC"/>
                <a:ea typeface="Amatic SC"/>
                <a:cs typeface="Amatic SC"/>
                <a:sym typeface="Amatic SC"/>
              </a:defRPr>
            </a:lvl7pPr>
            <a:lvl8pPr lvl="7">
              <a:lnSpc>
                <a:spcPct val="80000"/>
              </a:lnSpc>
              <a:spcBef>
                <a:spcPts val="0"/>
              </a:spcBef>
              <a:spcAft>
                <a:spcPts val="0"/>
              </a:spcAft>
              <a:buClr>
                <a:schemeClr val="accent4"/>
              </a:buClr>
              <a:buSzPts val="3000"/>
              <a:buFont typeface="Amatic SC"/>
              <a:buNone/>
              <a:defRPr b="1" sz="3000">
                <a:solidFill>
                  <a:schemeClr val="accent4"/>
                </a:solidFill>
                <a:latin typeface="Amatic SC"/>
                <a:ea typeface="Amatic SC"/>
                <a:cs typeface="Amatic SC"/>
                <a:sym typeface="Amatic SC"/>
              </a:defRPr>
            </a:lvl8pPr>
            <a:lvl9pPr lvl="8">
              <a:lnSpc>
                <a:spcPct val="80000"/>
              </a:lnSpc>
              <a:spcBef>
                <a:spcPts val="0"/>
              </a:spcBef>
              <a:spcAft>
                <a:spcPts val="0"/>
              </a:spcAft>
              <a:buClr>
                <a:schemeClr val="accent4"/>
              </a:buClr>
              <a:buSzPts val="3000"/>
              <a:buFont typeface="Amatic SC"/>
              <a:buNone/>
              <a:defRPr b="1" sz="3000">
                <a:solidFill>
                  <a:schemeClr val="accent4"/>
                </a:solidFill>
                <a:latin typeface="Amatic SC"/>
                <a:ea typeface="Amatic SC"/>
                <a:cs typeface="Amatic SC"/>
                <a:sym typeface="Amatic SC"/>
              </a:defRPr>
            </a:lvl9pPr>
          </a:lstStyle>
          <a:p/>
        </p:txBody>
      </p:sp>
      <p:sp>
        <p:nvSpPr>
          <p:cNvPr id="7" name="Google Shape;7;p1"/>
          <p:cNvSpPr txBox="1"/>
          <p:nvPr>
            <p:ph idx="1" type="body"/>
          </p:nvPr>
        </p:nvSpPr>
        <p:spPr>
          <a:xfrm>
            <a:off x="805250" y="2747175"/>
            <a:ext cx="7332000" cy="17664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1pPr>
            <a:lvl2pPr indent="-317500" lvl="1" marL="9144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2pPr>
            <a:lvl3pPr indent="-317500" lvl="2" marL="13716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3pPr>
            <a:lvl4pPr indent="-317500" lvl="3" marL="18288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4pPr>
            <a:lvl5pPr indent="-317500" lvl="4" marL="22860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5pPr>
            <a:lvl6pPr indent="-317500" lvl="5" marL="27432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6pPr>
            <a:lvl7pPr indent="-317500" lvl="6" marL="32004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7pPr>
            <a:lvl8pPr indent="-317500" lvl="7" marL="36576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8pPr>
            <a:lvl9pPr indent="-317500" lvl="8" marL="41148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8" name="Shape 5048"/>
        <p:cNvGrpSpPr/>
        <p:nvPr/>
      </p:nvGrpSpPr>
      <p:grpSpPr>
        <a:xfrm>
          <a:off x="0" y="0"/>
          <a:ext cx="0" cy="0"/>
          <a:chOff x="0" y="0"/>
          <a:chExt cx="0" cy="0"/>
        </a:xfrm>
      </p:grpSpPr>
      <p:sp>
        <p:nvSpPr>
          <p:cNvPr id="5049" name="Google Shape;5049;p33"/>
          <p:cNvSpPr txBox="1"/>
          <p:nvPr>
            <p:ph type="ctrTitle"/>
          </p:nvPr>
        </p:nvSpPr>
        <p:spPr>
          <a:xfrm>
            <a:off x="3555000" y="1050638"/>
            <a:ext cx="2034000" cy="248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300"/>
              <a:t>Executive Director Report</a:t>
            </a:r>
            <a:endParaRPr sz="5300"/>
          </a:p>
        </p:txBody>
      </p:sp>
      <p:sp>
        <p:nvSpPr>
          <p:cNvPr id="5050" name="Google Shape;5050;p33"/>
          <p:cNvSpPr txBox="1"/>
          <p:nvPr>
            <p:ph idx="1" type="subTitle"/>
          </p:nvPr>
        </p:nvSpPr>
        <p:spPr>
          <a:xfrm>
            <a:off x="2455200" y="4516900"/>
            <a:ext cx="4233600" cy="45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February 2022</a:t>
            </a:r>
            <a:endParaRPr sz="2000"/>
          </a:p>
        </p:txBody>
      </p:sp>
      <p:grpSp>
        <p:nvGrpSpPr>
          <p:cNvPr id="5051" name="Google Shape;5051;p33"/>
          <p:cNvGrpSpPr/>
          <p:nvPr/>
        </p:nvGrpSpPr>
        <p:grpSpPr>
          <a:xfrm>
            <a:off x="2267434" y="127078"/>
            <a:ext cx="4472455" cy="4330824"/>
            <a:chOff x="2725354" y="563210"/>
            <a:chExt cx="3699607" cy="3576238"/>
          </a:xfrm>
        </p:grpSpPr>
        <p:sp>
          <p:nvSpPr>
            <p:cNvPr id="5052" name="Google Shape;5052;p33"/>
            <p:cNvSpPr/>
            <p:nvPr/>
          </p:nvSpPr>
          <p:spPr>
            <a:xfrm>
              <a:off x="2992083" y="803477"/>
              <a:ext cx="3193576" cy="3094717"/>
            </a:xfrm>
            <a:custGeom>
              <a:rect b="b" l="l" r="r" t="t"/>
              <a:pathLst>
                <a:path extrusionOk="0" h="43819" w="42732">
                  <a:moveTo>
                    <a:pt x="20966" y="233"/>
                  </a:moveTo>
                  <a:cubicBezTo>
                    <a:pt x="20971" y="234"/>
                    <a:pt x="20977" y="234"/>
                    <a:pt x="20982" y="234"/>
                  </a:cubicBezTo>
                  <a:cubicBezTo>
                    <a:pt x="25052" y="234"/>
                    <a:pt x="29155" y="834"/>
                    <a:pt x="32691" y="2903"/>
                  </a:cubicBezTo>
                  <a:cubicBezTo>
                    <a:pt x="35426" y="4504"/>
                    <a:pt x="37561" y="6905"/>
                    <a:pt x="39429" y="9441"/>
                  </a:cubicBezTo>
                  <a:cubicBezTo>
                    <a:pt x="42131" y="13077"/>
                    <a:pt x="42565" y="17513"/>
                    <a:pt x="42431" y="21950"/>
                  </a:cubicBezTo>
                  <a:cubicBezTo>
                    <a:pt x="42364" y="24485"/>
                    <a:pt x="42331" y="27053"/>
                    <a:pt x="41731" y="29555"/>
                  </a:cubicBezTo>
                  <a:cubicBezTo>
                    <a:pt x="41197" y="31657"/>
                    <a:pt x="40363" y="33658"/>
                    <a:pt x="39229" y="35493"/>
                  </a:cubicBezTo>
                  <a:cubicBezTo>
                    <a:pt x="37061" y="38995"/>
                    <a:pt x="33692" y="41597"/>
                    <a:pt x="29755" y="42764"/>
                  </a:cubicBezTo>
                  <a:cubicBezTo>
                    <a:pt x="27726" y="43404"/>
                    <a:pt x="25558" y="43665"/>
                    <a:pt x="23375" y="43665"/>
                  </a:cubicBezTo>
                  <a:cubicBezTo>
                    <a:pt x="20892" y="43665"/>
                    <a:pt x="18388" y="43328"/>
                    <a:pt x="16046" y="42831"/>
                  </a:cubicBezTo>
                  <a:cubicBezTo>
                    <a:pt x="11642" y="41897"/>
                    <a:pt x="7673" y="39529"/>
                    <a:pt x="4771" y="36060"/>
                  </a:cubicBezTo>
                  <a:cubicBezTo>
                    <a:pt x="1535" y="32224"/>
                    <a:pt x="468" y="27253"/>
                    <a:pt x="301" y="22383"/>
                  </a:cubicBezTo>
                  <a:cubicBezTo>
                    <a:pt x="168" y="19281"/>
                    <a:pt x="301" y="16212"/>
                    <a:pt x="1335" y="13277"/>
                  </a:cubicBezTo>
                  <a:cubicBezTo>
                    <a:pt x="2302" y="10675"/>
                    <a:pt x="3904" y="8373"/>
                    <a:pt x="5972" y="6539"/>
                  </a:cubicBezTo>
                  <a:cubicBezTo>
                    <a:pt x="10041" y="2803"/>
                    <a:pt x="15545" y="868"/>
                    <a:pt x="20949" y="234"/>
                  </a:cubicBezTo>
                  <a:cubicBezTo>
                    <a:pt x="20955" y="234"/>
                    <a:pt x="20960" y="234"/>
                    <a:pt x="20966" y="233"/>
                  </a:cubicBezTo>
                  <a:close/>
                  <a:moveTo>
                    <a:pt x="20949" y="1"/>
                  </a:moveTo>
                  <a:cubicBezTo>
                    <a:pt x="14111" y="834"/>
                    <a:pt x="7039" y="3770"/>
                    <a:pt x="3036" y="9574"/>
                  </a:cubicBezTo>
                  <a:cubicBezTo>
                    <a:pt x="835" y="12710"/>
                    <a:pt x="134" y="16312"/>
                    <a:pt x="68" y="20082"/>
                  </a:cubicBezTo>
                  <a:cubicBezTo>
                    <a:pt x="1" y="24685"/>
                    <a:pt x="535" y="29355"/>
                    <a:pt x="2736" y="33424"/>
                  </a:cubicBezTo>
                  <a:cubicBezTo>
                    <a:pt x="4704" y="37094"/>
                    <a:pt x="8140" y="39962"/>
                    <a:pt x="11876" y="41697"/>
                  </a:cubicBezTo>
                  <a:cubicBezTo>
                    <a:pt x="15237" y="43257"/>
                    <a:pt x="19272" y="43819"/>
                    <a:pt x="23059" y="43819"/>
                  </a:cubicBezTo>
                  <a:cubicBezTo>
                    <a:pt x="23483" y="43819"/>
                    <a:pt x="23903" y="43812"/>
                    <a:pt x="24318" y="43799"/>
                  </a:cubicBezTo>
                  <a:cubicBezTo>
                    <a:pt x="28288" y="43698"/>
                    <a:pt x="32224" y="42564"/>
                    <a:pt x="35393" y="40096"/>
                  </a:cubicBezTo>
                  <a:cubicBezTo>
                    <a:pt x="38395" y="37761"/>
                    <a:pt x="40296" y="34592"/>
                    <a:pt x="41497" y="31056"/>
                  </a:cubicBezTo>
                  <a:cubicBezTo>
                    <a:pt x="42164" y="28888"/>
                    <a:pt x="42531" y="26620"/>
                    <a:pt x="42598" y="24318"/>
                  </a:cubicBezTo>
                  <a:cubicBezTo>
                    <a:pt x="42731" y="22050"/>
                    <a:pt x="42731" y="19781"/>
                    <a:pt x="42565" y="17513"/>
                  </a:cubicBezTo>
                  <a:cubicBezTo>
                    <a:pt x="42364" y="15545"/>
                    <a:pt x="41897" y="13644"/>
                    <a:pt x="41130" y="11842"/>
                  </a:cubicBezTo>
                  <a:cubicBezTo>
                    <a:pt x="40496" y="10375"/>
                    <a:pt x="39462" y="9107"/>
                    <a:pt x="38495" y="7873"/>
                  </a:cubicBezTo>
                  <a:cubicBezTo>
                    <a:pt x="36727" y="5571"/>
                    <a:pt x="34492" y="3670"/>
                    <a:pt x="31957" y="2269"/>
                  </a:cubicBezTo>
                  <a:cubicBezTo>
                    <a:pt x="28588" y="501"/>
                    <a:pt x="24718" y="1"/>
                    <a:pt x="20982" y="1"/>
                  </a:cubicBezTo>
                  <a:cubicBezTo>
                    <a:pt x="20977" y="1"/>
                    <a:pt x="20971" y="1"/>
                    <a:pt x="20966" y="2"/>
                  </a:cubicBezTo>
                  <a:lnTo>
                    <a:pt x="20966" y="2"/>
                  </a:lnTo>
                  <a:cubicBezTo>
                    <a:pt x="20960" y="1"/>
                    <a:pt x="20955" y="1"/>
                    <a:pt x="209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33"/>
            <p:cNvSpPr/>
            <p:nvPr/>
          </p:nvSpPr>
          <p:spPr>
            <a:xfrm>
              <a:off x="2800164" y="617168"/>
              <a:ext cx="3574949" cy="3467546"/>
            </a:xfrm>
            <a:custGeom>
              <a:rect b="b" l="l" r="r" t="t"/>
              <a:pathLst>
                <a:path extrusionOk="0" h="49098" w="47835">
                  <a:moveTo>
                    <a:pt x="23383" y="213"/>
                  </a:moveTo>
                  <a:cubicBezTo>
                    <a:pt x="23399" y="228"/>
                    <a:pt x="23422" y="237"/>
                    <a:pt x="23450" y="237"/>
                  </a:cubicBezTo>
                  <a:cubicBezTo>
                    <a:pt x="27620" y="237"/>
                    <a:pt x="31790" y="804"/>
                    <a:pt x="35559" y="2672"/>
                  </a:cubicBezTo>
                  <a:cubicBezTo>
                    <a:pt x="38361" y="4106"/>
                    <a:pt x="40696" y="6241"/>
                    <a:pt x="42697" y="8676"/>
                  </a:cubicBezTo>
                  <a:cubicBezTo>
                    <a:pt x="43798" y="9910"/>
                    <a:pt x="44732" y="11278"/>
                    <a:pt x="45566" y="12746"/>
                  </a:cubicBezTo>
                  <a:cubicBezTo>
                    <a:pt x="46567" y="14847"/>
                    <a:pt x="47201" y="17116"/>
                    <a:pt x="47401" y="19451"/>
                  </a:cubicBezTo>
                  <a:cubicBezTo>
                    <a:pt x="47701" y="21786"/>
                    <a:pt x="47568" y="24187"/>
                    <a:pt x="47468" y="26522"/>
                  </a:cubicBezTo>
                  <a:cubicBezTo>
                    <a:pt x="47468" y="29091"/>
                    <a:pt x="47101" y="31659"/>
                    <a:pt x="46433" y="34128"/>
                  </a:cubicBezTo>
                  <a:cubicBezTo>
                    <a:pt x="45299" y="37930"/>
                    <a:pt x="43265" y="41533"/>
                    <a:pt x="40229" y="44135"/>
                  </a:cubicBezTo>
                  <a:cubicBezTo>
                    <a:pt x="36927" y="47004"/>
                    <a:pt x="32724" y="48438"/>
                    <a:pt x="28387" y="48772"/>
                  </a:cubicBezTo>
                  <a:cubicBezTo>
                    <a:pt x="27480" y="48847"/>
                    <a:pt x="26570" y="48884"/>
                    <a:pt x="25660" y="48884"/>
                  </a:cubicBezTo>
                  <a:cubicBezTo>
                    <a:pt x="22119" y="48884"/>
                    <a:pt x="18574" y="48318"/>
                    <a:pt x="15178" y="47204"/>
                  </a:cubicBezTo>
                  <a:cubicBezTo>
                    <a:pt x="10808" y="45669"/>
                    <a:pt x="7039" y="42834"/>
                    <a:pt x="4337" y="39065"/>
                  </a:cubicBezTo>
                  <a:cubicBezTo>
                    <a:pt x="1468" y="35028"/>
                    <a:pt x="534" y="30058"/>
                    <a:pt x="334" y="25188"/>
                  </a:cubicBezTo>
                  <a:cubicBezTo>
                    <a:pt x="167" y="20918"/>
                    <a:pt x="401" y="16715"/>
                    <a:pt x="2369" y="12812"/>
                  </a:cubicBezTo>
                  <a:cubicBezTo>
                    <a:pt x="5804" y="6074"/>
                    <a:pt x="13143" y="2272"/>
                    <a:pt x="20248" y="737"/>
                  </a:cubicBezTo>
                  <a:cubicBezTo>
                    <a:pt x="21282" y="511"/>
                    <a:pt x="22347" y="316"/>
                    <a:pt x="23383" y="213"/>
                  </a:cubicBezTo>
                  <a:close/>
                  <a:moveTo>
                    <a:pt x="23509" y="0"/>
                  </a:moveTo>
                  <a:cubicBezTo>
                    <a:pt x="23501" y="0"/>
                    <a:pt x="23493" y="1"/>
                    <a:pt x="23484" y="3"/>
                  </a:cubicBezTo>
                  <a:lnTo>
                    <a:pt x="23484" y="36"/>
                  </a:lnTo>
                  <a:lnTo>
                    <a:pt x="23484" y="36"/>
                  </a:lnTo>
                  <a:cubicBezTo>
                    <a:pt x="23473" y="37"/>
                    <a:pt x="23461" y="37"/>
                    <a:pt x="23450" y="37"/>
                  </a:cubicBezTo>
                  <a:cubicBezTo>
                    <a:pt x="23433" y="37"/>
                    <a:pt x="23417" y="40"/>
                    <a:pt x="23404" y="46"/>
                  </a:cubicBezTo>
                  <a:lnTo>
                    <a:pt x="23404" y="46"/>
                  </a:lnTo>
                  <a:cubicBezTo>
                    <a:pt x="16458" y="892"/>
                    <a:pt x="9389" y="3660"/>
                    <a:pt x="4704" y="9010"/>
                  </a:cubicBezTo>
                  <a:cubicBezTo>
                    <a:pt x="2369" y="11712"/>
                    <a:pt x="868" y="14981"/>
                    <a:pt x="334" y="18517"/>
                  </a:cubicBezTo>
                  <a:cubicBezTo>
                    <a:pt x="67" y="20618"/>
                    <a:pt x="0" y="22786"/>
                    <a:pt x="134" y="24921"/>
                  </a:cubicBezTo>
                  <a:cubicBezTo>
                    <a:pt x="167" y="27256"/>
                    <a:pt x="434" y="29558"/>
                    <a:pt x="968" y="31793"/>
                  </a:cubicBezTo>
                  <a:cubicBezTo>
                    <a:pt x="2936" y="40466"/>
                    <a:pt x="9974" y="46603"/>
                    <a:pt x="18547" y="48338"/>
                  </a:cubicBezTo>
                  <a:cubicBezTo>
                    <a:pt x="20911" y="48845"/>
                    <a:pt x="23317" y="49098"/>
                    <a:pt x="25725" y="49098"/>
                  </a:cubicBezTo>
                  <a:cubicBezTo>
                    <a:pt x="27597" y="49098"/>
                    <a:pt x="29469" y="48945"/>
                    <a:pt x="31323" y="48638"/>
                  </a:cubicBezTo>
                  <a:cubicBezTo>
                    <a:pt x="35125" y="47904"/>
                    <a:pt x="38595" y="46103"/>
                    <a:pt x="41330" y="43401"/>
                  </a:cubicBezTo>
                  <a:cubicBezTo>
                    <a:pt x="44032" y="40766"/>
                    <a:pt x="45800" y="37230"/>
                    <a:pt x="46800" y="33627"/>
                  </a:cubicBezTo>
                  <a:cubicBezTo>
                    <a:pt x="47367" y="31292"/>
                    <a:pt x="47668" y="28924"/>
                    <a:pt x="47668" y="26522"/>
                  </a:cubicBezTo>
                  <a:cubicBezTo>
                    <a:pt x="47834" y="24154"/>
                    <a:pt x="47801" y="21786"/>
                    <a:pt x="47601" y="19451"/>
                  </a:cubicBezTo>
                  <a:cubicBezTo>
                    <a:pt x="47401" y="17382"/>
                    <a:pt x="46900" y="15414"/>
                    <a:pt x="46133" y="13513"/>
                  </a:cubicBezTo>
                  <a:cubicBezTo>
                    <a:pt x="45433" y="12012"/>
                    <a:pt x="44532" y="10611"/>
                    <a:pt x="43498" y="9343"/>
                  </a:cubicBezTo>
                  <a:cubicBezTo>
                    <a:pt x="41730" y="6942"/>
                    <a:pt x="39529" y="4873"/>
                    <a:pt x="36993" y="3239"/>
                  </a:cubicBezTo>
                  <a:cubicBezTo>
                    <a:pt x="33044" y="791"/>
                    <a:pt x="28359" y="36"/>
                    <a:pt x="23753" y="36"/>
                  </a:cubicBezTo>
                  <a:cubicBezTo>
                    <a:pt x="23692" y="36"/>
                    <a:pt x="23631" y="36"/>
                    <a:pt x="23570" y="36"/>
                  </a:cubicBezTo>
                  <a:lnTo>
                    <a:pt x="23570" y="36"/>
                  </a:lnTo>
                  <a:cubicBezTo>
                    <a:pt x="23558" y="15"/>
                    <a:pt x="23538" y="0"/>
                    <a:pt x="235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33"/>
            <p:cNvSpPr/>
            <p:nvPr/>
          </p:nvSpPr>
          <p:spPr>
            <a:xfrm>
              <a:off x="3096787" y="805666"/>
              <a:ext cx="1600599" cy="2221651"/>
            </a:xfrm>
            <a:custGeom>
              <a:rect b="b" l="l" r="r" t="t"/>
              <a:pathLst>
                <a:path extrusionOk="0" h="31457" w="21417">
                  <a:moveTo>
                    <a:pt x="20974" y="0"/>
                  </a:moveTo>
                  <a:cubicBezTo>
                    <a:pt x="17202" y="0"/>
                    <a:pt x="13923" y="1188"/>
                    <a:pt x="10708" y="3072"/>
                  </a:cubicBezTo>
                  <a:cubicBezTo>
                    <a:pt x="7306" y="5040"/>
                    <a:pt x="5004" y="8309"/>
                    <a:pt x="3236" y="11711"/>
                  </a:cubicBezTo>
                  <a:cubicBezTo>
                    <a:pt x="101" y="17782"/>
                    <a:pt x="1" y="26288"/>
                    <a:pt x="5038" y="31425"/>
                  </a:cubicBezTo>
                  <a:cubicBezTo>
                    <a:pt x="5059" y="31447"/>
                    <a:pt x="5083" y="31456"/>
                    <a:pt x="5105" y="31456"/>
                  </a:cubicBezTo>
                  <a:cubicBezTo>
                    <a:pt x="5185" y="31456"/>
                    <a:pt x="5250" y="31337"/>
                    <a:pt x="5171" y="31259"/>
                  </a:cubicBezTo>
                  <a:cubicBezTo>
                    <a:pt x="101" y="26088"/>
                    <a:pt x="401" y="17649"/>
                    <a:pt x="3537" y="11578"/>
                  </a:cubicBezTo>
                  <a:cubicBezTo>
                    <a:pt x="5271" y="8242"/>
                    <a:pt x="7540" y="5207"/>
                    <a:pt x="10809" y="3239"/>
                  </a:cubicBezTo>
                  <a:cubicBezTo>
                    <a:pt x="13954" y="1325"/>
                    <a:pt x="17288" y="200"/>
                    <a:pt x="20965" y="200"/>
                  </a:cubicBezTo>
                  <a:cubicBezTo>
                    <a:pt x="21071" y="200"/>
                    <a:pt x="21177" y="201"/>
                    <a:pt x="21283" y="203"/>
                  </a:cubicBezTo>
                  <a:cubicBezTo>
                    <a:pt x="21416" y="203"/>
                    <a:pt x="21416" y="3"/>
                    <a:pt x="21283" y="3"/>
                  </a:cubicBezTo>
                  <a:cubicBezTo>
                    <a:pt x="21179" y="1"/>
                    <a:pt x="21076" y="0"/>
                    <a:pt x="209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33"/>
            <p:cNvSpPr/>
            <p:nvPr/>
          </p:nvSpPr>
          <p:spPr>
            <a:xfrm>
              <a:off x="4380659" y="1683252"/>
              <a:ext cx="1727724" cy="2193471"/>
            </a:xfrm>
            <a:custGeom>
              <a:rect b="b" l="l" r="r" t="t"/>
              <a:pathLst>
                <a:path extrusionOk="0" h="31058" w="23118">
                  <a:moveTo>
                    <a:pt x="20084" y="1"/>
                  </a:moveTo>
                  <a:cubicBezTo>
                    <a:pt x="20024" y="1"/>
                    <a:pt x="19978" y="44"/>
                    <a:pt x="20015" y="119"/>
                  </a:cubicBezTo>
                  <a:cubicBezTo>
                    <a:pt x="22850" y="7091"/>
                    <a:pt x="22617" y="15397"/>
                    <a:pt x="18414" y="21735"/>
                  </a:cubicBezTo>
                  <a:cubicBezTo>
                    <a:pt x="16246" y="25070"/>
                    <a:pt x="13110" y="27672"/>
                    <a:pt x="9474" y="29240"/>
                  </a:cubicBezTo>
                  <a:cubicBezTo>
                    <a:pt x="8040" y="29740"/>
                    <a:pt x="6572" y="30141"/>
                    <a:pt x="5071" y="30374"/>
                  </a:cubicBezTo>
                  <a:cubicBezTo>
                    <a:pt x="3672" y="30688"/>
                    <a:pt x="2249" y="30856"/>
                    <a:pt x="844" y="30856"/>
                  </a:cubicBezTo>
                  <a:cubicBezTo>
                    <a:pt x="607" y="30856"/>
                    <a:pt x="370" y="30851"/>
                    <a:pt x="134" y="30841"/>
                  </a:cubicBezTo>
                  <a:cubicBezTo>
                    <a:pt x="1" y="30841"/>
                    <a:pt x="1" y="31041"/>
                    <a:pt x="134" y="31041"/>
                  </a:cubicBezTo>
                  <a:cubicBezTo>
                    <a:pt x="401" y="31052"/>
                    <a:pt x="667" y="31058"/>
                    <a:pt x="932" y="31058"/>
                  </a:cubicBezTo>
                  <a:cubicBezTo>
                    <a:pt x="2258" y="31058"/>
                    <a:pt x="3564" y="30919"/>
                    <a:pt x="4871" y="30641"/>
                  </a:cubicBezTo>
                  <a:cubicBezTo>
                    <a:pt x="6539" y="30374"/>
                    <a:pt x="8207" y="29941"/>
                    <a:pt x="9774" y="29340"/>
                  </a:cubicBezTo>
                  <a:cubicBezTo>
                    <a:pt x="13310" y="27906"/>
                    <a:pt x="16279" y="25170"/>
                    <a:pt x="18414" y="22068"/>
                  </a:cubicBezTo>
                  <a:cubicBezTo>
                    <a:pt x="22850" y="15697"/>
                    <a:pt x="23117" y="7124"/>
                    <a:pt x="20215" y="86"/>
                  </a:cubicBezTo>
                  <a:cubicBezTo>
                    <a:pt x="20186" y="27"/>
                    <a:pt x="20131" y="1"/>
                    <a:pt x="200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33"/>
            <p:cNvSpPr/>
            <p:nvPr/>
          </p:nvSpPr>
          <p:spPr>
            <a:xfrm>
              <a:off x="4839383" y="3679962"/>
              <a:ext cx="82358" cy="143793"/>
            </a:xfrm>
            <a:custGeom>
              <a:rect b="b" l="l" r="r" t="t"/>
              <a:pathLst>
                <a:path extrusionOk="0" h="2036" w="1102">
                  <a:moveTo>
                    <a:pt x="599" y="214"/>
                  </a:moveTo>
                  <a:cubicBezTo>
                    <a:pt x="678" y="214"/>
                    <a:pt x="759" y="284"/>
                    <a:pt x="801" y="368"/>
                  </a:cubicBezTo>
                  <a:cubicBezTo>
                    <a:pt x="901" y="501"/>
                    <a:pt x="768" y="868"/>
                    <a:pt x="701" y="1035"/>
                  </a:cubicBezTo>
                  <a:cubicBezTo>
                    <a:pt x="543" y="1287"/>
                    <a:pt x="355" y="1510"/>
                    <a:pt x="194" y="1759"/>
                  </a:cubicBezTo>
                  <a:lnTo>
                    <a:pt x="194" y="1759"/>
                  </a:lnTo>
                  <a:cubicBezTo>
                    <a:pt x="189" y="1257"/>
                    <a:pt x="288" y="779"/>
                    <a:pt x="467" y="301"/>
                  </a:cubicBezTo>
                  <a:cubicBezTo>
                    <a:pt x="505" y="239"/>
                    <a:pt x="552" y="214"/>
                    <a:pt x="599" y="214"/>
                  </a:cubicBezTo>
                  <a:close/>
                  <a:moveTo>
                    <a:pt x="601" y="1"/>
                  </a:moveTo>
                  <a:cubicBezTo>
                    <a:pt x="0" y="1"/>
                    <a:pt x="0" y="1568"/>
                    <a:pt x="0" y="1935"/>
                  </a:cubicBezTo>
                  <a:cubicBezTo>
                    <a:pt x="0" y="2002"/>
                    <a:pt x="50" y="2035"/>
                    <a:pt x="101" y="2035"/>
                  </a:cubicBezTo>
                  <a:cubicBezTo>
                    <a:pt x="149" y="2035"/>
                    <a:pt x="197" y="2004"/>
                    <a:pt x="200" y="1942"/>
                  </a:cubicBezTo>
                  <a:lnTo>
                    <a:pt x="200" y="1942"/>
                  </a:lnTo>
                  <a:cubicBezTo>
                    <a:pt x="221" y="1957"/>
                    <a:pt x="246" y="1965"/>
                    <a:pt x="271" y="1965"/>
                  </a:cubicBezTo>
                  <a:cubicBezTo>
                    <a:pt x="308" y="1965"/>
                    <a:pt x="345" y="1947"/>
                    <a:pt x="367" y="1902"/>
                  </a:cubicBezTo>
                  <a:cubicBezTo>
                    <a:pt x="601" y="1568"/>
                    <a:pt x="834" y="1168"/>
                    <a:pt x="1001" y="768"/>
                  </a:cubicBezTo>
                  <a:cubicBezTo>
                    <a:pt x="1101" y="468"/>
                    <a:pt x="968" y="1"/>
                    <a:pt x="6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33"/>
            <p:cNvSpPr/>
            <p:nvPr/>
          </p:nvSpPr>
          <p:spPr>
            <a:xfrm>
              <a:off x="4986162" y="3774176"/>
              <a:ext cx="137512" cy="75216"/>
            </a:xfrm>
            <a:custGeom>
              <a:rect b="b" l="l" r="r" t="t"/>
              <a:pathLst>
                <a:path extrusionOk="0" h="1065" w="1840">
                  <a:moveTo>
                    <a:pt x="299" y="206"/>
                  </a:moveTo>
                  <a:cubicBezTo>
                    <a:pt x="487" y="238"/>
                    <a:pt x="648" y="269"/>
                    <a:pt x="838" y="301"/>
                  </a:cubicBezTo>
                  <a:cubicBezTo>
                    <a:pt x="1005" y="368"/>
                    <a:pt x="1372" y="468"/>
                    <a:pt x="1472" y="668"/>
                  </a:cubicBezTo>
                  <a:cubicBezTo>
                    <a:pt x="1506" y="802"/>
                    <a:pt x="1305" y="835"/>
                    <a:pt x="1205" y="835"/>
                  </a:cubicBezTo>
                  <a:cubicBezTo>
                    <a:pt x="1072" y="802"/>
                    <a:pt x="972" y="735"/>
                    <a:pt x="838" y="668"/>
                  </a:cubicBezTo>
                  <a:cubicBezTo>
                    <a:pt x="633" y="551"/>
                    <a:pt x="453" y="381"/>
                    <a:pt x="299" y="206"/>
                  </a:cubicBezTo>
                  <a:close/>
                  <a:moveTo>
                    <a:pt x="271" y="1"/>
                  </a:moveTo>
                  <a:cubicBezTo>
                    <a:pt x="208" y="1"/>
                    <a:pt x="175" y="46"/>
                    <a:pt x="172" y="94"/>
                  </a:cubicBezTo>
                  <a:lnTo>
                    <a:pt x="172" y="94"/>
                  </a:lnTo>
                  <a:cubicBezTo>
                    <a:pt x="166" y="93"/>
                    <a:pt x="161" y="93"/>
                    <a:pt x="156" y="93"/>
                  </a:cubicBezTo>
                  <a:cubicBezTo>
                    <a:pt x="80" y="93"/>
                    <a:pt x="0" y="164"/>
                    <a:pt x="71" y="234"/>
                  </a:cubicBezTo>
                  <a:cubicBezTo>
                    <a:pt x="220" y="457"/>
                    <a:pt x="900" y="1065"/>
                    <a:pt x="1337" y="1065"/>
                  </a:cubicBezTo>
                  <a:cubicBezTo>
                    <a:pt x="1489" y="1065"/>
                    <a:pt x="1612" y="991"/>
                    <a:pt x="1672" y="802"/>
                  </a:cubicBezTo>
                  <a:cubicBezTo>
                    <a:pt x="1839" y="234"/>
                    <a:pt x="638" y="1"/>
                    <a:pt x="2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33"/>
            <p:cNvSpPr/>
            <p:nvPr/>
          </p:nvSpPr>
          <p:spPr>
            <a:xfrm>
              <a:off x="5101703" y="3581017"/>
              <a:ext cx="124135" cy="153751"/>
            </a:xfrm>
            <a:custGeom>
              <a:rect b="b" l="l" r="r" t="t"/>
              <a:pathLst>
                <a:path extrusionOk="0" h="2177" w="1661">
                  <a:moveTo>
                    <a:pt x="744" y="200"/>
                  </a:moveTo>
                  <a:cubicBezTo>
                    <a:pt x="1207" y="200"/>
                    <a:pt x="834" y="1391"/>
                    <a:pt x="658" y="1890"/>
                  </a:cubicBezTo>
                  <a:lnTo>
                    <a:pt x="658" y="1890"/>
                  </a:lnTo>
                  <a:cubicBezTo>
                    <a:pt x="527" y="1445"/>
                    <a:pt x="243" y="261"/>
                    <a:pt x="727" y="201"/>
                  </a:cubicBezTo>
                  <a:cubicBezTo>
                    <a:pt x="733" y="200"/>
                    <a:pt x="738" y="200"/>
                    <a:pt x="744" y="200"/>
                  </a:cubicBezTo>
                  <a:close/>
                  <a:moveTo>
                    <a:pt x="802" y="0"/>
                  </a:moveTo>
                  <a:cubicBezTo>
                    <a:pt x="1" y="0"/>
                    <a:pt x="394" y="1607"/>
                    <a:pt x="493" y="2069"/>
                  </a:cubicBezTo>
                  <a:cubicBezTo>
                    <a:pt x="506" y="2120"/>
                    <a:pt x="543" y="2142"/>
                    <a:pt x="582" y="2142"/>
                  </a:cubicBezTo>
                  <a:cubicBezTo>
                    <a:pt x="591" y="2142"/>
                    <a:pt x="600" y="2140"/>
                    <a:pt x="609" y="2138"/>
                  </a:cubicBezTo>
                  <a:lnTo>
                    <a:pt x="609" y="2138"/>
                  </a:lnTo>
                  <a:cubicBezTo>
                    <a:pt x="631" y="2162"/>
                    <a:pt x="668" y="2177"/>
                    <a:pt x="706" y="2177"/>
                  </a:cubicBezTo>
                  <a:cubicBezTo>
                    <a:pt x="752" y="2177"/>
                    <a:pt x="800" y="2156"/>
                    <a:pt x="827" y="2102"/>
                  </a:cubicBezTo>
                  <a:cubicBezTo>
                    <a:pt x="927" y="1735"/>
                    <a:pt x="1661" y="34"/>
                    <a:pt x="827" y="1"/>
                  </a:cubicBezTo>
                  <a:cubicBezTo>
                    <a:pt x="818" y="0"/>
                    <a:pt x="810" y="0"/>
                    <a:pt x="8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33"/>
            <p:cNvSpPr/>
            <p:nvPr/>
          </p:nvSpPr>
          <p:spPr>
            <a:xfrm>
              <a:off x="5266269" y="3656373"/>
              <a:ext cx="159036" cy="61444"/>
            </a:xfrm>
            <a:custGeom>
              <a:rect b="b" l="l" r="r" t="t"/>
              <a:pathLst>
                <a:path extrusionOk="0" h="870" w="2128">
                  <a:moveTo>
                    <a:pt x="1248" y="222"/>
                  </a:moveTo>
                  <a:cubicBezTo>
                    <a:pt x="1385" y="222"/>
                    <a:pt x="1514" y="252"/>
                    <a:pt x="1660" y="301"/>
                  </a:cubicBezTo>
                  <a:cubicBezTo>
                    <a:pt x="1727" y="368"/>
                    <a:pt x="1861" y="568"/>
                    <a:pt x="1694" y="635"/>
                  </a:cubicBezTo>
                  <a:cubicBezTo>
                    <a:pt x="1627" y="643"/>
                    <a:pt x="1560" y="647"/>
                    <a:pt x="1494" y="647"/>
                  </a:cubicBezTo>
                  <a:cubicBezTo>
                    <a:pt x="1293" y="647"/>
                    <a:pt x="1093" y="610"/>
                    <a:pt x="893" y="535"/>
                  </a:cubicBezTo>
                  <a:cubicBezTo>
                    <a:pt x="680" y="474"/>
                    <a:pt x="466" y="385"/>
                    <a:pt x="252" y="268"/>
                  </a:cubicBezTo>
                  <a:lnTo>
                    <a:pt x="252" y="268"/>
                  </a:lnTo>
                  <a:cubicBezTo>
                    <a:pt x="537" y="267"/>
                    <a:pt x="802" y="264"/>
                    <a:pt x="1093" y="235"/>
                  </a:cubicBezTo>
                  <a:cubicBezTo>
                    <a:pt x="1147" y="226"/>
                    <a:pt x="1198" y="222"/>
                    <a:pt x="1248" y="222"/>
                  </a:cubicBezTo>
                  <a:close/>
                  <a:moveTo>
                    <a:pt x="1174" y="1"/>
                  </a:moveTo>
                  <a:cubicBezTo>
                    <a:pt x="864" y="1"/>
                    <a:pt x="555" y="72"/>
                    <a:pt x="245" y="72"/>
                  </a:cubicBezTo>
                  <a:cubicBezTo>
                    <a:pt x="206" y="72"/>
                    <a:pt x="166" y="70"/>
                    <a:pt x="126" y="68"/>
                  </a:cubicBezTo>
                  <a:cubicBezTo>
                    <a:pt x="25" y="68"/>
                    <a:pt x="1" y="182"/>
                    <a:pt x="52" y="238"/>
                  </a:cubicBezTo>
                  <a:lnTo>
                    <a:pt x="52" y="238"/>
                  </a:lnTo>
                  <a:cubicBezTo>
                    <a:pt x="18" y="275"/>
                    <a:pt x="9" y="334"/>
                    <a:pt x="59" y="368"/>
                  </a:cubicBezTo>
                  <a:cubicBezTo>
                    <a:pt x="359" y="568"/>
                    <a:pt x="693" y="735"/>
                    <a:pt x="1027" y="802"/>
                  </a:cubicBezTo>
                  <a:cubicBezTo>
                    <a:pt x="1175" y="820"/>
                    <a:pt x="1386" y="870"/>
                    <a:pt x="1572" y="870"/>
                  </a:cubicBezTo>
                  <a:cubicBezTo>
                    <a:pt x="1720" y="870"/>
                    <a:pt x="1853" y="838"/>
                    <a:pt x="1927" y="735"/>
                  </a:cubicBezTo>
                  <a:cubicBezTo>
                    <a:pt x="2127" y="501"/>
                    <a:pt x="1861" y="135"/>
                    <a:pt x="1627" y="68"/>
                  </a:cubicBezTo>
                  <a:cubicBezTo>
                    <a:pt x="1476" y="17"/>
                    <a:pt x="1325" y="1"/>
                    <a:pt x="1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33"/>
            <p:cNvSpPr/>
            <p:nvPr/>
          </p:nvSpPr>
          <p:spPr>
            <a:xfrm>
              <a:off x="5333008" y="3450502"/>
              <a:ext cx="87290" cy="144852"/>
            </a:xfrm>
            <a:custGeom>
              <a:rect b="b" l="l" r="r" t="t"/>
              <a:pathLst>
                <a:path extrusionOk="0" h="2051" w="1168">
                  <a:moveTo>
                    <a:pt x="511" y="236"/>
                  </a:moveTo>
                  <a:cubicBezTo>
                    <a:pt x="923" y="579"/>
                    <a:pt x="817" y="1308"/>
                    <a:pt x="802" y="1815"/>
                  </a:cubicBezTo>
                  <a:lnTo>
                    <a:pt x="802" y="1815"/>
                  </a:lnTo>
                  <a:cubicBezTo>
                    <a:pt x="493" y="1460"/>
                    <a:pt x="284" y="672"/>
                    <a:pt x="511" y="236"/>
                  </a:cubicBezTo>
                  <a:close/>
                  <a:moveTo>
                    <a:pt x="476" y="0"/>
                  </a:moveTo>
                  <a:cubicBezTo>
                    <a:pt x="431" y="0"/>
                    <a:pt x="391" y="24"/>
                    <a:pt x="367" y="47"/>
                  </a:cubicBezTo>
                  <a:cubicBezTo>
                    <a:pt x="0" y="548"/>
                    <a:pt x="300" y="1649"/>
                    <a:pt x="734" y="2015"/>
                  </a:cubicBezTo>
                  <a:cubicBezTo>
                    <a:pt x="759" y="2040"/>
                    <a:pt x="788" y="2051"/>
                    <a:pt x="816" y="2051"/>
                  </a:cubicBezTo>
                  <a:cubicBezTo>
                    <a:pt x="860" y="2051"/>
                    <a:pt x="900" y="2024"/>
                    <a:pt x="913" y="1988"/>
                  </a:cubicBezTo>
                  <a:lnTo>
                    <a:pt x="913" y="1988"/>
                  </a:lnTo>
                  <a:cubicBezTo>
                    <a:pt x="951" y="1981"/>
                    <a:pt x="987" y="1957"/>
                    <a:pt x="1001" y="1915"/>
                  </a:cubicBezTo>
                  <a:cubicBezTo>
                    <a:pt x="1001" y="1282"/>
                    <a:pt x="1168" y="381"/>
                    <a:pt x="534" y="14"/>
                  </a:cubicBezTo>
                  <a:cubicBezTo>
                    <a:pt x="514" y="4"/>
                    <a:pt x="495" y="0"/>
                    <a:pt x="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33"/>
            <p:cNvSpPr/>
            <p:nvPr/>
          </p:nvSpPr>
          <p:spPr>
            <a:xfrm>
              <a:off x="5499667" y="3487085"/>
              <a:ext cx="146406" cy="63492"/>
            </a:xfrm>
            <a:custGeom>
              <a:rect b="b" l="l" r="r" t="t"/>
              <a:pathLst>
                <a:path extrusionOk="0" h="899" w="1959">
                  <a:moveTo>
                    <a:pt x="1164" y="199"/>
                  </a:moveTo>
                  <a:cubicBezTo>
                    <a:pt x="1461" y="199"/>
                    <a:pt x="1701" y="265"/>
                    <a:pt x="1640" y="463"/>
                  </a:cubicBezTo>
                  <a:cubicBezTo>
                    <a:pt x="1596" y="625"/>
                    <a:pt x="1452" y="686"/>
                    <a:pt x="1269" y="686"/>
                  </a:cubicBezTo>
                  <a:cubicBezTo>
                    <a:pt x="950" y="686"/>
                    <a:pt x="514" y="500"/>
                    <a:pt x="301" y="347"/>
                  </a:cubicBezTo>
                  <a:lnTo>
                    <a:pt x="301" y="347"/>
                  </a:lnTo>
                  <a:cubicBezTo>
                    <a:pt x="444" y="278"/>
                    <a:pt x="838" y="199"/>
                    <a:pt x="1164" y="199"/>
                  </a:cubicBezTo>
                  <a:close/>
                  <a:moveTo>
                    <a:pt x="1160" y="0"/>
                  </a:moveTo>
                  <a:cubicBezTo>
                    <a:pt x="754" y="0"/>
                    <a:pt x="303" y="98"/>
                    <a:pt x="172" y="163"/>
                  </a:cubicBezTo>
                  <a:cubicBezTo>
                    <a:pt x="135" y="182"/>
                    <a:pt x="118" y="208"/>
                    <a:pt x="116" y="235"/>
                  </a:cubicBezTo>
                  <a:lnTo>
                    <a:pt x="116" y="235"/>
                  </a:lnTo>
                  <a:cubicBezTo>
                    <a:pt x="47" y="255"/>
                    <a:pt x="1" y="359"/>
                    <a:pt x="72" y="430"/>
                  </a:cubicBezTo>
                  <a:cubicBezTo>
                    <a:pt x="287" y="664"/>
                    <a:pt x="799" y="899"/>
                    <a:pt x="1227" y="899"/>
                  </a:cubicBezTo>
                  <a:cubicBezTo>
                    <a:pt x="1530" y="899"/>
                    <a:pt x="1790" y="781"/>
                    <a:pt x="1873" y="463"/>
                  </a:cubicBezTo>
                  <a:cubicBezTo>
                    <a:pt x="1958" y="106"/>
                    <a:pt x="1583" y="0"/>
                    <a:pt x="11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33"/>
            <p:cNvSpPr/>
            <p:nvPr/>
          </p:nvSpPr>
          <p:spPr>
            <a:xfrm>
              <a:off x="5559828" y="3240887"/>
              <a:ext cx="68607" cy="159401"/>
            </a:xfrm>
            <a:custGeom>
              <a:rect b="b" l="l" r="r" t="t"/>
              <a:pathLst>
                <a:path extrusionOk="0" h="2257" w="918">
                  <a:moveTo>
                    <a:pt x="362" y="228"/>
                  </a:moveTo>
                  <a:cubicBezTo>
                    <a:pt x="409" y="228"/>
                    <a:pt x="460" y="266"/>
                    <a:pt x="501" y="347"/>
                  </a:cubicBezTo>
                  <a:cubicBezTo>
                    <a:pt x="718" y="780"/>
                    <a:pt x="649" y="1323"/>
                    <a:pt x="668" y="1816"/>
                  </a:cubicBezTo>
                  <a:lnTo>
                    <a:pt x="668" y="1816"/>
                  </a:lnTo>
                  <a:cubicBezTo>
                    <a:pt x="540" y="1568"/>
                    <a:pt x="429" y="1307"/>
                    <a:pt x="334" y="1047"/>
                  </a:cubicBezTo>
                  <a:cubicBezTo>
                    <a:pt x="268" y="847"/>
                    <a:pt x="234" y="647"/>
                    <a:pt x="234" y="447"/>
                  </a:cubicBezTo>
                  <a:cubicBezTo>
                    <a:pt x="234" y="308"/>
                    <a:pt x="293" y="228"/>
                    <a:pt x="362" y="228"/>
                  </a:cubicBezTo>
                  <a:close/>
                  <a:moveTo>
                    <a:pt x="308" y="1"/>
                  </a:moveTo>
                  <a:cubicBezTo>
                    <a:pt x="1" y="1"/>
                    <a:pt x="3" y="467"/>
                    <a:pt x="34" y="680"/>
                  </a:cubicBezTo>
                  <a:cubicBezTo>
                    <a:pt x="134" y="1214"/>
                    <a:pt x="334" y="1748"/>
                    <a:pt x="668" y="2215"/>
                  </a:cubicBezTo>
                  <a:cubicBezTo>
                    <a:pt x="687" y="2244"/>
                    <a:pt x="715" y="2256"/>
                    <a:pt x="744" y="2256"/>
                  </a:cubicBezTo>
                  <a:cubicBezTo>
                    <a:pt x="778" y="2256"/>
                    <a:pt x="812" y="2239"/>
                    <a:pt x="832" y="2213"/>
                  </a:cubicBezTo>
                  <a:lnTo>
                    <a:pt x="832" y="2213"/>
                  </a:lnTo>
                  <a:cubicBezTo>
                    <a:pt x="879" y="2194"/>
                    <a:pt x="917" y="2146"/>
                    <a:pt x="901" y="2081"/>
                  </a:cubicBezTo>
                  <a:cubicBezTo>
                    <a:pt x="835" y="1714"/>
                    <a:pt x="868" y="1281"/>
                    <a:pt x="835" y="914"/>
                  </a:cubicBezTo>
                  <a:cubicBezTo>
                    <a:pt x="801" y="614"/>
                    <a:pt x="768" y="113"/>
                    <a:pt x="401" y="13"/>
                  </a:cubicBezTo>
                  <a:cubicBezTo>
                    <a:pt x="367" y="5"/>
                    <a:pt x="336" y="1"/>
                    <a:pt x="3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33"/>
            <p:cNvSpPr/>
            <p:nvPr/>
          </p:nvSpPr>
          <p:spPr>
            <a:xfrm>
              <a:off x="5713932" y="3236649"/>
              <a:ext cx="152534" cy="71473"/>
            </a:xfrm>
            <a:custGeom>
              <a:rect b="b" l="l" r="r" t="t"/>
              <a:pathLst>
                <a:path extrusionOk="0" h="1012" w="2041">
                  <a:moveTo>
                    <a:pt x="1437" y="207"/>
                  </a:moveTo>
                  <a:cubicBezTo>
                    <a:pt x="1634" y="207"/>
                    <a:pt x="1775" y="278"/>
                    <a:pt x="1775" y="474"/>
                  </a:cubicBezTo>
                  <a:cubicBezTo>
                    <a:pt x="1775" y="715"/>
                    <a:pt x="1558" y="795"/>
                    <a:pt x="1280" y="795"/>
                  </a:cubicBezTo>
                  <a:cubicBezTo>
                    <a:pt x="962" y="795"/>
                    <a:pt x="564" y="691"/>
                    <a:pt x="316" y="607"/>
                  </a:cubicBezTo>
                  <a:lnTo>
                    <a:pt x="316" y="607"/>
                  </a:lnTo>
                  <a:cubicBezTo>
                    <a:pt x="538" y="442"/>
                    <a:pt x="1079" y="207"/>
                    <a:pt x="1437" y="207"/>
                  </a:cubicBezTo>
                  <a:close/>
                  <a:moveTo>
                    <a:pt x="1452" y="0"/>
                  </a:moveTo>
                  <a:cubicBezTo>
                    <a:pt x="957" y="0"/>
                    <a:pt x="267" y="326"/>
                    <a:pt x="74" y="540"/>
                  </a:cubicBezTo>
                  <a:cubicBezTo>
                    <a:pt x="72" y="542"/>
                    <a:pt x="71" y="545"/>
                    <a:pt x="69" y="547"/>
                  </a:cubicBezTo>
                  <a:lnTo>
                    <a:pt x="69" y="547"/>
                  </a:lnTo>
                  <a:cubicBezTo>
                    <a:pt x="0" y="586"/>
                    <a:pt x="2" y="721"/>
                    <a:pt x="107" y="774"/>
                  </a:cubicBezTo>
                  <a:cubicBezTo>
                    <a:pt x="344" y="858"/>
                    <a:pt x="855" y="1011"/>
                    <a:pt x="1284" y="1011"/>
                  </a:cubicBezTo>
                  <a:cubicBezTo>
                    <a:pt x="1701" y="1011"/>
                    <a:pt x="2041" y="867"/>
                    <a:pt x="1975" y="373"/>
                  </a:cubicBezTo>
                  <a:cubicBezTo>
                    <a:pt x="1939" y="100"/>
                    <a:pt x="1726" y="0"/>
                    <a:pt x="14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33"/>
            <p:cNvSpPr/>
            <p:nvPr/>
          </p:nvSpPr>
          <p:spPr>
            <a:xfrm>
              <a:off x="5706907" y="3026257"/>
              <a:ext cx="107917" cy="142733"/>
            </a:xfrm>
            <a:custGeom>
              <a:rect b="b" l="l" r="r" t="t"/>
              <a:pathLst>
                <a:path extrusionOk="0" h="2021" w="1444">
                  <a:moveTo>
                    <a:pt x="686" y="281"/>
                  </a:moveTo>
                  <a:cubicBezTo>
                    <a:pt x="980" y="644"/>
                    <a:pt x="1147" y="1105"/>
                    <a:pt x="1169" y="1599"/>
                  </a:cubicBezTo>
                  <a:lnTo>
                    <a:pt x="1169" y="1599"/>
                  </a:lnTo>
                  <a:cubicBezTo>
                    <a:pt x="861" y="1216"/>
                    <a:pt x="438" y="662"/>
                    <a:pt x="686" y="281"/>
                  </a:cubicBezTo>
                  <a:close/>
                  <a:moveTo>
                    <a:pt x="672" y="0"/>
                  </a:moveTo>
                  <a:cubicBezTo>
                    <a:pt x="643" y="0"/>
                    <a:pt x="618" y="17"/>
                    <a:pt x="601" y="50"/>
                  </a:cubicBezTo>
                  <a:cubicBezTo>
                    <a:pt x="1" y="617"/>
                    <a:pt x="868" y="1518"/>
                    <a:pt x="1235" y="1985"/>
                  </a:cubicBezTo>
                  <a:cubicBezTo>
                    <a:pt x="1252" y="2010"/>
                    <a:pt x="1275" y="2020"/>
                    <a:pt x="1298" y="2020"/>
                  </a:cubicBezTo>
                  <a:cubicBezTo>
                    <a:pt x="1368" y="2020"/>
                    <a:pt x="1443" y="1926"/>
                    <a:pt x="1368" y="1851"/>
                  </a:cubicBezTo>
                  <a:cubicBezTo>
                    <a:pt x="1402" y="1184"/>
                    <a:pt x="1168" y="550"/>
                    <a:pt x="768" y="50"/>
                  </a:cubicBezTo>
                  <a:cubicBezTo>
                    <a:pt x="735" y="17"/>
                    <a:pt x="701" y="0"/>
                    <a:pt x="6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33"/>
            <p:cNvSpPr/>
            <p:nvPr/>
          </p:nvSpPr>
          <p:spPr>
            <a:xfrm>
              <a:off x="5854434" y="2957327"/>
              <a:ext cx="179140" cy="111164"/>
            </a:xfrm>
            <a:custGeom>
              <a:rect b="b" l="l" r="r" t="t"/>
              <a:pathLst>
                <a:path extrusionOk="0" h="1574" w="2397">
                  <a:moveTo>
                    <a:pt x="1466" y="225"/>
                  </a:moveTo>
                  <a:cubicBezTo>
                    <a:pt x="1511" y="225"/>
                    <a:pt x="1554" y="236"/>
                    <a:pt x="1596" y="259"/>
                  </a:cubicBezTo>
                  <a:cubicBezTo>
                    <a:pt x="2096" y="526"/>
                    <a:pt x="1262" y="926"/>
                    <a:pt x="1096" y="1026"/>
                  </a:cubicBezTo>
                  <a:cubicBezTo>
                    <a:pt x="835" y="1130"/>
                    <a:pt x="595" y="1194"/>
                    <a:pt x="360" y="1280"/>
                  </a:cubicBezTo>
                  <a:lnTo>
                    <a:pt x="360" y="1280"/>
                  </a:lnTo>
                  <a:cubicBezTo>
                    <a:pt x="491" y="1126"/>
                    <a:pt x="610" y="959"/>
                    <a:pt x="729" y="793"/>
                  </a:cubicBezTo>
                  <a:cubicBezTo>
                    <a:pt x="872" y="620"/>
                    <a:pt x="1189" y="225"/>
                    <a:pt x="1466" y="225"/>
                  </a:cubicBezTo>
                  <a:close/>
                  <a:moveTo>
                    <a:pt x="1470" y="0"/>
                  </a:moveTo>
                  <a:cubicBezTo>
                    <a:pt x="948" y="0"/>
                    <a:pt x="302" y="1053"/>
                    <a:pt x="62" y="1293"/>
                  </a:cubicBezTo>
                  <a:cubicBezTo>
                    <a:pt x="1" y="1354"/>
                    <a:pt x="26" y="1439"/>
                    <a:pt x="78" y="1474"/>
                  </a:cubicBezTo>
                  <a:lnTo>
                    <a:pt x="78" y="1474"/>
                  </a:lnTo>
                  <a:cubicBezTo>
                    <a:pt x="71" y="1526"/>
                    <a:pt x="96" y="1573"/>
                    <a:pt x="145" y="1573"/>
                  </a:cubicBezTo>
                  <a:cubicBezTo>
                    <a:pt x="160" y="1573"/>
                    <a:pt x="176" y="1569"/>
                    <a:pt x="195" y="1560"/>
                  </a:cubicBezTo>
                  <a:cubicBezTo>
                    <a:pt x="662" y="1393"/>
                    <a:pt x="2397" y="1026"/>
                    <a:pt x="1829" y="226"/>
                  </a:cubicBezTo>
                  <a:cubicBezTo>
                    <a:pt x="1723" y="66"/>
                    <a:pt x="1600" y="0"/>
                    <a:pt x="14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33"/>
            <p:cNvSpPr/>
            <p:nvPr/>
          </p:nvSpPr>
          <p:spPr>
            <a:xfrm>
              <a:off x="5861459" y="2739096"/>
              <a:ext cx="90952" cy="117661"/>
            </a:xfrm>
            <a:custGeom>
              <a:rect b="b" l="l" r="r" t="t"/>
              <a:pathLst>
                <a:path extrusionOk="0" h="1666" w="1217">
                  <a:moveTo>
                    <a:pt x="262" y="211"/>
                  </a:moveTo>
                  <a:cubicBezTo>
                    <a:pt x="624" y="274"/>
                    <a:pt x="804" y="934"/>
                    <a:pt x="925" y="1294"/>
                  </a:cubicBezTo>
                  <a:lnTo>
                    <a:pt x="925" y="1294"/>
                  </a:lnTo>
                  <a:cubicBezTo>
                    <a:pt x="594" y="1003"/>
                    <a:pt x="364" y="628"/>
                    <a:pt x="262" y="211"/>
                  </a:cubicBezTo>
                  <a:close/>
                  <a:moveTo>
                    <a:pt x="195" y="1"/>
                  </a:moveTo>
                  <a:cubicBezTo>
                    <a:pt x="154" y="1"/>
                    <a:pt x="112" y="5"/>
                    <a:pt x="68" y="13"/>
                  </a:cubicBezTo>
                  <a:cubicBezTo>
                    <a:pt x="34" y="13"/>
                    <a:pt x="1" y="80"/>
                    <a:pt x="1" y="113"/>
                  </a:cubicBezTo>
                  <a:cubicBezTo>
                    <a:pt x="134" y="747"/>
                    <a:pt x="468" y="1281"/>
                    <a:pt x="1002" y="1648"/>
                  </a:cubicBezTo>
                  <a:cubicBezTo>
                    <a:pt x="1020" y="1660"/>
                    <a:pt x="1040" y="1666"/>
                    <a:pt x="1060" y="1666"/>
                  </a:cubicBezTo>
                  <a:cubicBezTo>
                    <a:pt x="1143" y="1666"/>
                    <a:pt x="1216" y="1562"/>
                    <a:pt x="1135" y="1481"/>
                  </a:cubicBezTo>
                  <a:lnTo>
                    <a:pt x="1168" y="1481"/>
                  </a:lnTo>
                  <a:cubicBezTo>
                    <a:pt x="1153" y="1471"/>
                    <a:pt x="1137" y="1460"/>
                    <a:pt x="1122" y="1449"/>
                  </a:cubicBezTo>
                  <a:lnTo>
                    <a:pt x="1122" y="1449"/>
                  </a:lnTo>
                  <a:cubicBezTo>
                    <a:pt x="1170" y="1419"/>
                    <a:pt x="1201" y="1363"/>
                    <a:pt x="1168" y="1314"/>
                  </a:cubicBezTo>
                  <a:cubicBezTo>
                    <a:pt x="950" y="877"/>
                    <a:pt x="790" y="1"/>
                    <a:pt x="1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33"/>
            <p:cNvSpPr/>
            <p:nvPr/>
          </p:nvSpPr>
          <p:spPr>
            <a:xfrm>
              <a:off x="5980138" y="2607239"/>
              <a:ext cx="113298" cy="113565"/>
            </a:xfrm>
            <a:custGeom>
              <a:rect b="b" l="l" r="r" t="t"/>
              <a:pathLst>
                <a:path extrusionOk="0" h="1608" w="1516">
                  <a:moveTo>
                    <a:pt x="1054" y="0"/>
                  </a:moveTo>
                  <a:cubicBezTo>
                    <a:pt x="841" y="0"/>
                    <a:pt x="689" y="244"/>
                    <a:pt x="581" y="379"/>
                  </a:cubicBezTo>
                  <a:cubicBezTo>
                    <a:pt x="381" y="646"/>
                    <a:pt x="181" y="946"/>
                    <a:pt x="47" y="1246"/>
                  </a:cubicBezTo>
                  <a:cubicBezTo>
                    <a:pt x="0" y="1317"/>
                    <a:pt x="70" y="1388"/>
                    <a:pt x="138" y="1388"/>
                  </a:cubicBezTo>
                  <a:cubicBezTo>
                    <a:pt x="167" y="1388"/>
                    <a:pt x="195" y="1376"/>
                    <a:pt x="214" y="1346"/>
                  </a:cubicBezTo>
                  <a:cubicBezTo>
                    <a:pt x="314" y="1146"/>
                    <a:pt x="414" y="980"/>
                    <a:pt x="548" y="813"/>
                  </a:cubicBezTo>
                  <a:cubicBezTo>
                    <a:pt x="648" y="613"/>
                    <a:pt x="815" y="312"/>
                    <a:pt x="1048" y="212"/>
                  </a:cubicBezTo>
                  <a:cubicBezTo>
                    <a:pt x="1057" y="210"/>
                    <a:pt x="1065" y="209"/>
                    <a:pt x="1073" y="209"/>
                  </a:cubicBezTo>
                  <a:cubicBezTo>
                    <a:pt x="1182" y="209"/>
                    <a:pt x="1182" y="417"/>
                    <a:pt x="1182" y="479"/>
                  </a:cubicBezTo>
                  <a:cubicBezTo>
                    <a:pt x="1148" y="646"/>
                    <a:pt x="1048" y="813"/>
                    <a:pt x="915" y="913"/>
                  </a:cubicBezTo>
                  <a:cubicBezTo>
                    <a:pt x="681" y="1113"/>
                    <a:pt x="414" y="1280"/>
                    <a:pt x="147" y="1413"/>
                  </a:cubicBezTo>
                  <a:cubicBezTo>
                    <a:pt x="67" y="1467"/>
                    <a:pt x="116" y="1607"/>
                    <a:pt x="191" y="1607"/>
                  </a:cubicBezTo>
                  <a:cubicBezTo>
                    <a:pt x="209" y="1607"/>
                    <a:pt x="228" y="1599"/>
                    <a:pt x="248" y="1580"/>
                  </a:cubicBezTo>
                  <a:cubicBezTo>
                    <a:pt x="614" y="1413"/>
                    <a:pt x="948" y="1180"/>
                    <a:pt x="1215" y="913"/>
                  </a:cubicBezTo>
                  <a:cubicBezTo>
                    <a:pt x="1382" y="713"/>
                    <a:pt x="1515" y="246"/>
                    <a:pt x="1215" y="46"/>
                  </a:cubicBezTo>
                  <a:cubicBezTo>
                    <a:pt x="1158" y="14"/>
                    <a:pt x="1104" y="0"/>
                    <a:pt x="10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33"/>
            <p:cNvSpPr/>
            <p:nvPr/>
          </p:nvSpPr>
          <p:spPr>
            <a:xfrm>
              <a:off x="5876480" y="2364360"/>
              <a:ext cx="146705" cy="118933"/>
            </a:xfrm>
            <a:custGeom>
              <a:rect b="b" l="l" r="r" t="t"/>
              <a:pathLst>
                <a:path extrusionOk="0" h="1684" w="1963">
                  <a:moveTo>
                    <a:pt x="587" y="222"/>
                  </a:moveTo>
                  <a:cubicBezTo>
                    <a:pt x="892" y="222"/>
                    <a:pt x="1422" y="1051"/>
                    <a:pt x="1667" y="1430"/>
                  </a:cubicBezTo>
                  <a:lnTo>
                    <a:pt x="1667" y="1430"/>
                  </a:lnTo>
                  <a:cubicBezTo>
                    <a:pt x="1128" y="1254"/>
                    <a:pt x="90" y="718"/>
                    <a:pt x="467" y="282"/>
                  </a:cubicBezTo>
                  <a:cubicBezTo>
                    <a:pt x="501" y="241"/>
                    <a:pt x="541" y="222"/>
                    <a:pt x="587" y="222"/>
                  </a:cubicBezTo>
                  <a:close/>
                  <a:moveTo>
                    <a:pt x="580" y="0"/>
                  </a:moveTo>
                  <a:cubicBezTo>
                    <a:pt x="459" y="0"/>
                    <a:pt x="341" y="63"/>
                    <a:pt x="234" y="215"/>
                  </a:cubicBezTo>
                  <a:cubicBezTo>
                    <a:pt x="0" y="582"/>
                    <a:pt x="400" y="949"/>
                    <a:pt x="634" y="1149"/>
                  </a:cubicBezTo>
                  <a:cubicBezTo>
                    <a:pt x="1001" y="1416"/>
                    <a:pt x="1401" y="1616"/>
                    <a:pt x="1835" y="1683"/>
                  </a:cubicBezTo>
                  <a:cubicBezTo>
                    <a:pt x="1915" y="1683"/>
                    <a:pt x="1947" y="1610"/>
                    <a:pt x="1930" y="1553"/>
                  </a:cubicBezTo>
                  <a:lnTo>
                    <a:pt x="1930" y="1553"/>
                  </a:lnTo>
                  <a:cubicBezTo>
                    <a:pt x="1956" y="1512"/>
                    <a:pt x="1963" y="1458"/>
                    <a:pt x="1935" y="1416"/>
                  </a:cubicBezTo>
                  <a:cubicBezTo>
                    <a:pt x="1692" y="1146"/>
                    <a:pt x="1098" y="0"/>
                    <a:pt x="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33"/>
            <p:cNvSpPr/>
            <p:nvPr/>
          </p:nvSpPr>
          <p:spPr>
            <a:xfrm>
              <a:off x="6019673" y="2241896"/>
              <a:ext cx="108665" cy="147747"/>
            </a:xfrm>
            <a:custGeom>
              <a:rect b="b" l="l" r="r" t="t"/>
              <a:pathLst>
                <a:path extrusionOk="0" h="2092" w="1454">
                  <a:moveTo>
                    <a:pt x="900" y="279"/>
                  </a:moveTo>
                  <a:cubicBezTo>
                    <a:pt x="1121" y="826"/>
                    <a:pt x="551" y="1346"/>
                    <a:pt x="234" y="1818"/>
                  </a:cubicBezTo>
                  <a:lnTo>
                    <a:pt x="234" y="1818"/>
                  </a:lnTo>
                  <a:cubicBezTo>
                    <a:pt x="355" y="1293"/>
                    <a:pt x="487" y="625"/>
                    <a:pt x="900" y="279"/>
                  </a:cubicBezTo>
                  <a:close/>
                  <a:moveTo>
                    <a:pt x="944" y="1"/>
                  </a:moveTo>
                  <a:cubicBezTo>
                    <a:pt x="925" y="1"/>
                    <a:pt x="906" y="5"/>
                    <a:pt x="886" y="15"/>
                  </a:cubicBezTo>
                  <a:cubicBezTo>
                    <a:pt x="319" y="415"/>
                    <a:pt x="152" y="1182"/>
                    <a:pt x="19" y="1816"/>
                  </a:cubicBezTo>
                  <a:cubicBezTo>
                    <a:pt x="0" y="1891"/>
                    <a:pt x="55" y="1934"/>
                    <a:pt x="113" y="1934"/>
                  </a:cubicBezTo>
                  <a:cubicBezTo>
                    <a:pt x="132" y="1934"/>
                    <a:pt x="152" y="1929"/>
                    <a:pt x="170" y="1919"/>
                  </a:cubicBezTo>
                  <a:lnTo>
                    <a:pt x="170" y="1919"/>
                  </a:lnTo>
                  <a:cubicBezTo>
                    <a:pt x="164" y="1929"/>
                    <a:pt x="158" y="1939"/>
                    <a:pt x="152" y="1949"/>
                  </a:cubicBezTo>
                  <a:cubicBezTo>
                    <a:pt x="105" y="2020"/>
                    <a:pt x="175" y="2091"/>
                    <a:pt x="243" y="2091"/>
                  </a:cubicBezTo>
                  <a:cubicBezTo>
                    <a:pt x="271" y="2091"/>
                    <a:pt x="299" y="2079"/>
                    <a:pt x="319" y="2050"/>
                  </a:cubicBezTo>
                  <a:cubicBezTo>
                    <a:pt x="686" y="1449"/>
                    <a:pt x="1453" y="815"/>
                    <a:pt x="1053" y="48"/>
                  </a:cubicBezTo>
                  <a:cubicBezTo>
                    <a:pt x="1029" y="25"/>
                    <a:pt x="989" y="1"/>
                    <a:pt x="9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33"/>
            <p:cNvSpPr/>
            <p:nvPr/>
          </p:nvSpPr>
          <p:spPr>
            <a:xfrm>
              <a:off x="5844045" y="2014554"/>
              <a:ext cx="174581" cy="136518"/>
            </a:xfrm>
            <a:custGeom>
              <a:rect b="b" l="l" r="r" t="t"/>
              <a:pathLst>
                <a:path extrusionOk="0" h="1933" w="2336">
                  <a:moveTo>
                    <a:pt x="609" y="221"/>
                  </a:moveTo>
                  <a:cubicBezTo>
                    <a:pt x="626" y="221"/>
                    <a:pt x="646" y="224"/>
                    <a:pt x="668" y="232"/>
                  </a:cubicBezTo>
                  <a:cubicBezTo>
                    <a:pt x="1034" y="398"/>
                    <a:pt x="1335" y="665"/>
                    <a:pt x="1535" y="965"/>
                  </a:cubicBezTo>
                  <a:cubicBezTo>
                    <a:pt x="1735" y="1199"/>
                    <a:pt x="1935" y="1432"/>
                    <a:pt x="2069" y="1699"/>
                  </a:cubicBezTo>
                  <a:cubicBezTo>
                    <a:pt x="2071" y="1704"/>
                    <a:pt x="2074" y="1709"/>
                    <a:pt x="2076" y="1713"/>
                  </a:cubicBezTo>
                  <a:lnTo>
                    <a:pt x="2076" y="1713"/>
                  </a:lnTo>
                  <a:cubicBezTo>
                    <a:pt x="1629" y="1631"/>
                    <a:pt x="1237" y="1438"/>
                    <a:pt x="901" y="1132"/>
                  </a:cubicBezTo>
                  <a:cubicBezTo>
                    <a:pt x="701" y="999"/>
                    <a:pt x="567" y="799"/>
                    <a:pt x="467" y="599"/>
                  </a:cubicBezTo>
                  <a:cubicBezTo>
                    <a:pt x="438" y="450"/>
                    <a:pt x="461" y="221"/>
                    <a:pt x="609" y="221"/>
                  </a:cubicBezTo>
                  <a:close/>
                  <a:moveTo>
                    <a:pt x="605" y="1"/>
                  </a:moveTo>
                  <a:cubicBezTo>
                    <a:pt x="534" y="1"/>
                    <a:pt x="465" y="20"/>
                    <a:pt x="401" y="65"/>
                  </a:cubicBezTo>
                  <a:cubicBezTo>
                    <a:pt x="0" y="298"/>
                    <a:pt x="401" y="932"/>
                    <a:pt x="634" y="1166"/>
                  </a:cubicBezTo>
                  <a:cubicBezTo>
                    <a:pt x="1034" y="1599"/>
                    <a:pt x="1602" y="1899"/>
                    <a:pt x="2202" y="1933"/>
                  </a:cubicBezTo>
                  <a:cubicBezTo>
                    <a:pt x="2332" y="1900"/>
                    <a:pt x="2335" y="1741"/>
                    <a:pt x="2212" y="1733"/>
                  </a:cubicBezTo>
                  <a:lnTo>
                    <a:pt x="2212" y="1733"/>
                  </a:lnTo>
                  <a:cubicBezTo>
                    <a:pt x="2255" y="1703"/>
                    <a:pt x="2285" y="1647"/>
                    <a:pt x="2269" y="1599"/>
                  </a:cubicBezTo>
                  <a:cubicBezTo>
                    <a:pt x="2035" y="1199"/>
                    <a:pt x="1735" y="832"/>
                    <a:pt x="1401" y="498"/>
                  </a:cubicBezTo>
                  <a:cubicBezTo>
                    <a:pt x="1240" y="337"/>
                    <a:pt x="904" y="1"/>
                    <a:pt x="6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33"/>
            <p:cNvSpPr/>
            <p:nvPr/>
          </p:nvSpPr>
          <p:spPr>
            <a:xfrm>
              <a:off x="5981184" y="1827115"/>
              <a:ext cx="112252" cy="210463"/>
            </a:xfrm>
            <a:custGeom>
              <a:rect b="b" l="l" r="r" t="t"/>
              <a:pathLst>
                <a:path extrusionOk="0" h="2980" w="1502">
                  <a:moveTo>
                    <a:pt x="1042" y="0"/>
                  </a:moveTo>
                  <a:cubicBezTo>
                    <a:pt x="1009" y="0"/>
                    <a:pt x="967" y="17"/>
                    <a:pt x="934" y="50"/>
                  </a:cubicBezTo>
                  <a:cubicBezTo>
                    <a:pt x="234" y="617"/>
                    <a:pt x="0" y="1651"/>
                    <a:pt x="33" y="2552"/>
                  </a:cubicBezTo>
                  <a:cubicBezTo>
                    <a:pt x="50" y="2602"/>
                    <a:pt x="100" y="2627"/>
                    <a:pt x="146" y="2627"/>
                  </a:cubicBezTo>
                  <a:cubicBezTo>
                    <a:pt x="192" y="2627"/>
                    <a:pt x="234" y="2602"/>
                    <a:pt x="234" y="2552"/>
                  </a:cubicBezTo>
                  <a:lnTo>
                    <a:pt x="267" y="2519"/>
                  </a:lnTo>
                  <a:cubicBezTo>
                    <a:pt x="236" y="1740"/>
                    <a:pt x="408" y="844"/>
                    <a:pt x="975" y="268"/>
                  </a:cubicBezTo>
                  <a:lnTo>
                    <a:pt x="975" y="268"/>
                  </a:lnTo>
                  <a:cubicBezTo>
                    <a:pt x="1224" y="1096"/>
                    <a:pt x="770" y="2244"/>
                    <a:pt x="133" y="2786"/>
                  </a:cubicBezTo>
                  <a:cubicBezTo>
                    <a:pt x="53" y="2839"/>
                    <a:pt x="102" y="2980"/>
                    <a:pt x="177" y="2980"/>
                  </a:cubicBezTo>
                  <a:cubicBezTo>
                    <a:pt x="195" y="2980"/>
                    <a:pt x="214" y="2972"/>
                    <a:pt x="234" y="2952"/>
                  </a:cubicBezTo>
                  <a:cubicBezTo>
                    <a:pt x="1034" y="2352"/>
                    <a:pt x="1501" y="984"/>
                    <a:pt x="1101" y="50"/>
                  </a:cubicBezTo>
                  <a:cubicBezTo>
                    <a:pt x="1101" y="17"/>
                    <a:pt x="1076" y="0"/>
                    <a:pt x="10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33"/>
            <p:cNvSpPr/>
            <p:nvPr/>
          </p:nvSpPr>
          <p:spPr>
            <a:xfrm>
              <a:off x="5744349" y="1599279"/>
              <a:ext cx="233098" cy="237441"/>
            </a:xfrm>
            <a:custGeom>
              <a:rect b="b" l="l" r="r" t="t"/>
              <a:pathLst>
                <a:path extrusionOk="0" h="3362" w="3119">
                  <a:moveTo>
                    <a:pt x="1935" y="207"/>
                  </a:moveTo>
                  <a:cubicBezTo>
                    <a:pt x="2863" y="207"/>
                    <a:pt x="2624" y="2480"/>
                    <a:pt x="2515" y="3165"/>
                  </a:cubicBezTo>
                  <a:lnTo>
                    <a:pt x="2515" y="3165"/>
                  </a:lnTo>
                  <a:cubicBezTo>
                    <a:pt x="1741" y="2732"/>
                    <a:pt x="249" y="240"/>
                    <a:pt x="1935" y="207"/>
                  </a:cubicBezTo>
                  <a:close/>
                  <a:moveTo>
                    <a:pt x="1944" y="0"/>
                  </a:moveTo>
                  <a:cubicBezTo>
                    <a:pt x="1909" y="0"/>
                    <a:pt x="1873" y="2"/>
                    <a:pt x="1835" y="7"/>
                  </a:cubicBezTo>
                  <a:cubicBezTo>
                    <a:pt x="0" y="274"/>
                    <a:pt x="1468" y="2876"/>
                    <a:pt x="2435" y="3343"/>
                  </a:cubicBezTo>
                  <a:cubicBezTo>
                    <a:pt x="2451" y="3354"/>
                    <a:pt x="2468" y="3358"/>
                    <a:pt x="2485" y="3358"/>
                  </a:cubicBezTo>
                  <a:cubicBezTo>
                    <a:pt x="2505" y="3358"/>
                    <a:pt x="2524" y="3352"/>
                    <a:pt x="2540" y="3341"/>
                  </a:cubicBezTo>
                  <a:lnTo>
                    <a:pt x="2540" y="3341"/>
                  </a:lnTo>
                  <a:cubicBezTo>
                    <a:pt x="2560" y="3354"/>
                    <a:pt x="2585" y="3361"/>
                    <a:pt x="2610" y="3361"/>
                  </a:cubicBezTo>
                  <a:cubicBezTo>
                    <a:pt x="2657" y="3361"/>
                    <a:pt x="2702" y="3335"/>
                    <a:pt x="2702" y="3276"/>
                  </a:cubicBezTo>
                  <a:cubicBezTo>
                    <a:pt x="2832" y="2629"/>
                    <a:pt x="3118" y="0"/>
                    <a:pt x="19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33"/>
            <p:cNvSpPr/>
            <p:nvPr/>
          </p:nvSpPr>
          <p:spPr>
            <a:xfrm>
              <a:off x="3887109" y="994164"/>
              <a:ext cx="84152" cy="170771"/>
            </a:xfrm>
            <a:custGeom>
              <a:rect b="b" l="l" r="r" t="t"/>
              <a:pathLst>
                <a:path extrusionOk="0" h="2418" w="1126">
                  <a:moveTo>
                    <a:pt x="803" y="373"/>
                  </a:moveTo>
                  <a:cubicBezTo>
                    <a:pt x="816" y="943"/>
                    <a:pt x="873" y="1620"/>
                    <a:pt x="600" y="2104"/>
                  </a:cubicBezTo>
                  <a:cubicBezTo>
                    <a:pt x="559" y="2178"/>
                    <a:pt x="520" y="2208"/>
                    <a:pt x="484" y="2208"/>
                  </a:cubicBezTo>
                  <a:cubicBezTo>
                    <a:pt x="376" y="2208"/>
                    <a:pt x="300" y="1937"/>
                    <a:pt x="300" y="1837"/>
                  </a:cubicBezTo>
                  <a:cubicBezTo>
                    <a:pt x="300" y="1670"/>
                    <a:pt x="334" y="1470"/>
                    <a:pt x="367" y="1270"/>
                  </a:cubicBezTo>
                  <a:cubicBezTo>
                    <a:pt x="445" y="930"/>
                    <a:pt x="585" y="631"/>
                    <a:pt x="803" y="373"/>
                  </a:cubicBezTo>
                  <a:close/>
                  <a:moveTo>
                    <a:pt x="930" y="0"/>
                  </a:moveTo>
                  <a:cubicBezTo>
                    <a:pt x="907" y="0"/>
                    <a:pt x="884" y="11"/>
                    <a:pt x="867" y="36"/>
                  </a:cubicBezTo>
                  <a:lnTo>
                    <a:pt x="834" y="2"/>
                  </a:lnTo>
                  <a:cubicBezTo>
                    <a:pt x="434" y="369"/>
                    <a:pt x="200" y="870"/>
                    <a:pt x="133" y="1403"/>
                  </a:cubicBezTo>
                  <a:cubicBezTo>
                    <a:pt x="100" y="1704"/>
                    <a:pt x="0" y="2304"/>
                    <a:pt x="400" y="2404"/>
                  </a:cubicBezTo>
                  <a:cubicBezTo>
                    <a:pt x="434" y="2413"/>
                    <a:pt x="466" y="2418"/>
                    <a:pt x="496" y="2418"/>
                  </a:cubicBezTo>
                  <a:cubicBezTo>
                    <a:pt x="1125" y="2418"/>
                    <a:pt x="1034" y="521"/>
                    <a:pt x="1034" y="203"/>
                  </a:cubicBezTo>
                  <a:cubicBezTo>
                    <a:pt x="1034" y="179"/>
                    <a:pt x="1029" y="159"/>
                    <a:pt x="1021" y="142"/>
                  </a:cubicBezTo>
                  <a:lnTo>
                    <a:pt x="1021" y="142"/>
                  </a:lnTo>
                  <a:cubicBezTo>
                    <a:pt x="1058" y="73"/>
                    <a:pt x="992" y="0"/>
                    <a:pt x="93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33"/>
            <p:cNvSpPr/>
            <p:nvPr/>
          </p:nvSpPr>
          <p:spPr>
            <a:xfrm>
              <a:off x="3710062" y="1132872"/>
              <a:ext cx="84824" cy="198386"/>
            </a:xfrm>
            <a:custGeom>
              <a:rect b="b" l="l" r="r" t="t"/>
              <a:pathLst>
                <a:path extrusionOk="0" h="2809" w="1135">
                  <a:moveTo>
                    <a:pt x="414" y="196"/>
                  </a:moveTo>
                  <a:cubicBezTo>
                    <a:pt x="608" y="523"/>
                    <a:pt x="769" y="883"/>
                    <a:pt x="835" y="1274"/>
                  </a:cubicBezTo>
                  <a:cubicBezTo>
                    <a:pt x="868" y="1508"/>
                    <a:pt x="868" y="1774"/>
                    <a:pt x="835" y="2041"/>
                  </a:cubicBezTo>
                  <a:cubicBezTo>
                    <a:pt x="835" y="2123"/>
                    <a:pt x="725" y="2555"/>
                    <a:pt x="559" y="2555"/>
                  </a:cubicBezTo>
                  <a:cubicBezTo>
                    <a:pt x="520" y="2555"/>
                    <a:pt x="478" y="2532"/>
                    <a:pt x="434" y="2475"/>
                  </a:cubicBezTo>
                  <a:cubicBezTo>
                    <a:pt x="13" y="1859"/>
                    <a:pt x="190" y="835"/>
                    <a:pt x="414" y="196"/>
                  </a:cubicBezTo>
                  <a:close/>
                  <a:moveTo>
                    <a:pt x="347" y="1"/>
                  </a:moveTo>
                  <a:cubicBezTo>
                    <a:pt x="305" y="1"/>
                    <a:pt x="260" y="22"/>
                    <a:pt x="234" y="73"/>
                  </a:cubicBezTo>
                  <a:lnTo>
                    <a:pt x="301" y="73"/>
                  </a:lnTo>
                  <a:cubicBezTo>
                    <a:pt x="67" y="674"/>
                    <a:pt x="1" y="1307"/>
                    <a:pt x="67" y="1941"/>
                  </a:cubicBezTo>
                  <a:cubicBezTo>
                    <a:pt x="101" y="2141"/>
                    <a:pt x="268" y="2809"/>
                    <a:pt x="568" y="2809"/>
                  </a:cubicBezTo>
                  <a:cubicBezTo>
                    <a:pt x="901" y="2775"/>
                    <a:pt x="1068" y="2208"/>
                    <a:pt x="1101" y="1941"/>
                  </a:cubicBezTo>
                  <a:cubicBezTo>
                    <a:pt x="1135" y="1274"/>
                    <a:pt x="935" y="640"/>
                    <a:pt x="601" y="73"/>
                  </a:cubicBezTo>
                  <a:cubicBezTo>
                    <a:pt x="579" y="29"/>
                    <a:pt x="542" y="10"/>
                    <a:pt x="505" y="10"/>
                  </a:cubicBezTo>
                  <a:cubicBezTo>
                    <a:pt x="478" y="10"/>
                    <a:pt x="451" y="20"/>
                    <a:pt x="430" y="37"/>
                  </a:cubicBezTo>
                  <a:lnTo>
                    <a:pt x="430" y="37"/>
                  </a:lnTo>
                  <a:cubicBezTo>
                    <a:pt x="411" y="14"/>
                    <a:pt x="380" y="1"/>
                    <a:pt x="3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33"/>
            <p:cNvSpPr/>
            <p:nvPr/>
          </p:nvSpPr>
          <p:spPr>
            <a:xfrm>
              <a:off x="3450807" y="1220235"/>
              <a:ext cx="203728" cy="100711"/>
            </a:xfrm>
            <a:custGeom>
              <a:rect b="b" l="l" r="r" t="t"/>
              <a:pathLst>
                <a:path extrusionOk="0" h="1426" w="2726">
                  <a:moveTo>
                    <a:pt x="1961" y="270"/>
                  </a:moveTo>
                  <a:lnTo>
                    <a:pt x="1961" y="270"/>
                  </a:lnTo>
                  <a:cubicBezTo>
                    <a:pt x="1654" y="501"/>
                    <a:pt x="1388" y="824"/>
                    <a:pt x="1068" y="1038"/>
                  </a:cubicBezTo>
                  <a:cubicBezTo>
                    <a:pt x="901" y="1171"/>
                    <a:pt x="701" y="1205"/>
                    <a:pt x="501" y="1205"/>
                  </a:cubicBezTo>
                  <a:cubicBezTo>
                    <a:pt x="401" y="1138"/>
                    <a:pt x="401" y="1004"/>
                    <a:pt x="501" y="938"/>
                  </a:cubicBezTo>
                  <a:cubicBezTo>
                    <a:pt x="601" y="771"/>
                    <a:pt x="768" y="638"/>
                    <a:pt x="968" y="571"/>
                  </a:cubicBezTo>
                  <a:cubicBezTo>
                    <a:pt x="1274" y="430"/>
                    <a:pt x="1612" y="322"/>
                    <a:pt x="1961" y="270"/>
                  </a:cubicBezTo>
                  <a:close/>
                  <a:moveTo>
                    <a:pt x="2565" y="0"/>
                  </a:moveTo>
                  <a:cubicBezTo>
                    <a:pt x="2556" y="0"/>
                    <a:pt x="2546" y="1"/>
                    <a:pt x="2536" y="4"/>
                  </a:cubicBezTo>
                  <a:cubicBezTo>
                    <a:pt x="2490" y="11"/>
                    <a:pt x="2445" y="22"/>
                    <a:pt x="2402" y="35"/>
                  </a:cubicBezTo>
                  <a:lnTo>
                    <a:pt x="2402" y="35"/>
                  </a:lnTo>
                  <a:lnTo>
                    <a:pt x="2402" y="4"/>
                  </a:lnTo>
                  <a:cubicBezTo>
                    <a:pt x="1802" y="37"/>
                    <a:pt x="1201" y="204"/>
                    <a:pt x="668" y="471"/>
                  </a:cubicBezTo>
                  <a:cubicBezTo>
                    <a:pt x="468" y="571"/>
                    <a:pt x="1" y="1071"/>
                    <a:pt x="267" y="1305"/>
                  </a:cubicBezTo>
                  <a:cubicBezTo>
                    <a:pt x="366" y="1392"/>
                    <a:pt x="478" y="1426"/>
                    <a:pt x="595" y="1426"/>
                  </a:cubicBezTo>
                  <a:cubicBezTo>
                    <a:pt x="834" y="1426"/>
                    <a:pt x="1089" y="1283"/>
                    <a:pt x="1268" y="1171"/>
                  </a:cubicBezTo>
                  <a:cubicBezTo>
                    <a:pt x="1735" y="871"/>
                    <a:pt x="2035" y="304"/>
                    <a:pt x="2602" y="204"/>
                  </a:cubicBezTo>
                  <a:cubicBezTo>
                    <a:pt x="2726" y="173"/>
                    <a:pt x="2678" y="0"/>
                    <a:pt x="25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33"/>
            <p:cNvSpPr/>
            <p:nvPr/>
          </p:nvSpPr>
          <p:spPr>
            <a:xfrm>
              <a:off x="3515602" y="1349620"/>
              <a:ext cx="84749" cy="191394"/>
            </a:xfrm>
            <a:custGeom>
              <a:rect b="b" l="l" r="r" t="t"/>
              <a:pathLst>
                <a:path extrusionOk="0" h="2710" w="1134">
                  <a:moveTo>
                    <a:pt x="295" y="446"/>
                  </a:moveTo>
                  <a:lnTo>
                    <a:pt x="295" y="446"/>
                  </a:lnTo>
                  <a:cubicBezTo>
                    <a:pt x="545" y="980"/>
                    <a:pt x="896" y="1456"/>
                    <a:pt x="868" y="2075"/>
                  </a:cubicBezTo>
                  <a:cubicBezTo>
                    <a:pt x="868" y="2278"/>
                    <a:pt x="794" y="2394"/>
                    <a:pt x="698" y="2394"/>
                  </a:cubicBezTo>
                  <a:cubicBezTo>
                    <a:pt x="637" y="2394"/>
                    <a:pt x="566" y="2346"/>
                    <a:pt x="501" y="2241"/>
                  </a:cubicBezTo>
                  <a:cubicBezTo>
                    <a:pt x="401" y="2108"/>
                    <a:pt x="334" y="1941"/>
                    <a:pt x="301" y="1774"/>
                  </a:cubicBezTo>
                  <a:cubicBezTo>
                    <a:pt x="245" y="1352"/>
                    <a:pt x="236" y="883"/>
                    <a:pt x="295" y="446"/>
                  </a:cubicBezTo>
                  <a:close/>
                  <a:moveTo>
                    <a:pt x="279" y="0"/>
                  </a:moveTo>
                  <a:cubicBezTo>
                    <a:pt x="231" y="0"/>
                    <a:pt x="181" y="32"/>
                    <a:pt x="167" y="83"/>
                  </a:cubicBezTo>
                  <a:lnTo>
                    <a:pt x="167" y="83"/>
                  </a:lnTo>
                  <a:cubicBezTo>
                    <a:pt x="153" y="95"/>
                    <a:pt x="141" y="113"/>
                    <a:pt x="134" y="140"/>
                  </a:cubicBezTo>
                  <a:lnTo>
                    <a:pt x="168" y="140"/>
                  </a:lnTo>
                  <a:cubicBezTo>
                    <a:pt x="1" y="740"/>
                    <a:pt x="1" y="1374"/>
                    <a:pt x="168" y="2008"/>
                  </a:cubicBezTo>
                  <a:cubicBezTo>
                    <a:pt x="234" y="2275"/>
                    <a:pt x="434" y="2675"/>
                    <a:pt x="768" y="2708"/>
                  </a:cubicBezTo>
                  <a:cubicBezTo>
                    <a:pt x="775" y="2709"/>
                    <a:pt x="782" y="2709"/>
                    <a:pt x="789" y="2709"/>
                  </a:cubicBezTo>
                  <a:cubicBezTo>
                    <a:pt x="1134" y="2709"/>
                    <a:pt x="1101" y="1904"/>
                    <a:pt x="1068" y="1708"/>
                  </a:cubicBezTo>
                  <a:cubicBezTo>
                    <a:pt x="1002" y="1141"/>
                    <a:pt x="568" y="640"/>
                    <a:pt x="368" y="73"/>
                  </a:cubicBezTo>
                  <a:cubicBezTo>
                    <a:pt x="355" y="22"/>
                    <a:pt x="318" y="0"/>
                    <a:pt x="2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33"/>
            <p:cNvSpPr/>
            <p:nvPr/>
          </p:nvSpPr>
          <p:spPr>
            <a:xfrm>
              <a:off x="3194615" y="1527807"/>
              <a:ext cx="217479" cy="135812"/>
            </a:xfrm>
            <a:custGeom>
              <a:rect b="b" l="l" r="r" t="t"/>
              <a:pathLst>
                <a:path extrusionOk="0" h="1923" w="2910">
                  <a:moveTo>
                    <a:pt x="2462" y="232"/>
                  </a:moveTo>
                  <a:lnTo>
                    <a:pt x="1527" y="1086"/>
                  </a:lnTo>
                  <a:cubicBezTo>
                    <a:pt x="1379" y="1210"/>
                    <a:pt x="881" y="1701"/>
                    <a:pt x="621" y="1701"/>
                  </a:cubicBezTo>
                  <a:cubicBezTo>
                    <a:pt x="530" y="1701"/>
                    <a:pt x="468" y="1641"/>
                    <a:pt x="460" y="1486"/>
                  </a:cubicBezTo>
                  <a:cubicBezTo>
                    <a:pt x="343" y="609"/>
                    <a:pt x="1663" y="295"/>
                    <a:pt x="2462" y="232"/>
                  </a:cubicBezTo>
                  <a:close/>
                  <a:moveTo>
                    <a:pt x="2753" y="1"/>
                  </a:moveTo>
                  <a:cubicBezTo>
                    <a:pt x="2733" y="1"/>
                    <a:pt x="2713" y="6"/>
                    <a:pt x="2695" y="19"/>
                  </a:cubicBezTo>
                  <a:lnTo>
                    <a:pt x="2691" y="22"/>
                  </a:lnTo>
                  <a:lnTo>
                    <a:pt x="2691" y="22"/>
                  </a:lnTo>
                  <a:cubicBezTo>
                    <a:pt x="1768" y="71"/>
                    <a:pt x="0" y="451"/>
                    <a:pt x="293" y="1686"/>
                  </a:cubicBezTo>
                  <a:cubicBezTo>
                    <a:pt x="327" y="1853"/>
                    <a:pt x="421" y="1923"/>
                    <a:pt x="552" y="1923"/>
                  </a:cubicBezTo>
                  <a:cubicBezTo>
                    <a:pt x="1182" y="1923"/>
                    <a:pt x="2690" y="323"/>
                    <a:pt x="2828" y="185"/>
                  </a:cubicBezTo>
                  <a:cubicBezTo>
                    <a:pt x="2909" y="104"/>
                    <a:pt x="2836" y="1"/>
                    <a:pt x="27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33"/>
            <p:cNvSpPr/>
            <p:nvPr/>
          </p:nvSpPr>
          <p:spPr>
            <a:xfrm>
              <a:off x="3316209" y="1672658"/>
              <a:ext cx="116288" cy="187227"/>
            </a:xfrm>
            <a:custGeom>
              <a:rect b="b" l="l" r="r" t="t"/>
              <a:pathLst>
                <a:path extrusionOk="0" h="2651" w="1556">
                  <a:moveTo>
                    <a:pt x="318" y="336"/>
                  </a:moveTo>
                  <a:cubicBezTo>
                    <a:pt x="811" y="867"/>
                    <a:pt x="1555" y="1616"/>
                    <a:pt x="1134" y="2337"/>
                  </a:cubicBezTo>
                  <a:cubicBezTo>
                    <a:pt x="1095" y="2405"/>
                    <a:pt x="1050" y="2434"/>
                    <a:pt x="1004" y="2434"/>
                  </a:cubicBezTo>
                  <a:cubicBezTo>
                    <a:pt x="776" y="2434"/>
                    <a:pt x="495" y="1748"/>
                    <a:pt x="467" y="1637"/>
                  </a:cubicBezTo>
                  <a:cubicBezTo>
                    <a:pt x="315" y="1242"/>
                    <a:pt x="274" y="791"/>
                    <a:pt x="318" y="336"/>
                  </a:cubicBezTo>
                  <a:close/>
                  <a:moveTo>
                    <a:pt x="223" y="0"/>
                  </a:moveTo>
                  <a:cubicBezTo>
                    <a:pt x="161" y="0"/>
                    <a:pt x="111" y="66"/>
                    <a:pt x="140" y="131"/>
                  </a:cubicBezTo>
                  <a:lnTo>
                    <a:pt x="140" y="131"/>
                  </a:lnTo>
                  <a:cubicBezTo>
                    <a:pt x="136" y="142"/>
                    <a:pt x="134" y="155"/>
                    <a:pt x="134" y="169"/>
                  </a:cubicBezTo>
                  <a:lnTo>
                    <a:pt x="100" y="169"/>
                  </a:lnTo>
                  <a:cubicBezTo>
                    <a:pt x="0" y="770"/>
                    <a:pt x="100" y="1403"/>
                    <a:pt x="334" y="1970"/>
                  </a:cubicBezTo>
                  <a:cubicBezTo>
                    <a:pt x="455" y="2214"/>
                    <a:pt x="660" y="2651"/>
                    <a:pt x="998" y="2651"/>
                  </a:cubicBezTo>
                  <a:cubicBezTo>
                    <a:pt x="1031" y="2651"/>
                    <a:pt x="1065" y="2646"/>
                    <a:pt x="1101" y="2638"/>
                  </a:cubicBezTo>
                  <a:cubicBezTo>
                    <a:pt x="1535" y="2504"/>
                    <a:pt x="1501" y="1804"/>
                    <a:pt x="1368" y="1437"/>
                  </a:cubicBezTo>
                  <a:cubicBezTo>
                    <a:pt x="1101" y="903"/>
                    <a:pt x="734" y="436"/>
                    <a:pt x="300" y="36"/>
                  </a:cubicBezTo>
                  <a:cubicBezTo>
                    <a:pt x="275" y="11"/>
                    <a:pt x="248"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33"/>
            <p:cNvSpPr/>
            <p:nvPr/>
          </p:nvSpPr>
          <p:spPr>
            <a:xfrm>
              <a:off x="3064427" y="1860168"/>
              <a:ext cx="189304" cy="173949"/>
            </a:xfrm>
            <a:custGeom>
              <a:rect b="b" l="l" r="r" t="t"/>
              <a:pathLst>
                <a:path extrusionOk="0" h="2463" w="2533">
                  <a:moveTo>
                    <a:pt x="2179" y="328"/>
                  </a:moveTo>
                  <a:cubicBezTo>
                    <a:pt x="1832" y="993"/>
                    <a:pt x="1403" y="1578"/>
                    <a:pt x="867" y="2084"/>
                  </a:cubicBezTo>
                  <a:cubicBezTo>
                    <a:pt x="786" y="2165"/>
                    <a:pt x="694" y="2208"/>
                    <a:pt x="620" y="2208"/>
                  </a:cubicBezTo>
                  <a:cubicBezTo>
                    <a:pt x="511" y="2208"/>
                    <a:pt x="441" y="2116"/>
                    <a:pt x="501" y="1917"/>
                  </a:cubicBezTo>
                  <a:cubicBezTo>
                    <a:pt x="601" y="1650"/>
                    <a:pt x="767" y="1417"/>
                    <a:pt x="968" y="1250"/>
                  </a:cubicBezTo>
                  <a:cubicBezTo>
                    <a:pt x="1326" y="864"/>
                    <a:pt x="1730" y="569"/>
                    <a:pt x="2179" y="328"/>
                  </a:cubicBezTo>
                  <a:close/>
                  <a:moveTo>
                    <a:pt x="2428" y="0"/>
                  </a:moveTo>
                  <a:cubicBezTo>
                    <a:pt x="2410" y="0"/>
                    <a:pt x="2390" y="5"/>
                    <a:pt x="2369" y="16"/>
                  </a:cubicBezTo>
                  <a:cubicBezTo>
                    <a:pt x="1701" y="316"/>
                    <a:pt x="1101" y="750"/>
                    <a:pt x="634" y="1317"/>
                  </a:cubicBezTo>
                  <a:cubicBezTo>
                    <a:pt x="434" y="1550"/>
                    <a:pt x="0" y="2284"/>
                    <a:pt x="534" y="2451"/>
                  </a:cubicBezTo>
                  <a:cubicBezTo>
                    <a:pt x="563" y="2459"/>
                    <a:pt x="593" y="2463"/>
                    <a:pt x="622" y="2463"/>
                  </a:cubicBezTo>
                  <a:cubicBezTo>
                    <a:pt x="963" y="2463"/>
                    <a:pt x="1317" y="1965"/>
                    <a:pt x="1501" y="1750"/>
                  </a:cubicBezTo>
                  <a:cubicBezTo>
                    <a:pt x="1868" y="1250"/>
                    <a:pt x="2202" y="750"/>
                    <a:pt x="2502" y="216"/>
                  </a:cubicBezTo>
                  <a:cubicBezTo>
                    <a:pt x="2517" y="185"/>
                    <a:pt x="2519" y="156"/>
                    <a:pt x="2510" y="131"/>
                  </a:cubicBezTo>
                  <a:lnTo>
                    <a:pt x="2510" y="131"/>
                  </a:lnTo>
                  <a:cubicBezTo>
                    <a:pt x="2532" y="72"/>
                    <a:pt x="2496" y="0"/>
                    <a:pt x="24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33"/>
            <p:cNvSpPr/>
            <p:nvPr/>
          </p:nvSpPr>
          <p:spPr>
            <a:xfrm>
              <a:off x="3194017" y="2037507"/>
              <a:ext cx="144687" cy="171619"/>
            </a:xfrm>
            <a:custGeom>
              <a:rect b="b" l="l" r="r" t="t"/>
              <a:pathLst>
                <a:path extrusionOk="0" h="2430" w="1936">
                  <a:moveTo>
                    <a:pt x="279" y="260"/>
                  </a:moveTo>
                  <a:cubicBezTo>
                    <a:pt x="622" y="398"/>
                    <a:pt x="934" y="610"/>
                    <a:pt x="1168" y="874"/>
                  </a:cubicBezTo>
                  <a:cubicBezTo>
                    <a:pt x="1435" y="1141"/>
                    <a:pt x="1869" y="1841"/>
                    <a:pt x="1468" y="2175"/>
                  </a:cubicBezTo>
                  <a:cubicBezTo>
                    <a:pt x="1421" y="2209"/>
                    <a:pt x="1373" y="2224"/>
                    <a:pt x="1325" y="2224"/>
                  </a:cubicBezTo>
                  <a:cubicBezTo>
                    <a:pt x="871" y="2224"/>
                    <a:pt x="426" y="822"/>
                    <a:pt x="279" y="260"/>
                  </a:cubicBezTo>
                  <a:close/>
                  <a:moveTo>
                    <a:pt x="143" y="1"/>
                  </a:moveTo>
                  <a:cubicBezTo>
                    <a:pt x="77" y="1"/>
                    <a:pt x="1" y="58"/>
                    <a:pt x="1" y="140"/>
                  </a:cubicBezTo>
                  <a:lnTo>
                    <a:pt x="34" y="140"/>
                  </a:lnTo>
                  <a:cubicBezTo>
                    <a:pt x="168" y="774"/>
                    <a:pt x="401" y="1408"/>
                    <a:pt x="735" y="1975"/>
                  </a:cubicBezTo>
                  <a:cubicBezTo>
                    <a:pt x="858" y="2148"/>
                    <a:pt x="1146" y="2430"/>
                    <a:pt x="1395" y="2430"/>
                  </a:cubicBezTo>
                  <a:cubicBezTo>
                    <a:pt x="1483" y="2430"/>
                    <a:pt x="1566" y="2395"/>
                    <a:pt x="1635" y="2308"/>
                  </a:cubicBezTo>
                  <a:cubicBezTo>
                    <a:pt x="1935" y="1941"/>
                    <a:pt x="1802" y="1374"/>
                    <a:pt x="1569" y="1007"/>
                  </a:cubicBezTo>
                  <a:cubicBezTo>
                    <a:pt x="1235" y="540"/>
                    <a:pt x="735" y="173"/>
                    <a:pt x="201" y="7"/>
                  </a:cubicBezTo>
                  <a:cubicBezTo>
                    <a:pt x="194" y="7"/>
                    <a:pt x="188" y="7"/>
                    <a:pt x="182" y="8"/>
                  </a:cubicBezTo>
                  <a:lnTo>
                    <a:pt x="182" y="8"/>
                  </a:lnTo>
                  <a:cubicBezTo>
                    <a:pt x="170" y="3"/>
                    <a:pt x="157" y="1"/>
                    <a:pt x="1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33"/>
            <p:cNvSpPr/>
            <p:nvPr/>
          </p:nvSpPr>
          <p:spPr>
            <a:xfrm>
              <a:off x="3045668" y="2254891"/>
              <a:ext cx="146854" cy="164839"/>
            </a:xfrm>
            <a:custGeom>
              <a:rect b="b" l="l" r="r" t="t"/>
              <a:pathLst>
                <a:path extrusionOk="0" h="2334" w="1965">
                  <a:moveTo>
                    <a:pt x="1566" y="493"/>
                  </a:moveTo>
                  <a:lnTo>
                    <a:pt x="1566" y="493"/>
                  </a:lnTo>
                  <a:cubicBezTo>
                    <a:pt x="1529" y="750"/>
                    <a:pt x="1499" y="1008"/>
                    <a:pt x="1452" y="1265"/>
                  </a:cubicBezTo>
                  <a:cubicBezTo>
                    <a:pt x="1385" y="1499"/>
                    <a:pt x="1319" y="1699"/>
                    <a:pt x="1219" y="1932"/>
                  </a:cubicBezTo>
                  <a:cubicBezTo>
                    <a:pt x="1165" y="2057"/>
                    <a:pt x="1044" y="2125"/>
                    <a:pt x="918" y="2125"/>
                  </a:cubicBezTo>
                  <a:cubicBezTo>
                    <a:pt x="809" y="2125"/>
                    <a:pt x="696" y="2074"/>
                    <a:pt x="618" y="1966"/>
                  </a:cubicBezTo>
                  <a:cubicBezTo>
                    <a:pt x="451" y="1665"/>
                    <a:pt x="1052" y="1065"/>
                    <a:pt x="1219" y="865"/>
                  </a:cubicBezTo>
                  <a:cubicBezTo>
                    <a:pt x="1295" y="770"/>
                    <a:pt x="1425" y="631"/>
                    <a:pt x="1566" y="493"/>
                  </a:cubicBezTo>
                  <a:close/>
                  <a:moveTo>
                    <a:pt x="1806" y="0"/>
                  </a:moveTo>
                  <a:cubicBezTo>
                    <a:pt x="1786" y="0"/>
                    <a:pt x="1767" y="9"/>
                    <a:pt x="1752" y="31"/>
                  </a:cubicBezTo>
                  <a:cubicBezTo>
                    <a:pt x="1731" y="50"/>
                    <a:pt x="1707" y="72"/>
                    <a:pt x="1681" y="95"/>
                  </a:cubicBezTo>
                  <a:lnTo>
                    <a:pt x="1681" y="95"/>
                  </a:lnTo>
                  <a:cubicBezTo>
                    <a:pt x="1658" y="102"/>
                    <a:pt x="1638" y="118"/>
                    <a:pt x="1626" y="145"/>
                  </a:cubicBezTo>
                  <a:lnTo>
                    <a:pt x="1626" y="145"/>
                  </a:lnTo>
                  <a:cubicBezTo>
                    <a:pt x="1121" y="593"/>
                    <a:pt x="1" y="1588"/>
                    <a:pt x="518" y="2166"/>
                  </a:cubicBezTo>
                  <a:cubicBezTo>
                    <a:pt x="627" y="2285"/>
                    <a:pt x="746" y="2334"/>
                    <a:pt x="863" y="2334"/>
                  </a:cubicBezTo>
                  <a:cubicBezTo>
                    <a:pt x="1105" y="2334"/>
                    <a:pt x="1339" y="2124"/>
                    <a:pt x="1452" y="1899"/>
                  </a:cubicBezTo>
                  <a:cubicBezTo>
                    <a:pt x="1649" y="1373"/>
                    <a:pt x="1781" y="816"/>
                    <a:pt x="1817" y="257"/>
                  </a:cubicBezTo>
                  <a:lnTo>
                    <a:pt x="1817" y="257"/>
                  </a:lnTo>
                  <a:cubicBezTo>
                    <a:pt x="1841" y="237"/>
                    <a:pt x="1863" y="217"/>
                    <a:pt x="1886" y="198"/>
                  </a:cubicBezTo>
                  <a:cubicBezTo>
                    <a:pt x="1964" y="119"/>
                    <a:pt x="1879" y="0"/>
                    <a:pt x="18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33"/>
            <p:cNvSpPr/>
            <p:nvPr/>
          </p:nvSpPr>
          <p:spPr>
            <a:xfrm>
              <a:off x="3197305" y="2482939"/>
              <a:ext cx="166360" cy="141533"/>
            </a:xfrm>
            <a:custGeom>
              <a:rect b="b" l="l" r="r" t="t"/>
              <a:pathLst>
                <a:path extrusionOk="0" h="2004" w="2226">
                  <a:moveTo>
                    <a:pt x="293" y="281"/>
                  </a:moveTo>
                  <a:lnTo>
                    <a:pt x="293" y="281"/>
                  </a:lnTo>
                  <a:cubicBezTo>
                    <a:pt x="869" y="488"/>
                    <a:pt x="1676" y="712"/>
                    <a:pt x="1825" y="1305"/>
                  </a:cubicBezTo>
                  <a:cubicBezTo>
                    <a:pt x="1913" y="1570"/>
                    <a:pt x="1793" y="1784"/>
                    <a:pt x="1557" y="1784"/>
                  </a:cubicBezTo>
                  <a:cubicBezTo>
                    <a:pt x="1526" y="1784"/>
                    <a:pt x="1493" y="1780"/>
                    <a:pt x="1458" y="1772"/>
                  </a:cubicBezTo>
                  <a:cubicBezTo>
                    <a:pt x="1258" y="1705"/>
                    <a:pt x="1091" y="1605"/>
                    <a:pt x="957" y="1439"/>
                  </a:cubicBezTo>
                  <a:cubicBezTo>
                    <a:pt x="658" y="1109"/>
                    <a:pt x="413" y="700"/>
                    <a:pt x="293" y="281"/>
                  </a:cubicBezTo>
                  <a:close/>
                  <a:moveTo>
                    <a:pt x="128" y="0"/>
                  </a:moveTo>
                  <a:cubicBezTo>
                    <a:pt x="48" y="0"/>
                    <a:pt x="0" y="87"/>
                    <a:pt x="23" y="149"/>
                  </a:cubicBezTo>
                  <a:lnTo>
                    <a:pt x="23" y="149"/>
                  </a:lnTo>
                  <a:cubicBezTo>
                    <a:pt x="19" y="165"/>
                    <a:pt x="18" y="184"/>
                    <a:pt x="23" y="204"/>
                  </a:cubicBezTo>
                  <a:lnTo>
                    <a:pt x="57" y="204"/>
                  </a:lnTo>
                  <a:cubicBezTo>
                    <a:pt x="190" y="805"/>
                    <a:pt x="557" y="1372"/>
                    <a:pt x="1058" y="1806"/>
                  </a:cubicBezTo>
                  <a:cubicBezTo>
                    <a:pt x="1220" y="1914"/>
                    <a:pt x="1423" y="2003"/>
                    <a:pt x="1611" y="2003"/>
                  </a:cubicBezTo>
                  <a:cubicBezTo>
                    <a:pt x="1769" y="2003"/>
                    <a:pt x="1918" y="1940"/>
                    <a:pt x="2025" y="1772"/>
                  </a:cubicBezTo>
                  <a:cubicBezTo>
                    <a:pt x="2225" y="1372"/>
                    <a:pt x="1891" y="905"/>
                    <a:pt x="1591" y="671"/>
                  </a:cubicBezTo>
                  <a:cubicBezTo>
                    <a:pt x="1124" y="371"/>
                    <a:pt x="657" y="171"/>
                    <a:pt x="157" y="4"/>
                  </a:cubicBezTo>
                  <a:cubicBezTo>
                    <a:pt x="147" y="2"/>
                    <a:pt x="137" y="0"/>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33"/>
            <p:cNvSpPr/>
            <p:nvPr/>
          </p:nvSpPr>
          <p:spPr>
            <a:xfrm>
              <a:off x="3196558" y="2689941"/>
              <a:ext cx="103060" cy="189699"/>
            </a:xfrm>
            <a:custGeom>
              <a:rect b="b" l="l" r="r" t="t"/>
              <a:pathLst>
                <a:path extrusionOk="0" h="2686" w="1379">
                  <a:moveTo>
                    <a:pt x="797" y="287"/>
                  </a:moveTo>
                  <a:cubicBezTo>
                    <a:pt x="926" y="933"/>
                    <a:pt x="1067" y="1915"/>
                    <a:pt x="634" y="2410"/>
                  </a:cubicBezTo>
                  <a:cubicBezTo>
                    <a:pt x="578" y="2466"/>
                    <a:pt x="533" y="2490"/>
                    <a:pt x="495" y="2490"/>
                  </a:cubicBezTo>
                  <a:cubicBezTo>
                    <a:pt x="259" y="2490"/>
                    <a:pt x="334" y="1558"/>
                    <a:pt x="334" y="1443"/>
                  </a:cubicBezTo>
                  <a:cubicBezTo>
                    <a:pt x="392" y="1032"/>
                    <a:pt x="554" y="647"/>
                    <a:pt x="797" y="287"/>
                  </a:cubicBezTo>
                  <a:close/>
                  <a:moveTo>
                    <a:pt x="798" y="1"/>
                  </a:moveTo>
                  <a:cubicBezTo>
                    <a:pt x="765" y="1"/>
                    <a:pt x="730" y="13"/>
                    <a:pt x="701" y="42"/>
                  </a:cubicBezTo>
                  <a:cubicBezTo>
                    <a:pt x="367" y="509"/>
                    <a:pt x="167" y="1076"/>
                    <a:pt x="100" y="1677"/>
                  </a:cubicBezTo>
                  <a:cubicBezTo>
                    <a:pt x="67" y="1977"/>
                    <a:pt x="0" y="2644"/>
                    <a:pt x="434" y="2677"/>
                  </a:cubicBezTo>
                  <a:cubicBezTo>
                    <a:pt x="467" y="2683"/>
                    <a:pt x="500" y="2686"/>
                    <a:pt x="530" y="2686"/>
                  </a:cubicBezTo>
                  <a:cubicBezTo>
                    <a:pt x="1378" y="2686"/>
                    <a:pt x="1065" y="527"/>
                    <a:pt x="1001" y="109"/>
                  </a:cubicBezTo>
                  <a:cubicBezTo>
                    <a:pt x="1001" y="50"/>
                    <a:pt x="956" y="24"/>
                    <a:pt x="906" y="24"/>
                  </a:cubicBezTo>
                  <a:cubicBezTo>
                    <a:pt x="896" y="24"/>
                    <a:pt x="887" y="25"/>
                    <a:pt x="878" y="26"/>
                  </a:cubicBezTo>
                  <a:lnTo>
                    <a:pt x="878" y="26"/>
                  </a:lnTo>
                  <a:cubicBezTo>
                    <a:pt x="856" y="10"/>
                    <a:pt x="828" y="1"/>
                    <a:pt x="7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33"/>
            <p:cNvSpPr/>
            <p:nvPr/>
          </p:nvSpPr>
          <p:spPr>
            <a:xfrm>
              <a:off x="3322113" y="2817278"/>
              <a:ext cx="193190" cy="96897"/>
            </a:xfrm>
            <a:custGeom>
              <a:rect b="b" l="l" r="r" t="t"/>
              <a:pathLst>
                <a:path extrusionOk="0" h="1372" w="2585">
                  <a:moveTo>
                    <a:pt x="638" y="215"/>
                  </a:moveTo>
                  <a:cubicBezTo>
                    <a:pt x="797" y="215"/>
                    <a:pt x="955" y="224"/>
                    <a:pt x="1122" y="240"/>
                  </a:cubicBezTo>
                  <a:cubicBezTo>
                    <a:pt x="1456" y="274"/>
                    <a:pt x="2023" y="341"/>
                    <a:pt x="2223" y="674"/>
                  </a:cubicBezTo>
                  <a:cubicBezTo>
                    <a:pt x="2390" y="908"/>
                    <a:pt x="2023" y="1141"/>
                    <a:pt x="1789" y="1141"/>
                  </a:cubicBezTo>
                  <a:cubicBezTo>
                    <a:pt x="1556" y="1141"/>
                    <a:pt x="1356" y="1041"/>
                    <a:pt x="1155" y="941"/>
                  </a:cubicBezTo>
                  <a:cubicBezTo>
                    <a:pt x="822" y="759"/>
                    <a:pt x="515" y="521"/>
                    <a:pt x="287" y="229"/>
                  </a:cubicBezTo>
                  <a:lnTo>
                    <a:pt x="287" y="229"/>
                  </a:lnTo>
                  <a:cubicBezTo>
                    <a:pt x="406" y="220"/>
                    <a:pt x="522" y="215"/>
                    <a:pt x="638" y="215"/>
                  </a:cubicBezTo>
                  <a:close/>
                  <a:moveTo>
                    <a:pt x="640" y="1"/>
                  </a:moveTo>
                  <a:cubicBezTo>
                    <a:pt x="404" y="1"/>
                    <a:pt x="204" y="17"/>
                    <a:pt x="88" y="40"/>
                  </a:cubicBezTo>
                  <a:cubicBezTo>
                    <a:pt x="27" y="56"/>
                    <a:pt x="8" y="106"/>
                    <a:pt x="18" y="153"/>
                  </a:cubicBezTo>
                  <a:lnTo>
                    <a:pt x="18" y="153"/>
                  </a:lnTo>
                  <a:cubicBezTo>
                    <a:pt x="2" y="178"/>
                    <a:pt x="1" y="209"/>
                    <a:pt x="21" y="240"/>
                  </a:cubicBezTo>
                  <a:lnTo>
                    <a:pt x="55" y="240"/>
                  </a:lnTo>
                  <a:cubicBezTo>
                    <a:pt x="310" y="612"/>
                    <a:pt x="1244" y="1371"/>
                    <a:pt x="1878" y="1371"/>
                  </a:cubicBezTo>
                  <a:cubicBezTo>
                    <a:pt x="2155" y="1371"/>
                    <a:pt x="2375" y="1226"/>
                    <a:pt x="2456" y="841"/>
                  </a:cubicBezTo>
                  <a:cubicBezTo>
                    <a:pt x="2584" y="175"/>
                    <a:pt x="1416" y="1"/>
                    <a:pt x="6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33"/>
            <p:cNvSpPr/>
            <p:nvPr/>
          </p:nvSpPr>
          <p:spPr>
            <a:xfrm>
              <a:off x="3400958" y="2936140"/>
              <a:ext cx="204475" cy="169924"/>
            </a:xfrm>
            <a:custGeom>
              <a:rect b="b" l="l" r="r" t="t"/>
              <a:pathLst>
                <a:path extrusionOk="0" h="2406" w="2736">
                  <a:moveTo>
                    <a:pt x="609" y="239"/>
                  </a:moveTo>
                  <a:cubicBezTo>
                    <a:pt x="1099" y="239"/>
                    <a:pt x="1562" y="467"/>
                    <a:pt x="1902" y="859"/>
                  </a:cubicBezTo>
                  <a:cubicBezTo>
                    <a:pt x="2102" y="1059"/>
                    <a:pt x="2269" y="1326"/>
                    <a:pt x="2302" y="1626"/>
                  </a:cubicBezTo>
                  <a:cubicBezTo>
                    <a:pt x="2332" y="1925"/>
                    <a:pt x="2094" y="2170"/>
                    <a:pt x="1805" y="2170"/>
                  </a:cubicBezTo>
                  <a:cubicBezTo>
                    <a:pt x="1771" y="2170"/>
                    <a:pt x="1736" y="2167"/>
                    <a:pt x="1702" y="2160"/>
                  </a:cubicBezTo>
                  <a:cubicBezTo>
                    <a:pt x="1020" y="2067"/>
                    <a:pt x="310" y="996"/>
                    <a:pt x="239" y="282"/>
                  </a:cubicBezTo>
                  <a:lnTo>
                    <a:pt x="239" y="282"/>
                  </a:lnTo>
                  <a:cubicBezTo>
                    <a:pt x="363" y="253"/>
                    <a:pt x="487" y="239"/>
                    <a:pt x="609" y="239"/>
                  </a:cubicBezTo>
                  <a:close/>
                  <a:moveTo>
                    <a:pt x="117" y="0"/>
                  </a:moveTo>
                  <a:cubicBezTo>
                    <a:pt x="59" y="0"/>
                    <a:pt x="0" y="42"/>
                    <a:pt x="0" y="125"/>
                  </a:cubicBezTo>
                  <a:cubicBezTo>
                    <a:pt x="67" y="692"/>
                    <a:pt x="301" y="1259"/>
                    <a:pt x="701" y="1693"/>
                  </a:cubicBezTo>
                  <a:cubicBezTo>
                    <a:pt x="954" y="2002"/>
                    <a:pt x="1372" y="2406"/>
                    <a:pt x="1817" y="2406"/>
                  </a:cubicBezTo>
                  <a:cubicBezTo>
                    <a:pt x="1900" y="2406"/>
                    <a:pt x="1984" y="2392"/>
                    <a:pt x="2069" y="2360"/>
                  </a:cubicBezTo>
                  <a:cubicBezTo>
                    <a:pt x="2736" y="2093"/>
                    <a:pt x="2502" y="1326"/>
                    <a:pt x="2202" y="892"/>
                  </a:cubicBezTo>
                  <a:cubicBezTo>
                    <a:pt x="1826" y="355"/>
                    <a:pt x="1212" y="34"/>
                    <a:pt x="586" y="34"/>
                  </a:cubicBezTo>
                  <a:cubicBezTo>
                    <a:pt x="465" y="34"/>
                    <a:pt x="344" y="46"/>
                    <a:pt x="224" y="71"/>
                  </a:cubicBezTo>
                  <a:lnTo>
                    <a:pt x="224" y="71"/>
                  </a:lnTo>
                  <a:cubicBezTo>
                    <a:pt x="205" y="24"/>
                    <a:pt x="161" y="0"/>
                    <a:pt x="1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33"/>
            <p:cNvSpPr/>
            <p:nvPr/>
          </p:nvSpPr>
          <p:spPr>
            <a:xfrm>
              <a:off x="4251069" y="801146"/>
              <a:ext cx="162100" cy="117873"/>
            </a:xfrm>
            <a:custGeom>
              <a:rect b="b" l="l" r="r" t="t"/>
              <a:pathLst>
                <a:path extrusionOk="0" h="1669" w="2169">
                  <a:moveTo>
                    <a:pt x="1101" y="0"/>
                  </a:moveTo>
                  <a:cubicBezTo>
                    <a:pt x="0" y="0"/>
                    <a:pt x="0" y="1668"/>
                    <a:pt x="1101" y="1668"/>
                  </a:cubicBezTo>
                  <a:cubicBezTo>
                    <a:pt x="2168" y="1668"/>
                    <a:pt x="2168" y="0"/>
                    <a:pt x="1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33"/>
            <p:cNvSpPr/>
            <p:nvPr/>
          </p:nvSpPr>
          <p:spPr>
            <a:xfrm>
              <a:off x="4891697" y="787021"/>
              <a:ext cx="162175" cy="117803"/>
            </a:xfrm>
            <a:custGeom>
              <a:rect b="b" l="l" r="r" t="t"/>
              <a:pathLst>
                <a:path extrusionOk="0" h="1668" w="2170">
                  <a:moveTo>
                    <a:pt x="1068" y="0"/>
                  </a:moveTo>
                  <a:cubicBezTo>
                    <a:pt x="1" y="0"/>
                    <a:pt x="1" y="1668"/>
                    <a:pt x="1068" y="1668"/>
                  </a:cubicBezTo>
                  <a:cubicBezTo>
                    <a:pt x="2169" y="1668"/>
                    <a:pt x="2169" y="0"/>
                    <a:pt x="10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33"/>
            <p:cNvSpPr/>
            <p:nvPr/>
          </p:nvSpPr>
          <p:spPr>
            <a:xfrm>
              <a:off x="5380315" y="958993"/>
              <a:ext cx="162175" cy="117802"/>
            </a:xfrm>
            <a:custGeom>
              <a:rect b="b" l="l" r="r" t="t"/>
              <a:pathLst>
                <a:path extrusionOk="0" h="1668" w="2170">
                  <a:moveTo>
                    <a:pt x="1102" y="0"/>
                  </a:moveTo>
                  <a:cubicBezTo>
                    <a:pt x="1" y="0"/>
                    <a:pt x="1" y="1668"/>
                    <a:pt x="1102" y="1668"/>
                  </a:cubicBezTo>
                  <a:cubicBezTo>
                    <a:pt x="2169" y="1668"/>
                    <a:pt x="2169" y="0"/>
                    <a:pt x="1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33"/>
            <p:cNvSpPr/>
            <p:nvPr/>
          </p:nvSpPr>
          <p:spPr>
            <a:xfrm>
              <a:off x="5764228" y="1298205"/>
              <a:ext cx="162175" cy="117873"/>
            </a:xfrm>
            <a:custGeom>
              <a:rect b="b" l="l" r="r" t="t"/>
              <a:pathLst>
                <a:path extrusionOk="0" h="1669" w="2170">
                  <a:moveTo>
                    <a:pt x="1102" y="1"/>
                  </a:moveTo>
                  <a:cubicBezTo>
                    <a:pt x="1" y="1"/>
                    <a:pt x="1" y="1668"/>
                    <a:pt x="1102" y="1668"/>
                  </a:cubicBezTo>
                  <a:cubicBezTo>
                    <a:pt x="2169" y="1668"/>
                    <a:pt x="2169" y="1"/>
                    <a:pt x="11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33"/>
            <p:cNvSpPr/>
            <p:nvPr/>
          </p:nvSpPr>
          <p:spPr>
            <a:xfrm>
              <a:off x="3109268" y="3048575"/>
              <a:ext cx="162100" cy="117873"/>
            </a:xfrm>
            <a:custGeom>
              <a:rect b="b" l="l" r="r" t="t"/>
              <a:pathLst>
                <a:path extrusionOk="0" h="1669" w="2169">
                  <a:moveTo>
                    <a:pt x="1068" y="1"/>
                  </a:moveTo>
                  <a:cubicBezTo>
                    <a:pt x="1" y="1"/>
                    <a:pt x="1" y="1669"/>
                    <a:pt x="1068" y="1669"/>
                  </a:cubicBezTo>
                  <a:cubicBezTo>
                    <a:pt x="2169" y="1669"/>
                    <a:pt x="2169"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33"/>
            <p:cNvSpPr/>
            <p:nvPr/>
          </p:nvSpPr>
          <p:spPr>
            <a:xfrm>
              <a:off x="3428386" y="3427902"/>
              <a:ext cx="162100" cy="117873"/>
            </a:xfrm>
            <a:custGeom>
              <a:rect b="b" l="l" r="r" t="t"/>
              <a:pathLst>
                <a:path extrusionOk="0" h="1669" w="2169">
                  <a:moveTo>
                    <a:pt x="1101" y="0"/>
                  </a:moveTo>
                  <a:cubicBezTo>
                    <a:pt x="0" y="0"/>
                    <a:pt x="0" y="1668"/>
                    <a:pt x="1101" y="1668"/>
                  </a:cubicBezTo>
                  <a:cubicBezTo>
                    <a:pt x="2169" y="1668"/>
                    <a:pt x="2169" y="0"/>
                    <a:pt x="1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33"/>
            <p:cNvSpPr/>
            <p:nvPr/>
          </p:nvSpPr>
          <p:spPr>
            <a:xfrm>
              <a:off x="3936958" y="3696488"/>
              <a:ext cx="162100" cy="117873"/>
            </a:xfrm>
            <a:custGeom>
              <a:rect b="b" l="l" r="r" t="t"/>
              <a:pathLst>
                <a:path extrusionOk="0" h="1669" w="2169">
                  <a:moveTo>
                    <a:pt x="1101" y="0"/>
                  </a:moveTo>
                  <a:cubicBezTo>
                    <a:pt x="0" y="0"/>
                    <a:pt x="0" y="1668"/>
                    <a:pt x="1101" y="1668"/>
                  </a:cubicBezTo>
                  <a:cubicBezTo>
                    <a:pt x="2168" y="1668"/>
                    <a:pt x="2168" y="0"/>
                    <a:pt x="11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33"/>
            <p:cNvSpPr/>
            <p:nvPr/>
          </p:nvSpPr>
          <p:spPr>
            <a:xfrm>
              <a:off x="4408087" y="3818952"/>
              <a:ext cx="162100" cy="117873"/>
            </a:xfrm>
            <a:custGeom>
              <a:rect b="b" l="l" r="r" t="t"/>
              <a:pathLst>
                <a:path extrusionOk="0" h="1669" w="2169">
                  <a:moveTo>
                    <a:pt x="1068" y="1"/>
                  </a:moveTo>
                  <a:cubicBezTo>
                    <a:pt x="1" y="1"/>
                    <a:pt x="1" y="1669"/>
                    <a:pt x="1068" y="1669"/>
                  </a:cubicBezTo>
                  <a:cubicBezTo>
                    <a:pt x="2169" y="1669"/>
                    <a:pt x="2169"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33"/>
            <p:cNvSpPr/>
            <p:nvPr/>
          </p:nvSpPr>
          <p:spPr>
            <a:xfrm>
              <a:off x="2725354" y="2063850"/>
              <a:ext cx="162100" cy="117873"/>
            </a:xfrm>
            <a:custGeom>
              <a:rect b="b" l="l" r="r" t="t"/>
              <a:pathLst>
                <a:path extrusionOk="0" h="1669" w="2169">
                  <a:moveTo>
                    <a:pt x="1101" y="1"/>
                  </a:moveTo>
                  <a:cubicBezTo>
                    <a:pt x="1" y="1"/>
                    <a:pt x="1" y="1668"/>
                    <a:pt x="1101" y="1668"/>
                  </a:cubicBezTo>
                  <a:cubicBezTo>
                    <a:pt x="2169" y="1668"/>
                    <a:pt x="2169" y="1"/>
                    <a:pt x="1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33"/>
            <p:cNvSpPr/>
            <p:nvPr/>
          </p:nvSpPr>
          <p:spPr>
            <a:xfrm>
              <a:off x="2887379" y="1410145"/>
              <a:ext cx="144687" cy="131927"/>
            </a:xfrm>
            <a:custGeom>
              <a:rect b="b" l="l" r="r" t="t"/>
              <a:pathLst>
                <a:path extrusionOk="0" h="1868" w="1936">
                  <a:moveTo>
                    <a:pt x="1006" y="0"/>
                  </a:moveTo>
                  <a:cubicBezTo>
                    <a:pt x="793" y="0"/>
                    <a:pt x="585" y="83"/>
                    <a:pt x="434" y="250"/>
                  </a:cubicBezTo>
                  <a:cubicBezTo>
                    <a:pt x="1" y="617"/>
                    <a:pt x="1" y="1251"/>
                    <a:pt x="434" y="1618"/>
                  </a:cubicBezTo>
                  <a:cubicBezTo>
                    <a:pt x="585" y="1785"/>
                    <a:pt x="793" y="1868"/>
                    <a:pt x="1006" y="1868"/>
                  </a:cubicBezTo>
                  <a:cubicBezTo>
                    <a:pt x="1218" y="1868"/>
                    <a:pt x="1435" y="1785"/>
                    <a:pt x="1602" y="1618"/>
                  </a:cubicBezTo>
                  <a:cubicBezTo>
                    <a:pt x="1936" y="1218"/>
                    <a:pt x="1936" y="650"/>
                    <a:pt x="1602" y="250"/>
                  </a:cubicBezTo>
                  <a:cubicBezTo>
                    <a:pt x="1435" y="83"/>
                    <a:pt x="1218" y="0"/>
                    <a:pt x="10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33"/>
            <p:cNvSpPr/>
            <p:nvPr/>
          </p:nvSpPr>
          <p:spPr>
            <a:xfrm>
              <a:off x="3253880" y="1001368"/>
              <a:ext cx="162100" cy="117873"/>
            </a:xfrm>
            <a:custGeom>
              <a:rect b="b" l="l" r="r" t="t"/>
              <a:pathLst>
                <a:path extrusionOk="0" h="1669" w="2169">
                  <a:moveTo>
                    <a:pt x="1068" y="1"/>
                  </a:moveTo>
                  <a:cubicBezTo>
                    <a:pt x="0" y="1"/>
                    <a:pt x="0" y="1668"/>
                    <a:pt x="1068" y="1668"/>
                  </a:cubicBezTo>
                  <a:cubicBezTo>
                    <a:pt x="2169" y="1668"/>
                    <a:pt x="2169" y="1"/>
                    <a:pt x="10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33"/>
            <p:cNvSpPr/>
            <p:nvPr/>
          </p:nvSpPr>
          <p:spPr>
            <a:xfrm>
              <a:off x="3862148" y="692737"/>
              <a:ext cx="162100" cy="117873"/>
            </a:xfrm>
            <a:custGeom>
              <a:rect b="b" l="l" r="r" t="t"/>
              <a:pathLst>
                <a:path extrusionOk="0" h="1669" w="2169">
                  <a:moveTo>
                    <a:pt x="1068" y="1"/>
                  </a:moveTo>
                  <a:cubicBezTo>
                    <a:pt x="0" y="1"/>
                    <a:pt x="0" y="1669"/>
                    <a:pt x="1068" y="1669"/>
                  </a:cubicBezTo>
                  <a:cubicBezTo>
                    <a:pt x="2169" y="1669"/>
                    <a:pt x="2169" y="1"/>
                    <a:pt x="10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33"/>
            <p:cNvSpPr/>
            <p:nvPr/>
          </p:nvSpPr>
          <p:spPr>
            <a:xfrm>
              <a:off x="4457935" y="563210"/>
              <a:ext cx="162175" cy="117802"/>
            </a:xfrm>
            <a:custGeom>
              <a:rect b="b" l="l" r="r" t="t"/>
              <a:pathLst>
                <a:path extrusionOk="0" h="1668" w="2170">
                  <a:moveTo>
                    <a:pt x="1102" y="0"/>
                  </a:moveTo>
                  <a:cubicBezTo>
                    <a:pt x="1" y="0"/>
                    <a:pt x="1" y="1668"/>
                    <a:pt x="1102" y="1668"/>
                  </a:cubicBezTo>
                  <a:cubicBezTo>
                    <a:pt x="2169" y="1668"/>
                    <a:pt x="2169" y="0"/>
                    <a:pt x="11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33"/>
            <p:cNvSpPr/>
            <p:nvPr/>
          </p:nvSpPr>
          <p:spPr>
            <a:xfrm>
              <a:off x="5173448" y="645630"/>
              <a:ext cx="162100" cy="117873"/>
            </a:xfrm>
            <a:custGeom>
              <a:rect b="b" l="l" r="r" t="t"/>
              <a:pathLst>
                <a:path extrusionOk="0" h="1669" w="2169">
                  <a:moveTo>
                    <a:pt x="1101" y="1"/>
                  </a:moveTo>
                  <a:cubicBezTo>
                    <a:pt x="0" y="1"/>
                    <a:pt x="0" y="1668"/>
                    <a:pt x="1101" y="1668"/>
                  </a:cubicBezTo>
                  <a:cubicBezTo>
                    <a:pt x="2169" y="1668"/>
                    <a:pt x="2169" y="1"/>
                    <a:pt x="1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33"/>
            <p:cNvSpPr/>
            <p:nvPr/>
          </p:nvSpPr>
          <p:spPr>
            <a:xfrm>
              <a:off x="5726861" y="970717"/>
              <a:ext cx="162100" cy="117873"/>
            </a:xfrm>
            <a:custGeom>
              <a:rect b="b" l="l" r="r" t="t"/>
              <a:pathLst>
                <a:path extrusionOk="0" h="1669" w="2169">
                  <a:moveTo>
                    <a:pt x="1068" y="1"/>
                  </a:moveTo>
                  <a:cubicBezTo>
                    <a:pt x="1" y="1"/>
                    <a:pt x="1" y="1669"/>
                    <a:pt x="1068" y="1669"/>
                  </a:cubicBezTo>
                  <a:cubicBezTo>
                    <a:pt x="2169" y="1669"/>
                    <a:pt x="2169" y="1"/>
                    <a:pt x="10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33"/>
            <p:cNvSpPr/>
            <p:nvPr/>
          </p:nvSpPr>
          <p:spPr>
            <a:xfrm>
              <a:off x="6260394" y="1748157"/>
              <a:ext cx="164566" cy="117873"/>
            </a:xfrm>
            <a:custGeom>
              <a:rect b="b" l="l" r="r" t="t"/>
              <a:pathLst>
                <a:path extrusionOk="0" h="1669" w="2202">
                  <a:moveTo>
                    <a:pt x="1101" y="1"/>
                  </a:moveTo>
                  <a:cubicBezTo>
                    <a:pt x="0" y="1"/>
                    <a:pt x="0" y="1669"/>
                    <a:pt x="1101" y="1669"/>
                  </a:cubicBezTo>
                  <a:cubicBezTo>
                    <a:pt x="2168" y="1669"/>
                    <a:pt x="2202" y="1"/>
                    <a:pt x="11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33"/>
            <p:cNvSpPr/>
            <p:nvPr/>
          </p:nvSpPr>
          <p:spPr>
            <a:xfrm>
              <a:off x="6300228" y="2273536"/>
              <a:ext cx="124733" cy="121969"/>
            </a:xfrm>
            <a:custGeom>
              <a:rect b="b" l="l" r="r" t="t"/>
              <a:pathLst>
                <a:path extrusionOk="0" h="1727" w="1669">
                  <a:moveTo>
                    <a:pt x="835" y="0"/>
                  </a:moveTo>
                  <a:cubicBezTo>
                    <a:pt x="368" y="0"/>
                    <a:pt x="1" y="367"/>
                    <a:pt x="1" y="834"/>
                  </a:cubicBezTo>
                  <a:lnTo>
                    <a:pt x="1" y="901"/>
                  </a:lnTo>
                  <a:cubicBezTo>
                    <a:pt x="1" y="1451"/>
                    <a:pt x="418" y="1727"/>
                    <a:pt x="835" y="1727"/>
                  </a:cubicBezTo>
                  <a:cubicBezTo>
                    <a:pt x="1252" y="1727"/>
                    <a:pt x="1669" y="1451"/>
                    <a:pt x="1669" y="901"/>
                  </a:cubicBezTo>
                  <a:lnTo>
                    <a:pt x="1669" y="834"/>
                  </a:lnTo>
                  <a:cubicBezTo>
                    <a:pt x="1669" y="367"/>
                    <a:pt x="1268" y="0"/>
                    <a:pt x="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33"/>
            <p:cNvSpPr/>
            <p:nvPr/>
          </p:nvSpPr>
          <p:spPr>
            <a:xfrm>
              <a:off x="6160623" y="3048575"/>
              <a:ext cx="162100" cy="117873"/>
            </a:xfrm>
            <a:custGeom>
              <a:rect b="b" l="l" r="r" t="t"/>
              <a:pathLst>
                <a:path extrusionOk="0" h="1669" w="2169">
                  <a:moveTo>
                    <a:pt x="1068" y="1"/>
                  </a:moveTo>
                  <a:cubicBezTo>
                    <a:pt x="1" y="1"/>
                    <a:pt x="1" y="1669"/>
                    <a:pt x="1068" y="1669"/>
                  </a:cubicBezTo>
                  <a:cubicBezTo>
                    <a:pt x="2169" y="1669"/>
                    <a:pt x="2169" y="1"/>
                    <a:pt x="10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33"/>
            <p:cNvSpPr/>
            <p:nvPr/>
          </p:nvSpPr>
          <p:spPr>
            <a:xfrm>
              <a:off x="5876480" y="3564561"/>
              <a:ext cx="162100" cy="117873"/>
            </a:xfrm>
            <a:custGeom>
              <a:rect b="b" l="l" r="r" t="t"/>
              <a:pathLst>
                <a:path extrusionOk="0" h="1669" w="2169">
                  <a:moveTo>
                    <a:pt x="1101" y="0"/>
                  </a:moveTo>
                  <a:cubicBezTo>
                    <a:pt x="0" y="0"/>
                    <a:pt x="0" y="1668"/>
                    <a:pt x="1101" y="1668"/>
                  </a:cubicBezTo>
                  <a:cubicBezTo>
                    <a:pt x="2168" y="1668"/>
                    <a:pt x="2168" y="0"/>
                    <a:pt x="11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33"/>
            <p:cNvSpPr/>
            <p:nvPr/>
          </p:nvSpPr>
          <p:spPr>
            <a:xfrm>
              <a:off x="5209022" y="3945018"/>
              <a:ext cx="166435" cy="124936"/>
            </a:xfrm>
            <a:custGeom>
              <a:rect b="b" l="l" r="r" t="t"/>
              <a:pathLst>
                <a:path extrusionOk="0" h="1769" w="2227">
                  <a:moveTo>
                    <a:pt x="1292" y="0"/>
                  </a:moveTo>
                  <a:cubicBezTo>
                    <a:pt x="1075" y="0"/>
                    <a:pt x="859" y="84"/>
                    <a:pt x="692" y="251"/>
                  </a:cubicBezTo>
                  <a:lnTo>
                    <a:pt x="592" y="317"/>
                  </a:lnTo>
                  <a:cubicBezTo>
                    <a:pt x="1" y="934"/>
                    <a:pt x="558" y="1768"/>
                    <a:pt x="1211" y="1768"/>
                  </a:cubicBezTo>
                  <a:cubicBezTo>
                    <a:pt x="1406" y="1768"/>
                    <a:pt x="1609" y="1694"/>
                    <a:pt x="1793" y="1518"/>
                  </a:cubicBezTo>
                  <a:lnTo>
                    <a:pt x="1893" y="1418"/>
                  </a:lnTo>
                  <a:cubicBezTo>
                    <a:pt x="2226" y="1084"/>
                    <a:pt x="2226" y="551"/>
                    <a:pt x="1893" y="251"/>
                  </a:cubicBezTo>
                  <a:cubicBezTo>
                    <a:pt x="1726" y="84"/>
                    <a:pt x="1509" y="0"/>
                    <a:pt x="12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33"/>
            <p:cNvSpPr/>
            <p:nvPr/>
          </p:nvSpPr>
          <p:spPr>
            <a:xfrm>
              <a:off x="4445529" y="4021575"/>
              <a:ext cx="162100" cy="117873"/>
            </a:xfrm>
            <a:custGeom>
              <a:rect b="b" l="l" r="r" t="t"/>
              <a:pathLst>
                <a:path extrusionOk="0" h="1669" w="2169">
                  <a:moveTo>
                    <a:pt x="1101" y="0"/>
                  </a:moveTo>
                  <a:cubicBezTo>
                    <a:pt x="0" y="0"/>
                    <a:pt x="0" y="1668"/>
                    <a:pt x="1101" y="1668"/>
                  </a:cubicBezTo>
                  <a:cubicBezTo>
                    <a:pt x="2168" y="1668"/>
                    <a:pt x="2168" y="0"/>
                    <a:pt x="11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33"/>
            <p:cNvSpPr/>
            <p:nvPr/>
          </p:nvSpPr>
          <p:spPr>
            <a:xfrm>
              <a:off x="3717536" y="3868460"/>
              <a:ext cx="172115" cy="117873"/>
            </a:xfrm>
            <a:custGeom>
              <a:rect b="b" l="l" r="r" t="t"/>
              <a:pathLst>
                <a:path extrusionOk="0" h="1669" w="2303">
                  <a:moveTo>
                    <a:pt x="1102" y="0"/>
                  </a:moveTo>
                  <a:cubicBezTo>
                    <a:pt x="1" y="0"/>
                    <a:pt x="1" y="1668"/>
                    <a:pt x="1102" y="1668"/>
                  </a:cubicBezTo>
                  <a:lnTo>
                    <a:pt x="1202" y="1668"/>
                  </a:lnTo>
                  <a:cubicBezTo>
                    <a:pt x="2302" y="1668"/>
                    <a:pt x="2302" y="0"/>
                    <a:pt x="12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33"/>
            <p:cNvSpPr/>
            <p:nvPr/>
          </p:nvSpPr>
          <p:spPr>
            <a:xfrm>
              <a:off x="3201491" y="3493865"/>
              <a:ext cx="162175" cy="117873"/>
            </a:xfrm>
            <a:custGeom>
              <a:rect b="b" l="l" r="r" t="t"/>
              <a:pathLst>
                <a:path extrusionOk="0" h="1669" w="2170">
                  <a:moveTo>
                    <a:pt x="1102" y="0"/>
                  </a:moveTo>
                  <a:cubicBezTo>
                    <a:pt x="1" y="0"/>
                    <a:pt x="1" y="1668"/>
                    <a:pt x="1102" y="1668"/>
                  </a:cubicBezTo>
                  <a:cubicBezTo>
                    <a:pt x="2169" y="1668"/>
                    <a:pt x="2169" y="0"/>
                    <a:pt x="11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33"/>
            <p:cNvSpPr/>
            <p:nvPr/>
          </p:nvSpPr>
          <p:spPr>
            <a:xfrm>
              <a:off x="2807637" y="2794183"/>
              <a:ext cx="162100" cy="117873"/>
            </a:xfrm>
            <a:custGeom>
              <a:rect b="b" l="l" r="r" t="t"/>
              <a:pathLst>
                <a:path extrusionOk="0" h="1669" w="2169">
                  <a:moveTo>
                    <a:pt x="1068" y="0"/>
                  </a:moveTo>
                  <a:cubicBezTo>
                    <a:pt x="0" y="0"/>
                    <a:pt x="0" y="1668"/>
                    <a:pt x="1068" y="1668"/>
                  </a:cubicBezTo>
                  <a:cubicBezTo>
                    <a:pt x="2169" y="1668"/>
                    <a:pt x="2169" y="0"/>
                    <a:pt x="10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33"/>
            <p:cNvSpPr/>
            <p:nvPr/>
          </p:nvSpPr>
          <p:spPr>
            <a:xfrm>
              <a:off x="3533090" y="2138016"/>
              <a:ext cx="393555" cy="343238"/>
            </a:xfrm>
            <a:custGeom>
              <a:rect b="b" l="l" r="r" t="t"/>
              <a:pathLst>
                <a:path extrusionOk="0" h="4860" w="5266">
                  <a:moveTo>
                    <a:pt x="4068" y="1"/>
                  </a:moveTo>
                  <a:cubicBezTo>
                    <a:pt x="4057" y="1"/>
                    <a:pt x="4047" y="1"/>
                    <a:pt x="4037" y="1"/>
                  </a:cubicBezTo>
                  <a:cubicBezTo>
                    <a:pt x="3436" y="1"/>
                    <a:pt x="3069" y="869"/>
                    <a:pt x="3002" y="1336"/>
                  </a:cubicBezTo>
                  <a:cubicBezTo>
                    <a:pt x="2969" y="1669"/>
                    <a:pt x="2969" y="2036"/>
                    <a:pt x="3002" y="2370"/>
                  </a:cubicBezTo>
                  <a:cubicBezTo>
                    <a:pt x="2802" y="1969"/>
                    <a:pt x="2569" y="1569"/>
                    <a:pt x="2302" y="1202"/>
                  </a:cubicBezTo>
                  <a:cubicBezTo>
                    <a:pt x="2022" y="842"/>
                    <a:pt x="1561" y="518"/>
                    <a:pt x="1137" y="518"/>
                  </a:cubicBezTo>
                  <a:cubicBezTo>
                    <a:pt x="854" y="518"/>
                    <a:pt x="587" y="662"/>
                    <a:pt x="401" y="1035"/>
                  </a:cubicBezTo>
                  <a:cubicBezTo>
                    <a:pt x="0" y="1836"/>
                    <a:pt x="968" y="2770"/>
                    <a:pt x="1468" y="3270"/>
                  </a:cubicBezTo>
                  <a:cubicBezTo>
                    <a:pt x="2102" y="3937"/>
                    <a:pt x="2869" y="4471"/>
                    <a:pt x="3703" y="4838"/>
                  </a:cubicBezTo>
                  <a:cubicBezTo>
                    <a:pt x="3732" y="4853"/>
                    <a:pt x="3763" y="4859"/>
                    <a:pt x="3794" y="4859"/>
                  </a:cubicBezTo>
                  <a:cubicBezTo>
                    <a:pt x="3903" y="4859"/>
                    <a:pt x="4010" y="4776"/>
                    <a:pt x="4037" y="4671"/>
                  </a:cubicBezTo>
                  <a:cubicBezTo>
                    <a:pt x="4137" y="4638"/>
                    <a:pt x="4203" y="4538"/>
                    <a:pt x="4270" y="4471"/>
                  </a:cubicBezTo>
                  <a:cubicBezTo>
                    <a:pt x="4570" y="3904"/>
                    <a:pt x="4737" y="3304"/>
                    <a:pt x="4804" y="2670"/>
                  </a:cubicBezTo>
                  <a:cubicBezTo>
                    <a:pt x="4936" y="1909"/>
                    <a:pt x="5265" y="1"/>
                    <a:pt x="40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33"/>
            <p:cNvSpPr/>
            <p:nvPr/>
          </p:nvSpPr>
          <p:spPr>
            <a:xfrm>
              <a:off x="5285626" y="2129117"/>
              <a:ext cx="393928" cy="371205"/>
            </a:xfrm>
            <a:custGeom>
              <a:rect b="b" l="l" r="r" t="t"/>
              <a:pathLst>
                <a:path extrusionOk="0" h="5256" w="5271">
                  <a:moveTo>
                    <a:pt x="1261" y="0"/>
                  </a:moveTo>
                  <a:cubicBezTo>
                    <a:pt x="1132" y="0"/>
                    <a:pt x="990" y="29"/>
                    <a:pt x="834" y="94"/>
                  </a:cubicBezTo>
                  <a:cubicBezTo>
                    <a:pt x="0" y="461"/>
                    <a:pt x="167" y="1795"/>
                    <a:pt x="234" y="2496"/>
                  </a:cubicBezTo>
                  <a:cubicBezTo>
                    <a:pt x="334" y="3396"/>
                    <a:pt x="567" y="4297"/>
                    <a:pt x="968" y="5131"/>
                  </a:cubicBezTo>
                  <a:cubicBezTo>
                    <a:pt x="1028" y="5212"/>
                    <a:pt x="1113" y="5256"/>
                    <a:pt x="1193" y="5256"/>
                  </a:cubicBezTo>
                  <a:cubicBezTo>
                    <a:pt x="1245" y="5256"/>
                    <a:pt x="1295" y="5237"/>
                    <a:pt x="1335" y="5198"/>
                  </a:cubicBezTo>
                  <a:cubicBezTo>
                    <a:pt x="1385" y="5214"/>
                    <a:pt x="1443" y="5223"/>
                    <a:pt x="1501" y="5223"/>
                  </a:cubicBezTo>
                  <a:cubicBezTo>
                    <a:pt x="1560" y="5223"/>
                    <a:pt x="1618" y="5214"/>
                    <a:pt x="1668" y="5198"/>
                  </a:cubicBezTo>
                  <a:cubicBezTo>
                    <a:pt x="2235" y="4964"/>
                    <a:pt x="2769" y="4597"/>
                    <a:pt x="3203" y="4164"/>
                  </a:cubicBezTo>
                  <a:cubicBezTo>
                    <a:pt x="3803" y="3596"/>
                    <a:pt x="5271" y="2329"/>
                    <a:pt x="4303" y="1562"/>
                  </a:cubicBezTo>
                  <a:cubicBezTo>
                    <a:pt x="4178" y="1463"/>
                    <a:pt x="4029" y="1423"/>
                    <a:pt x="3870" y="1423"/>
                  </a:cubicBezTo>
                  <a:cubicBezTo>
                    <a:pt x="3436" y="1423"/>
                    <a:pt x="2929" y="1727"/>
                    <a:pt x="2636" y="1995"/>
                  </a:cubicBezTo>
                  <a:cubicBezTo>
                    <a:pt x="2402" y="2229"/>
                    <a:pt x="2202" y="2462"/>
                    <a:pt x="2002" y="2763"/>
                  </a:cubicBezTo>
                  <a:cubicBezTo>
                    <a:pt x="2102" y="2329"/>
                    <a:pt x="2169" y="1862"/>
                    <a:pt x="2202" y="1428"/>
                  </a:cubicBezTo>
                  <a:cubicBezTo>
                    <a:pt x="2230" y="785"/>
                    <a:pt x="1929" y="0"/>
                    <a:pt x="12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112" name="Google Shape;5112;p33"/>
          <p:cNvPicPr preferRelativeResize="0"/>
          <p:nvPr/>
        </p:nvPicPr>
        <p:blipFill>
          <a:blip r:embed="rId3">
            <a:alphaModFix/>
          </a:blip>
          <a:stretch>
            <a:fillRect/>
          </a:stretch>
        </p:blipFill>
        <p:spPr>
          <a:xfrm>
            <a:off x="6688798" y="4081750"/>
            <a:ext cx="1444726" cy="106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2" name="Shape 5182"/>
        <p:cNvGrpSpPr/>
        <p:nvPr/>
      </p:nvGrpSpPr>
      <p:grpSpPr>
        <a:xfrm>
          <a:off x="0" y="0"/>
          <a:ext cx="0" cy="0"/>
          <a:chOff x="0" y="0"/>
          <a:chExt cx="0" cy="0"/>
        </a:xfrm>
      </p:grpSpPr>
      <p:sp>
        <p:nvSpPr>
          <p:cNvPr id="5183" name="Google Shape;5183;p42"/>
          <p:cNvSpPr txBox="1"/>
          <p:nvPr/>
        </p:nvSpPr>
        <p:spPr>
          <a:xfrm>
            <a:off x="481413" y="301225"/>
            <a:ext cx="7083900" cy="718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 sz="3400">
                <a:solidFill>
                  <a:schemeClr val="accent3"/>
                </a:solidFill>
                <a:latin typeface="Amatic SC"/>
                <a:ea typeface="Amatic SC"/>
                <a:cs typeface="Amatic SC"/>
                <a:sym typeface="Amatic SC"/>
              </a:rPr>
              <a:t>STAFFING &amp; ENROLLMENT TIMELINE FOR 21-22 SCHOOL YEAR</a:t>
            </a:r>
            <a:endParaRPr b="1" sz="3600">
              <a:solidFill>
                <a:schemeClr val="accent3"/>
              </a:solidFill>
              <a:latin typeface="Amatic SC"/>
              <a:ea typeface="Amatic SC"/>
              <a:cs typeface="Amatic SC"/>
              <a:sym typeface="Amatic SC"/>
            </a:endParaRPr>
          </a:p>
        </p:txBody>
      </p:sp>
      <p:sp>
        <p:nvSpPr>
          <p:cNvPr id="5184" name="Google Shape;5184;p42"/>
          <p:cNvSpPr txBox="1"/>
          <p:nvPr/>
        </p:nvSpPr>
        <p:spPr>
          <a:xfrm>
            <a:off x="8480584" y="4749851"/>
            <a:ext cx="548700" cy="393600"/>
          </a:xfrm>
          <a:prstGeom prst="rect">
            <a:avLst/>
          </a:prstGeom>
          <a:noFill/>
          <a:ln>
            <a:noFill/>
          </a:ln>
          <a:effectLst>
            <a:outerShdw blurRad="57150" rotWithShape="0" algn="bl" dir="5400000" dist="19050">
              <a:srgbClr val="18171D">
                <a:alpha val="49800"/>
              </a:srgbClr>
            </a:outerShdw>
          </a:effectLst>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 sz="1300">
                <a:solidFill>
                  <a:schemeClr val="dk1"/>
                </a:solidFill>
                <a:latin typeface="News Cycle"/>
                <a:ea typeface="News Cycle"/>
                <a:cs typeface="News Cycle"/>
                <a:sym typeface="News Cycle"/>
              </a:rPr>
              <a:t>‹#›</a:t>
            </a:fld>
            <a:endParaRPr b="1" sz="1300">
              <a:solidFill>
                <a:schemeClr val="dk1"/>
              </a:solidFill>
              <a:latin typeface="News Cycle"/>
              <a:ea typeface="News Cycle"/>
              <a:cs typeface="News Cycle"/>
              <a:sym typeface="News Cycle"/>
            </a:endParaRPr>
          </a:p>
        </p:txBody>
      </p:sp>
      <p:sp>
        <p:nvSpPr>
          <p:cNvPr id="5185" name="Google Shape;5185;p42"/>
          <p:cNvSpPr/>
          <p:nvPr/>
        </p:nvSpPr>
        <p:spPr>
          <a:xfrm>
            <a:off x="0" y="2492275"/>
            <a:ext cx="8046720" cy="889718"/>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rgbClr val="7A778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86" name="Google Shape;5186;p42"/>
          <p:cNvSpPr/>
          <p:nvPr/>
        </p:nvSpPr>
        <p:spPr>
          <a:xfrm>
            <a:off x="0" y="2492275"/>
            <a:ext cx="8046720" cy="889718"/>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rgbClr val="FFFFFF"/>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187" name="Google Shape;5187;p42"/>
          <p:cNvGrpSpPr/>
          <p:nvPr/>
        </p:nvGrpSpPr>
        <p:grpSpPr>
          <a:xfrm>
            <a:off x="1557739" y="1855801"/>
            <a:ext cx="473400" cy="473400"/>
            <a:chOff x="1786339" y="1703401"/>
            <a:chExt cx="473400" cy="473400"/>
          </a:xfrm>
        </p:grpSpPr>
        <p:sp>
          <p:nvSpPr>
            <p:cNvPr id="5188" name="Google Shape;5188;p42"/>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189" name="Google Shape;5189;p42"/>
            <p:cNvSpPr/>
            <p:nvPr/>
          </p:nvSpPr>
          <p:spPr>
            <a:xfrm>
              <a:off x="1955989" y="1866499"/>
              <a:ext cx="134100" cy="13410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chemeClr val="dk1"/>
                  </a:solidFill>
                  <a:latin typeface="News Cycle"/>
                  <a:ea typeface="News Cycle"/>
                  <a:cs typeface="News Cycle"/>
                  <a:sym typeface="News Cycle"/>
                </a:rPr>
                <a:t>1</a:t>
              </a:r>
              <a:endParaRPr b="0" i="0" sz="600" u="none" cap="none" strike="noStrike">
                <a:solidFill>
                  <a:schemeClr val="dk1"/>
                </a:solidFill>
                <a:latin typeface="News Cycle"/>
                <a:ea typeface="News Cycle"/>
                <a:cs typeface="News Cycle"/>
                <a:sym typeface="News Cycle"/>
              </a:endParaRPr>
            </a:p>
          </p:txBody>
        </p:sp>
      </p:grpSp>
      <p:grpSp>
        <p:nvGrpSpPr>
          <p:cNvPr id="5190" name="Google Shape;5190;p42"/>
          <p:cNvGrpSpPr/>
          <p:nvPr/>
        </p:nvGrpSpPr>
        <p:grpSpPr>
          <a:xfrm>
            <a:off x="3357214" y="1855801"/>
            <a:ext cx="473400" cy="473400"/>
            <a:chOff x="3814414" y="1703401"/>
            <a:chExt cx="473400" cy="473400"/>
          </a:xfrm>
        </p:grpSpPr>
        <p:sp>
          <p:nvSpPr>
            <p:cNvPr id="5191" name="Google Shape;5191;p42"/>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192" name="Google Shape;5192;p42"/>
            <p:cNvSpPr/>
            <p:nvPr/>
          </p:nvSpPr>
          <p:spPr>
            <a:xfrm>
              <a:off x="3984064" y="1866499"/>
              <a:ext cx="134100" cy="13410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chemeClr val="dk1"/>
                  </a:solidFill>
                  <a:latin typeface="News Cycle"/>
                  <a:ea typeface="News Cycle"/>
                  <a:cs typeface="News Cycle"/>
                  <a:sym typeface="News Cycle"/>
                </a:rPr>
                <a:t>3</a:t>
              </a:r>
              <a:endParaRPr b="0" i="0" sz="600" u="none" cap="none" strike="noStrike">
                <a:solidFill>
                  <a:schemeClr val="dk1"/>
                </a:solidFill>
                <a:latin typeface="News Cycle"/>
                <a:ea typeface="News Cycle"/>
                <a:cs typeface="News Cycle"/>
                <a:sym typeface="News Cycle"/>
              </a:endParaRPr>
            </a:p>
          </p:txBody>
        </p:sp>
      </p:grpSp>
      <p:grpSp>
        <p:nvGrpSpPr>
          <p:cNvPr id="5193" name="Google Shape;5193;p42"/>
          <p:cNvGrpSpPr/>
          <p:nvPr/>
        </p:nvGrpSpPr>
        <p:grpSpPr>
          <a:xfrm>
            <a:off x="5156689" y="1855801"/>
            <a:ext cx="473400" cy="473400"/>
            <a:chOff x="5842489" y="1703401"/>
            <a:chExt cx="473400" cy="473400"/>
          </a:xfrm>
        </p:grpSpPr>
        <p:sp>
          <p:nvSpPr>
            <p:cNvPr id="5194" name="Google Shape;5194;p42"/>
            <p:cNvSpPr/>
            <p:nvPr/>
          </p:nvSpPr>
          <p:spPr>
            <a:xfrm rot="8100000">
              <a:off x="5911817"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195" name="Google Shape;5195;p42"/>
            <p:cNvSpPr/>
            <p:nvPr/>
          </p:nvSpPr>
          <p:spPr>
            <a:xfrm>
              <a:off x="6012139" y="1866499"/>
              <a:ext cx="134100" cy="13410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chemeClr val="dk1"/>
                  </a:solidFill>
                  <a:latin typeface="News Cycle"/>
                  <a:ea typeface="News Cycle"/>
                  <a:cs typeface="News Cycle"/>
                  <a:sym typeface="News Cycle"/>
                </a:rPr>
                <a:t>5</a:t>
              </a:r>
              <a:endParaRPr b="0" i="0" sz="600" u="none" cap="none" strike="noStrike">
                <a:solidFill>
                  <a:schemeClr val="dk1"/>
                </a:solidFill>
                <a:latin typeface="News Cycle"/>
                <a:ea typeface="News Cycle"/>
                <a:cs typeface="News Cycle"/>
                <a:sym typeface="News Cycle"/>
              </a:endParaRPr>
            </a:p>
          </p:txBody>
        </p:sp>
      </p:grpSp>
      <p:grpSp>
        <p:nvGrpSpPr>
          <p:cNvPr id="5196" name="Google Shape;5196;p42"/>
          <p:cNvGrpSpPr/>
          <p:nvPr/>
        </p:nvGrpSpPr>
        <p:grpSpPr>
          <a:xfrm>
            <a:off x="6030564" y="3576300"/>
            <a:ext cx="473400" cy="473400"/>
            <a:chOff x="6880814" y="3576300"/>
            <a:chExt cx="473400" cy="473400"/>
          </a:xfrm>
        </p:grpSpPr>
        <p:sp>
          <p:nvSpPr>
            <p:cNvPr id="5197" name="Google Shape;5197;p42"/>
            <p:cNvSpPr/>
            <p:nvPr/>
          </p:nvSpPr>
          <p:spPr>
            <a:xfrm rot="-2700000">
              <a:off x="6950142" y="3645628"/>
              <a:ext cx="334744" cy="334744"/>
            </a:xfrm>
            <a:prstGeom prst="teardrop">
              <a:avLst>
                <a:gd fmla="val 10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198" name="Google Shape;5198;p42"/>
            <p:cNvSpPr/>
            <p:nvPr/>
          </p:nvSpPr>
          <p:spPr>
            <a:xfrm flipH="1">
              <a:off x="7050464" y="3752502"/>
              <a:ext cx="134100" cy="13410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chemeClr val="dk1"/>
                  </a:solidFill>
                  <a:latin typeface="News Cycle"/>
                  <a:ea typeface="News Cycle"/>
                  <a:cs typeface="News Cycle"/>
                  <a:sym typeface="News Cycle"/>
                </a:rPr>
                <a:t>6</a:t>
              </a:r>
              <a:endParaRPr b="0" i="0" sz="600" u="none" cap="none" strike="noStrike">
                <a:solidFill>
                  <a:schemeClr val="dk1"/>
                </a:solidFill>
                <a:latin typeface="News Cycle"/>
                <a:ea typeface="News Cycle"/>
                <a:cs typeface="News Cycle"/>
                <a:sym typeface="News Cycle"/>
              </a:endParaRPr>
            </a:p>
          </p:txBody>
        </p:sp>
      </p:grpSp>
      <p:grpSp>
        <p:nvGrpSpPr>
          <p:cNvPr id="5199" name="Google Shape;5199;p42"/>
          <p:cNvGrpSpPr/>
          <p:nvPr/>
        </p:nvGrpSpPr>
        <p:grpSpPr>
          <a:xfrm>
            <a:off x="4243139" y="3576300"/>
            <a:ext cx="473400" cy="473400"/>
            <a:chOff x="4852739" y="3576300"/>
            <a:chExt cx="473400" cy="473400"/>
          </a:xfrm>
        </p:grpSpPr>
        <p:sp>
          <p:nvSpPr>
            <p:cNvPr id="5200" name="Google Shape;5200;p42"/>
            <p:cNvSpPr/>
            <p:nvPr/>
          </p:nvSpPr>
          <p:spPr>
            <a:xfrm rot="-2700000">
              <a:off x="4922067" y="3645628"/>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201" name="Google Shape;5201;p42"/>
            <p:cNvSpPr/>
            <p:nvPr/>
          </p:nvSpPr>
          <p:spPr>
            <a:xfrm flipH="1">
              <a:off x="5022389" y="3745952"/>
              <a:ext cx="134100" cy="13410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chemeClr val="dk1"/>
                  </a:solidFill>
                  <a:latin typeface="News Cycle"/>
                  <a:ea typeface="News Cycle"/>
                  <a:cs typeface="News Cycle"/>
                  <a:sym typeface="News Cycle"/>
                </a:rPr>
                <a:t>4</a:t>
              </a:r>
              <a:endParaRPr b="0" i="0" sz="600" u="none" cap="none" strike="noStrike">
                <a:solidFill>
                  <a:schemeClr val="dk1"/>
                </a:solidFill>
                <a:latin typeface="News Cycle"/>
                <a:ea typeface="News Cycle"/>
                <a:cs typeface="News Cycle"/>
                <a:sym typeface="News Cycle"/>
              </a:endParaRPr>
            </a:p>
          </p:txBody>
        </p:sp>
      </p:grpSp>
      <p:grpSp>
        <p:nvGrpSpPr>
          <p:cNvPr id="5202" name="Google Shape;5202;p42"/>
          <p:cNvGrpSpPr/>
          <p:nvPr/>
        </p:nvGrpSpPr>
        <p:grpSpPr>
          <a:xfrm>
            <a:off x="2443664" y="3576300"/>
            <a:ext cx="473400" cy="473400"/>
            <a:chOff x="2824664" y="3576300"/>
            <a:chExt cx="473400" cy="473400"/>
          </a:xfrm>
        </p:grpSpPr>
        <p:sp>
          <p:nvSpPr>
            <p:cNvPr id="5203" name="Google Shape;5203;p42"/>
            <p:cNvSpPr/>
            <p:nvPr/>
          </p:nvSpPr>
          <p:spPr>
            <a:xfrm rot="-2700000">
              <a:off x="2893992" y="3645628"/>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204" name="Google Shape;5204;p42"/>
            <p:cNvSpPr/>
            <p:nvPr/>
          </p:nvSpPr>
          <p:spPr>
            <a:xfrm flipH="1">
              <a:off x="2994314" y="3752502"/>
              <a:ext cx="134100" cy="13410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chemeClr val="dk1"/>
                  </a:solidFill>
                  <a:latin typeface="News Cycle"/>
                  <a:ea typeface="News Cycle"/>
                  <a:cs typeface="News Cycle"/>
                  <a:sym typeface="News Cycle"/>
                </a:rPr>
                <a:t>2</a:t>
              </a:r>
              <a:endParaRPr b="0" i="0" sz="600" u="none" cap="none" strike="noStrike">
                <a:solidFill>
                  <a:schemeClr val="dk1"/>
                </a:solidFill>
                <a:latin typeface="News Cycle"/>
                <a:ea typeface="News Cycle"/>
                <a:cs typeface="News Cycle"/>
                <a:sym typeface="News Cycle"/>
              </a:endParaRPr>
            </a:p>
          </p:txBody>
        </p:sp>
      </p:grpSp>
      <p:sp>
        <p:nvSpPr>
          <p:cNvPr id="5205" name="Google Shape;5205;p42"/>
          <p:cNvSpPr txBox="1"/>
          <p:nvPr/>
        </p:nvSpPr>
        <p:spPr>
          <a:xfrm>
            <a:off x="790050" y="1277275"/>
            <a:ext cx="20088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Crete Round"/>
                <a:ea typeface="Crete Round"/>
                <a:cs typeface="Crete Round"/>
                <a:sym typeface="Crete Round"/>
              </a:rPr>
              <a:t>February</a:t>
            </a:r>
            <a:endParaRPr b="0" i="0" sz="1500" u="none" cap="none" strike="noStrike">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rete Round"/>
                <a:ea typeface="Crete Round"/>
                <a:cs typeface="Crete Round"/>
                <a:sym typeface="Crete Round"/>
              </a:rPr>
              <a:t>Intent to return </a:t>
            </a:r>
            <a:r>
              <a:rPr lang="en" sz="1100">
                <a:solidFill>
                  <a:schemeClr val="dk1"/>
                </a:solidFill>
                <a:latin typeface="Crete Round"/>
                <a:ea typeface="Crete Round"/>
                <a:cs typeface="Crete Round"/>
                <a:sym typeface="Crete Round"/>
              </a:rPr>
              <a:t>for staff</a:t>
            </a:r>
            <a:endParaRPr sz="1100">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lang="en" sz="1100">
                <a:solidFill>
                  <a:schemeClr val="dk1"/>
                </a:solidFill>
                <a:latin typeface="Crete Round"/>
                <a:ea typeface="Crete Round"/>
                <a:cs typeface="Crete Round"/>
                <a:sym typeface="Crete Round"/>
              </a:rPr>
              <a:t>22-23 Calendar</a:t>
            </a:r>
            <a:endParaRPr sz="1100">
              <a:solidFill>
                <a:schemeClr val="dk1"/>
              </a:solidFill>
              <a:latin typeface="Crete Round"/>
              <a:ea typeface="Crete Round"/>
              <a:cs typeface="Crete Round"/>
              <a:sym typeface="Crete Round"/>
            </a:endParaRPr>
          </a:p>
        </p:txBody>
      </p:sp>
      <p:sp>
        <p:nvSpPr>
          <p:cNvPr id="5206" name="Google Shape;5206;p42"/>
          <p:cNvSpPr txBox="1"/>
          <p:nvPr/>
        </p:nvSpPr>
        <p:spPr>
          <a:xfrm>
            <a:off x="2699550" y="1308500"/>
            <a:ext cx="17538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Crete Round"/>
                <a:ea typeface="Crete Round"/>
                <a:cs typeface="Crete Round"/>
                <a:sym typeface="Crete Round"/>
              </a:rPr>
              <a:t>March</a:t>
            </a:r>
            <a:endParaRPr b="0" i="0" sz="1600" u="none" cap="none" strike="noStrike">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lang="en" sz="1100">
                <a:solidFill>
                  <a:schemeClr val="dk1"/>
                </a:solidFill>
                <a:latin typeface="Crete Round"/>
                <a:ea typeface="Crete Round"/>
                <a:cs typeface="Crete Round"/>
                <a:sym typeface="Crete Round"/>
              </a:rPr>
              <a:t>Staff Hiring</a:t>
            </a:r>
            <a:endParaRPr sz="1100">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lang="en" sz="1100">
                <a:solidFill>
                  <a:schemeClr val="dk1"/>
                </a:solidFill>
                <a:latin typeface="Crete Round"/>
                <a:ea typeface="Crete Round"/>
                <a:cs typeface="Crete Round"/>
                <a:sym typeface="Crete Round"/>
              </a:rPr>
              <a:t>Open Enrollment starts 3/25</a:t>
            </a:r>
            <a:endParaRPr sz="1100">
              <a:solidFill>
                <a:schemeClr val="dk1"/>
              </a:solidFill>
              <a:latin typeface="Crete Round"/>
              <a:ea typeface="Crete Round"/>
              <a:cs typeface="Crete Round"/>
              <a:sym typeface="Crete Round"/>
            </a:endParaRPr>
          </a:p>
        </p:txBody>
      </p:sp>
      <p:sp>
        <p:nvSpPr>
          <p:cNvPr id="5207" name="Google Shape;5207;p42"/>
          <p:cNvSpPr txBox="1"/>
          <p:nvPr/>
        </p:nvSpPr>
        <p:spPr>
          <a:xfrm>
            <a:off x="4589425" y="1322400"/>
            <a:ext cx="18711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Crete Round"/>
                <a:ea typeface="Crete Round"/>
                <a:cs typeface="Crete Round"/>
                <a:sym typeface="Crete Round"/>
              </a:rPr>
              <a:t>April</a:t>
            </a:r>
            <a:endParaRPr b="0" i="0" sz="1500" u="none" cap="none" strike="noStrike">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lang="en" sz="1100">
                <a:solidFill>
                  <a:schemeClr val="dk1"/>
                </a:solidFill>
                <a:latin typeface="Crete Round"/>
                <a:ea typeface="Crete Round"/>
                <a:cs typeface="Crete Round"/>
                <a:sym typeface="Crete Round"/>
              </a:rPr>
              <a:t>Open Enrollment ends 4/25</a:t>
            </a:r>
            <a:endParaRPr sz="1100">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rete Round"/>
                <a:ea typeface="Crete Round"/>
                <a:cs typeface="Crete Round"/>
                <a:sym typeface="Crete Round"/>
              </a:rPr>
              <a:t>April 6th</a:t>
            </a:r>
            <a:r>
              <a:rPr lang="en" sz="1100">
                <a:solidFill>
                  <a:schemeClr val="dk1"/>
                </a:solidFill>
                <a:latin typeface="Crete Round"/>
                <a:ea typeface="Crete Round"/>
                <a:cs typeface="Crete Round"/>
                <a:sym typeface="Crete Round"/>
              </a:rPr>
              <a:t>- </a:t>
            </a:r>
            <a:r>
              <a:rPr b="0" i="0" lang="en" sz="1100" u="none" cap="none" strike="noStrike">
                <a:solidFill>
                  <a:schemeClr val="dk1"/>
                </a:solidFill>
                <a:latin typeface="Crete Round"/>
                <a:ea typeface="Crete Round"/>
                <a:cs typeface="Crete Round"/>
                <a:sym typeface="Crete Round"/>
              </a:rPr>
              <a:t>ordering cut off</a:t>
            </a:r>
            <a:endParaRPr b="0" i="0" sz="1100" u="none" cap="none" strike="noStrike">
              <a:solidFill>
                <a:schemeClr val="dk1"/>
              </a:solidFill>
              <a:latin typeface="Crete Round"/>
              <a:ea typeface="Crete Round"/>
              <a:cs typeface="Crete Round"/>
              <a:sym typeface="Crete Round"/>
            </a:endParaRPr>
          </a:p>
        </p:txBody>
      </p:sp>
      <p:sp>
        <p:nvSpPr>
          <p:cNvPr id="5208" name="Google Shape;5208;p42"/>
          <p:cNvSpPr txBox="1"/>
          <p:nvPr/>
        </p:nvSpPr>
        <p:spPr>
          <a:xfrm>
            <a:off x="1813675" y="4063600"/>
            <a:ext cx="17538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Crete Round"/>
                <a:ea typeface="Crete Round"/>
                <a:cs typeface="Crete Round"/>
                <a:sym typeface="Crete Round"/>
              </a:rPr>
              <a:t>May</a:t>
            </a:r>
            <a:endParaRPr b="0" i="0" sz="1500" u="none" cap="none" strike="noStrike">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lang="en" sz="1100">
                <a:solidFill>
                  <a:schemeClr val="dk1"/>
                </a:solidFill>
                <a:latin typeface="Crete Round"/>
                <a:ea typeface="Crete Round"/>
                <a:cs typeface="Crete Round"/>
                <a:sym typeface="Crete Round"/>
              </a:rPr>
              <a:t>New enrollments processed</a:t>
            </a:r>
            <a:endParaRPr sz="1100">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lang="en" sz="1100">
                <a:solidFill>
                  <a:schemeClr val="dk1"/>
                </a:solidFill>
                <a:latin typeface="Crete Round"/>
                <a:ea typeface="Crete Round"/>
                <a:cs typeface="Crete Round"/>
                <a:sym typeface="Crete Round"/>
              </a:rPr>
              <a:t>Returning students </a:t>
            </a:r>
            <a:r>
              <a:rPr b="0" i="0" lang="en" sz="1100" u="none" cap="none" strike="noStrike">
                <a:solidFill>
                  <a:schemeClr val="dk1"/>
                </a:solidFill>
                <a:latin typeface="Crete Round"/>
                <a:ea typeface="Crete Round"/>
                <a:cs typeface="Crete Round"/>
                <a:sym typeface="Crete Round"/>
              </a:rPr>
              <a:t>Master Agreements signed for 2</a:t>
            </a:r>
            <a:r>
              <a:rPr lang="en" sz="1100">
                <a:solidFill>
                  <a:schemeClr val="dk1"/>
                </a:solidFill>
                <a:latin typeface="Crete Round"/>
                <a:ea typeface="Crete Round"/>
                <a:cs typeface="Crete Round"/>
                <a:sym typeface="Crete Round"/>
              </a:rPr>
              <a:t>2-23</a:t>
            </a:r>
            <a:r>
              <a:rPr b="0" i="0" lang="en" sz="1100" u="none" cap="none" strike="noStrike">
                <a:solidFill>
                  <a:schemeClr val="dk1"/>
                </a:solidFill>
                <a:latin typeface="Crete Round"/>
                <a:ea typeface="Crete Round"/>
                <a:cs typeface="Crete Round"/>
                <a:sym typeface="Crete Round"/>
              </a:rPr>
              <a:t> school year</a:t>
            </a:r>
            <a:endParaRPr b="0" i="0" sz="1100" u="none" cap="none" strike="noStrike">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rete Round"/>
                <a:ea typeface="Crete Round"/>
                <a:cs typeface="Crete Round"/>
                <a:sym typeface="Crete Round"/>
              </a:rPr>
              <a:t>Last day of school 5/25</a:t>
            </a:r>
            <a:endParaRPr b="0" i="0" sz="1100" u="none" cap="none" strike="noStrike">
              <a:solidFill>
                <a:schemeClr val="dk1"/>
              </a:solidFill>
              <a:latin typeface="Crete Round"/>
              <a:ea typeface="Crete Round"/>
              <a:cs typeface="Crete Round"/>
              <a:sym typeface="Crete Round"/>
            </a:endParaRPr>
          </a:p>
        </p:txBody>
      </p:sp>
      <p:sp>
        <p:nvSpPr>
          <p:cNvPr id="5209" name="Google Shape;5209;p42"/>
          <p:cNvSpPr txBox="1"/>
          <p:nvPr/>
        </p:nvSpPr>
        <p:spPr>
          <a:xfrm>
            <a:off x="3836655" y="4116025"/>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Crete Round"/>
                <a:ea typeface="Crete Round"/>
                <a:cs typeface="Crete Round"/>
                <a:sym typeface="Crete Round"/>
              </a:rPr>
              <a:t>June</a:t>
            </a:r>
            <a:endParaRPr b="0" i="0" sz="1500" u="none" cap="none" strike="noStrike">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rete Round"/>
                <a:ea typeface="Crete Round"/>
                <a:cs typeface="Crete Round"/>
                <a:sym typeface="Crete Round"/>
              </a:rPr>
              <a:t>End of 2</a:t>
            </a:r>
            <a:r>
              <a:rPr lang="en" sz="1100">
                <a:solidFill>
                  <a:schemeClr val="dk1"/>
                </a:solidFill>
                <a:latin typeface="Crete Round"/>
                <a:ea typeface="Crete Round"/>
                <a:cs typeface="Crete Round"/>
                <a:sym typeface="Crete Round"/>
              </a:rPr>
              <a:t>1-22</a:t>
            </a:r>
            <a:endParaRPr b="0" i="0" sz="1100" u="none" cap="none" strike="noStrike">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rete Round"/>
                <a:ea typeface="Crete Round"/>
                <a:cs typeface="Crete Round"/>
                <a:sym typeface="Crete Round"/>
              </a:rPr>
              <a:t>School Year</a:t>
            </a:r>
            <a:endParaRPr b="0" i="0" sz="1100" u="none" cap="none" strike="noStrike">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rete Round"/>
              <a:ea typeface="Crete Round"/>
              <a:cs typeface="Crete Round"/>
              <a:sym typeface="Crete Round"/>
            </a:endParaRPr>
          </a:p>
        </p:txBody>
      </p:sp>
      <p:sp>
        <p:nvSpPr>
          <p:cNvPr id="5210" name="Google Shape;5210;p42"/>
          <p:cNvSpPr txBox="1"/>
          <p:nvPr/>
        </p:nvSpPr>
        <p:spPr>
          <a:xfrm>
            <a:off x="5509175" y="3911100"/>
            <a:ext cx="1516200" cy="1232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News Cycle"/>
              <a:ea typeface="News Cycle"/>
              <a:cs typeface="News Cycle"/>
              <a:sym typeface="News Cycle"/>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Crete Round"/>
                <a:ea typeface="Crete Round"/>
                <a:cs typeface="Crete Round"/>
                <a:sym typeface="Crete Round"/>
              </a:rPr>
              <a:t>July</a:t>
            </a:r>
            <a:endParaRPr b="0" i="0" sz="1600" u="none" cap="none" strike="noStrike">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lang="en" sz="1100">
                <a:solidFill>
                  <a:schemeClr val="dk1"/>
                </a:solidFill>
                <a:latin typeface="Crete Round"/>
                <a:ea typeface="Crete Round"/>
                <a:cs typeface="Crete Round"/>
                <a:sym typeface="Crete Round"/>
              </a:rPr>
              <a:t>Start of new fiscal year</a:t>
            </a:r>
            <a:endParaRPr sz="1100">
              <a:solidFill>
                <a:schemeClr val="dk1"/>
              </a:solidFill>
              <a:latin typeface="Crete Round"/>
              <a:ea typeface="Crete Round"/>
              <a:cs typeface="Crete Round"/>
              <a:sym typeface="Crete Round"/>
            </a:endParaRPr>
          </a:p>
          <a:p>
            <a:pPr indent="0" lvl="0" marL="0" marR="0" rtl="0" algn="ctr">
              <a:lnSpc>
                <a:spcPct val="100000"/>
              </a:lnSpc>
              <a:spcBef>
                <a:spcPts val="0"/>
              </a:spcBef>
              <a:spcAft>
                <a:spcPts val="0"/>
              </a:spcAft>
              <a:buClr>
                <a:srgbClr val="000000"/>
              </a:buClr>
              <a:buSzPts val="1100"/>
              <a:buFont typeface="Arial"/>
              <a:buNone/>
            </a:pPr>
            <a:r>
              <a:rPr lang="en" sz="1100">
                <a:solidFill>
                  <a:schemeClr val="dk1"/>
                </a:solidFill>
                <a:latin typeface="Crete Round"/>
                <a:ea typeface="Crete Round"/>
                <a:cs typeface="Crete Round"/>
                <a:sym typeface="Crete Round"/>
              </a:rPr>
              <a:t>Last week of July- New teacher training</a:t>
            </a:r>
            <a:endParaRPr sz="1100">
              <a:solidFill>
                <a:schemeClr val="dk1"/>
              </a:solidFill>
              <a:latin typeface="Crete Round"/>
              <a:ea typeface="Crete Round"/>
              <a:cs typeface="Crete Round"/>
              <a:sym typeface="Crete Round"/>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News Cycle"/>
              <a:ea typeface="News Cycle"/>
              <a:cs typeface="News Cycle"/>
              <a:sym typeface="News Cycle"/>
            </a:endParaRPr>
          </a:p>
        </p:txBody>
      </p:sp>
      <p:sp>
        <p:nvSpPr>
          <p:cNvPr id="5211" name="Google Shape;5211;p42"/>
          <p:cNvSpPr/>
          <p:nvPr/>
        </p:nvSpPr>
        <p:spPr>
          <a:xfrm>
            <a:off x="7486691" y="1718977"/>
            <a:ext cx="1076623" cy="1739172"/>
          </a:xfrm>
          <a:custGeom>
            <a:rect b="b" l="l" r="r" t="t"/>
            <a:pathLst>
              <a:path extrusionOk="0" h="1419732" w="875303">
                <a:moveTo>
                  <a:pt x="617692" y="0"/>
                </a:moveTo>
                <a:lnTo>
                  <a:pt x="0" y="1419733"/>
                </a:lnTo>
                <a:lnTo>
                  <a:pt x="257611" y="1419733"/>
                </a:lnTo>
                <a:lnTo>
                  <a:pt x="875303" y="0"/>
                </a:lnTo>
                <a:lnTo>
                  <a:pt x="617692" y="0"/>
                </a:lnTo>
                <a:close/>
              </a:path>
            </a:pathLst>
          </a:custGeom>
          <a:solidFill>
            <a:srgbClr val="FFFFFF"/>
          </a:solidFill>
          <a:ln>
            <a:noFill/>
          </a:ln>
          <a:effectLst>
            <a:outerShdw blurRad="57150" rotWithShape="0" algn="bl" dist="19050">
              <a:srgbClr val="000000">
                <a:alpha val="298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5" name="Shape 5215"/>
        <p:cNvGrpSpPr/>
        <p:nvPr/>
      </p:nvGrpSpPr>
      <p:grpSpPr>
        <a:xfrm>
          <a:off x="0" y="0"/>
          <a:ext cx="0" cy="0"/>
          <a:chOff x="0" y="0"/>
          <a:chExt cx="0" cy="0"/>
        </a:xfrm>
      </p:grpSpPr>
      <p:sp>
        <p:nvSpPr>
          <p:cNvPr id="5216" name="Google Shape;5216;p43"/>
          <p:cNvSpPr txBox="1"/>
          <p:nvPr>
            <p:ph type="title"/>
          </p:nvPr>
        </p:nvSpPr>
        <p:spPr>
          <a:xfrm>
            <a:off x="560850" y="659325"/>
            <a:ext cx="8022300" cy="39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400"/>
              <a:t>Thank You Board!</a:t>
            </a:r>
            <a:endParaRPr sz="5400"/>
          </a:p>
        </p:txBody>
      </p:sp>
      <p:sp>
        <p:nvSpPr>
          <p:cNvPr id="5217" name="Google Shape;5217;p43"/>
          <p:cNvSpPr/>
          <p:nvPr/>
        </p:nvSpPr>
        <p:spPr>
          <a:xfrm rot="-2040">
            <a:off x="3527450" y="1556837"/>
            <a:ext cx="2022600" cy="1859400"/>
          </a:xfrm>
          <a:prstGeom prst="heart">
            <a:avLst/>
          </a:pr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18" name="Google Shape;5218;p43"/>
          <p:cNvGrpSpPr/>
          <p:nvPr/>
        </p:nvGrpSpPr>
        <p:grpSpPr>
          <a:xfrm>
            <a:off x="2065394" y="3116242"/>
            <a:ext cx="416424" cy="332709"/>
            <a:chOff x="3049653" y="2321468"/>
            <a:chExt cx="362991" cy="290018"/>
          </a:xfrm>
        </p:grpSpPr>
        <p:sp>
          <p:nvSpPr>
            <p:cNvPr id="5219" name="Google Shape;5219;p43"/>
            <p:cNvSpPr/>
            <p:nvPr/>
          </p:nvSpPr>
          <p:spPr>
            <a:xfrm>
              <a:off x="3280290" y="2429690"/>
              <a:ext cx="29913" cy="73957"/>
            </a:xfrm>
            <a:custGeom>
              <a:rect b="b" l="l" r="r" t="t"/>
              <a:pathLst>
                <a:path extrusionOk="0" h="2329" w="942">
                  <a:moveTo>
                    <a:pt x="200" y="1"/>
                  </a:moveTo>
                  <a:cubicBezTo>
                    <a:pt x="158" y="1"/>
                    <a:pt x="114" y="16"/>
                    <a:pt x="72" y="45"/>
                  </a:cubicBezTo>
                  <a:cubicBezTo>
                    <a:pt x="13" y="93"/>
                    <a:pt x="13" y="200"/>
                    <a:pt x="72" y="283"/>
                  </a:cubicBezTo>
                  <a:cubicBezTo>
                    <a:pt x="572" y="772"/>
                    <a:pt x="572" y="1569"/>
                    <a:pt x="72" y="2046"/>
                  </a:cubicBezTo>
                  <a:cubicBezTo>
                    <a:pt x="1" y="2129"/>
                    <a:pt x="1" y="2224"/>
                    <a:pt x="72" y="2284"/>
                  </a:cubicBezTo>
                  <a:cubicBezTo>
                    <a:pt x="102" y="2313"/>
                    <a:pt x="144" y="2328"/>
                    <a:pt x="187" y="2328"/>
                  </a:cubicBezTo>
                  <a:cubicBezTo>
                    <a:pt x="230" y="2328"/>
                    <a:pt x="275" y="2313"/>
                    <a:pt x="310" y="2284"/>
                  </a:cubicBezTo>
                  <a:cubicBezTo>
                    <a:pt x="941" y="1665"/>
                    <a:pt x="941" y="664"/>
                    <a:pt x="310" y="45"/>
                  </a:cubicBezTo>
                  <a:cubicBezTo>
                    <a:pt x="280" y="16"/>
                    <a:pt x="242" y="1"/>
                    <a:pt x="2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43"/>
            <p:cNvSpPr/>
            <p:nvPr/>
          </p:nvSpPr>
          <p:spPr>
            <a:xfrm>
              <a:off x="3317729" y="2392250"/>
              <a:ext cx="49570" cy="148836"/>
            </a:xfrm>
            <a:custGeom>
              <a:rect b="b" l="l" r="r" t="t"/>
              <a:pathLst>
                <a:path extrusionOk="0" h="4687" w="1561">
                  <a:moveTo>
                    <a:pt x="183" y="1"/>
                  </a:moveTo>
                  <a:cubicBezTo>
                    <a:pt x="140" y="1"/>
                    <a:pt x="96" y="16"/>
                    <a:pt x="60" y="46"/>
                  </a:cubicBezTo>
                  <a:cubicBezTo>
                    <a:pt x="0" y="105"/>
                    <a:pt x="0" y="212"/>
                    <a:pt x="60" y="284"/>
                  </a:cubicBezTo>
                  <a:cubicBezTo>
                    <a:pt x="1191" y="1415"/>
                    <a:pt x="1191" y="3272"/>
                    <a:pt x="60" y="4403"/>
                  </a:cubicBezTo>
                  <a:cubicBezTo>
                    <a:pt x="0" y="4475"/>
                    <a:pt x="0" y="4582"/>
                    <a:pt x="60" y="4641"/>
                  </a:cubicBezTo>
                  <a:cubicBezTo>
                    <a:pt x="90" y="4671"/>
                    <a:pt x="131" y="4686"/>
                    <a:pt x="175" y="4686"/>
                  </a:cubicBezTo>
                  <a:cubicBezTo>
                    <a:pt x="218" y="4686"/>
                    <a:pt x="262" y="4671"/>
                    <a:pt x="298" y="4641"/>
                  </a:cubicBezTo>
                  <a:cubicBezTo>
                    <a:pt x="1560" y="3379"/>
                    <a:pt x="1560" y="1308"/>
                    <a:pt x="298" y="46"/>
                  </a:cubicBezTo>
                  <a:cubicBezTo>
                    <a:pt x="268" y="16"/>
                    <a:pt x="227" y="1"/>
                    <a:pt x="1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43"/>
            <p:cNvSpPr/>
            <p:nvPr/>
          </p:nvSpPr>
          <p:spPr>
            <a:xfrm>
              <a:off x="3354406" y="2355954"/>
              <a:ext cx="58239" cy="222317"/>
            </a:xfrm>
            <a:custGeom>
              <a:rect b="b" l="l" r="r" t="t"/>
              <a:pathLst>
                <a:path extrusionOk="0" h="7001" w="1834">
                  <a:moveTo>
                    <a:pt x="174" y="1"/>
                  </a:moveTo>
                  <a:cubicBezTo>
                    <a:pt x="131" y="1"/>
                    <a:pt x="90" y="16"/>
                    <a:pt x="60" y="46"/>
                  </a:cubicBezTo>
                  <a:cubicBezTo>
                    <a:pt x="0" y="105"/>
                    <a:pt x="0" y="200"/>
                    <a:pt x="60" y="284"/>
                  </a:cubicBezTo>
                  <a:cubicBezTo>
                    <a:pt x="1834" y="2046"/>
                    <a:pt x="1834" y="4939"/>
                    <a:pt x="60" y="6713"/>
                  </a:cubicBezTo>
                  <a:cubicBezTo>
                    <a:pt x="0" y="6773"/>
                    <a:pt x="0" y="6868"/>
                    <a:pt x="60" y="6951"/>
                  </a:cubicBezTo>
                  <a:cubicBezTo>
                    <a:pt x="88" y="6985"/>
                    <a:pt x="128" y="7000"/>
                    <a:pt x="169" y="7000"/>
                  </a:cubicBezTo>
                  <a:cubicBezTo>
                    <a:pt x="214" y="7000"/>
                    <a:pt x="261" y="6982"/>
                    <a:pt x="298" y="6951"/>
                  </a:cubicBezTo>
                  <a:cubicBezTo>
                    <a:pt x="1227" y="6023"/>
                    <a:pt x="1727" y="4808"/>
                    <a:pt x="1727" y="3498"/>
                  </a:cubicBezTo>
                  <a:cubicBezTo>
                    <a:pt x="1727" y="2189"/>
                    <a:pt x="1227" y="962"/>
                    <a:pt x="298" y="46"/>
                  </a:cubicBezTo>
                  <a:cubicBezTo>
                    <a:pt x="262" y="16"/>
                    <a:pt x="218" y="1"/>
                    <a:pt x="1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43"/>
            <p:cNvSpPr/>
            <p:nvPr/>
          </p:nvSpPr>
          <p:spPr>
            <a:xfrm>
              <a:off x="3049653" y="2321468"/>
              <a:ext cx="210250" cy="290018"/>
            </a:xfrm>
            <a:custGeom>
              <a:rect b="b" l="l" r="r" t="t"/>
              <a:pathLst>
                <a:path extrusionOk="0" h="9133" w="6621">
                  <a:moveTo>
                    <a:pt x="5216" y="1072"/>
                  </a:moveTo>
                  <a:lnTo>
                    <a:pt x="5216" y="8097"/>
                  </a:lnTo>
                  <a:cubicBezTo>
                    <a:pt x="4156" y="7751"/>
                    <a:pt x="3287" y="7037"/>
                    <a:pt x="2739" y="6061"/>
                  </a:cubicBezTo>
                  <a:lnTo>
                    <a:pt x="2739" y="3084"/>
                  </a:lnTo>
                  <a:cubicBezTo>
                    <a:pt x="3275" y="2120"/>
                    <a:pt x="4156" y="1405"/>
                    <a:pt x="5216" y="1072"/>
                  </a:cubicBezTo>
                  <a:close/>
                  <a:moveTo>
                    <a:pt x="5716" y="0"/>
                  </a:moveTo>
                  <a:cubicBezTo>
                    <a:pt x="5430" y="0"/>
                    <a:pt x="5216" y="215"/>
                    <a:pt x="5216" y="501"/>
                  </a:cubicBezTo>
                  <a:lnTo>
                    <a:pt x="5216" y="691"/>
                  </a:lnTo>
                  <a:cubicBezTo>
                    <a:pt x="4049" y="1048"/>
                    <a:pt x="3096" y="1810"/>
                    <a:pt x="2489" y="2858"/>
                  </a:cubicBezTo>
                  <a:lnTo>
                    <a:pt x="1227" y="2858"/>
                  </a:lnTo>
                  <a:cubicBezTo>
                    <a:pt x="549" y="2858"/>
                    <a:pt x="13" y="3394"/>
                    <a:pt x="13" y="4061"/>
                  </a:cubicBezTo>
                  <a:lnTo>
                    <a:pt x="13" y="5037"/>
                  </a:lnTo>
                  <a:cubicBezTo>
                    <a:pt x="1" y="5692"/>
                    <a:pt x="489" y="6227"/>
                    <a:pt x="1120" y="6275"/>
                  </a:cubicBezTo>
                  <a:cubicBezTo>
                    <a:pt x="1203" y="6275"/>
                    <a:pt x="1287" y="6216"/>
                    <a:pt x="1299" y="6132"/>
                  </a:cubicBezTo>
                  <a:cubicBezTo>
                    <a:pt x="1299" y="6037"/>
                    <a:pt x="1239" y="5966"/>
                    <a:pt x="1144" y="5954"/>
                  </a:cubicBezTo>
                  <a:cubicBezTo>
                    <a:pt x="703" y="5918"/>
                    <a:pt x="346" y="5537"/>
                    <a:pt x="346" y="5073"/>
                  </a:cubicBezTo>
                  <a:lnTo>
                    <a:pt x="346" y="4084"/>
                  </a:lnTo>
                  <a:cubicBezTo>
                    <a:pt x="346" y="3608"/>
                    <a:pt x="727" y="3215"/>
                    <a:pt x="1227" y="3215"/>
                  </a:cubicBezTo>
                  <a:lnTo>
                    <a:pt x="2418" y="3215"/>
                  </a:lnTo>
                  <a:lnTo>
                    <a:pt x="2418" y="5954"/>
                  </a:lnTo>
                  <a:lnTo>
                    <a:pt x="1918" y="5954"/>
                  </a:lnTo>
                  <a:cubicBezTo>
                    <a:pt x="1834" y="5954"/>
                    <a:pt x="1763" y="6025"/>
                    <a:pt x="1763" y="6108"/>
                  </a:cubicBezTo>
                  <a:cubicBezTo>
                    <a:pt x="1763" y="6204"/>
                    <a:pt x="1834" y="6275"/>
                    <a:pt x="1918" y="6275"/>
                  </a:cubicBezTo>
                  <a:lnTo>
                    <a:pt x="2489" y="6275"/>
                  </a:lnTo>
                  <a:cubicBezTo>
                    <a:pt x="3096" y="7323"/>
                    <a:pt x="4049" y="8097"/>
                    <a:pt x="5216" y="8430"/>
                  </a:cubicBezTo>
                  <a:lnTo>
                    <a:pt x="5216" y="8633"/>
                  </a:lnTo>
                  <a:cubicBezTo>
                    <a:pt x="5216" y="8906"/>
                    <a:pt x="5430" y="9133"/>
                    <a:pt x="5716" y="9133"/>
                  </a:cubicBezTo>
                  <a:lnTo>
                    <a:pt x="6121" y="9133"/>
                  </a:lnTo>
                  <a:cubicBezTo>
                    <a:pt x="6406" y="9133"/>
                    <a:pt x="6621" y="8906"/>
                    <a:pt x="6621" y="8633"/>
                  </a:cubicBezTo>
                  <a:lnTo>
                    <a:pt x="6621" y="4953"/>
                  </a:lnTo>
                  <a:cubicBezTo>
                    <a:pt x="6621" y="4858"/>
                    <a:pt x="6549" y="4787"/>
                    <a:pt x="6466" y="4787"/>
                  </a:cubicBezTo>
                  <a:cubicBezTo>
                    <a:pt x="6371" y="4787"/>
                    <a:pt x="6299" y="4858"/>
                    <a:pt x="6299" y="4953"/>
                  </a:cubicBezTo>
                  <a:lnTo>
                    <a:pt x="6299" y="8633"/>
                  </a:lnTo>
                  <a:cubicBezTo>
                    <a:pt x="6299" y="8728"/>
                    <a:pt x="6228" y="8811"/>
                    <a:pt x="6121" y="8811"/>
                  </a:cubicBezTo>
                  <a:lnTo>
                    <a:pt x="5716" y="8811"/>
                  </a:lnTo>
                  <a:cubicBezTo>
                    <a:pt x="5609" y="8811"/>
                    <a:pt x="5537" y="8728"/>
                    <a:pt x="5537" y="8633"/>
                  </a:cubicBezTo>
                  <a:lnTo>
                    <a:pt x="5537" y="501"/>
                  </a:lnTo>
                  <a:cubicBezTo>
                    <a:pt x="5537" y="393"/>
                    <a:pt x="5609" y="322"/>
                    <a:pt x="5716" y="322"/>
                  </a:cubicBezTo>
                  <a:lnTo>
                    <a:pt x="6121" y="322"/>
                  </a:lnTo>
                  <a:cubicBezTo>
                    <a:pt x="6228" y="322"/>
                    <a:pt x="6299" y="393"/>
                    <a:pt x="6299" y="501"/>
                  </a:cubicBezTo>
                  <a:lnTo>
                    <a:pt x="6299" y="4180"/>
                  </a:lnTo>
                  <a:cubicBezTo>
                    <a:pt x="6299" y="4263"/>
                    <a:pt x="6371" y="4346"/>
                    <a:pt x="6466" y="4346"/>
                  </a:cubicBezTo>
                  <a:cubicBezTo>
                    <a:pt x="6549" y="4346"/>
                    <a:pt x="6621" y="4263"/>
                    <a:pt x="6621" y="4180"/>
                  </a:cubicBezTo>
                  <a:lnTo>
                    <a:pt x="6621" y="501"/>
                  </a:lnTo>
                  <a:cubicBezTo>
                    <a:pt x="6621" y="215"/>
                    <a:pt x="6406" y="0"/>
                    <a:pt x="61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3" name="Google Shape;5223;p43"/>
          <p:cNvGrpSpPr/>
          <p:nvPr/>
        </p:nvGrpSpPr>
        <p:grpSpPr>
          <a:xfrm>
            <a:off x="6679534" y="3148336"/>
            <a:ext cx="381743" cy="268521"/>
            <a:chOff x="7989683" y="2350207"/>
            <a:chExt cx="332761" cy="234066"/>
          </a:xfrm>
        </p:grpSpPr>
        <p:sp>
          <p:nvSpPr>
            <p:cNvPr id="5224" name="Google Shape;5224;p43"/>
            <p:cNvSpPr/>
            <p:nvPr/>
          </p:nvSpPr>
          <p:spPr>
            <a:xfrm>
              <a:off x="8258902" y="2396188"/>
              <a:ext cx="29119" cy="22101"/>
            </a:xfrm>
            <a:custGeom>
              <a:rect b="b" l="l" r="r" t="t"/>
              <a:pathLst>
                <a:path extrusionOk="0" h="696" w="917">
                  <a:moveTo>
                    <a:pt x="165" y="0"/>
                  </a:moveTo>
                  <a:cubicBezTo>
                    <a:pt x="114" y="0"/>
                    <a:pt x="64" y="22"/>
                    <a:pt x="36" y="64"/>
                  </a:cubicBezTo>
                  <a:cubicBezTo>
                    <a:pt x="0" y="148"/>
                    <a:pt x="12" y="243"/>
                    <a:pt x="84" y="291"/>
                  </a:cubicBezTo>
                  <a:cubicBezTo>
                    <a:pt x="262" y="410"/>
                    <a:pt x="441" y="529"/>
                    <a:pt x="631" y="660"/>
                  </a:cubicBezTo>
                  <a:cubicBezTo>
                    <a:pt x="667" y="684"/>
                    <a:pt x="691" y="695"/>
                    <a:pt x="726" y="695"/>
                  </a:cubicBezTo>
                  <a:cubicBezTo>
                    <a:pt x="762" y="695"/>
                    <a:pt x="834" y="660"/>
                    <a:pt x="857" y="624"/>
                  </a:cubicBezTo>
                  <a:cubicBezTo>
                    <a:pt x="917" y="565"/>
                    <a:pt x="893" y="457"/>
                    <a:pt x="810" y="398"/>
                  </a:cubicBezTo>
                  <a:cubicBezTo>
                    <a:pt x="619" y="267"/>
                    <a:pt x="441" y="148"/>
                    <a:pt x="262" y="29"/>
                  </a:cubicBezTo>
                  <a:cubicBezTo>
                    <a:pt x="234" y="10"/>
                    <a:pt x="199" y="0"/>
                    <a:pt x="1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43"/>
            <p:cNvSpPr/>
            <p:nvPr/>
          </p:nvSpPr>
          <p:spPr>
            <a:xfrm>
              <a:off x="8051320" y="2350207"/>
              <a:ext cx="194753" cy="49919"/>
            </a:xfrm>
            <a:custGeom>
              <a:rect b="b" l="l" r="r" t="t"/>
              <a:pathLst>
                <a:path extrusionOk="0" h="1572" w="6133">
                  <a:moveTo>
                    <a:pt x="3299" y="0"/>
                  </a:moveTo>
                  <a:cubicBezTo>
                    <a:pt x="2501" y="0"/>
                    <a:pt x="1441" y="417"/>
                    <a:pt x="108" y="1274"/>
                  </a:cubicBezTo>
                  <a:cubicBezTo>
                    <a:pt x="24" y="1322"/>
                    <a:pt x="1" y="1429"/>
                    <a:pt x="60" y="1501"/>
                  </a:cubicBezTo>
                  <a:cubicBezTo>
                    <a:pt x="84" y="1548"/>
                    <a:pt x="144" y="1572"/>
                    <a:pt x="191" y="1572"/>
                  </a:cubicBezTo>
                  <a:cubicBezTo>
                    <a:pt x="227" y="1572"/>
                    <a:pt x="251" y="1560"/>
                    <a:pt x="286" y="1548"/>
                  </a:cubicBezTo>
                  <a:cubicBezTo>
                    <a:pt x="1572" y="727"/>
                    <a:pt x="2560" y="322"/>
                    <a:pt x="3299" y="322"/>
                  </a:cubicBezTo>
                  <a:cubicBezTo>
                    <a:pt x="3954" y="322"/>
                    <a:pt x="4787" y="643"/>
                    <a:pt x="5859" y="1262"/>
                  </a:cubicBezTo>
                  <a:cubicBezTo>
                    <a:pt x="5885" y="1277"/>
                    <a:pt x="5912" y="1284"/>
                    <a:pt x="5939" y="1284"/>
                  </a:cubicBezTo>
                  <a:cubicBezTo>
                    <a:pt x="5997" y="1284"/>
                    <a:pt x="6052" y="1252"/>
                    <a:pt x="6085" y="1203"/>
                  </a:cubicBezTo>
                  <a:cubicBezTo>
                    <a:pt x="6132" y="1131"/>
                    <a:pt x="6097" y="1024"/>
                    <a:pt x="6025" y="977"/>
                  </a:cubicBezTo>
                  <a:cubicBezTo>
                    <a:pt x="4906" y="322"/>
                    <a:pt x="4013" y="0"/>
                    <a:pt x="32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43"/>
            <p:cNvSpPr/>
            <p:nvPr/>
          </p:nvSpPr>
          <p:spPr>
            <a:xfrm>
              <a:off x="7989683" y="2378183"/>
              <a:ext cx="332761" cy="206090"/>
            </a:xfrm>
            <a:custGeom>
              <a:rect b="b" l="l" r="r" t="t"/>
              <a:pathLst>
                <a:path extrusionOk="0" h="6490" w="10479">
                  <a:moveTo>
                    <a:pt x="5240" y="334"/>
                  </a:moveTo>
                  <a:cubicBezTo>
                    <a:pt x="6597" y="334"/>
                    <a:pt x="9276" y="2453"/>
                    <a:pt x="10086" y="3096"/>
                  </a:cubicBezTo>
                  <a:cubicBezTo>
                    <a:pt x="10121" y="3132"/>
                    <a:pt x="10157" y="3179"/>
                    <a:pt x="10157" y="3239"/>
                  </a:cubicBezTo>
                  <a:cubicBezTo>
                    <a:pt x="10157" y="3298"/>
                    <a:pt x="10121" y="3346"/>
                    <a:pt x="10086" y="3394"/>
                  </a:cubicBezTo>
                  <a:cubicBezTo>
                    <a:pt x="9288" y="4025"/>
                    <a:pt x="6597" y="6144"/>
                    <a:pt x="5240" y="6144"/>
                  </a:cubicBezTo>
                  <a:cubicBezTo>
                    <a:pt x="3894" y="6144"/>
                    <a:pt x="1215" y="4025"/>
                    <a:pt x="406" y="3394"/>
                  </a:cubicBezTo>
                  <a:cubicBezTo>
                    <a:pt x="358" y="3346"/>
                    <a:pt x="334" y="3298"/>
                    <a:pt x="334" y="3239"/>
                  </a:cubicBezTo>
                  <a:cubicBezTo>
                    <a:pt x="334" y="3179"/>
                    <a:pt x="358" y="3120"/>
                    <a:pt x="406" y="3096"/>
                  </a:cubicBezTo>
                  <a:cubicBezTo>
                    <a:pt x="1192" y="2453"/>
                    <a:pt x="3894" y="334"/>
                    <a:pt x="5240" y="334"/>
                  </a:cubicBezTo>
                  <a:close/>
                  <a:moveTo>
                    <a:pt x="5240" y="0"/>
                  </a:moveTo>
                  <a:cubicBezTo>
                    <a:pt x="3811" y="0"/>
                    <a:pt x="1239" y="1977"/>
                    <a:pt x="191" y="2822"/>
                  </a:cubicBezTo>
                  <a:cubicBezTo>
                    <a:pt x="84" y="2929"/>
                    <a:pt x="1" y="3072"/>
                    <a:pt x="1" y="3239"/>
                  </a:cubicBezTo>
                  <a:cubicBezTo>
                    <a:pt x="1" y="3406"/>
                    <a:pt x="84" y="3548"/>
                    <a:pt x="191" y="3656"/>
                  </a:cubicBezTo>
                  <a:cubicBezTo>
                    <a:pt x="1239" y="4501"/>
                    <a:pt x="3811" y="6489"/>
                    <a:pt x="5240" y="6489"/>
                  </a:cubicBezTo>
                  <a:cubicBezTo>
                    <a:pt x="6657" y="6489"/>
                    <a:pt x="9252" y="4501"/>
                    <a:pt x="10288" y="3656"/>
                  </a:cubicBezTo>
                  <a:cubicBezTo>
                    <a:pt x="10407" y="3548"/>
                    <a:pt x="10478" y="3406"/>
                    <a:pt x="10478" y="3239"/>
                  </a:cubicBezTo>
                  <a:cubicBezTo>
                    <a:pt x="10478" y="3072"/>
                    <a:pt x="10407" y="2929"/>
                    <a:pt x="10288" y="2822"/>
                  </a:cubicBezTo>
                  <a:cubicBezTo>
                    <a:pt x="9252" y="1977"/>
                    <a:pt x="6668" y="0"/>
                    <a:pt x="52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43"/>
            <p:cNvSpPr/>
            <p:nvPr/>
          </p:nvSpPr>
          <p:spPr>
            <a:xfrm>
              <a:off x="8081201" y="2405746"/>
              <a:ext cx="151598" cy="149884"/>
            </a:xfrm>
            <a:custGeom>
              <a:rect b="b" l="l" r="r" t="t"/>
              <a:pathLst>
                <a:path extrusionOk="0" h="4720" w="4774">
                  <a:moveTo>
                    <a:pt x="2351" y="1"/>
                  </a:moveTo>
                  <a:cubicBezTo>
                    <a:pt x="2329" y="1"/>
                    <a:pt x="2308" y="1"/>
                    <a:pt x="2286" y="2"/>
                  </a:cubicBezTo>
                  <a:cubicBezTo>
                    <a:pt x="1048" y="49"/>
                    <a:pt x="36" y="1049"/>
                    <a:pt x="12" y="2288"/>
                  </a:cubicBezTo>
                  <a:cubicBezTo>
                    <a:pt x="0" y="2907"/>
                    <a:pt x="203" y="3478"/>
                    <a:pt x="572" y="3907"/>
                  </a:cubicBezTo>
                  <a:cubicBezTo>
                    <a:pt x="602" y="3943"/>
                    <a:pt x="646" y="3960"/>
                    <a:pt x="691" y="3960"/>
                  </a:cubicBezTo>
                  <a:cubicBezTo>
                    <a:pt x="735" y="3960"/>
                    <a:pt x="780" y="3943"/>
                    <a:pt x="810" y="3907"/>
                  </a:cubicBezTo>
                  <a:cubicBezTo>
                    <a:pt x="869" y="3847"/>
                    <a:pt x="869" y="3740"/>
                    <a:pt x="810" y="3681"/>
                  </a:cubicBezTo>
                  <a:cubicBezTo>
                    <a:pt x="488" y="3312"/>
                    <a:pt x="310" y="2800"/>
                    <a:pt x="322" y="2264"/>
                  </a:cubicBezTo>
                  <a:cubicBezTo>
                    <a:pt x="369" y="1228"/>
                    <a:pt x="1215" y="383"/>
                    <a:pt x="2262" y="335"/>
                  </a:cubicBezTo>
                  <a:cubicBezTo>
                    <a:pt x="2297" y="333"/>
                    <a:pt x="2332" y="332"/>
                    <a:pt x="2366" y="332"/>
                  </a:cubicBezTo>
                  <a:cubicBezTo>
                    <a:pt x="3487" y="332"/>
                    <a:pt x="4416" y="1263"/>
                    <a:pt x="4382" y="2407"/>
                  </a:cubicBezTo>
                  <a:cubicBezTo>
                    <a:pt x="4370" y="3478"/>
                    <a:pt x="3489" y="4347"/>
                    <a:pt x="2417" y="4395"/>
                  </a:cubicBezTo>
                  <a:cubicBezTo>
                    <a:pt x="2394" y="4396"/>
                    <a:pt x="2371" y="4396"/>
                    <a:pt x="2348" y="4396"/>
                  </a:cubicBezTo>
                  <a:cubicBezTo>
                    <a:pt x="2003" y="4396"/>
                    <a:pt x="1671" y="4313"/>
                    <a:pt x="1381" y="4157"/>
                  </a:cubicBezTo>
                  <a:cubicBezTo>
                    <a:pt x="1355" y="4141"/>
                    <a:pt x="1323" y="4132"/>
                    <a:pt x="1290" y="4132"/>
                  </a:cubicBezTo>
                  <a:cubicBezTo>
                    <a:pt x="1248" y="4132"/>
                    <a:pt x="1206" y="4147"/>
                    <a:pt x="1179" y="4181"/>
                  </a:cubicBezTo>
                  <a:cubicBezTo>
                    <a:pt x="1108" y="4264"/>
                    <a:pt x="1119" y="4395"/>
                    <a:pt x="1227" y="4443"/>
                  </a:cubicBezTo>
                  <a:cubicBezTo>
                    <a:pt x="1540" y="4615"/>
                    <a:pt x="1902" y="4720"/>
                    <a:pt x="2287" y="4720"/>
                  </a:cubicBezTo>
                  <a:cubicBezTo>
                    <a:pt x="2326" y="4720"/>
                    <a:pt x="2366" y="4719"/>
                    <a:pt x="2405" y="4716"/>
                  </a:cubicBezTo>
                  <a:cubicBezTo>
                    <a:pt x="3655" y="4693"/>
                    <a:pt x="4679" y="3681"/>
                    <a:pt x="4715" y="2442"/>
                  </a:cubicBezTo>
                  <a:cubicBezTo>
                    <a:pt x="4774" y="1095"/>
                    <a:pt x="3690" y="1"/>
                    <a:pt x="23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43"/>
            <p:cNvSpPr/>
            <p:nvPr/>
          </p:nvSpPr>
          <p:spPr>
            <a:xfrm>
              <a:off x="8115973" y="2440550"/>
              <a:ext cx="80562" cy="80213"/>
            </a:xfrm>
            <a:custGeom>
              <a:rect b="b" l="l" r="r" t="t"/>
              <a:pathLst>
                <a:path extrusionOk="0" h="2526" w="2537">
                  <a:moveTo>
                    <a:pt x="1263" y="1"/>
                  </a:moveTo>
                  <a:cubicBezTo>
                    <a:pt x="572" y="1"/>
                    <a:pt x="1" y="561"/>
                    <a:pt x="1" y="1263"/>
                  </a:cubicBezTo>
                  <a:cubicBezTo>
                    <a:pt x="1" y="1965"/>
                    <a:pt x="572" y="2525"/>
                    <a:pt x="1263" y="2525"/>
                  </a:cubicBezTo>
                  <a:cubicBezTo>
                    <a:pt x="1965" y="2525"/>
                    <a:pt x="2537" y="1965"/>
                    <a:pt x="2537" y="1263"/>
                  </a:cubicBezTo>
                  <a:cubicBezTo>
                    <a:pt x="2537" y="1168"/>
                    <a:pt x="2453" y="1096"/>
                    <a:pt x="2370" y="1096"/>
                  </a:cubicBezTo>
                  <a:cubicBezTo>
                    <a:pt x="2275" y="1096"/>
                    <a:pt x="2203" y="1168"/>
                    <a:pt x="2203" y="1263"/>
                  </a:cubicBezTo>
                  <a:cubicBezTo>
                    <a:pt x="2203" y="1787"/>
                    <a:pt x="1787" y="2204"/>
                    <a:pt x="1263" y="2204"/>
                  </a:cubicBezTo>
                  <a:cubicBezTo>
                    <a:pt x="751" y="2204"/>
                    <a:pt x="334" y="1787"/>
                    <a:pt x="334" y="1263"/>
                  </a:cubicBezTo>
                  <a:cubicBezTo>
                    <a:pt x="334" y="739"/>
                    <a:pt x="751" y="322"/>
                    <a:pt x="1263" y="322"/>
                  </a:cubicBezTo>
                  <a:cubicBezTo>
                    <a:pt x="1358" y="322"/>
                    <a:pt x="1429" y="251"/>
                    <a:pt x="1429" y="156"/>
                  </a:cubicBezTo>
                  <a:cubicBezTo>
                    <a:pt x="1429" y="72"/>
                    <a:pt x="1358" y="1"/>
                    <a:pt x="1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43"/>
            <p:cNvSpPr/>
            <p:nvPr/>
          </p:nvSpPr>
          <p:spPr>
            <a:xfrm>
              <a:off x="8164749" y="2447377"/>
              <a:ext cx="24610" cy="24610"/>
            </a:xfrm>
            <a:custGeom>
              <a:rect b="b" l="l" r="r" t="t"/>
              <a:pathLst>
                <a:path extrusionOk="0" h="775" w="775">
                  <a:moveTo>
                    <a:pt x="382" y="0"/>
                  </a:moveTo>
                  <a:cubicBezTo>
                    <a:pt x="179" y="0"/>
                    <a:pt x="1" y="179"/>
                    <a:pt x="1" y="393"/>
                  </a:cubicBezTo>
                  <a:cubicBezTo>
                    <a:pt x="1" y="596"/>
                    <a:pt x="179" y="774"/>
                    <a:pt x="382" y="774"/>
                  </a:cubicBezTo>
                  <a:cubicBezTo>
                    <a:pt x="596" y="774"/>
                    <a:pt x="774" y="596"/>
                    <a:pt x="774" y="393"/>
                  </a:cubicBezTo>
                  <a:cubicBezTo>
                    <a:pt x="774" y="179"/>
                    <a:pt x="608" y="0"/>
                    <a:pt x="3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30" name="Google Shape;5230;p43"/>
          <p:cNvSpPr txBox="1"/>
          <p:nvPr/>
        </p:nvSpPr>
        <p:spPr>
          <a:xfrm>
            <a:off x="1948050" y="3474125"/>
            <a:ext cx="5247900" cy="9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latin typeface="Ubuntu"/>
                <a:ea typeface="Ubuntu"/>
                <a:cs typeface="Ubuntu"/>
                <a:sym typeface="Ubuntu"/>
              </a:rPr>
              <a:t>Your support of our school is appreciated. Thank you for your dedication, sharing your time and talents and having a heart for our homeschool families.</a:t>
            </a:r>
            <a:endParaRPr sz="1600">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6" name="Shape 5116"/>
        <p:cNvGrpSpPr/>
        <p:nvPr/>
      </p:nvGrpSpPr>
      <p:grpSpPr>
        <a:xfrm>
          <a:off x="0" y="0"/>
          <a:ext cx="0" cy="0"/>
          <a:chOff x="0" y="0"/>
          <a:chExt cx="0" cy="0"/>
        </a:xfrm>
      </p:grpSpPr>
      <p:sp>
        <p:nvSpPr>
          <p:cNvPr id="5117" name="Google Shape;5117;p34"/>
          <p:cNvSpPr txBox="1"/>
          <p:nvPr>
            <p:ph type="title"/>
          </p:nvPr>
        </p:nvSpPr>
        <p:spPr>
          <a:xfrm>
            <a:off x="560850" y="479000"/>
            <a:ext cx="8022300" cy="39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500"/>
              <a:t>AGENDA</a:t>
            </a:r>
            <a:endParaRPr sz="6500"/>
          </a:p>
        </p:txBody>
      </p:sp>
      <p:sp>
        <p:nvSpPr>
          <p:cNvPr id="5118" name="Google Shape;5118;p34"/>
          <p:cNvSpPr txBox="1"/>
          <p:nvPr/>
        </p:nvSpPr>
        <p:spPr>
          <a:xfrm>
            <a:off x="1296750" y="1423150"/>
            <a:ext cx="6550500" cy="32631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Ubuntu"/>
              <a:buChar char="●"/>
            </a:pPr>
            <a:r>
              <a:rPr lang="en" sz="2000">
                <a:solidFill>
                  <a:schemeClr val="dk1"/>
                </a:solidFill>
                <a:latin typeface="Ubuntu"/>
                <a:ea typeface="Ubuntu"/>
                <a:cs typeface="Ubuntu"/>
                <a:sym typeface="Ubuntu"/>
              </a:rPr>
              <a:t>Enrollment</a:t>
            </a:r>
            <a:endParaRPr sz="2000">
              <a:solidFill>
                <a:schemeClr val="dk1"/>
              </a:solidFill>
              <a:latin typeface="Ubuntu"/>
              <a:ea typeface="Ubuntu"/>
              <a:cs typeface="Ubuntu"/>
              <a:sym typeface="Ubuntu"/>
            </a:endParaRPr>
          </a:p>
          <a:p>
            <a:pPr indent="-355600" lvl="0" marL="457200" rtl="0" algn="l">
              <a:lnSpc>
                <a:spcPct val="150000"/>
              </a:lnSpc>
              <a:spcBef>
                <a:spcPts val="0"/>
              </a:spcBef>
              <a:spcAft>
                <a:spcPts val="0"/>
              </a:spcAft>
              <a:buClr>
                <a:schemeClr val="dk1"/>
              </a:buClr>
              <a:buSzPts val="2000"/>
              <a:buFont typeface="Ubuntu"/>
              <a:buChar char="●"/>
            </a:pPr>
            <a:r>
              <a:rPr lang="en" sz="2000">
                <a:solidFill>
                  <a:schemeClr val="dk1"/>
                </a:solidFill>
                <a:latin typeface="Ubuntu"/>
                <a:ea typeface="Ubuntu"/>
                <a:cs typeface="Ubuntu"/>
                <a:sym typeface="Ubuntu"/>
              </a:rPr>
              <a:t>January Professional Development</a:t>
            </a:r>
            <a:endParaRPr sz="2000">
              <a:solidFill>
                <a:schemeClr val="dk1"/>
              </a:solidFill>
              <a:latin typeface="Ubuntu"/>
              <a:ea typeface="Ubuntu"/>
              <a:cs typeface="Ubuntu"/>
              <a:sym typeface="Ubuntu"/>
            </a:endParaRPr>
          </a:p>
          <a:p>
            <a:pPr indent="-355600" lvl="0" marL="457200" rtl="0" algn="l">
              <a:lnSpc>
                <a:spcPct val="150000"/>
              </a:lnSpc>
              <a:spcBef>
                <a:spcPts val="0"/>
              </a:spcBef>
              <a:spcAft>
                <a:spcPts val="0"/>
              </a:spcAft>
              <a:buClr>
                <a:schemeClr val="dk1"/>
              </a:buClr>
              <a:buSzPts val="2000"/>
              <a:buFont typeface="Ubuntu"/>
              <a:buChar char="●"/>
            </a:pPr>
            <a:r>
              <a:rPr lang="en" sz="2000">
                <a:solidFill>
                  <a:schemeClr val="dk1"/>
                </a:solidFill>
                <a:latin typeface="Ubuntu"/>
                <a:ea typeface="Ubuntu"/>
                <a:cs typeface="Ubuntu"/>
                <a:sym typeface="Ubuntu"/>
              </a:rPr>
              <a:t>Testing</a:t>
            </a:r>
            <a:endParaRPr sz="2000">
              <a:solidFill>
                <a:schemeClr val="dk1"/>
              </a:solidFill>
              <a:latin typeface="Ubuntu"/>
              <a:ea typeface="Ubuntu"/>
              <a:cs typeface="Ubuntu"/>
              <a:sym typeface="Ubuntu"/>
            </a:endParaRPr>
          </a:p>
          <a:p>
            <a:pPr indent="-355600" lvl="0" marL="457200" rtl="0" algn="l">
              <a:lnSpc>
                <a:spcPct val="150000"/>
              </a:lnSpc>
              <a:spcBef>
                <a:spcPts val="0"/>
              </a:spcBef>
              <a:spcAft>
                <a:spcPts val="0"/>
              </a:spcAft>
              <a:buClr>
                <a:schemeClr val="dk1"/>
              </a:buClr>
              <a:buSzPts val="2000"/>
              <a:buFont typeface="Ubuntu"/>
              <a:buChar char="●"/>
            </a:pPr>
            <a:r>
              <a:rPr lang="en" sz="2000">
                <a:solidFill>
                  <a:schemeClr val="dk1"/>
                </a:solidFill>
                <a:latin typeface="Ubuntu"/>
                <a:ea typeface="Ubuntu"/>
                <a:cs typeface="Ubuntu"/>
                <a:sym typeface="Ubuntu"/>
              </a:rPr>
              <a:t>Academic Decathlon </a:t>
            </a:r>
            <a:endParaRPr sz="2000">
              <a:solidFill>
                <a:schemeClr val="dk1"/>
              </a:solidFill>
              <a:latin typeface="Ubuntu"/>
              <a:ea typeface="Ubuntu"/>
              <a:cs typeface="Ubuntu"/>
              <a:sym typeface="Ubuntu"/>
            </a:endParaRPr>
          </a:p>
          <a:p>
            <a:pPr indent="-355600" lvl="0" marL="457200" rtl="0" algn="l">
              <a:lnSpc>
                <a:spcPct val="150000"/>
              </a:lnSpc>
              <a:spcBef>
                <a:spcPts val="0"/>
              </a:spcBef>
              <a:spcAft>
                <a:spcPts val="0"/>
              </a:spcAft>
              <a:buClr>
                <a:schemeClr val="dk1"/>
              </a:buClr>
              <a:buSzPts val="2000"/>
              <a:buFont typeface="Ubuntu"/>
              <a:buChar char="●"/>
            </a:pPr>
            <a:r>
              <a:rPr lang="en" sz="2000">
                <a:solidFill>
                  <a:schemeClr val="dk1"/>
                </a:solidFill>
                <a:latin typeface="Ubuntu"/>
                <a:ea typeface="Ubuntu"/>
                <a:cs typeface="Ubuntu"/>
                <a:sym typeface="Ubuntu"/>
              </a:rPr>
              <a:t>Field Trips </a:t>
            </a:r>
            <a:endParaRPr sz="2000">
              <a:solidFill>
                <a:schemeClr val="dk1"/>
              </a:solidFill>
              <a:latin typeface="Ubuntu"/>
              <a:ea typeface="Ubuntu"/>
              <a:cs typeface="Ubuntu"/>
              <a:sym typeface="Ubuntu"/>
            </a:endParaRPr>
          </a:p>
          <a:p>
            <a:pPr indent="-355600" lvl="0" marL="457200" rtl="0" algn="l">
              <a:lnSpc>
                <a:spcPct val="150000"/>
              </a:lnSpc>
              <a:spcBef>
                <a:spcPts val="0"/>
              </a:spcBef>
              <a:spcAft>
                <a:spcPts val="0"/>
              </a:spcAft>
              <a:buClr>
                <a:schemeClr val="dk1"/>
              </a:buClr>
              <a:buSzPts val="2000"/>
              <a:buFont typeface="Ubuntu"/>
              <a:buChar char="●"/>
            </a:pPr>
            <a:r>
              <a:rPr lang="en" sz="2000">
                <a:solidFill>
                  <a:schemeClr val="dk1"/>
                </a:solidFill>
                <a:latin typeface="Ubuntu"/>
                <a:ea typeface="Ubuntu"/>
                <a:cs typeface="Ubuntu"/>
                <a:sym typeface="Ubuntu"/>
              </a:rPr>
              <a:t>Form 700</a:t>
            </a:r>
            <a:endParaRPr sz="2000">
              <a:solidFill>
                <a:schemeClr val="dk1"/>
              </a:solidFill>
              <a:latin typeface="Ubuntu"/>
              <a:ea typeface="Ubuntu"/>
              <a:cs typeface="Ubuntu"/>
              <a:sym typeface="Ubuntu"/>
            </a:endParaRPr>
          </a:p>
          <a:p>
            <a:pPr indent="-355600" lvl="0" marL="457200" rtl="0" algn="l">
              <a:lnSpc>
                <a:spcPct val="150000"/>
              </a:lnSpc>
              <a:spcBef>
                <a:spcPts val="0"/>
              </a:spcBef>
              <a:spcAft>
                <a:spcPts val="0"/>
              </a:spcAft>
              <a:buClr>
                <a:schemeClr val="dk1"/>
              </a:buClr>
              <a:buSzPts val="2000"/>
              <a:buFont typeface="Ubuntu"/>
              <a:buChar char="●"/>
            </a:pPr>
            <a:r>
              <a:rPr lang="en" sz="2000">
                <a:solidFill>
                  <a:schemeClr val="dk1"/>
                </a:solidFill>
                <a:latin typeface="Ubuntu"/>
                <a:ea typeface="Ubuntu"/>
                <a:cs typeface="Ubuntu"/>
                <a:sym typeface="Ubuntu"/>
              </a:rPr>
              <a:t>2022-2023 School Year Planning Timeline</a:t>
            </a:r>
            <a:endParaRPr sz="2000">
              <a:solidFill>
                <a:schemeClr val="dk1"/>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2" name="Shape 5122"/>
        <p:cNvGrpSpPr/>
        <p:nvPr/>
      </p:nvGrpSpPr>
      <p:grpSpPr>
        <a:xfrm>
          <a:off x="0" y="0"/>
          <a:ext cx="0" cy="0"/>
          <a:chOff x="0" y="0"/>
          <a:chExt cx="0" cy="0"/>
        </a:xfrm>
      </p:grpSpPr>
      <p:sp>
        <p:nvSpPr>
          <p:cNvPr id="5123" name="Google Shape;5123;p35"/>
          <p:cNvSpPr txBox="1"/>
          <p:nvPr>
            <p:ph type="title"/>
          </p:nvPr>
        </p:nvSpPr>
        <p:spPr>
          <a:xfrm>
            <a:off x="560850" y="176050"/>
            <a:ext cx="8022300" cy="39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t>ENROLLMENT</a:t>
            </a:r>
            <a:endParaRPr sz="4200"/>
          </a:p>
        </p:txBody>
      </p:sp>
      <p:pic>
        <p:nvPicPr>
          <p:cNvPr id="5124" name="Google Shape;5124;p35"/>
          <p:cNvPicPr preferRelativeResize="0"/>
          <p:nvPr/>
        </p:nvPicPr>
        <p:blipFill>
          <a:blip r:embed="rId3">
            <a:alphaModFix/>
          </a:blip>
          <a:stretch>
            <a:fillRect/>
          </a:stretch>
        </p:blipFill>
        <p:spPr>
          <a:xfrm>
            <a:off x="739137" y="820000"/>
            <a:ext cx="7665725" cy="3686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8" name="Shape 5128"/>
        <p:cNvGrpSpPr/>
        <p:nvPr/>
      </p:nvGrpSpPr>
      <p:grpSpPr>
        <a:xfrm>
          <a:off x="0" y="0"/>
          <a:ext cx="0" cy="0"/>
          <a:chOff x="0" y="0"/>
          <a:chExt cx="0" cy="0"/>
        </a:xfrm>
      </p:grpSpPr>
      <p:sp>
        <p:nvSpPr>
          <p:cNvPr id="5129" name="Google Shape;5129;p36"/>
          <p:cNvSpPr txBox="1"/>
          <p:nvPr>
            <p:ph idx="1" type="subTitle"/>
          </p:nvPr>
        </p:nvSpPr>
        <p:spPr>
          <a:xfrm>
            <a:off x="3742600" y="749459"/>
            <a:ext cx="4603800" cy="3338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500">
                <a:solidFill>
                  <a:srgbClr val="000000"/>
                </a:solidFill>
                <a:latin typeface="Montserrat"/>
                <a:ea typeface="Montserrat"/>
                <a:cs typeface="Montserrat"/>
                <a:sym typeface="Montserrat"/>
              </a:rPr>
              <a:t>Inspiration with Paula Taylor</a:t>
            </a:r>
            <a:endParaRPr sz="1500">
              <a:solidFill>
                <a:srgbClr val="000000"/>
              </a:solidFill>
              <a:latin typeface="Montserrat"/>
              <a:ea typeface="Montserrat"/>
              <a:cs typeface="Montserrat"/>
              <a:sym typeface="Montserrat"/>
            </a:endParaRPr>
          </a:p>
          <a:p>
            <a:pPr indent="0" lvl="0" marL="457200" rtl="0" algn="l">
              <a:spcBef>
                <a:spcPts val="0"/>
              </a:spcBef>
              <a:spcAft>
                <a:spcPts val="0"/>
              </a:spcAft>
              <a:buNone/>
            </a:pPr>
            <a:r>
              <a:t/>
            </a:r>
            <a:endParaRPr sz="1500">
              <a:solidFill>
                <a:srgbClr val="000000"/>
              </a:solidFill>
              <a:latin typeface="Montserrat"/>
              <a:ea typeface="Montserrat"/>
              <a:cs typeface="Montserrat"/>
              <a:sym typeface="Montserrat"/>
            </a:endParaRPr>
          </a:p>
          <a:p>
            <a:pPr indent="0" lvl="0" marL="457200" rtl="0" algn="l">
              <a:spcBef>
                <a:spcPts val="0"/>
              </a:spcBef>
              <a:spcAft>
                <a:spcPts val="0"/>
              </a:spcAft>
              <a:buNone/>
            </a:pPr>
            <a:r>
              <a:rPr lang="en" sz="1500">
                <a:solidFill>
                  <a:srgbClr val="000000"/>
                </a:solidFill>
                <a:latin typeface="Montserrat"/>
                <a:ea typeface="Montserrat"/>
                <a:cs typeface="Montserrat"/>
                <a:sym typeface="Montserrat"/>
              </a:rPr>
              <a:t>Amazing breakout sessions hosted by our staff</a:t>
            </a:r>
            <a:endParaRPr sz="1500">
              <a:solidFill>
                <a:srgbClr val="000000"/>
              </a:solidFill>
              <a:latin typeface="Montserrat"/>
              <a:ea typeface="Montserrat"/>
              <a:cs typeface="Montserrat"/>
              <a:sym typeface="Montserrat"/>
            </a:endParaRPr>
          </a:p>
          <a:p>
            <a:pPr indent="0" lvl="0" marL="457200" rtl="0" algn="l">
              <a:spcBef>
                <a:spcPts val="0"/>
              </a:spcBef>
              <a:spcAft>
                <a:spcPts val="0"/>
              </a:spcAft>
              <a:buNone/>
            </a:pPr>
            <a:r>
              <a:t/>
            </a:r>
            <a:endParaRPr sz="1500">
              <a:solidFill>
                <a:srgbClr val="000000"/>
              </a:solidFill>
              <a:latin typeface="Montserrat"/>
              <a:ea typeface="Montserrat"/>
              <a:cs typeface="Montserrat"/>
              <a:sym typeface="Montserrat"/>
            </a:endParaRPr>
          </a:p>
          <a:p>
            <a:pPr indent="0" lvl="0" marL="457200" rtl="0" algn="l">
              <a:spcBef>
                <a:spcPts val="0"/>
              </a:spcBef>
              <a:spcAft>
                <a:spcPts val="0"/>
              </a:spcAft>
              <a:buNone/>
            </a:pPr>
            <a:r>
              <a:rPr lang="en" sz="1500">
                <a:solidFill>
                  <a:srgbClr val="000000"/>
                </a:solidFill>
                <a:latin typeface="Montserrat"/>
                <a:ea typeface="Montserrat"/>
                <a:cs typeface="Montserrat"/>
                <a:sym typeface="Montserrat"/>
              </a:rPr>
              <a:t>Connecting with colleagues</a:t>
            </a:r>
            <a:endParaRPr sz="1500">
              <a:solidFill>
                <a:srgbClr val="000000"/>
              </a:solidFill>
              <a:latin typeface="Montserrat"/>
              <a:ea typeface="Montserrat"/>
              <a:cs typeface="Montserrat"/>
              <a:sym typeface="Montserrat"/>
            </a:endParaRPr>
          </a:p>
          <a:p>
            <a:pPr indent="0" lvl="0" marL="457200" rtl="0" algn="l">
              <a:spcBef>
                <a:spcPts val="0"/>
              </a:spcBef>
              <a:spcAft>
                <a:spcPts val="0"/>
              </a:spcAft>
              <a:buNone/>
            </a:pPr>
            <a:r>
              <a:t/>
            </a:r>
            <a:endParaRPr sz="1500">
              <a:solidFill>
                <a:srgbClr val="000000"/>
              </a:solidFill>
              <a:latin typeface="Montserrat"/>
              <a:ea typeface="Montserrat"/>
              <a:cs typeface="Montserrat"/>
              <a:sym typeface="Montserrat"/>
            </a:endParaRPr>
          </a:p>
          <a:p>
            <a:pPr indent="0" lvl="0" marL="457200" rtl="0" algn="l">
              <a:spcBef>
                <a:spcPts val="0"/>
              </a:spcBef>
              <a:spcAft>
                <a:spcPts val="0"/>
              </a:spcAft>
              <a:buNone/>
            </a:pPr>
            <a:r>
              <a:rPr lang="en" sz="1500">
                <a:solidFill>
                  <a:srgbClr val="000000"/>
                </a:solidFill>
                <a:latin typeface="Montserrat"/>
                <a:ea typeface="Montserrat"/>
                <a:cs typeface="Montserrat"/>
                <a:sym typeface="Montserrat"/>
              </a:rPr>
              <a:t>Survey results were very positive</a:t>
            </a:r>
            <a:endParaRPr sz="1500">
              <a:solidFill>
                <a:srgbClr val="000000"/>
              </a:solidFill>
              <a:latin typeface="Montserrat"/>
              <a:ea typeface="Montserrat"/>
              <a:cs typeface="Montserrat"/>
              <a:sym typeface="Montserrat"/>
            </a:endParaRPr>
          </a:p>
          <a:p>
            <a:pPr indent="0" lvl="0" marL="457200" rtl="0" algn="l">
              <a:spcBef>
                <a:spcPts val="0"/>
              </a:spcBef>
              <a:spcAft>
                <a:spcPts val="0"/>
              </a:spcAft>
              <a:buNone/>
            </a:pPr>
            <a:r>
              <a:t/>
            </a:r>
            <a:endParaRPr sz="1500">
              <a:solidFill>
                <a:srgbClr val="000000"/>
              </a:solidFill>
              <a:latin typeface="Montserrat"/>
              <a:ea typeface="Montserrat"/>
              <a:cs typeface="Montserrat"/>
              <a:sym typeface="Montserrat"/>
            </a:endParaRPr>
          </a:p>
          <a:p>
            <a:pPr indent="0" lvl="0" marL="457200" rtl="0" algn="l">
              <a:spcBef>
                <a:spcPts val="0"/>
              </a:spcBef>
              <a:spcAft>
                <a:spcPts val="0"/>
              </a:spcAft>
              <a:buNone/>
            </a:pPr>
            <a:r>
              <a:rPr lang="en" sz="1500">
                <a:solidFill>
                  <a:srgbClr val="000000"/>
                </a:solidFill>
                <a:latin typeface="Montserrat"/>
                <a:ea typeface="Montserrat"/>
                <a:cs typeface="Montserrat"/>
                <a:sym typeface="Montserrat"/>
              </a:rPr>
              <a:t>It was a meaningful &amp; </a:t>
            </a:r>
            <a:endParaRPr sz="1500">
              <a:solidFill>
                <a:srgbClr val="000000"/>
              </a:solidFill>
              <a:latin typeface="Montserrat"/>
              <a:ea typeface="Montserrat"/>
              <a:cs typeface="Montserrat"/>
              <a:sym typeface="Montserrat"/>
            </a:endParaRPr>
          </a:p>
          <a:p>
            <a:pPr indent="0" lvl="0" marL="457200" rtl="0" algn="l">
              <a:spcBef>
                <a:spcPts val="0"/>
              </a:spcBef>
              <a:spcAft>
                <a:spcPts val="0"/>
              </a:spcAft>
              <a:buNone/>
            </a:pPr>
            <a:r>
              <a:rPr lang="en" sz="1500">
                <a:solidFill>
                  <a:srgbClr val="000000"/>
                </a:solidFill>
                <a:latin typeface="Montserrat"/>
                <a:ea typeface="Montserrat"/>
                <a:cs typeface="Montserrat"/>
                <a:sym typeface="Montserrat"/>
              </a:rPr>
              <a:t>encouraging day</a:t>
            </a:r>
            <a:endParaRPr sz="1500">
              <a:solidFill>
                <a:srgbClr val="000000"/>
              </a:solidFill>
              <a:latin typeface="Montserrat"/>
              <a:ea typeface="Montserrat"/>
              <a:cs typeface="Montserrat"/>
              <a:sym typeface="Montserrat"/>
            </a:endParaRPr>
          </a:p>
        </p:txBody>
      </p:sp>
      <p:pic>
        <p:nvPicPr>
          <p:cNvPr id="5130" name="Google Shape;5130;p36"/>
          <p:cNvPicPr preferRelativeResize="0"/>
          <p:nvPr/>
        </p:nvPicPr>
        <p:blipFill>
          <a:blip r:embed="rId3">
            <a:alphaModFix/>
          </a:blip>
          <a:stretch>
            <a:fillRect/>
          </a:stretch>
        </p:blipFill>
        <p:spPr>
          <a:xfrm>
            <a:off x="212025" y="200938"/>
            <a:ext cx="3436500" cy="4741626"/>
          </a:xfrm>
          <a:prstGeom prst="rect">
            <a:avLst/>
          </a:prstGeom>
          <a:noFill/>
          <a:ln>
            <a:noFill/>
          </a:ln>
        </p:spPr>
      </p:pic>
      <p:sp>
        <p:nvSpPr>
          <p:cNvPr id="5131" name="Google Shape;5131;p36"/>
          <p:cNvSpPr/>
          <p:nvPr/>
        </p:nvSpPr>
        <p:spPr>
          <a:xfrm rot="-2214">
            <a:off x="4773000" y="3584360"/>
            <a:ext cx="931800" cy="806700"/>
          </a:xfrm>
          <a:prstGeom prst="hear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5" name="Shape 5135"/>
        <p:cNvGrpSpPr/>
        <p:nvPr/>
      </p:nvGrpSpPr>
      <p:grpSpPr>
        <a:xfrm>
          <a:off x="0" y="0"/>
          <a:ext cx="0" cy="0"/>
          <a:chOff x="0" y="0"/>
          <a:chExt cx="0" cy="0"/>
        </a:xfrm>
      </p:grpSpPr>
      <p:sp>
        <p:nvSpPr>
          <p:cNvPr id="5136" name="Google Shape;5136;p37"/>
          <p:cNvSpPr/>
          <p:nvPr/>
        </p:nvSpPr>
        <p:spPr>
          <a:xfrm>
            <a:off x="2775350" y="3696900"/>
            <a:ext cx="2732400" cy="1125300"/>
          </a:xfrm>
          <a:prstGeom prst="rect">
            <a:avLst/>
          </a:prstGeom>
          <a:solidFill>
            <a:schemeClr val="accent2"/>
          </a:solidFill>
          <a:ln cap="flat" cmpd="sng" w="9525">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37"/>
          <p:cNvSpPr txBox="1"/>
          <p:nvPr>
            <p:ph type="title"/>
          </p:nvPr>
        </p:nvSpPr>
        <p:spPr>
          <a:xfrm>
            <a:off x="1159950" y="706400"/>
            <a:ext cx="65661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Winter Testing </a:t>
            </a:r>
            <a:r>
              <a:rPr lang="en" sz="4800"/>
              <a:t>Participation Rates</a:t>
            </a:r>
            <a:endParaRPr sz="4800"/>
          </a:p>
        </p:txBody>
      </p:sp>
      <p:sp>
        <p:nvSpPr>
          <p:cNvPr id="5138" name="Google Shape;5138;p37"/>
          <p:cNvSpPr txBox="1"/>
          <p:nvPr>
            <p:ph idx="1" type="subTitle"/>
          </p:nvPr>
        </p:nvSpPr>
        <p:spPr>
          <a:xfrm>
            <a:off x="1470000" y="1476867"/>
            <a:ext cx="3236100" cy="14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accent3"/>
                </a:solidFill>
                <a:latin typeface="Homemade Apple"/>
                <a:ea typeface="Homemade Apple"/>
                <a:cs typeface="Homemade Apple"/>
                <a:sym typeface="Homemade Apple"/>
              </a:rPr>
              <a:t>Star Reading Assessment:</a:t>
            </a:r>
            <a:endParaRPr sz="1700">
              <a:solidFill>
                <a:schemeClr val="accent3"/>
              </a:solidFill>
              <a:latin typeface="Homemade Apple"/>
              <a:ea typeface="Homemade Apple"/>
              <a:cs typeface="Homemade Apple"/>
              <a:sym typeface="Homemade Apple"/>
            </a:endParaRPr>
          </a:p>
          <a:p>
            <a:pPr indent="-298450" lvl="0" marL="457200" rtl="0" algn="l">
              <a:spcBef>
                <a:spcPts val="1000"/>
              </a:spcBef>
              <a:spcAft>
                <a:spcPts val="0"/>
              </a:spcAft>
              <a:buSzPts val="1100"/>
              <a:buChar char="●"/>
            </a:pPr>
            <a:r>
              <a:rPr lang="en" sz="1700"/>
              <a:t>Clarksville: 		71%	</a:t>
            </a:r>
            <a:endParaRPr sz="1700"/>
          </a:p>
          <a:p>
            <a:pPr indent="-298450" lvl="0" marL="457200" rtl="0" algn="l">
              <a:spcBef>
                <a:spcPts val="0"/>
              </a:spcBef>
              <a:spcAft>
                <a:spcPts val="0"/>
              </a:spcAft>
              <a:buSzPts val="1100"/>
              <a:buChar char="●"/>
            </a:pPr>
            <a:r>
              <a:rPr lang="en" sz="1700"/>
              <a:t>Feather River:		72%</a:t>
            </a:r>
            <a:endParaRPr sz="1700"/>
          </a:p>
          <a:p>
            <a:pPr indent="-298450" lvl="0" marL="457200" rtl="0" algn="l">
              <a:spcBef>
                <a:spcPts val="0"/>
              </a:spcBef>
              <a:spcAft>
                <a:spcPts val="0"/>
              </a:spcAft>
              <a:buSzPts val="1100"/>
              <a:buChar char="●"/>
            </a:pPr>
            <a:r>
              <a:rPr lang="en" sz="1700"/>
              <a:t>Lake View:		64%</a:t>
            </a:r>
            <a:endParaRPr sz="1700"/>
          </a:p>
          <a:p>
            <a:pPr indent="-298450" lvl="0" marL="457200" rtl="0" algn="l">
              <a:spcBef>
                <a:spcPts val="0"/>
              </a:spcBef>
              <a:spcAft>
                <a:spcPts val="0"/>
              </a:spcAft>
              <a:buSzPts val="1100"/>
              <a:buChar char="●"/>
            </a:pPr>
            <a:r>
              <a:rPr lang="en" sz="1700"/>
              <a:t>Winship:			63%</a:t>
            </a:r>
            <a:endParaRPr sz="1700"/>
          </a:p>
        </p:txBody>
      </p:sp>
      <p:sp>
        <p:nvSpPr>
          <p:cNvPr id="5139" name="Google Shape;5139;p37"/>
          <p:cNvSpPr txBox="1"/>
          <p:nvPr>
            <p:ph idx="4" type="subTitle"/>
          </p:nvPr>
        </p:nvSpPr>
        <p:spPr>
          <a:xfrm>
            <a:off x="951300" y="5271313"/>
            <a:ext cx="4809300" cy="32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5140" name="Google Shape;5140;p37"/>
          <p:cNvSpPr txBox="1"/>
          <p:nvPr>
            <p:ph idx="1" type="subTitle"/>
          </p:nvPr>
        </p:nvSpPr>
        <p:spPr>
          <a:xfrm>
            <a:off x="2606600" y="3297900"/>
            <a:ext cx="4237200" cy="14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Homemade Apple"/>
                <a:ea typeface="Homemade Apple"/>
                <a:cs typeface="Homemade Apple"/>
                <a:sym typeface="Homemade Apple"/>
              </a:rPr>
              <a:t>SBAC Math Interim Assessments</a:t>
            </a:r>
            <a:r>
              <a:rPr lang="en">
                <a:solidFill>
                  <a:schemeClr val="accent3"/>
                </a:solidFill>
                <a:latin typeface="Homemade Apple"/>
                <a:ea typeface="Homemade Apple"/>
                <a:cs typeface="Homemade Apple"/>
                <a:sym typeface="Homemade Apple"/>
              </a:rPr>
              <a:t>:</a:t>
            </a:r>
            <a:endParaRPr>
              <a:solidFill>
                <a:schemeClr val="accent3"/>
              </a:solidFill>
              <a:latin typeface="Homemade Apple"/>
              <a:ea typeface="Homemade Apple"/>
              <a:cs typeface="Homemade Apple"/>
              <a:sym typeface="Homemade Apple"/>
            </a:endParaRPr>
          </a:p>
          <a:p>
            <a:pPr indent="-292100" lvl="0" marL="457200" rtl="0" algn="l">
              <a:spcBef>
                <a:spcPts val="1000"/>
              </a:spcBef>
              <a:spcAft>
                <a:spcPts val="0"/>
              </a:spcAft>
              <a:buSzPts val="1000"/>
              <a:buChar char="●"/>
            </a:pPr>
            <a:r>
              <a:rPr lang="en"/>
              <a:t>Clarksville: 		76%	</a:t>
            </a:r>
            <a:endParaRPr/>
          </a:p>
          <a:p>
            <a:pPr indent="-292100" lvl="0" marL="457200" rtl="0" algn="l">
              <a:spcBef>
                <a:spcPts val="0"/>
              </a:spcBef>
              <a:spcAft>
                <a:spcPts val="0"/>
              </a:spcAft>
              <a:buSzPts val="1000"/>
              <a:buChar char="●"/>
            </a:pPr>
            <a:r>
              <a:rPr lang="en"/>
              <a:t>Feather River:		85%</a:t>
            </a:r>
            <a:endParaRPr/>
          </a:p>
          <a:p>
            <a:pPr indent="-292100" lvl="0" marL="457200" rtl="0" algn="l">
              <a:spcBef>
                <a:spcPts val="0"/>
              </a:spcBef>
              <a:spcAft>
                <a:spcPts val="0"/>
              </a:spcAft>
              <a:buSzPts val="1000"/>
              <a:buChar char="●"/>
            </a:pPr>
            <a:r>
              <a:rPr lang="en"/>
              <a:t>Lake View:		78%</a:t>
            </a:r>
            <a:endParaRPr/>
          </a:p>
          <a:p>
            <a:pPr indent="-292100" lvl="0" marL="457200" rtl="0" algn="l">
              <a:spcBef>
                <a:spcPts val="0"/>
              </a:spcBef>
              <a:spcAft>
                <a:spcPts val="0"/>
              </a:spcAft>
              <a:buSzPts val="1000"/>
              <a:buChar char="●"/>
            </a:pPr>
            <a:r>
              <a:rPr lang="en"/>
              <a:t>Winship:			81%</a:t>
            </a:r>
            <a:endParaRPr/>
          </a:p>
        </p:txBody>
      </p:sp>
      <p:pic>
        <p:nvPicPr>
          <p:cNvPr id="5141" name="Google Shape;5141;p37"/>
          <p:cNvPicPr preferRelativeResize="0"/>
          <p:nvPr/>
        </p:nvPicPr>
        <p:blipFill>
          <a:blip r:embed="rId3">
            <a:alphaModFix/>
          </a:blip>
          <a:stretch>
            <a:fillRect/>
          </a:stretch>
        </p:blipFill>
        <p:spPr>
          <a:xfrm>
            <a:off x="4483450" y="1729775"/>
            <a:ext cx="2588950" cy="1185300"/>
          </a:xfrm>
          <a:prstGeom prst="rect">
            <a:avLst/>
          </a:prstGeom>
          <a:noFill/>
          <a:ln>
            <a:noFill/>
          </a:ln>
        </p:spPr>
      </p:pic>
      <p:pic>
        <p:nvPicPr>
          <p:cNvPr id="5142" name="Google Shape;5142;p37"/>
          <p:cNvPicPr preferRelativeResize="0"/>
          <p:nvPr/>
        </p:nvPicPr>
        <p:blipFill>
          <a:blip r:embed="rId4">
            <a:alphaModFix/>
          </a:blip>
          <a:stretch>
            <a:fillRect/>
          </a:stretch>
        </p:blipFill>
        <p:spPr>
          <a:xfrm>
            <a:off x="567925" y="3550800"/>
            <a:ext cx="2116607" cy="1185300"/>
          </a:xfrm>
          <a:prstGeom prst="rect">
            <a:avLst/>
          </a:prstGeom>
          <a:noFill/>
          <a:ln>
            <a:noFill/>
          </a:ln>
        </p:spPr>
      </p:pic>
      <p:cxnSp>
        <p:nvCxnSpPr>
          <p:cNvPr id="5143" name="Google Shape;5143;p37"/>
          <p:cNvCxnSpPr/>
          <p:nvPr/>
        </p:nvCxnSpPr>
        <p:spPr>
          <a:xfrm flipH="1">
            <a:off x="5518400" y="4243400"/>
            <a:ext cx="589500" cy="10800"/>
          </a:xfrm>
          <a:prstGeom prst="straightConnector1">
            <a:avLst/>
          </a:prstGeom>
          <a:noFill/>
          <a:ln cap="flat" cmpd="sng" w="28575">
            <a:solidFill>
              <a:schemeClr val="accent1"/>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7" name="Shape 5147"/>
        <p:cNvGrpSpPr/>
        <p:nvPr/>
      </p:nvGrpSpPr>
      <p:grpSpPr>
        <a:xfrm>
          <a:off x="0" y="0"/>
          <a:ext cx="0" cy="0"/>
          <a:chOff x="0" y="0"/>
          <a:chExt cx="0" cy="0"/>
        </a:xfrm>
      </p:grpSpPr>
      <p:sp>
        <p:nvSpPr>
          <p:cNvPr id="5148" name="Google Shape;5148;p38"/>
          <p:cNvSpPr txBox="1"/>
          <p:nvPr>
            <p:ph idx="15" type="title"/>
          </p:nvPr>
        </p:nvSpPr>
        <p:spPr>
          <a:xfrm>
            <a:off x="560850" y="377050"/>
            <a:ext cx="8022300" cy="39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Interim Assessment Methodology</a:t>
            </a:r>
            <a:endParaRPr sz="4000"/>
          </a:p>
        </p:txBody>
      </p:sp>
      <p:sp>
        <p:nvSpPr>
          <p:cNvPr id="5149" name="Google Shape;5149;p38"/>
          <p:cNvSpPr txBox="1"/>
          <p:nvPr>
            <p:ph idx="1" type="subTitle"/>
          </p:nvPr>
        </p:nvSpPr>
        <p:spPr>
          <a:xfrm>
            <a:off x="1937422" y="1142875"/>
            <a:ext cx="2381100" cy="3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a:t>
            </a:r>
            <a:endParaRPr/>
          </a:p>
        </p:txBody>
      </p:sp>
      <p:sp>
        <p:nvSpPr>
          <p:cNvPr id="5150" name="Google Shape;5150;p38"/>
          <p:cNvSpPr txBox="1"/>
          <p:nvPr>
            <p:ph idx="2" type="subTitle"/>
          </p:nvPr>
        </p:nvSpPr>
        <p:spPr>
          <a:xfrm>
            <a:off x="1937425" y="1539775"/>
            <a:ext cx="2381100" cy="10194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a:solidFill>
                  <a:schemeClr val="dk1"/>
                </a:solidFill>
              </a:rPr>
              <a:t>Based on Fall Star scores, we identified areas in grades 3-8 and 11 that fell below 50% mastery</a:t>
            </a:r>
            <a:endParaRPr>
              <a:solidFill>
                <a:schemeClr val="dk1"/>
              </a:solidFill>
            </a:endParaRPr>
          </a:p>
        </p:txBody>
      </p:sp>
      <p:sp>
        <p:nvSpPr>
          <p:cNvPr id="5151" name="Google Shape;5151;p38"/>
          <p:cNvSpPr txBox="1"/>
          <p:nvPr>
            <p:ph idx="3" type="subTitle"/>
          </p:nvPr>
        </p:nvSpPr>
        <p:spPr>
          <a:xfrm>
            <a:off x="5589397" y="1142875"/>
            <a:ext cx="2381100" cy="3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a:t>
            </a:r>
            <a:endParaRPr/>
          </a:p>
        </p:txBody>
      </p:sp>
      <p:sp>
        <p:nvSpPr>
          <p:cNvPr id="5152" name="Google Shape;5152;p38"/>
          <p:cNvSpPr txBox="1"/>
          <p:nvPr>
            <p:ph idx="4" type="subTitle"/>
          </p:nvPr>
        </p:nvSpPr>
        <p:spPr>
          <a:xfrm>
            <a:off x="5589400" y="1542775"/>
            <a:ext cx="266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a:solidFill>
                  <a:schemeClr val="dk1"/>
                </a:solidFill>
              </a:rPr>
              <a:t>We matched those learning targets in the Smarter Balanced system to administer Interim Assessment Blocks</a:t>
            </a:r>
            <a:endParaRPr>
              <a:solidFill>
                <a:schemeClr val="dk1"/>
              </a:solidFill>
            </a:endParaRPr>
          </a:p>
        </p:txBody>
      </p:sp>
      <p:sp>
        <p:nvSpPr>
          <p:cNvPr id="5153" name="Google Shape;5153;p38"/>
          <p:cNvSpPr txBox="1"/>
          <p:nvPr>
            <p:ph idx="5" type="subTitle"/>
          </p:nvPr>
        </p:nvSpPr>
        <p:spPr>
          <a:xfrm>
            <a:off x="1937422" y="2664075"/>
            <a:ext cx="2381100" cy="3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
            </a:r>
            <a:endParaRPr/>
          </a:p>
        </p:txBody>
      </p:sp>
      <p:sp>
        <p:nvSpPr>
          <p:cNvPr id="5154" name="Google Shape;5154;p38"/>
          <p:cNvSpPr txBox="1"/>
          <p:nvPr>
            <p:ph idx="6" type="subTitle"/>
          </p:nvPr>
        </p:nvSpPr>
        <p:spPr>
          <a:xfrm>
            <a:off x="1937422" y="3063975"/>
            <a:ext cx="2381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Based on those assessment results, we are working on a data-driven plan for identified areas of growth to increase growth in Math - some teachers already implementing!</a:t>
            </a:r>
            <a:endParaRPr>
              <a:solidFill>
                <a:schemeClr val="dk1"/>
              </a:solidFill>
            </a:endParaRPr>
          </a:p>
        </p:txBody>
      </p:sp>
      <p:sp>
        <p:nvSpPr>
          <p:cNvPr id="5155" name="Google Shape;5155;p38"/>
          <p:cNvSpPr txBox="1"/>
          <p:nvPr>
            <p:ph type="title"/>
          </p:nvPr>
        </p:nvSpPr>
        <p:spPr>
          <a:xfrm>
            <a:off x="1173503" y="1523575"/>
            <a:ext cx="1029600" cy="39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5156" name="Google Shape;5156;p38"/>
          <p:cNvSpPr txBox="1"/>
          <p:nvPr>
            <p:ph idx="9" type="title"/>
          </p:nvPr>
        </p:nvSpPr>
        <p:spPr>
          <a:xfrm>
            <a:off x="1173503" y="3045888"/>
            <a:ext cx="1029600" cy="39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5157" name="Google Shape;5157;p38"/>
          <p:cNvSpPr txBox="1"/>
          <p:nvPr>
            <p:ph idx="13" type="title"/>
          </p:nvPr>
        </p:nvSpPr>
        <p:spPr>
          <a:xfrm>
            <a:off x="4825478" y="1529325"/>
            <a:ext cx="1029600" cy="39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5158" name="Google Shape;5158;p38"/>
          <p:cNvSpPr/>
          <p:nvPr/>
        </p:nvSpPr>
        <p:spPr>
          <a:xfrm>
            <a:off x="4857100" y="2681600"/>
            <a:ext cx="3189600" cy="2034300"/>
          </a:xfrm>
          <a:prstGeom prst="rect">
            <a:avLst/>
          </a:prstGeom>
          <a:solidFill>
            <a:schemeClr val="accent2"/>
          </a:solidFill>
          <a:ln cap="flat" cmpd="sng" w="9525">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38"/>
          <p:cNvSpPr txBox="1"/>
          <p:nvPr/>
        </p:nvSpPr>
        <p:spPr>
          <a:xfrm>
            <a:off x="4980575" y="2772000"/>
            <a:ext cx="31083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200">
                <a:solidFill>
                  <a:schemeClr val="accent3"/>
                </a:solidFill>
                <a:latin typeface="Bellota Text"/>
                <a:ea typeface="Bellota Text"/>
                <a:cs typeface="Bellota Text"/>
                <a:sym typeface="Bellota Text"/>
              </a:rPr>
              <a:t>“The experience of both taking the math interims, and seeing student results has been extremely valuable for my students and their learning coaches. Together we have created plans to address areas for growth and feel confident and successful when they take the CAASPP in the spring.” –Tori Greer, HST</a:t>
            </a:r>
            <a:endParaRPr i="1" sz="1200">
              <a:latin typeface="Bellota Text"/>
              <a:ea typeface="Bellota Text"/>
              <a:cs typeface="Bellota Text"/>
              <a:sym typeface="Bellota Tex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3" name="Shape 5163"/>
        <p:cNvGrpSpPr/>
        <p:nvPr/>
      </p:nvGrpSpPr>
      <p:grpSpPr>
        <a:xfrm>
          <a:off x="0" y="0"/>
          <a:ext cx="0" cy="0"/>
          <a:chOff x="0" y="0"/>
          <a:chExt cx="0" cy="0"/>
        </a:xfrm>
      </p:grpSpPr>
      <p:pic>
        <p:nvPicPr>
          <p:cNvPr id="5164" name="Google Shape;5164;p39"/>
          <p:cNvPicPr preferRelativeResize="0"/>
          <p:nvPr/>
        </p:nvPicPr>
        <p:blipFill>
          <a:blip r:embed="rId3">
            <a:alphaModFix/>
          </a:blip>
          <a:stretch>
            <a:fillRect/>
          </a:stretch>
        </p:blipFill>
        <p:spPr>
          <a:xfrm>
            <a:off x="1747801" y="0"/>
            <a:ext cx="5648403" cy="5032925"/>
          </a:xfrm>
          <a:prstGeom prst="rect">
            <a:avLst/>
          </a:prstGeom>
          <a:noFill/>
          <a:ln>
            <a:noFill/>
          </a:ln>
        </p:spPr>
      </p:pic>
      <p:pic>
        <p:nvPicPr>
          <p:cNvPr id="5165" name="Google Shape;5165;p39"/>
          <p:cNvPicPr preferRelativeResize="0"/>
          <p:nvPr/>
        </p:nvPicPr>
        <p:blipFill>
          <a:blip r:embed="rId4">
            <a:alphaModFix/>
          </a:blip>
          <a:stretch>
            <a:fillRect/>
          </a:stretch>
        </p:blipFill>
        <p:spPr>
          <a:xfrm>
            <a:off x="0" y="1944500"/>
            <a:ext cx="1747800" cy="9831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9" name="Shape 5169"/>
        <p:cNvGrpSpPr/>
        <p:nvPr/>
      </p:nvGrpSpPr>
      <p:grpSpPr>
        <a:xfrm>
          <a:off x="0" y="0"/>
          <a:ext cx="0" cy="0"/>
          <a:chOff x="0" y="0"/>
          <a:chExt cx="0" cy="0"/>
        </a:xfrm>
      </p:grpSpPr>
      <p:pic>
        <p:nvPicPr>
          <p:cNvPr id="5170" name="Google Shape;5170;p40"/>
          <p:cNvPicPr preferRelativeResize="0"/>
          <p:nvPr/>
        </p:nvPicPr>
        <p:blipFill>
          <a:blip r:embed="rId3">
            <a:alphaModFix/>
          </a:blip>
          <a:stretch>
            <a:fillRect/>
          </a:stretch>
        </p:blipFill>
        <p:spPr>
          <a:xfrm>
            <a:off x="162850" y="152400"/>
            <a:ext cx="4418623" cy="4838703"/>
          </a:xfrm>
          <a:prstGeom prst="rect">
            <a:avLst/>
          </a:prstGeom>
          <a:noFill/>
          <a:ln>
            <a:noFill/>
          </a:ln>
        </p:spPr>
      </p:pic>
      <p:sp>
        <p:nvSpPr>
          <p:cNvPr id="5171" name="Google Shape;5171;p40"/>
          <p:cNvSpPr txBox="1"/>
          <p:nvPr/>
        </p:nvSpPr>
        <p:spPr>
          <a:xfrm>
            <a:off x="5049425" y="1233575"/>
            <a:ext cx="34812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Ubuntu"/>
                <a:ea typeface="Ubuntu"/>
                <a:cs typeface="Ubuntu"/>
                <a:sym typeface="Ubuntu"/>
              </a:rPr>
              <a:t>FTCE site is live!</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Session offered at PD so teachers could learn how to plan and post field trips</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Families can start registering for field trips</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Information for parents sent out in Sequoia Scoop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5" name="Shape 5175"/>
        <p:cNvGrpSpPr/>
        <p:nvPr/>
      </p:nvGrpSpPr>
      <p:grpSpPr>
        <a:xfrm>
          <a:off x="0" y="0"/>
          <a:ext cx="0" cy="0"/>
          <a:chOff x="0" y="0"/>
          <a:chExt cx="0" cy="0"/>
        </a:xfrm>
      </p:grpSpPr>
      <p:sp>
        <p:nvSpPr>
          <p:cNvPr id="5176" name="Google Shape;5176;p41"/>
          <p:cNvSpPr txBox="1"/>
          <p:nvPr>
            <p:ph idx="1" type="subTitle"/>
          </p:nvPr>
        </p:nvSpPr>
        <p:spPr>
          <a:xfrm>
            <a:off x="1819025" y="1369475"/>
            <a:ext cx="5589600" cy="2674800"/>
          </a:xfrm>
          <a:prstGeom prst="rect">
            <a:avLst/>
          </a:prstGeom>
        </p:spPr>
        <p:txBody>
          <a:bodyPr anchorCtr="0" anchor="b" bIns="91425" lIns="91425" spcFirstLastPara="1" rIns="91425" wrap="square" tIns="91425">
            <a:noAutofit/>
          </a:bodyPr>
          <a:lstStyle/>
          <a:p>
            <a:pPr indent="0" lvl="0" marL="0" marR="1000659" rtl="0" algn="l">
              <a:spcBef>
                <a:spcPts val="6471"/>
              </a:spcBef>
              <a:spcAft>
                <a:spcPts val="0"/>
              </a:spcAft>
              <a:buNone/>
            </a:pPr>
            <a:r>
              <a:rPr lang="en" sz="1300">
                <a:solidFill>
                  <a:srgbClr val="000000"/>
                </a:solidFill>
              </a:rPr>
              <a:t>Every elected official and public employee who makes or  </a:t>
            </a:r>
            <a:endParaRPr sz="1300">
              <a:solidFill>
                <a:srgbClr val="000000"/>
              </a:solidFill>
            </a:endParaRPr>
          </a:p>
          <a:p>
            <a:pPr indent="0" lvl="0" marL="0" marR="506883" rtl="0" algn="l">
              <a:spcBef>
                <a:spcPts val="79"/>
              </a:spcBef>
              <a:spcAft>
                <a:spcPts val="0"/>
              </a:spcAft>
              <a:buNone/>
            </a:pPr>
            <a:r>
              <a:rPr lang="en" sz="1300">
                <a:solidFill>
                  <a:srgbClr val="000000"/>
                </a:solidFill>
              </a:rPr>
              <a:t>participates in making governmental decisions is required to  </a:t>
            </a:r>
            <a:endParaRPr sz="1300">
              <a:solidFill>
                <a:srgbClr val="000000"/>
              </a:solidFill>
            </a:endParaRPr>
          </a:p>
          <a:p>
            <a:pPr indent="0" lvl="0" marL="0" marR="446838" rtl="0" algn="l">
              <a:spcBef>
                <a:spcPts val="79"/>
              </a:spcBef>
              <a:spcAft>
                <a:spcPts val="0"/>
              </a:spcAft>
              <a:buNone/>
            </a:pPr>
            <a:r>
              <a:rPr lang="en" sz="1300">
                <a:solidFill>
                  <a:srgbClr val="000000"/>
                </a:solidFill>
              </a:rPr>
              <a:t>submit a Statement of Economic Interests, also known as the  </a:t>
            </a:r>
            <a:endParaRPr sz="1300">
              <a:solidFill>
                <a:srgbClr val="000000"/>
              </a:solidFill>
            </a:endParaRPr>
          </a:p>
          <a:p>
            <a:pPr indent="0" lvl="0" marL="0" rtl="0" algn="l">
              <a:spcBef>
                <a:spcPts val="79"/>
              </a:spcBef>
              <a:spcAft>
                <a:spcPts val="0"/>
              </a:spcAft>
              <a:buNone/>
            </a:pPr>
            <a:r>
              <a:rPr lang="en" sz="1300">
                <a:solidFill>
                  <a:srgbClr val="000000"/>
                </a:solidFill>
              </a:rPr>
              <a:t>Form 700. </a:t>
            </a:r>
            <a:endParaRPr sz="1300">
              <a:solidFill>
                <a:srgbClr val="000000"/>
              </a:solidFill>
            </a:endParaRPr>
          </a:p>
          <a:p>
            <a:pPr indent="0" lvl="0" marL="0" marR="104241" rtl="0" algn="l">
              <a:spcBef>
                <a:spcPts val="2959"/>
              </a:spcBef>
              <a:spcAft>
                <a:spcPts val="0"/>
              </a:spcAft>
              <a:buNone/>
            </a:pPr>
            <a:r>
              <a:rPr lang="en" sz="1300">
                <a:solidFill>
                  <a:srgbClr val="000000"/>
                </a:solidFill>
              </a:rPr>
              <a:t>The Form 700 provides transparency and ensures accountability  </a:t>
            </a:r>
            <a:endParaRPr sz="1300">
              <a:solidFill>
                <a:srgbClr val="000000"/>
              </a:solidFill>
            </a:endParaRPr>
          </a:p>
          <a:p>
            <a:pPr indent="0" lvl="0" marL="0" marR="575462" rtl="0" algn="l">
              <a:spcBef>
                <a:spcPts val="79"/>
              </a:spcBef>
              <a:spcAft>
                <a:spcPts val="0"/>
              </a:spcAft>
              <a:buNone/>
            </a:pPr>
            <a:r>
              <a:rPr lang="en" sz="1300">
                <a:solidFill>
                  <a:srgbClr val="000000"/>
                </a:solidFill>
              </a:rPr>
              <a:t>in governmental decisions on an annual basis. The Form 700  </a:t>
            </a:r>
            <a:endParaRPr sz="1300">
              <a:solidFill>
                <a:srgbClr val="000000"/>
              </a:solidFill>
            </a:endParaRPr>
          </a:p>
          <a:p>
            <a:pPr indent="0" lvl="0" marL="0" marR="804979" rtl="0" algn="l">
              <a:spcBef>
                <a:spcPts val="79"/>
              </a:spcBef>
              <a:spcAft>
                <a:spcPts val="0"/>
              </a:spcAft>
              <a:buNone/>
            </a:pPr>
            <a:r>
              <a:rPr lang="en" sz="1300">
                <a:solidFill>
                  <a:srgbClr val="000000"/>
                </a:solidFill>
              </a:rPr>
              <a:t>packet will be mailed to each of you with a stamped return  </a:t>
            </a:r>
            <a:endParaRPr sz="1300">
              <a:solidFill>
                <a:srgbClr val="000000"/>
              </a:solidFill>
            </a:endParaRPr>
          </a:p>
          <a:p>
            <a:pPr indent="0" lvl="0" marL="0" rtl="0" algn="l">
              <a:spcBef>
                <a:spcPts val="79"/>
              </a:spcBef>
              <a:spcAft>
                <a:spcPts val="0"/>
              </a:spcAft>
              <a:buNone/>
            </a:pPr>
            <a:r>
              <a:rPr lang="en" sz="1300">
                <a:solidFill>
                  <a:srgbClr val="000000"/>
                </a:solidFill>
              </a:rPr>
              <a:t>envelope. You need to complete the Form 700 and then place it in  </a:t>
            </a:r>
            <a:endParaRPr sz="1300">
              <a:solidFill>
                <a:srgbClr val="000000"/>
              </a:solidFill>
            </a:endParaRPr>
          </a:p>
          <a:p>
            <a:pPr indent="0" lvl="0" marL="0" marR="349303" rtl="0" algn="l">
              <a:spcBef>
                <a:spcPts val="79"/>
              </a:spcBef>
              <a:spcAft>
                <a:spcPts val="0"/>
              </a:spcAft>
              <a:buNone/>
            </a:pPr>
            <a:r>
              <a:rPr lang="en" sz="1300">
                <a:solidFill>
                  <a:srgbClr val="000000"/>
                </a:solidFill>
              </a:rPr>
              <a:t>the mail. Please return your signed Form 700 by February 28th.  </a:t>
            </a:r>
            <a:endParaRPr sz="1300">
              <a:solidFill>
                <a:srgbClr val="000000"/>
              </a:solidFill>
            </a:endParaRPr>
          </a:p>
        </p:txBody>
      </p:sp>
      <p:sp>
        <p:nvSpPr>
          <p:cNvPr id="5177" name="Google Shape;5177;p41"/>
          <p:cNvSpPr txBox="1"/>
          <p:nvPr/>
        </p:nvSpPr>
        <p:spPr>
          <a:xfrm>
            <a:off x="646350" y="930450"/>
            <a:ext cx="78513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400">
                <a:solidFill>
                  <a:schemeClr val="accent4"/>
                </a:solidFill>
                <a:latin typeface="Amatic SC"/>
                <a:ea typeface="Amatic SC"/>
                <a:cs typeface="Amatic SC"/>
                <a:sym typeface="Amatic SC"/>
              </a:rPr>
              <a:t>Form 700- Statement of Economic Interest</a:t>
            </a:r>
            <a:endParaRPr b="1" sz="3400">
              <a:solidFill>
                <a:schemeClr val="accent4"/>
              </a:solidFill>
              <a:latin typeface="Amatic SC"/>
              <a:ea typeface="Amatic SC"/>
              <a:cs typeface="Amatic SC"/>
              <a:sym typeface="Amatic SC"/>
            </a:endParaRPr>
          </a:p>
        </p:txBody>
      </p:sp>
      <p:sp>
        <p:nvSpPr>
          <p:cNvPr id="5178" name="Google Shape;5178;p41"/>
          <p:cNvSpPr txBox="1"/>
          <p:nvPr/>
        </p:nvSpPr>
        <p:spPr>
          <a:xfrm rot="-1290">
            <a:off x="3640584" y="4045471"/>
            <a:ext cx="6398100" cy="875100"/>
          </a:xfrm>
          <a:prstGeom prst="rect">
            <a:avLst/>
          </a:prstGeom>
          <a:noFill/>
          <a:ln>
            <a:noFill/>
          </a:ln>
        </p:spPr>
        <p:txBody>
          <a:bodyPr anchorCtr="0" anchor="t" bIns="91425" lIns="91425" spcFirstLastPara="1" rIns="91425" wrap="square" tIns="91425">
            <a:spAutoFit/>
          </a:bodyPr>
          <a:lstStyle/>
          <a:p>
            <a:pPr indent="0" lvl="0" marL="0" marR="2233779" rtl="0" algn="l">
              <a:spcBef>
                <a:spcPts val="103"/>
              </a:spcBef>
              <a:spcAft>
                <a:spcPts val="0"/>
              </a:spcAft>
              <a:buNone/>
            </a:pPr>
            <a:r>
              <a:rPr b="1" lang="en" sz="2200">
                <a:solidFill>
                  <a:schemeClr val="accent3"/>
                </a:solidFill>
                <a:latin typeface="Amatic SC"/>
                <a:ea typeface="Amatic SC"/>
                <a:cs typeface="Amatic SC"/>
                <a:sym typeface="Amatic SC"/>
              </a:rPr>
              <a:t>*Reminder: </a:t>
            </a:r>
            <a:endParaRPr b="1" sz="2200">
              <a:solidFill>
                <a:schemeClr val="accent3"/>
              </a:solidFill>
              <a:latin typeface="Amatic SC"/>
              <a:ea typeface="Amatic SC"/>
              <a:cs typeface="Amatic SC"/>
              <a:sym typeface="Amatic SC"/>
            </a:endParaRPr>
          </a:p>
          <a:p>
            <a:pPr indent="0" lvl="0" marL="0" marR="2233779" rtl="0" algn="l">
              <a:spcBef>
                <a:spcPts val="103"/>
              </a:spcBef>
              <a:spcAft>
                <a:spcPts val="0"/>
              </a:spcAft>
              <a:buNone/>
            </a:pPr>
            <a:r>
              <a:rPr b="1" lang="en" sz="2200">
                <a:solidFill>
                  <a:schemeClr val="accent3"/>
                </a:solidFill>
                <a:latin typeface="Amatic SC"/>
                <a:ea typeface="Amatic SC"/>
                <a:cs typeface="Amatic SC"/>
                <a:sym typeface="Amatic SC"/>
              </a:rPr>
              <a:t>Form 700s require a wet signature!</a:t>
            </a:r>
            <a:endParaRPr b="1" sz="2300">
              <a:solidFill>
                <a:schemeClr val="accent3"/>
              </a:solidFill>
              <a:latin typeface="Amatic SC"/>
              <a:ea typeface="Amatic SC"/>
              <a:cs typeface="Amatic SC"/>
              <a:sym typeface="Amatic SC"/>
            </a:endParaRPr>
          </a:p>
        </p:txBody>
      </p:sp>
    </p:spTree>
  </p:cSld>
  <p:clrMapOvr>
    <a:masterClrMapping/>
  </p:clrMapOvr>
</p:sld>
</file>

<file path=ppt/theme/theme1.xml><?xml version="1.0" encoding="utf-8"?>
<a:theme xmlns:a="http://schemas.openxmlformats.org/drawingml/2006/main" xmlns:r="http://schemas.openxmlformats.org/officeDocument/2006/relationships" name="Roses Are Red by Slidesgo">
  <a:themeElements>
    <a:clrScheme name="Simple Light">
      <a:dk1>
        <a:srgbClr val="595959"/>
      </a:dk1>
      <a:lt1>
        <a:srgbClr val="FFFFFF"/>
      </a:lt1>
      <a:dk2>
        <a:srgbClr val="3A3B44"/>
      </a:dk2>
      <a:lt2>
        <a:srgbClr val="FFBDBD"/>
      </a:lt2>
      <a:accent1>
        <a:srgbClr val="FF9191"/>
      </a:accent1>
      <a:accent2>
        <a:srgbClr val="FFF2F2"/>
      </a:accent2>
      <a:accent3>
        <a:srgbClr val="DF6D6B"/>
      </a:accent3>
      <a:accent4>
        <a:srgbClr val="F8837D"/>
      </a:accent4>
      <a:accent5>
        <a:srgbClr val="FFDF6E"/>
      </a:accent5>
      <a:accent6>
        <a:srgbClr val="4AD2CD"/>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