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Roboto Thin"/>
      <p:regular r:id="rId48"/>
      <p:bold r:id="rId49"/>
      <p:italic r:id="rId50"/>
      <p:boldItalic r:id="rId51"/>
    </p:embeddedFont>
    <p:embeddedFont>
      <p:font typeface="Source Serif Pro"/>
      <p:regular r:id="rId52"/>
      <p:bold r:id="rId53"/>
      <p:italic r:id="rId54"/>
      <p:boldItalic r:id="rId55"/>
    </p:embeddedFont>
    <p:embeddedFont>
      <p:font typeface="Nunito"/>
      <p:regular r:id="rId56"/>
      <p:bold r:id="rId57"/>
      <p:italic r:id="rId58"/>
      <p:boldItalic r:id="rId59"/>
    </p:embeddedFont>
    <p:embeddedFont>
      <p:font typeface="Manrope"/>
      <p:regular r:id="rId60"/>
      <p:bold r:id="rId61"/>
    </p:embeddedFont>
    <p:embeddedFont>
      <p:font typeface="Vidaloka"/>
      <p:regular r:id="rId62"/>
    </p:embeddedFont>
    <p:embeddedFont>
      <p:font typeface="Caveat Brush"/>
      <p:regular r:id="rId63"/>
    </p:embeddedFont>
    <p:embeddedFont>
      <p:font typeface="Rubik Medium"/>
      <p:regular r:id="rId64"/>
      <p:bold r:id="rId65"/>
      <p:italic r:id="rId66"/>
      <p:boldItalic r:id="rId67"/>
    </p:embeddedFont>
    <p:embeddedFont>
      <p:font typeface="Roboto"/>
      <p:regular r:id="rId68"/>
      <p:bold r:id="rId69"/>
      <p:italic r:id="rId70"/>
      <p:boldItalic r:id="rId71"/>
    </p:embeddedFont>
    <p:embeddedFont>
      <p:font typeface="Bellota Text"/>
      <p:regular r:id="rId72"/>
      <p:bold r:id="rId73"/>
      <p:italic r:id="rId74"/>
      <p:boldItalic r:id="rId75"/>
    </p:embeddedFont>
    <p:embeddedFont>
      <p:font typeface="Amatic SC"/>
      <p:regular r:id="rId76"/>
      <p:bold r:id="rId77"/>
    </p:embeddedFont>
    <p:embeddedFont>
      <p:font typeface="Quicksand"/>
      <p:regular r:id="rId78"/>
      <p:bold r:id="rId79"/>
    </p:embeddedFont>
    <p:embeddedFont>
      <p:font typeface="Rubik"/>
      <p:regular r:id="rId80"/>
      <p:bold r:id="rId81"/>
      <p:italic r:id="rId82"/>
      <p:boldItalic r:id="rId83"/>
    </p:embeddedFont>
    <p:embeddedFont>
      <p:font typeface="Homemade Apple"/>
      <p:regular r:id="rId84"/>
    </p:embeddedFont>
    <p:embeddedFont>
      <p:font typeface="Questrial"/>
      <p:regular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29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6483680-A592-48C0-8D6D-618E45C8DFCF}">
  <a:tblStyle styleId="{F6483680-A592-48C0-8D6D-618E45C8DFC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F4AE9FC-59DA-440D-A549-4E035CF6E97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81B537B-CE41-45C3-8A83-6A8E9E0BA4A6}"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97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HomemadeApple-regular.fntdata"/><Relationship Id="rId83" Type="http://schemas.openxmlformats.org/officeDocument/2006/relationships/font" Target="fonts/Rubik-boldItalic.fntdata"/><Relationship Id="rId42" Type="http://schemas.openxmlformats.org/officeDocument/2006/relationships/slide" Target="slides/slide36.xml"/><Relationship Id="rId41" Type="http://schemas.openxmlformats.org/officeDocument/2006/relationships/slide" Target="slides/slide35.xml"/><Relationship Id="rId85" Type="http://schemas.openxmlformats.org/officeDocument/2006/relationships/font" Target="fonts/Questrial-regular.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Rubik-regular.fntdata"/><Relationship Id="rId82" Type="http://schemas.openxmlformats.org/officeDocument/2006/relationships/font" Target="fonts/Rubik-italic.fntdata"/><Relationship Id="rId81" Type="http://schemas.openxmlformats.org/officeDocument/2006/relationships/font" Target="fonts/Rubi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Thin-regular.fntdata"/><Relationship Id="rId47" Type="http://schemas.openxmlformats.org/officeDocument/2006/relationships/slide" Target="slides/slide41.xml"/><Relationship Id="rId49" Type="http://schemas.openxmlformats.org/officeDocument/2006/relationships/font" Target="fonts/RobotoThin-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BellotaText-bold.fntdata"/><Relationship Id="rId72" Type="http://schemas.openxmlformats.org/officeDocument/2006/relationships/font" Target="fonts/BellotaText-regular.fntdata"/><Relationship Id="rId31" Type="http://schemas.openxmlformats.org/officeDocument/2006/relationships/slide" Target="slides/slide25.xml"/><Relationship Id="rId75" Type="http://schemas.openxmlformats.org/officeDocument/2006/relationships/font" Target="fonts/BellotaText-boldItalic.fntdata"/><Relationship Id="rId30" Type="http://schemas.openxmlformats.org/officeDocument/2006/relationships/slide" Target="slides/slide24.xml"/><Relationship Id="rId74" Type="http://schemas.openxmlformats.org/officeDocument/2006/relationships/font" Target="fonts/BellotaText-italic.fntdata"/><Relationship Id="rId33" Type="http://schemas.openxmlformats.org/officeDocument/2006/relationships/slide" Target="slides/slide27.xml"/><Relationship Id="rId77" Type="http://schemas.openxmlformats.org/officeDocument/2006/relationships/font" Target="fonts/AmaticSC-bold.fntdata"/><Relationship Id="rId32" Type="http://schemas.openxmlformats.org/officeDocument/2006/relationships/slide" Target="slides/slide26.xml"/><Relationship Id="rId76" Type="http://schemas.openxmlformats.org/officeDocument/2006/relationships/font" Target="fonts/AmaticSC-regular.fntdata"/><Relationship Id="rId35" Type="http://schemas.openxmlformats.org/officeDocument/2006/relationships/slide" Target="slides/slide29.xml"/><Relationship Id="rId79" Type="http://schemas.openxmlformats.org/officeDocument/2006/relationships/font" Target="fonts/Quicksand-bold.fntdata"/><Relationship Id="rId34" Type="http://schemas.openxmlformats.org/officeDocument/2006/relationships/slide" Target="slides/slide28.xml"/><Relationship Id="rId78" Type="http://schemas.openxmlformats.org/officeDocument/2006/relationships/font" Target="fonts/Quicksand-regular.fntdata"/><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Vidaloka-regular.fntdata"/><Relationship Id="rId61" Type="http://schemas.openxmlformats.org/officeDocument/2006/relationships/font" Target="fonts/Manrope-bold.fntdata"/><Relationship Id="rId20" Type="http://schemas.openxmlformats.org/officeDocument/2006/relationships/slide" Target="slides/slide14.xml"/><Relationship Id="rId64" Type="http://schemas.openxmlformats.org/officeDocument/2006/relationships/font" Target="fonts/RubikMedium-regular.fntdata"/><Relationship Id="rId63" Type="http://schemas.openxmlformats.org/officeDocument/2006/relationships/font" Target="fonts/CaveatBrush-regular.fntdata"/><Relationship Id="rId22" Type="http://schemas.openxmlformats.org/officeDocument/2006/relationships/slide" Target="slides/slide16.xml"/><Relationship Id="rId66" Type="http://schemas.openxmlformats.org/officeDocument/2006/relationships/font" Target="fonts/RubikMedium-italic.fntdata"/><Relationship Id="rId21" Type="http://schemas.openxmlformats.org/officeDocument/2006/relationships/slide" Target="slides/slide15.xml"/><Relationship Id="rId65" Type="http://schemas.openxmlformats.org/officeDocument/2006/relationships/font" Target="fonts/RubikMedium-bold.fntdata"/><Relationship Id="rId24" Type="http://schemas.openxmlformats.org/officeDocument/2006/relationships/slide" Target="slides/slide18.xml"/><Relationship Id="rId68" Type="http://schemas.openxmlformats.org/officeDocument/2006/relationships/font" Target="fonts/Roboto-regular.fntdata"/><Relationship Id="rId23" Type="http://schemas.openxmlformats.org/officeDocument/2006/relationships/slide" Target="slides/slide17.xml"/><Relationship Id="rId67" Type="http://schemas.openxmlformats.org/officeDocument/2006/relationships/font" Target="fonts/RubikMedium-boldItalic.fntdata"/><Relationship Id="rId60" Type="http://schemas.openxmlformats.org/officeDocument/2006/relationships/font" Target="fonts/Manrope-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Thin-boldItalic.fntdata"/><Relationship Id="rId50" Type="http://schemas.openxmlformats.org/officeDocument/2006/relationships/font" Target="fonts/RobotoThin-italic.fntdata"/><Relationship Id="rId53" Type="http://schemas.openxmlformats.org/officeDocument/2006/relationships/font" Target="fonts/SourceSerifPro-bold.fntdata"/><Relationship Id="rId52" Type="http://schemas.openxmlformats.org/officeDocument/2006/relationships/font" Target="fonts/SourceSerifPro-regular.fntdata"/><Relationship Id="rId11" Type="http://schemas.openxmlformats.org/officeDocument/2006/relationships/slide" Target="slides/slide5.xml"/><Relationship Id="rId55" Type="http://schemas.openxmlformats.org/officeDocument/2006/relationships/font" Target="fonts/SourceSerifPro-boldItalic.fntdata"/><Relationship Id="rId10" Type="http://schemas.openxmlformats.org/officeDocument/2006/relationships/slide" Target="slides/slide4.xml"/><Relationship Id="rId54" Type="http://schemas.openxmlformats.org/officeDocument/2006/relationships/font" Target="fonts/SourceSerifPro-italic.fntdata"/><Relationship Id="rId13" Type="http://schemas.openxmlformats.org/officeDocument/2006/relationships/slide" Target="slides/slide7.xml"/><Relationship Id="rId57" Type="http://schemas.openxmlformats.org/officeDocument/2006/relationships/font" Target="fonts/Nunito-bold.fntdata"/><Relationship Id="rId12" Type="http://schemas.openxmlformats.org/officeDocument/2006/relationships/slide" Target="slides/slide6.xml"/><Relationship Id="rId56" Type="http://schemas.openxmlformats.org/officeDocument/2006/relationships/font" Target="fonts/Nunito-regular.fntdata"/><Relationship Id="rId15" Type="http://schemas.openxmlformats.org/officeDocument/2006/relationships/slide" Target="slides/slide9.xml"/><Relationship Id="rId59" Type="http://schemas.openxmlformats.org/officeDocument/2006/relationships/font" Target="fonts/Nunito-boldItalic.fntdata"/><Relationship Id="rId14" Type="http://schemas.openxmlformats.org/officeDocument/2006/relationships/slide" Target="slides/slide8.xml"/><Relationship Id="rId58" Type="http://schemas.openxmlformats.org/officeDocument/2006/relationships/font" Target="fonts/Nunit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a7cbbd147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a7cbbd147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a7810b0d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0a7810b0d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a7cbbd147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a7cbbd147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0be2f8a2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0be2f8a2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0a7810b0d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0a7810b0d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a7cbbd14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a7cbbd14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a:p>
            <a:pPr indent="0" lvl="0" marL="0" rtl="0" algn="l">
              <a:spcBef>
                <a:spcPts val="0"/>
              </a:spcBef>
              <a:spcAft>
                <a:spcPts val="0"/>
              </a:spcAft>
              <a:buNone/>
            </a:pPr>
            <a:r>
              <a:rPr lang="en"/>
              <a:t>Started discussion of growth goals for next year but we do not anticipate the kind of growth we had this year</a:t>
            </a:r>
            <a:endParaRPr/>
          </a:p>
          <a:p>
            <a:pPr indent="0" lvl="0" marL="0" rtl="0" algn="l">
              <a:spcBef>
                <a:spcPts val="0"/>
              </a:spcBef>
              <a:spcAft>
                <a:spcPts val="0"/>
              </a:spcAft>
              <a:buNone/>
            </a:pPr>
            <a:r>
              <a:rPr lang="en"/>
              <a:t>Steady and sustainable growth</a:t>
            </a:r>
            <a:endParaRPr/>
          </a:p>
          <a:p>
            <a:pPr indent="0" lvl="0" marL="0" rtl="0" algn="l">
              <a:spcBef>
                <a:spcPts val="0"/>
              </a:spcBef>
              <a:spcAft>
                <a:spcPts val="0"/>
              </a:spcAft>
              <a:buNone/>
            </a:pPr>
            <a:r>
              <a:rPr lang="en"/>
              <a:t>You can always find a monthly enrollment report by school broken down by grades and counties in the ED report in the board packets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a6c578e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0a6c578e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0be2f8a22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0be2f8a22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0a9c9d53b4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0a9c9d53b4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0be2f8a22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0be2f8a22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a7cbbd147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a7cbbd147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086eaf34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086eaf34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a:p>
            <a:pPr indent="0" lvl="0" marL="0" rtl="0" algn="l">
              <a:spcBef>
                <a:spcPts val="0"/>
              </a:spcBef>
              <a:spcAft>
                <a:spcPts val="0"/>
              </a:spcAft>
              <a:buNone/>
            </a:pPr>
            <a:r>
              <a:rPr lang="en"/>
              <a:t>Mid year update of where we are and where we are going</a:t>
            </a:r>
            <a:endParaRPr/>
          </a:p>
          <a:p>
            <a:pPr indent="0" lvl="0" marL="0" rtl="0" algn="l">
              <a:spcBef>
                <a:spcPts val="0"/>
              </a:spcBef>
              <a:spcAft>
                <a:spcPts val="0"/>
              </a:spcAft>
              <a:buNone/>
            </a:pPr>
            <a:r>
              <a:rPr lang="en"/>
              <a:t>We have done this report in the past a the January PD but because there are so many great presenters and </a:t>
            </a:r>
            <a:r>
              <a:rPr lang="en"/>
              <a:t>opportunities</a:t>
            </a:r>
            <a:r>
              <a:rPr lang="en"/>
              <a:t> for staff, we thought we would add it to todays staff meeting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0baeecc42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0baeecc42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134702ec6d_2_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134702ec6d_2_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0a9c9d53b4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10a9c9d53b4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survey out to collect feedback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b81286b5b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b81286b5b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a:p>
            <a:pPr indent="0" lvl="0" marL="0" rtl="0" algn="l">
              <a:spcBef>
                <a:spcPts val="0"/>
              </a:spcBef>
              <a:spcAft>
                <a:spcPts val="0"/>
              </a:spcAft>
              <a:buNone/>
            </a:pPr>
            <a:r>
              <a:rPr lang="en"/>
              <a:t>Ronni, Sara Infante &amp; Danielle Baumunk</a:t>
            </a:r>
            <a:endParaRPr/>
          </a:p>
          <a:p>
            <a:pPr indent="0" lvl="0" marL="0" rtl="0" algn="l">
              <a:spcBef>
                <a:spcPts val="0"/>
              </a:spcBef>
              <a:spcAft>
                <a:spcPts val="0"/>
              </a:spcAft>
              <a:buNone/>
            </a:pPr>
            <a:r>
              <a:rPr lang="en"/>
              <a:t>Elizabeth Platt</a:t>
            </a:r>
            <a:endParaRPr/>
          </a:p>
          <a:p>
            <a:pPr indent="0" lvl="0" marL="0" rtl="0" algn="l">
              <a:spcBef>
                <a:spcPts val="0"/>
              </a:spcBef>
              <a:spcAft>
                <a:spcPts val="0"/>
              </a:spcAft>
              <a:buNone/>
            </a:pPr>
            <a:r>
              <a:rPr lang="en"/>
              <a:t>Shannon, Linda &amp; Reece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1134702ec6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1134702ec6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e3cc3ad2b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e3cc3ad2b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10bdb72e9b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10bdb72e9b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10baeecc42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10baeecc42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10bdb72e9b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10bdb72e9b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e3cc3ad2b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e3cc3ad2b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a7cbbd147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a7cbbd147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a:p>
            <a:pPr indent="0" lvl="0" marL="0" rtl="0" algn="l">
              <a:spcBef>
                <a:spcPts val="0"/>
              </a:spcBef>
              <a:spcAft>
                <a:spcPts val="0"/>
              </a:spcAft>
              <a:buNone/>
            </a:pPr>
            <a:r>
              <a:rPr lang="en"/>
              <a:t>Here is what we will be covering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10bdb72e9b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10bdb72e9b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10be2f8a22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10be2f8a22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10baeecc1f4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10baeecc1f4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10baeecc42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10baeecc42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10baeecc42a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10baeecc42a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b80e3106d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0" name="Google Shape;1370;gb80e3106d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10a7810b0d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10a7810b0d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10a7810b0d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9" name="Google Shape;1399;g10a7810b0d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top</a:t>
            </a:r>
            <a:endParaRPr/>
          </a:p>
          <a:p>
            <a:pPr indent="0" lvl="0" marL="0" rtl="0" algn="l">
              <a:spcBef>
                <a:spcPts val="0"/>
              </a:spcBef>
              <a:spcAft>
                <a:spcPts val="0"/>
              </a:spcAft>
              <a:buNone/>
            </a:pPr>
            <a:r>
              <a:rPr lang="en"/>
              <a:t>Jenell- The auditors</a:t>
            </a:r>
            <a:endParaRPr/>
          </a:p>
          <a:p>
            <a:pPr indent="0" lvl="0" marL="0" rtl="0" algn="l">
              <a:spcBef>
                <a:spcPts val="0"/>
              </a:spcBef>
              <a:spcAft>
                <a:spcPts val="0"/>
              </a:spcAft>
              <a:buNone/>
            </a:pPr>
            <a:r>
              <a:rPr lang="en"/>
              <a:t>Critical to keep information and stay on top of paperwork, even for kids who were there for a short time/1 LP</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g10be2f8a22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6" name="Google Shape;1406;g10be2f8a22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a:p>
            <a:pPr indent="0" lvl="0" marL="0" rtl="0" algn="l">
              <a:spcBef>
                <a:spcPts val="0"/>
              </a:spcBef>
              <a:spcAft>
                <a:spcPts val="0"/>
              </a:spcAft>
              <a:buNone/>
            </a:pPr>
            <a:r>
              <a:rPr lang="en"/>
              <a:t>By bringing a lot of this in house, we have a lot more oversight and ability to see what exactly is going on, have </a:t>
            </a:r>
            <a:r>
              <a:rPr lang="en"/>
              <a:t>constant</a:t>
            </a:r>
            <a:r>
              <a:rPr lang="en"/>
              <a:t> access to all of the information which is much more healthy for our schools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10a9c9d53b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2" name="Google Shape;1412;g10a9c9d53b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a7cbbd147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a7cbbd147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10a9c9d53b4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7" name="Google Shape;1417;g10a9c9d53b4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r>
              <a:rPr lang="en"/>
              <a:t> 1-5</a:t>
            </a:r>
            <a:endParaRPr/>
          </a:p>
          <a:p>
            <a:pPr indent="0" lvl="0" marL="0" rtl="0" algn="l">
              <a:spcBef>
                <a:spcPts val="0"/>
              </a:spcBef>
              <a:spcAft>
                <a:spcPts val="0"/>
              </a:spcAft>
              <a:buNone/>
            </a:pPr>
            <a:r>
              <a:rPr lang="en"/>
              <a:t>Jenell 6-10</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10a7810b0d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10a7810b0d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3cc3ad2b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e3cc3ad2b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0a7810b0d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0a7810b0d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a7cbbd147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a7cbbd147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a:p>
            <a:pPr indent="0" lvl="0" marL="0" rtl="0" algn="l">
              <a:spcBef>
                <a:spcPts val="0"/>
              </a:spcBef>
              <a:spcAft>
                <a:spcPts val="0"/>
              </a:spcAft>
              <a:buNone/>
            </a:pPr>
            <a:r>
              <a:rPr lang="en"/>
              <a:t>Explain school boards a bit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a7cbbd147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a7cbbd147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Jenell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e3cc3ad2b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e3cc3ad2b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thank you to all of the CSO staff for the hard work launching a new organization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2800"/>
              <a:buNone/>
              <a:defRPr sz="2800">
                <a:solidFill>
                  <a:schemeClr val="dk2"/>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11"/>
          <p:cNvSpPr/>
          <p:nvPr/>
        </p:nvSpPr>
        <p:spPr>
          <a:xfrm>
            <a:off x="4572000" y="-1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0" name="Google Shape;50;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1" name="Google Shape;51;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53" name="Shape 53"/>
        <p:cNvGrpSpPr/>
        <p:nvPr/>
      </p:nvGrpSpPr>
      <p:grpSpPr>
        <a:xfrm>
          <a:off x="0" y="0"/>
          <a:ext cx="0" cy="0"/>
          <a:chOff x="0" y="0"/>
          <a:chExt cx="0" cy="0"/>
        </a:xfrm>
      </p:grpSpPr>
      <p:sp>
        <p:nvSpPr>
          <p:cNvPr id="54" name="Google Shape;54;p12"/>
          <p:cNvSpPr txBox="1"/>
          <p:nvPr>
            <p:ph type="title"/>
          </p:nvPr>
        </p:nvSpPr>
        <p:spPr>
          <a:xfrm>
            <a:off x="4686100" y="13079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5" name="Google Shape;55;p12"/>
          <p:cNvSpPr txBox="1"/>
          <p:nvPr>
            <p:ph idx="1" type="subTitle"/>
          </p:nvPr>
        </p:nvSpPr>
        <p:spPr>
          <a:xfrm>
            <a:off x="4686100" y="28778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6" name="Google Shape;56;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7" name="Google Shape;57;p12"/>
          <p:cNvPicPr preferRelativeResize="0"/>
          <p:nvPr/>
        </p:nvPicPr>
        <p:blipFill rotWithShape="1">
          <a:blip r:embed="rId2">
            <a:alphaModFix/>
          </a:blip>
          <a:srcRect b="17810" l="0" r="0" t="0"/>
          <a:stretch/>
        </p:blipFill>
        <p:spPr>
          <a:xfrm>
            <a:off x="-141250" y="-37500"/>
            <a:ext cx="4251625" cy="524169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8" name="Shape 58"/>
        <p:cNvGrpSpPr/>
        <p:nvPr/>
      </p:nvGrpSpPr>
      <p:grpSpPr>
        <a:xfrm>
          <a:off x="0" y="0"/>
          <a:ext cx="0" cy="0"/>
          <a:chOff x="0" y="0"/>
          <a:chExt cx="0" cy="0"/>
        </a:xfrm>
      </p:grpSpPr>
      <p:sp>
        <p:nvSpPr>
          <p:cNvPr id="59" name="Google Shape;59;p13"/>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1" name="Google Shape;61;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100"/>
              <a:buNone/>
              <a:defRPr sz="2100">
                <a:solidFill>
                  <a:schemeClr val="l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2" name="Google Shape;62;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63" name="Google Shape;63;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64" name="Shape 64"/>
        <p:cNvGrpSpPr/>
        <p:nvPr/>
      </p:nvGrpSpPr>
      <p:grpSpPr>
        <a:xfrm>
          <a:off x="0" y="0"/>
          <a:ext cx="0" cy="0"/>
          <a:chOff x="0" y="0"/>
          <a:chExt cx="0" cy="0"/>
        </a:xfrm>
      </p:grpSpPr>
      <p:pic>
        <p:nvPicPr>
          <p:cNvPr id="65" name="Google Shape;65;p14"/>
          <p:cNvPicPr preferRelativeResize="0"/>
          <p:nvPr/>
        </p:nvPicPr>
        <p:blipFill>
          <a:blip r:embed="rId2">
            <a:alphaModFix amt="86000"/>
          </a:blip>
          <a:stretch>
            <a:fillRect/>
          </a:stretch>
        </p:blipFill>
        <p:spPr>
          <a:xfrm>
            <a:off x="4403975" y="-537325"/>
            <a:ext cx="4740029" cy="7110030"/>
          </a:xfrm>
          <a:prstGeom prst="rect">
            <a:avLst/>
          </a:prstGeom>
          <a:noFill/>
          <a:ln>
            <a:noFill/>
          </a:ln>
        </p:spPr>
      </p:pic>
      <p:sp>
        <p:nvSpPr>
          <p:cNvPr id="66" name="Google Shape;66;p14"/>
          <p:cNvSpPr txBox="1"/>
          <p:nvPr>
            <p:ph type="title"/>
          </p:nvPr>
        </p:nvSpPr>
        <p:spPr>
          <a:xfrm>
            <a:off x="207325" y="1391050"/>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 name="Google Shape;67;p14"/>
          <p:cNvSpPr txBox="1"/>
          <p:nvPr>
            <p:ph idx="1" type="subTitle"/>
          </p:nvPr>
        </p:nvSpPr>
        <p:spPr>
          <a:xfrm>
            <a:off x="207325" y="2960950"/>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100"/>
              <a:buNone/>
              <a:defRPr sz="2100">
                <a:solidFill>
                  <a:schemeClr val="l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 name="Google Shape;68;p1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69" name="Google Shape;6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1">
  <p:cSld name="SECTION_TITLE_AND_DESCRIPTION_1_1_1">
    <p:spTree>
      <p:nvGrpSpPr>
        <p:cNvPr id="70" name="Shape 70"/>
        <p:cNvGrpSpPr/>
        <p:nvPr/>
      </p:nvGrpSpPr>
      <p:grpSpPr>
        <a:xfrm>
          <a:off x="0" y="0"/>
          <a:ext cx="0" cy="0"/>
          <a:chOff x="0" y="0"/>
          <a:chExt cx="0" cy="0"/>
        </a:xfrm>
      </p:grpSpPr>
      <p:pic>
        <p:nvPicPr>
          <p:cNvPr id="71" name="Google Shape;71;p15"/>
          <p:cNvPicPr preferRelativeResize="0"/>
          <p:nvPr/>
        </p:nvPicPr>
        <p:blipFill rotWithShape="1">
          <a:blip r:embed="rId2">
            <a:alphaModFix amt="50000"/>
          </a:blip>
          <a:srcRect b="0" l="49" r="49" t="0"/>
          <a:stretch/>
        </p:blipFill>
        <p:spPr>
          <a:xfrm>
            <a:off x="4403975" y="-1966525"/>
            <a:ext cx="4740030" cy="7110030"/>
          </a:xfrm>
          <a:prstGeom prst="rect">
            <a:avLst/>
          </a:prstGeom>
          <a:noFill/>
          <a:ln>
            <a:noFill/>
          </a:ln>
        </p:spPr>
      </p:pic>
      <p:sp>
        <p:nvSpPr>
          <p:cNvPr id="72" name="Google Shape;72;p15"/>
          <p:cNvSpPr txBox="1"/>
          <p:nvPr>
            <p:ph type="title"/>
          </p:nvPr>
        </p:nvSpPr>
        <p:spPr>
          <a:xfrm>
            <a:off x="207325" y="1391050"/>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3" name="Google Shape;73;p15"/>
          <p:cNvSpPr txBox="1"/>
          <p:nvPr>
            <p:ph idx="1" type="subTitle"/>
          </p:nvPr>
        </p:nvSpPr>
        <p:spPr>
          <a:xfrm>
            <a:off x="207325" y="2960950"/>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100"/>
              <a:buNone/>
              <a:defRPr sz="2100">
                <a:solidFill>
                  <a:schemeClr val="l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4" name="Google Shape;74;p1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75" name="Google Shape;7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1 1">
  <p:cSld name="SECTION_TITLE_AND_DESCRIPTION_1_1_1_1">
    <p:spTree>
      <p:nvGrpSpPr>
        <p:cNvPr id="76" name="Shape 76"/>
        <p:cNvGrpSpPr/>
        <p:nvPr/>
      </p:nvGrpSpPr>
      <p:grpSpPr>
        <a:xfrm>
          <a:off x="0" y="0"/>
          <a:ext cx="0" cy="0"/>
          <a:chOff x="0" y="0"/>
          <a:chExt cx="0" cy="0"/>
        </a:xfrm>
      </p:grpSpPr>
      <p:pic>
        <p:nvPicPr>
          <p:cNvPr id="77" name="Google Shape;77;p16"/>
          <p:cNvPicPr preferRelativeResize="0"/>
          <p:nvPr/>
        </p:nvPicPr>
        <p:blipFill rotWithShape="1">
          <a:blip r:embed="rId2">
            <a:alphaModFix amt="28000"/>
          </a:blip>
          <a:srcRect b="0" l="0" r="0" t="0"/>
          <a:stretch/>
        </p:blipFill>
        <p:spPr>
          <a:xfrm>
            <a:off x="4403975" y="-1966525"/>
            <a:ext cx="4740030" cy="7110030"/>
          </a:xfrm>
          <a:prstGeom prst="rect">
            <a:avLst/>
          </a:prstGeom>
          <a:noFill/>
          <a:ln>
            <a:noFill/>
          </a:ln>
        </p:spPr>
      </p:pic>
      <p:sp>
        <p:nvSpPr>
          <p:cNvPr id="78" name="Google Shape;78;p16"/>
          <p:cNvSpPr txBox="1"/>
          <p:nvPr>
            <p:ph type="title"/>
          </p:nvPr>
        </p:nvSpPr>
        <p:spPr>
          <a:xfrm>
            <a:off x="207325" y="1391050"/>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9" name="Google Shape;79;p16"/>
          <p:cNvSpPr txBox="1"/>
          <p:nvPr>
            <p:ph idx="1" type="subTitle"/>
          </p:nvPr>
        </p:nvSpPr>
        <p:spPr>
          <a:xfrm>
            <a:off x="207325" y="2960950"/>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2100"/>
              <a:buNone/>
              <a:defRPr sz="2100">
                <a:solidFill>
                  <a:schemeClr val="l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0" name="Google Shape;80;p1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81" name="Google Shape;81;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2" name="Shape 82"/>
        <p:cNvGrpSpPr/>
        <p:nvPr/>
      </p:nvGrpSpPr>
      <p:grpSpPr>
        <a:xfrm>
          <a:off x="0" y="0"/>
          <a:ext cx="0" cy="0"/>
          <a:chOff x="0" y="0"/>
          <a:chExt cx="0" cy="0"/>
        </a:xfrm>
      </p:grpSpPr>
      <p:sp>
        <p:nvSpPr>
          <p:cNvPr id="83" name="Google Shape;83;p1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2"/>
              </a:buClr>
              <a:buSzPts val="1800"/>
              <a:buNone/>
              <a:defRPr>
                <a:solidFill>
                  <a:schemeClr val="lt2"/>
                </a:solidFill>
              </a:defRPr>
            </a:lvl1pPr>
          </a:lstStyle>
          <a:p/>
        </p:txBody>
      </p:sp>
      <p:sp>
        <p:nvSpPr>
          <p:cNvPr id="84" name="Google Shape;8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5" name="Google Shape;85;p17"/>
          <p:cNvPicPr preferRelativeResize="0"/>
          <p:nvPr/>
        </p:nvPicPr>
        <p:blipFill>
          <a:blip r:embed="rId2">
            <a:alphaModFix/>
          </a:blip>
          <a:stretch>
            <a:fillRect/>
          </a:stretch>
        </p:blipFill>
        <p:spPr>
          <a:xfrm>
            <a:off x="4948400" y="-1105800"/>
            <a:ext cx="6306225" cy="86195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atin typeface="Rubik Medium"/>
                <a:ea typeface="Rubik Medium"/>
                <a:cs typeface="Rubik Medium"/>
                <a:sym typeface="Rubik Medium"/>
              </a:defRPr>
            </a:lvl1pPr>
            <a:lvl2pPr lvl="1" rtl="0">
              <a:spcBef>
                <a:spcPts val="0"/>
              </a:spcBef>
              <a:spcAft>
                <a:spcPts val="0"/>
              </a:spcAft>
              <a:buSzPts val="2800"/>
              <a:buNone/>
              <a:defRPr>
                <a:latin typeface="Rubik Medium"/>
                <a:ea typeface="Rubik Medium"/>
                <a:cs typeface="Rubik Medium"/>
                <a:sym typeface="Rubik Medium"/>
              </a:defRPr>
            </a:lvl2pPr>
            <a:lvl3pPr lvl="2" rtl="0">
              <a:spcBef>
                <a:spcPts val="0"/>
              </a:spcBef>
              <a:spcAft>
                <a:spcPts val="0"/>
              </a:spcAft>
              <a:buSzPts val="2800"/>
              <a:buNone/>
              <a:defRPr>
                <a:latin typeface="Rubik Medium"/>
                <a:ea typeface="Rubik Medium"/>
                <a:cs typeface="Rubik Medium"/>
                <a:sym typeface="Rubik Medium"/>
              </a:defRPr>
            </a:lvl3pPr>
            <a:lvl4pPr lvl="3" rtl="0">
              <a:spcBef>
                <a:spcPts val="0"/>
              </a:spcBef>
              <a:spcAft>
                <a:spcPts val="0"/>
              </a:spcAft>
              <a:buSzPts val="2800"/>
              <a:buNone/>
              <a:defRPr>
                <a:latin typeface="Rubik Medium"/>
                <a:ea typeface="Rubik Medium"/>
                <a:cs typeface="Rubik Medium"/>
                <a:sym typeface="Rubik Medium"/>
              </a:defRPr>
            </a:lvl4pPr>
            <a:lvl5pPr lvl="4" rtl="0">
              <a:spcBef>
                <a:spcPts val="0"/>
              </a:spcBef>
              <a:spcAft>
                <a:spcPts val="0"/>
              </a:spcAft>
              <a:buSzPts val="2800"/>
              <a:buNone/>
              <a:defRPr>
                <a:latin typeface="Rubik Medium"/>
                <a:ea typeface="Rubik Medium"/>
                <a:cs typeface="Rubik Medium"/>
                <a:sym typeface="Rubik Medium"/>
              </a:defRPr>
            </a:lvl5pPr>
            <a:lvl6pPr lvl="5" rtl="0">
              <a:spcBef>
                <a:spcPts val="0"/>
              </a:spcBef>
              <a:spcAft>
                <a:spcPts val="0"/>
              </a:spcAft>
              <a:buSzPts val="2800"/>
              <a:buNone/>
              <a:defRPr>
                <a:latin typeface="Rubik Medium"/>
                <a:ea typeface="Rubik Medium"/>
                <a:cs typeface="Rubik Medium"/>
                <a:sym typeface="Rubik Medium"/>
              </a:defRPr>
            </a:lvl6pPr>
            <a:lvl7pPr lvl="6" rtl="0">
              <a:spcBef>
                <a:spcPts val="0"/>
              </a:spcBef>
              <a:spcAft>
                <a:spcPts val="0"/>
              </a:spcAft>
              <a:buSzPts val="2800"/>
              <a:buNone/>
              <a:defRPr>
                <a:latin typeface="Rubik Medium"/>
                <a:ea typeface="Rubik Medium"/>
                <a:cs typeface="Rubik Medium"/>
                <a:sym typeface="Rubik Medium"/>
              </a:defRPr>
            </a:lvl7pPr>
            <a:lvl8pPr lvl="7" rtl="0">
              <a:spcBef>
                <a:spcPts val="0"/>
              </a:spcBef>
              <a:spcAft>
                <a:spcPts val="0"/>
              </a:spcAft>
              <a:buSzPts val="2800"/>
              <a:buNone/>
              <a:defRPr>
                <a:latin typeface="Rubik Medium"/>
                <a:ea typeface="Rubik Medium"/>
                <a:cs typeface="Rubik Medium"/>
                <a:sym typeface="Rubik Medium"/>
              </a:defRPr>
            </a:lvl8pPr>
            <a:lvl9pPr lvl="8" rtl="0">
              <a:spcBef>
                <a:spcPts val="0"/>
              </a:spcBef>
              <a:spcAft>
                <a:spcPts val="0"/>
              </a:spcAft>
              <a:buSzPts val="2800"/>
              <a:buNone/>
              <a:defRPr>
                <a:latin typeface="Rubik Medium"/>
                <a:ea typeface="Rubik Medium"/>
                <a:cs typeface="Rubik Medium"/>
                <a:sym typeface="Rubik Medium"/>
              </a:defRPr>
            </a:lvl9pPr>
          </a:lstStyle>
          <a:p/>
        </p:txBody>
      </p:sp>
      <p:pic>
        <p:nvPicPr>
          <p:cNvPr id="88" name="Google Shape;88;p18"/>
          <p:cNvPicPr preferRelativeResize="0"/>
          <p:nvPr/>
        </p:nvPicPr>
        <p:blipFill>
          <a:blip r:embed="rId2">
            <a:alphaModFix/>
          </a:blip>
          <a:stretch>
            <a:fillRect/>
          </a:stretch>
        </p:blipFill>
        <p:spPr>
          <a:xfrm>
            <a:off x="4948400" y="-1105800"/>
            <a:ext cx="6306225" cy="86195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1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2000"/>
              <a:buNone/>
              <a:defRPr sz="12000">
                <a:solidFill>
                  <a:schemeClr val="l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1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 name="Google Shape;21;p4"/>
          <p:cNvPicPr preferRelativeResize="0"/>
          <p:nvPr/>
        </p:nvPicPr>
        <p:blipFill>
          <a:blip r:embed="rId2">
            <a:alphaModFix/>
          </a:blip>
          <a:stretch>
            <a:fillRect/>
          </a:stretch>
        </p:blipFill>
        <p:spPr>
          <a:xfrm>
            <a:off x="4948400" y="-1105800"/>
            <a:ext cx="6306225" cy="8619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0" name="Google Shape;30;p6"/>
          <p:cNvPicPr preferRelativeResize="0"/>
          <p:nvPr/>
        </p:nvPicPr>
        <p:blipFill>
          <a:blip r:embed="rId2">
            <a:alphaModFix/>
          </a:blip>
          <a:stretch>
            <a:fillRect/>
          </a:stretch>
        </p:blipFill>
        <p:spPr>
          <a:xfrm>
            <a:off x="4948400" y="-1105800"/>
            <a:ext cx="6306225" cy="86195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 name="Google Shape;33;p7"/>
          <p:cNvSpPr txBox="1"/>
          <p:nvPr>
            <p:ph idx="1" type="body"/>
          </p:nvPr>
        </p:nvSpPr>
        <p:spPr>
          <a:xfrm>
            <a:off x="311700" y="1389600"/>
            <a:ext cx="54633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7"/>
          <p:cNvPicPr preferRelativeResize="0"/>
          <p:nvPr/>
        </p:nvPicPr>
        <p:blipFill>
          <a:blip r:embed="rId2">
            <a:alphaModFix/>
          </a:blip>
          <a:stretch>
            <a:fillRect/>
          </a:stretch>
        </p:blipFill>
        <p:spPr>
          <a:xfrm>
            <a:off x="4948400" y="-1105800"/>
            <a:ext cx="6306225" cy="86195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EFEFE8"/>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39" name="Shape 39"/>
        <p:cNvGrpSpPr/>
        <p:nvPr/>
      </p:nvGrpSpPr>
      <p:grpSpPr>
        <a:xfrm>
          <a:off x="0" y="0"/>
          <a:ext cx="0" cy="0"/>
          <a:chOff x="0" y="0"/>
          <a:chExt cx="0" cy="0"/>
        </a:xfrm>
      </p:grpSpPr>
      <p:sp>
        <p:nvSpPr>
          <p:cNvPr id="40" name="Google Shape;40;p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2" name="Google Shape;42;p9"/>
          <p:cNvPicPr preferRelativeResize="0"/>
          <p:nvPr/>
        </p:nvPicPr>
        <p:blipFill rotWithShape="1">
          <a:blip r:embed="rId2">
            <a:alphaModFix/>
          </a:blip>
          <a:srcRect b="50269" l="9001" r="10118" t="23173"/>
          <a:stretch/>
        </p:blipFill>
        <p:spPr>
          <a:xfrm>
            <a:off x="-73500" y="-88200"/>
            <a:ext cx="9459299" cy="4090798"/>
          </a:xfrm>
          <a:prstGeom prst="rect">
            <a:avLst/>
          </a:prstGeom>
          <a:noFill/>
          <a:ln>
            <a:noFill/>
          </a:ln>
        </p:spPr>
      </p:pic>
      <p:sp>
        <p:nvSpPr>
          <p:cNvPr id="43" name="Google Shape;43;p9"/>
          <p:cNvSpPr txBox="1"/>
          <p:nvPr>
            <p:ph idx="2" type="title"/>
          </p:nvPr>
        </p:nvSpPr>
        <p:spPr>
          <a:xfrm>
            <a:off x="248475" y="4153900"/>
            <a:ext cx="6323700" cy="769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700"/>
              <a:buNone/>
              <a:defRPr sz="3700">
                <a:solidFill>
                  <a:schemeClr val="accent6"/>
                </a:solidFill>
              </a:defRPr>
            </a:lvl1pPr>
            <a:lvl2pPr lvl="1" rtl="0">
              <a:spcBef>
                <a:spcPts val="0"/>
              </a:spcBef>
              <a:spcAft>
                <a:spcPts val="0"/>
              </a:spcAft>
              <a:buClr>
                <a:schemeClr val="accent6"/>
              </a:buClr>
              <a:buSzPts val="4800"/>
              <a:buNone/>
              <a:defRPr sz="4800">
                <a:solidFill>
                  <a:schemeClr val="accent6"/>
                </a:solidFill>
              </a:defRPr>
            </a:lvl2pPr>
            <a:lvl3pPr lvl="2" rtl="0">
              <a:spcBef>
                <a:spcPts val="0"/>
              </a:spcBef>
              <a:spcAft>
                <a:spcPts val="0"/>
              </a:spcAft>
              <a:buClr>
                <a:schemeClr val="accent6"/>
              </a:buClr>
              <a:buSzPts val="4800"/>
              <a:buNone/>
              <a:defRPr sz="4800">
                <a:solidFill>
                  <a:schemeClr val="accent6"/>
                </a:solidFill>
              </a:defRPr>
            </a:lvl3pPr>
            <a:lvl4pPr lvl="3" rtl="0">
              <a:spcBef>
                <a:spcPts val="0"/>
              </a:spcBef>
              <a:spcAft>
                <a:spcPts val="0"/>
              </a:spcAft>
              <a:buClr>
                <a:schemeClr val="accent6"/>
              </a:buClr>
              <a:buSzPts val="4800"/>
              <a:buNone/>
              <a:defRPr sz="4800">
                <a:solidFill>
                  <a:schemeClr val="accent6"/>
                </a:solidFill>
              </a:defRPr>
            </a:lvl4pPr>
            <a:lvl5pPr lvl="4" rtl="0">
              <a:spcBef>
                <a:spcPts val="0"/>
              </a:spcBef>
              <a:spcAft>
                <a:spcPts val="0"/>
              </a:spcAft>
              <a:buClr>
                <a:schemeClr val="accent6"/>
              </a:buClr>
              <a:buSzPts val="4800"/>
              <a:buNone/>
              <a:defRPr sz="4800">
                <a:solidFill>
                  <a:schemeClr val="accent6"/>
                </a:solidFill>
              </a:defRPr>
            </a:lvl5pPr>
            <a:lvl6pPr lvl="5" rtl="0">
              <a:spcBef>
                <a:spcPts val="0"/>
              </a:spcBef>
              <a:spcAft>
                <a:spcPts val="0"/>
              </a:spcAft>
              <a:buClr>
                <a:schemeClr val="accent6"/>
              </a:buClr>
              <a:buSzPts val="4800"/>
              <a:buNone/>
              <a:defRPr sz="4800">
                <a:solidFill>
                  <a:schemeClr val="accent6"/>
                </a:solidFill>
              </a:defRPr>
            </a:lvl6pPr>
            <a:lvl7pPr lvl="6" rtl="0">
              <a:spcBef>
                <a:spcPts val="0"/>
              </a:spcBef>
              <a:spcAft>
                <a:spcPts val="0"/>
              </a:spcAft>
              <a:buClr>
                <a:schemeClr val="accent6"/>
              </a:buClr>
              <a:buSzPts val="4800"/>
              <a:buNone/>
              <a:defRPr sz="4800">
                <a:solidFill>
                  <a:schemeClr val="accent6"/>
                </a:solidFill>
              </a:defRPr>
            </a:lvl7pPr>
            <a:lvl8pPr lvl="7" rtl="0">
              <a:spcBef>
                <a:spcPts val="0"/>
              </a:spcBef>
              <a:spcAft>
                <a:spcPts val="0"/>
              </a:spcAft>
              <a:buClr>
                <a:schemeClr val="accent6"/>
              </a:buClr>
              <a:buSzPts val="4800"/>
              <a:buNone/>
              <a:defRPr sz="4800">
                <a:solidFill>
                  <a:schemeClr val="accent6"/>
                </a:solidFill>
              </a:defRPr>
            </a:lvl8pPr>
            <a:lvl9pPr lvl="8" rtl="0">
              <a:spcBef>
                <a:spcPts val="0"/>
              </a:spcBef>
              <a:spcAft>
                <a:spcPts val="0"/>
              </a:spcAft>
              <a:buClr>
                <a:schemeClr val="accent6"/>
              </a:buClr>
              <a:buSzPts val="4800"/>
              <a:buNone/>
              <a:defRPr sz="4800">
                <a:solidFill>
                  <a:schemeClr val="accent6"/>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spTree>
      <p:nvGrpSpPr>
        <p:cNvPr id="44" name="Shape 44"/>
        <p:cNvGrpSpPr/>
        <p:nvPr/>
      </p:nvGrpSpPr>
      <p:grpSpPr>
        <a:xfrm>
          <a:off x="0" y="0"/>
          <a:ext cx="0" cy="0"/>
          <a:chOff x="0" y="0"/>
          <a:chExt cx="0" cy="0"/>
        </a:xfrm>
      </p:grpSpPr>
      <p:sp>
        <p:nvSpPr>
          <p:cNvPr id="45" name="Google Shape;45;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6" name="Google Shape;4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2.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FEFE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336054"/>
              </a:buClr>
              <a:buSzPts val="2800"/>
              <a:buFont typeface="Source Serif Pro"/>
              <a:buNone/>
              <a:defRPr sz="2800">
                <a:solidFill>
                  <a:srgbClr val="336054"/>
                </a:solidFill>
                <a:latin typeface="Source Serif Pro"/>
                <a:ea typeface="Source Serif Pro"/>
                <a:cs typeface="Source Serif Pro"/>
                <a:sym typeface="Source Serif Pr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Rubik Medium"/>
              <a:buChar char="●"/>
              <a:defRPr sz="1800">
                <a:solidFill>
                  <a:schemeClr val="dk1"/>
                </a:solidFill>
                <a:latin typeface="Rubik Medium"/>
                <a:ea typeface="Rubik Medium"/>
                <a:cs typeface="Rubik Medium"/>
                <a:sym typeface="Rubik Medium"/>
              </a:defRPr>
            </a:lvl1pPr>
            <a:lvl2pPr indent="-317500" lvl="1" marL="914400" rtl="0">
              <a:lnSpc>
                <a:spcPct val="115000"/>
              </a:lnSpc>
              <a:spcBef>
                <a:spcPts val="1600"/>
              </a:spcBef>
              <a:spcAft>
                <a:spcPts val="0"/>
              </a:spcAft>
              <a:buClr>
                <a:srgbClr val="336054"/>
              </a:buClr>
              <a:buSzPts val="1400"/>
              <a:buFont typeface="Rubik"/>
              <a:buChar char="○"/>
              <a:defRPr>
                <a:solidFill>
                  <a:srgbClr val="336054"/>
                </a:solidFill>
                <a:latin typeface="Rubik"/>
                <a:ea typeface="Rubik"/>
                <a:cs typeface="Rubik"/>
                <a:sym typeface="Rubik"/>
              </a:defRPr>
            </a:lvl2pPr>
            <a:lvl3pPr indent="-317500" lvl="2" marL="1371600" rtl="0">
              <a:lnSpc>
                <a:spcPct val="115000"/>
              </a:lnSpc>
              <a:spcBef>
                <a:spcPts val="1600"/>
              </a:spcBef>
              <a:spcAft>
                <a:spcPts val="0"/>
              </a:spcAft>
              <a:buClr>
                <a:srgbClr val="336054"/>
              </a:buClr>
              <a:buSzPts val="1400"/>
              <a:buFont typeface="Rubik"/>
              <a:buChar char="■"/>
              <a:defRPr>
                <a:solidFill>
                  <a:srgbClr val="336054"/>
                </a:solidFill>
                <a:latin typeface="Rubik"/>
                <a:ea typeface="Rubik"/>
                <a:cs typeface="Rubik"/>
                <a:sym typeface="Rubik"/>
              </a:defRPr>
            </a:lvl3pPr>
            <a:lvl4pPr indent="-317500" lvl="3" marL="1828800" rtl="0">
              <a:lnSpc>
                <a:spcPct val="115000"/>
              </a:lnSpc>
              <a:spcBef>
                <a:spcPts val="1600"/>
              </a:spcBef>
              <a:spcAft>
                <a:spcPts val="0"/>
              </a:spcAft>
              <a:buClr>
                <a:srgbClr val="336054"/>
              </a:buClr>
              <a:buSzPts val="1400"/>
              <a:buFont typeface="Rubik"/>
              <a:buChar char="●"/>
              <a:defRPr>
                <a:solidFill>
                  <a:srgbClr val="336054"/>
                </a:solidFill>
                <a:latin typeface="Rubik"/>
                <a:ea typeface="Rubik"/>
                <a:cs typeface="Rubik"/>
                <a:sym typeface="Rubik"/>
              </a:defRPr>
            </a:lvl4pPr>
            <a:lvl5pPr indent="-317500" lvl="4" marL="2286000" rtl="0">
              <a:lnSpc>
                <a:spcPct val="115000"/>
              </a:lnSpc>
              <a:spcBef>
                <a:spcPts val="1600"/>
              </a:spcBef>
              <a:spcAft>
                <a:spcPts val="0"/>
              </a:spcAft>
              <a:buClr>
                <a:srgbClr val="336054"/>
              </a:buClr>
              <a:buSzPts val="1400"/>
              <a:buFont typeface="Rubik"/>
              <a:buChar char="○"/>
              <a:defRPr>
                <a:solidFill>
                  <a:srgbClr val="336054"/>
                </a:solidFill>
                <a:latin typeface="Rubik"/>
                <a:ea typeface="Rubik"/>
                <a:cs typeface="Rubik"/>
                <a:sym typeface="Rubik"/>
              </a:defRPr>
            </a:lvl5pPr>
            <a:lvl6pPr indent="-317500" lvl="5" marL="2743200" rtl="0">
              <a:lnSpc>
                <a:spcPct val="115000"/>
              </a:lnSpc>
              <a:spcBef>
                <a:spcPts val="1600"/>
              </a:spcBef>
              <a:spcAft>
                <a:spcPts val="0"/>
              </a:spcAft>
              <a:buClr>
                <a:srgbClr val="336054"/>
              </a:buClr>
              <a:buSzPts val="1400"/>
              <a:buFont typeface="Rubik"/>
              <a:buChar char="■"/>
              <a:defRPr>
                <a:solidFill>
                  <a:srgbClr val="336054"/>
                </a:solidFill>
                <a:latin typeface="Rubik"/>
                <a:ea typeface="Rubik"/>
                <a:cs typeface="Rubik"/>
                <a:sym typeface="Rubik"/>
              </a:defRPr>
            </a:lvl6pPr>
            <a:lvl7pPr indent="-317500" lvl="6" marL="3200400" rtl="0">
              <a:lnSpc>
                <a:spcPct val="115000"/>
              </a:lnSpc>
              <a:spcBef>
                <a:spcPts val="1600"/>
              </a:spcBef>
              <a:spcAft>
                <a:spcPts val="0"/>
              </a:spcAft>
              <a:buClr>
                <a:srgbClr val="336054"/>
              </a:buClr>
              <a:buSzPts val="1400"/>
              <a:buFont typeface="Rubik"/>
              <a:buChar char="●"/>
              <a:defRPr>
                <a:solidFill>
                  <a:srgbClr val="336054"/>
                </a:solidFill>
                <a:latin typeface="Rubik"/>
                <a:ea typeface="Rubik"/>
                <a:cs typeface="Rubik"/>
                <a:sym typeface="Rubik"/>
              </a:defRPr>
            </a:lvl7pPr>
            <a:lvl8pPr indent="-317500" lvl="7" marL="3657600" rtl="0">
              <a:lnSpc>
                <a:spcPct val="115000"/>
              </a:lnSpc>
              <a:spcBef>
                <a:spcPts val="1600"/>
              </a:spcBef>
              <a:spcAft>
                <a:spcPts val="0"/>
              </a:spcAft>
              <a:buClr>
                <a:srgbClr val="336054"/>
              </a:buClr>
              <a:buSzPts val="1400"/>
              <a:buFont typeface="Rubik"/>
              <a:buChar char="○"/>
              <a:defRPr>
                <a:solidFill>
                  <a:srgbClr val="336054"/>
                </a:solidFill>
                <a:latin typeface="Rubik"/>
                <a:ea typeface="Rubik"/>
                <a:cs typeface="Rubik"/>
                <a:sym typeface="Rubik"/>
              </a:defRPr>
            </a:lvl8pPr>
            <a:lvl9pPr indent="-317500" lvl="8" marL="4114800" rtl="0">
              <a:lnSpc>
                <a:spcPct val="115000"/>
              </a:lnSpc>
              <a:spcBef>
                <a:spcPts val="1600"/>
              </a:spcBef>
              <a:spcAft>
                <a:spcPts val="1600"/>
              </a:spcAft>
              <a:buClr>
                <a:srgbClr val="336054"/>
              </a:buClr>
              <a:buSzPts val="1400"/>
              <a:buFont typeface="Rubik"/>
              <a:buChar char="■"/>
              <a:defRPr>
                <a:solidFill>
                  <a:srgbClr val="336054"/>
                </a:solidFill>
                <a:latin typeface="Rubik"/>
                <a:ea typeface="Rubik"/>
                <a:cs typeface="Rubik"/>
                <a:sym typeface="Rubik"/>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
            <a:alphaModFix/>
          </a:blip>
          <a:stretch>
            <a:fillRect/>
          </a:stretch>
        </p:blipFill>
        <p:spPr>
          <a:xfrm>
            <a:off x="8083675" y="4113836"/>
            <a:ext cx="937473" cy="94299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0.gi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29.png"/><Relationship Id="rId12"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27.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24.png"/><Relationship Id="rId8"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34.jpg"/><Relationship Id="rId6"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40.png"/><Relationship Id="rId6" Type="http://schemas.openxmlformats.org/officeDocument/2006/relationships/image" Target="../media/image60.png"/><Relationship Id="rId7"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47.png"/><Relationship Id="rId6"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11.gif"/><Relationship Id="rId4" Type="http://schemas.openxmlformats.org/officeDocument/2006/relationships/image" Target="../media/image48.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11.gif"/><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8.png"/><Relationship Id="rId8" Type="http://schemas.openxmlformats.org/officeDocument/2006/relationships/image" Target="../media/image5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11.gif"/><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59.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1"/>
          <p:cNvSpPr txBox="1"/>
          <p:nvPr>
            <p:ph idx="2" type="title"/>
          </p:nvPr>
        </p:nvSpPr>
        <p:spPr>
          <a:xfrm>
            <a:off x="210184" y="4345357"/>
            <a:ext cx="78465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500"/>
              <a:t>State of the Schools: Winter </a:t>
            </a:r>
            <a:r>
              <a:rPr b="1" lang="en" sz="3500"/>
              <a:t>2022</a:t>
            </a:r>
            <a:endParaRPr b="1" sz="3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idx="2" type="body"/>
          </p:nvPr>
        </p:nvSpPr>
        <p:spPr>
          <a:xfrm>
            <a:off x="4954375" y="1174975"/>
            <a:ext cx="3837000" cy="3695100"/>
          </a:xfrm>
          <a:prstGeom prst="rect">
            <a:avLst/>
          </a:prstGeom>
        </p:spPr>
        <p:txBody>
          <a:bodyPr anchorCtr="0" anchor="ctr" bIns="91425" lIns="91425" spcFirstLastPara="1" rIns="91425" wrap="square" tIns="91425">
            <a:noAutofit/>
          </a:bodyPr>
          <a:lstStyle/>
          <a:p>
            <a:pPr indent="0" lvl="0" marL="457200" rtl="0" algn="l">
              <a:lnSpc>
                <a:spcPct val="100000"/>
              </a:lnSpc>
              <a:spcBef>
                <a:spcPts val="0"/>
              </a:spcBef>
              <a:spcAft>
                <a:spcPts val="0"/>
              </a:spcAft>
              <a:buNone/>
            </a:pPr>
            <a:r>
              <a:rPr b="1" lang="en" sz="1500">
                <a:latin typeface="Rubik"/>
                <a:ea typeface="Rubik"/>
                <a:cs typeface="Rubik"/>
                <a:sym typeface="Rubik"/>
              </a:rPr>
              <a:t>Contracted with Sequoia Grove to provide tech services to the schools</a:t>
            </a:r>
            <a:endParaRPr b="1" sz="1500">
              <a:latin typeface="Rubik"/>
              <a:ea typeface="Rubik"/>
              <a:cs typeface="Rubik"/>
              <a:sym typeface="Rubik"/>
            </a:endParaRPr>
          </a:p>
          <a:p>
            <a:pPr indent="0" lvl="0" marL="457200" rtl="0" algn="l">
              <a:lnSpc>
                <a:spcPct val="100000"/>
              </a:lnSpc>
              <a:spcBef>
                <a:spcPts val="0"/>
              </a:spcBef>
              <a:spcAft>
                <a:spcPts val="0"/>
              </a:spcAft>
              <a:buNone/>
            </a:pPr>
            <a:r>
              <a:t/>
            </a:r>
            <a:endParaRPr b="1" sz="1500">
              <a:latin typeface="Rubik"/>
              <a:ea typeface="Rubik"/>
              <a:cs typeface="Rubik"/>
              <a:sym typeface="Rubik"/>
            </a:endParaRPr>
          </a:p>
          <a:p>
            <a:pPr indent="0" lvl="0" marL="457200" rtl="0" algn="l">
              <a:lnSpc>
                <a:spcPct val="100000"/>
              </a:lnSpc>
              <a:spcBef>
                <a:spcPts val="0"/>
              </a:spcBef>
              <a:spcAft>
                <a:spcPts val="0"/>
              </a:spcAft>
              <a:buNone/>
            </a:pPr>
            <a:r>
              <a:rPr b="1" lang="en" sz="1500">
                <a:latin typeface="Rubik"/>
                <a:ea typeface="Rubik"/>
                <a:cs typeface="Rubik"/>
                <a:sym typeface="Rubik"/>
              </a:rPr>
              <a:t>Manage tech store and shipping of tech to students</a:t>
            </a:r>
            <a:endParaRPr b="1" sz="1500">
              <a:latin typeface="Rubik"/>
              <a:ea typeface="Rubik"/>
              <a:cs typeface="Rubik"/>
              <a:sym typeface="Rubik"/>
            </a:endParaRPr>
          </a:p>
          <a:p>
            <a:pPr indent="0" lvl="0" marL="457200" rtl="0" algn="l">
              <a:lnSpc>
                <a:spcPct val="100000"/>
              </a:lnSpc>
              <a:spcBef>
                <a:spcPts val="0"/>
              </a:spcBef>
              <a:spcAft>
                <a:spcPts val="0"/>
              </a:spcAft>
              <a:buNone/>
            </a:pPr>
            <a:r>
              <a:t/>
            </a:r>
            <a:endParaRPr b="1" sz="1500">
              <a:latin typeface="Rubik"/>
              <a:ea typeface="Rubik"/>
              <a:cs typeface="Rubik"/>
              <a:sym typeface="Rubik"/>
            </a:endParaRPr>
          </a:p>
          <a:p>
            <a:pPr indent="0" lvl="0" marL="457200" rtl="0" algn="l">
              <a:lnSpc>
                <a:spcPct val="100000"/>
              </a:lnSpc>
              <a:spcBef>
                <a:spcPts val="0"/>
              </a:spcBef>
              <a:spcAft>
                <a:spcPts val="0"/>
              </a:spcAft>
              <a:buNone/>
            </a:pPr>
            <a:r>
              <a:rPr b="1" lang="en" sz="1500">
                <a:latin typeface="Rubik"/>
                <a:ea typeface="Rubik"/>
                <a:cs typeface="Rubik"/>
                <a:sym typeface="Rubik"/>
              </a:rPr>
              <a:t>Assist with staff and student tech problems</a:t>
            </a:r>
            <a:endParaRPr b="1" sz="1500">
              <a:latin typeface="Rubik"/>
              <a:ea typeface="Rubik"/>
              <a:cs typeface="Rubik"/>
              <a:sym typeface="Rubik"/>
            </a:endParaRPr>
          </a:p>
          <a:p>
            <a:pPr indent="0" lvl="0" marL="457200" rtl="0" algn="l">
              <a:lnSpc>
                <a:spcPct val="100000"/>
              </a:lnSpc>
              <a:spcBef>
                <a:spcPts val="0"/>
              </a:spcBef>
              <a:spcAft>
                <a:spcPts val="0"/>
              </a:spcAft>
              <a:buNone/>
            </a:pPr>
            <a:r>
              <a:t/>
            </a:r>
            <a:endParaRPr b="1" sz="1500">
              <a:latin typeface="Rubik"/>
              <a:ea typeface="Rubik"/>
              <a:cs typeface="Rubik"/>
              <a:sym typeface="Rubik"/>
            </a:endParaRPr>
          </a:p>
          <a:p>
            <a:pPr indent="0" lvl="0" marL="457200" rtl="0" algn="l">
              <a:lnSpc>
                <a:spcPct val="100000"/>
              </a:lnSpc>
              <a:spcBef>
                <a:spcPts val="0"/>
              </a:spcBef>
              <a:spcAft>
                <a:spcPts val="0"/>
              </a:spcAft>
              <a:buNone/>
            </a:pPr>
            <a:r>
              <a:rPr b="1" lang="en" sz="1500">
                <a:latin typeface="Rubik"/>
                <a:ea typeface="Rubik"/>
                <a:cs typeface="Rubik"/>
                <a:sym typeface="Rubik"/>
              </a:rPr>
              <a:t>Manage all </a:t>
            </a:r>
            <a:r>
              <a:rPr b="1" lang="en" sz="1500">
                <a:latin typeface="Rubik"/>
                <a:ea typeface="Rubik"/>
                <a:cs typeface="Rubik"/>
                <a:sym typeface="Rubik"/>
              </a:rPr>
              <a:t>accounts</a:t>
            </a:r>
            <a:r>
              <a:rPr b="1" lang="en" sz="1500">
                <a:latin typeface="Rubik"/>
                <a:ea typeface="Rubik"/>
                <a:cs typeface="Rubik"/>
                <a:sym typeface="Rubik"/>
              </a:rPr>
              <a:t> such as Zoom, Hello Sign, etc…</a:t>
            </a:r>
            <a:endParaRPr b="1" sz="1500">
              <a:latin typeface="Rubik"/>
              <a:ea typeface="Rubik"/>
              <a:cs typeface="Rubik"/>
              <a:sym typeface="Rubik"/>
            </a:endParaRPr>
          </a:p>
          <a:p>
            <a:pPr indent="0" lvl="0" marL="457200" rtl="0" algn="l">
              <a:lnSpc>
                <a:spcPct val="100000"/>
              </a:lnSpc>
              <a:spcBef>
                <a:spcPts val="0"/>
              </a:spcBef>
              <a:spcAft>
                <a:spcPts val="0"/>
              </a:spcAft>
              <a:buNone/>
            </a:pPr>
            <a:r>
              <a:t/>
            </a:r>
            <a:endParaRPr b="1" sz="1500">
              <a:latin typeface="Rubik"/>
              <a:ea typeface="Rubik"/>
              <a:cs typeface="Rubik"/>
              <a:sym typeface="Rubik"/>
            </a:endParaRPr>
          </a:p>
          <a:p>
            <a:pPr indent="0" lvl="0" marL="457200" rtl="0" algn="l">
              <a:lnSpc>
                <a:spcPct val="100000"/>
              </a:lnSpc>
              <a:spcBef>
                <a:spcPts val="0"/>
              </a:spcBef>
              <a:spcAft>
                <a:spcPts val="0"/>
              </a:spcAft>
              <a:buNone/>
            </a:pPr>
            <a:r>
              <a:rPr b="1" lang="en" sz="1500">
                <a:latin typeface="Rubik"/>
                <a:ea typeface="Rubik"/>
                <a:cs typeface="Rubik"/>
                <a:sym typeface="Rubik"/>
              </a:rPr>
              <a:t>Manage all testing devices</a:t>
            </a:r>
            <a:endParaRPr b="1" sz="1500">
              <a:latin typeface="Rubik"/>
              <a:ea typeface="Rubik"/>
              <a:cs typeface="Rubik"/>
              <a:sym typeface="Rubik"/>
            </a:endParaRPr>
          </a:p>
          <a:p>
            <a:pPr indent="0" lvl="0" marL="457200" rtl="0" algn="l">
              <a:lnSpc>
                <a:spcPct val="100000"/>
              </a:lnSpc>
              <a:spcBef>
                <a:spcPts val="0"/>
              </a:spcBef>
              <a:spcAft>
                <a:spcPts val="0"/>
              </a:spcAft>
              <a:buNone/>
            </a:pPr>
            <a:r>
              <a:t/>
            </a:r>
            <a:endParaRPr b="1" sz="1500">
              <a:latin typeface="Rubik"/>
              <a:ea typeface="Rubik"/>
              <a:cs typeface="Rubik"/>
              <a:sym typeface="Rubik"/>
            </a:endParaRPr>
          </a:p>
          <a:p>
            <a:pPr indent="0" lvl="0" marL="457200" rtl="0" algn="l">
              <a:lnSpc>
                <a:spcPct val="100000"/>
              </a:lnSpc>
              <a:spcBef>
                <a:spcPts val="0"/>
              </a:spcBef>
              <a:spcAft>
                <a:spcPts val="0"/>
              </a:spcAft>
              <a:buNone/>
            </a:pPr>
            <a:r>
              <a:rPr b="1" lang="en" sz="1500">
                <a:latin typeface="Rubik"/>
                <a:ea typeface="Rubik"/>
                <a:cs typeface="Rubik"/>
                <a:sym typeface="Rubik"/>
              </a:rPr>
              <a:t>Helped with the transition from the Inspire domains to a new domain</a:t>
            </a:r>
            <a:endParaRPr b="1" sz="1500">
              <a:latin typeface="Rubik"/>
              <a:ea typeface="Rubik"/>
              <a:cs typeface="Rubik"/>
              <a:sym typeface="Rubik"/>
            </a:endParaRPr>
          </a:p>
          <a:p>
            <a:pPr indent="0" lvl="0" marL="0" rtl="0" algn="l">
              <a:spcBef>
                <a:spcPts val="0"/>
              </a:spcBef>
              <a:spcAft>
                <a:spcPts val="1600"/>
              </a:spcAft>
              <a:buNone/>
            </a:pPr>
            <a:r>
              <a:t/>
            </a:r>
            <a:endParaRPr/>
          </a:p>
        </p:txBody>
      </p:sp>
      <p:sp>
        <p:nvSpPr>
          <p:cNvPr id="169" name="Google Shape;169;p30"/>
          <p:cNvSpPr txBox="1"/>
          <p:nvPr/>
        </p:nvSpPr>
        <p:spPr>
          <a:xfrm>
            <a:off x="666625" y="676775"/>
            <a:ext cx="31695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rgbClr val="5C210D"/>
                </a:solidFill>
                <a:latin typeface="Rubik Medium"/>
                <a:ea typeface="Rubik Medium"/>
                <a:cs typeface="Rubik Medium"/>
                <a:sym typeface="Rubik Medium"/>
              </a:rPr>
              <a:t>Charter Tech Services</a:t>
            </a:r>
            <a:endParaRPr sz="3200">
              <a:solidFill>
                <a:srgbClr val="5C210D"/>
              </a:solidFill>
              <a:latin typeface="Rubik Medium"/>
              <a:ea typeface="Rubik Medium"/>
              <a:cs typeface="Rubik Medium"/>
              <a:sym typeface="Rubik Medium"/>
            </a:endParaRPr>
          </a:p>
        </p:txBody>
      </p:sp>
      <p:pic>
        <p:nvPicPr>
          <p:cNvPr id="170" name="Google Shape;170;p30"/>
          <p:cNvPicPr preferRelativeResize="0"/>
          <p:nvPr/>
        </p:nvPicPr>
        <p:blipFill>
          <a:blip r:embed="rId3">
            <a:alphaModFix/>
          </a:blip>
          <a:stretch>
            <a:fillRect/>
          </a:stretch>
        </p:blipFill>
        <p:spPr>
          <a:xfrm>
            <a:off x="531888" y="2110575"/>
            <a:ext cx="3438975" cy="2288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1"/>
          <p:cNvSpPr txBox="1"/>
          <p:nvPr>
            <p:ph type="title"/>
          </p:nvPr>
        </p:nvSpPr>
        <p:spPr>
          <a:xfrm>
            <a:off x="311700" y="7044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Homemade Apple"/>
                <a:ea typeface="Homemade Apple"/>
                <a:cs typeface="Homemade Apple"/>
                <a:sym typeface="Homemade Apple"/>
              </a:rPr>
              <a:t>Instructional Materials Update</a:t>
            </a:r>
            <a:endParaRPr b="1">
              <a:latin typeface="Homemade Apple"/>
              <a:ea typeface="Homemade Apple"/>
              <a:cs typeface="Homemade Apple"/>
              <a:sym typeface="Homemade Apple"/>
            </a:endParaRPr>
          </a:p>
        </p:txBody>
      </p:sp>
      <p:sp>
        <p:nvSpPr>
          <p:cNvPr id="176" name="Google Shape;176;p31"/>
          <p:cNvSpPr txBox="1"/>
          <p:nvPr>
            <p:ph idx="1" type="body"/>
          </p:nvPr>
        </p:nvSpPr>
        <p:spPr>
          <a:xfrm>
            <a:off x="311700" y="1434450"/>
            <a:ext cx="8520600" cy="889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5C210D"/>
                </a:solidFill>
                <a:latin typeface="Rubik"/>
                <a:ea typeface="Rubik"/>
                <a:cs typeface="Rubik"/>
                <a:sym typeface="Rubik"/>
              </a:rPr>
              <a:t>Total number of orders processed to date</a:t>
            </a:r>
            <a:endParaRPr b="1" sz="16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2500">
                <a:solidFill>
                  <a:srgbClr val="5C210D"/>
                </a:solidFill>
                <a:latin typeface="Rubik"/>
                <a:ea typeface="Rubik"/>
                <a:cs typeface="Rubik"/>
                <a:sym typeface="Rubik"/>
              </a:rPr>
              <a:t>30,000+</a:t>
            </a:r>
            <a:endParaRPr b="1" sz="3200">
              <a:solidFill>
                <a:srgbClr val="5C210D"/>
              </a:solidFill>
              <a:latin typeface="Rubik"/>
              <a:ea typeface="Rubik"/>
              <a:cs typeface="Rubik"/>
              <a:sym typeface="Rubik"/>
            </a:endParaRPr>
          </a:p>
        </p:txBody>
      </p:sp>
      <p:sp>
        <p:nvSpPr>
          <p:cNvPr id="177" name="Google Shape;177;p31"/>
          <p:cNvSpPr txBox="1"/>
          <p:nvPr>
            <p:ph type="title"/>
          </p:nvPr>
        </p:nvSpPr>
        <p:spPr>
          <a:xfrm>
            <a:off x="464100" y="286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Homemade Apple"/>
                <a:ea typeface="Homemade Apple"/>
                <a:cs typeface="Homemade Apple"/>
                <a:sym typeface="Homemade Apple"/>
              </a:rPr>
              <a:t>Community Partners</a:t>
            </a:r>
            <a:r>
              <a:rPr b="1" lang="en">
                <a:latin typeface="Homemade Apple"/>
                <a:ea typeface="Homemade Apple"/>
                <a:cs typeface="Homemade Apple"/>
                <a:sym typeface="Homemade Apple"/>
              </a:rPr>
              <a:t> Update</a:t>
            </a:r>
            <a:endParaRPr b="1">
              <a:latin typeface="Homemade Apple"/>
              <a:ea typeface="Homemade Apple"/>
              <a:cs typeface="Homemade Apple"/>
              <a:sym typeface="Homemade Apple"/>
            </a:endParaRPr>
          </a:p>
        </p:txBody>
      </p:sp>
      <p:sp>
        <p:nvSpPr>
          <p:cNvPr id="178" name="Google Shape;178;p31"/>
          <p:cNvSpPr txBox="1"/>
          <p:nvPr>
            <p:ph idx="1" type="body"/>
          </p:nvPr>
        </p:nvSpPr>
        <p:spPr>
          <a:xfrm>
            <a:off x="311700" y="3560825"/>
            <a:ext cx="8520600" cy="889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5C210D"/>
                </a:solidFill>
                <a:latin typeface="Rubik"/>
                <a:ea typeface="Rubik"/>
                <a:cs typeface="Rubik"/>
                <a:sym typeface="Rubik"/>
              </a:rPr>
              <a:t>Total number of community partners added</a:t>
            </a:r>
            <a:endParaRPr b="1" sz="16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2500">
                <a:solidFill>
                  <a:srgbClr val="5C210D"/>
                </a:solidFill>
                <a:latin typeface="Rubik"/>
                <a:ea typeface="Rubik"/>
                <a:cs typeface="Rubik"/>
                <a:sym typeface="Rubik"/>
              </a:rPr>
              <a:t>909</a:t>
            </a:r>
            <a:endParaRPr b="1" sz="3200">
              <a:solidFill>
                <a:srgbClr val="5C210D"/>
              </a:solidFill>
              <a:latin typeface="Rubik"/>
              <a:ea typeface="Rubik"/>
              <a:cs typeface="Rubik"/>
              <a:sym typeface="Rubik"/>
            </a:endParaRPr>
          </a:p>
        </p:txBody>
      </p:sp>
      <p:pic>
        <p:nvPicPr>
          <p:cNvPr id="179" name="Google Shape;179;p31"/>
          <p:cNvPicPr preferRelativeResize="0"/>
          <p:nvPr/>
        </p:nvPicPr>
        <p:blipFill>
          <a:blip r:embed="rId3">
            <a:alphaModFix/>
          </a:blip>
          <a:stretch>
            <a:fillRect/>
          </a:stretch>
        </p:blipFill>
        <p:spPr>
          <a:xfrm>
            <a:off x="221325" y="2379991"/>
            <a:ext cx="1609725" cy="24146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2"/>
          <p:cNvSpPr txBox="1"/>
          <p:nvPr>
            <p:ph type="title"/>
          </p:nvPr>
        </p:nvSpPr>
        <p:spPr>
          <a:xfrm>
            <a:off x="464100" y="501425"/>
            <a:ext cx="570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Homemade Apple"/>
                <a:ea typeface="Homemade Apple"/>
                <a:cs typeface="Homemade Apple"/>
                <a:sym typeface="Homemade Apple"/>
              </a:rPr>
              <a:t>Library</a:t>
            </a:r>
            <a:r>
              <a:rPr b="1" lang="en" sz="3000">
                <a:latin typeface="Homemade Apple"/>
                <a:ea typeface="Homemade Apple"/>
                <a:cs typeface="Homemade Apple"/>
                <a:sym typeface="Homemade Apple"/>
              </a:rPr>
              <a:t> Update</a:t>
            </a:r>
            <a:endParaRPr b="1" sz="3000">
              <a:latin typeface="Homemade Apple"/>
              <a:ea typeface="Homemade Apple"/>
              <a:cs typeface="Homemade Apple"/>
              <a:sym typeface="Homemade Apple"/>
            </a:endParaRPr>
          </a:p>
        </p:txBody>
      </p:sp>
      <p:sp>
        <p:nvSpPr>
          <p:cNvPr id="185" name="Google Shape;185;p32"/>
          <p:cNvSpPr txBox="1"/>
          <p:nvPr>
            <p:ph idx="1" type="body"/>
          </p:nvPr>
        </p:nvSpPr>
        <p:spPr>
          <a:xfrm>
            <a:off x="261150" y="1197525"/>
            <a:ext cx="8621700" cy="2558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4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1600">
                <a:solidFill>
                  <a:srgbClr val="5C210D"/>
                </a:solidFill>
                <a:latin typeface="Rubik"/>
                <a:ea typeface="Rubik"/>
                <a:cs typeface="Rubik"/>
                <a:sym typeface="Rubik"/>
              </a:rPr>
              <a:t>Titles currently in circulation available for check out: </a:t>
            </a:r>
            <a:endParaRPr b="1" sz="16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1600">
                <a:solidFill>
                  <a:srgbClr val="5C210D"/>
                </a:solidFill>
                <a:latin typeface="Rubik"/>
                <a:ea typeface="Rubik"/>
                <a:cs typeface="Rubik"/>
                <a:sym typeface="Rubik"/>
              </a:rPr>
              <a:t>16,725</a:t>
            </a:r>
            <a:endParaRPr b="1" sz="16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1300">
                <a:solidFill>
                  <a:srgbClr val="5C210D"/>
                </a:solidFill>
                <a:latin typeface="Rubik"/>
                <a:ea typeface="Rubik"/>
                <a:cs typeface="Rubik"/>
                <a:sym typeface="Rubik"/>
              </a:rPr>
              <a:t>hundreds added each week</a:t>
            </a:r>
            <a:endParaRPr b="1" sz="13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t/>
            </a:r>
            <a:endParaRPr b="1" sz="8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1600">
                <a:solidFill>
                  <a:srgbClr val="5C210D"/>
                </a:solidFill>
                <a:latin typeface="Rubik"/>
                <a:ea typeface="Rubik"/>
                <a:cs typeface="Rubik"/>
                <a:sym typeface="Rubik"/>
              </a:rPr>
              <a:t>E-books: </a:t>
            </a:r>
            <a:endParaRPr b="1" sz="16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1600">
                <a:solidFill>
                  <a:srgbClr val="5C210D"/>
                </a:solidFill>
                <a:latin typeface="Rubik"/>
                <a:ea typeface="Rubik"/>
                <a:cs typeface="Rubik"/>
                <a:sym typeface="Rubik"/>
              </a:rPr>
              <a:t>200</a:t>
            </a:r>
            <a:endParaRPr b="1" sz="16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t/>
            </a:r>
            <a:endParaRPr b="1" sz="8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1600">
                <a:solidFill>
                  <a:srgbClr val="5C210D"/>
                </a:solidFill>
                <a:latin typeface="Rubik"/>
                <a:ea typeface="Rubik"/>
                <a:cs typeface="Rubik"/>
                <a:sym typeface="Rubik"/>
              </a:rPr>
              <a:t>Items currently checked out: </a:t>
            </a:r>
            <a:endParaRPr b="1" sz="16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1600">
                <a:solidFill>
                  <a:srgbClr val="5C210D"/>
                </a:solidFill>
                <a:latin typeface="Rubik"/>
                <a:ea typeface="Rubik"/>
                <a:cs typeface="Rubik"/>
                <a:sym typeface="Rubik"/>
              </a:rPr>
              <a:t>1573</a:t>
            </a:r>
            <a:endParaRPr b="1" sz="16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t/>
            </a:r>
            <a:endParaRPr b="1" sz="13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1400">
                <a:solidFill>
                  <a:srgbClr val="5C210D"/>
                </a:solidFill>
                <a:latin typeface="Rubik"/>
                <a:ea typeface="Rubik"/>
                <a:cs typeface="Rubik"/>
                <a:sym typeface="Rubik"/>
              </a:rPr>
              <a:t>New locations added for  a total of 14 mobile library sites across all of our counties</a:t>
            </a:r>
            <a:endParaRPr b="1" sz="14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t/>
            </a:r>
            <a:endParaRPr b="1" sz="14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rPr b="1" lang="en" sz="1400">
                <a:solidFill>
                  <a:srgbClr val="5C210D"/>
                </a:solidFill>
                <a:latin typeface="Rubik"/>
                <a:ea typeface="Rubik"/>
                <a:cs typeface="Rubik"/>
                <a:sym typeface="Rubik"/>
              </a:rPr>
              <a:t>Clarksville Resource Center is open and ready to go for use by Clarksville families </a:t>
            </a:r>
            <a:endParaRPr b="1" sz="1400">
              <a:solidFill>
                <a:srgbClr val="5C210D"/>
              </a:solidFill>
              <a:latin typeface="Rubik"/>
              <a:ea typeface="Rubik"/>
              <a:cs typeface="Rubik"/>
              <a:sym typeface="Rubik"/>
            </a:endParaRPr>
          </a:p>
          <a:p>
            <a:pPr indent="0" lvl="0" marL="0" rtl="0" algn="ctr">
              <a:lnSpc>
                <a:spcPct val="115000"/>
              </a:lnSpc>
              <a:spcBef>
                <a:spcPts val="0"/>
              </a:spcBef>
              <a:spcAft>
                <a:spcPts val="0"/>
              </a:spcAft>
              <a:buNone/>
            </a:pPr>
            <a:r>
              <a:t/>
            </a:r>
            <a:endParaRPr b="1" sz="1600">
              <a:solidFill>
                <a:srgbClr val="5C210D"/>
              </a:solidFill>
              <a:latin typeface="Rubik"/>
              <a:ea typeface="Rubik"/>
              <a:cs typeface="Rubik"/>
              <a:sym typeface="Rubik"/>
            </a:endParaRPr>
          </a:p>
        </p:txBody>
      </p:sp>
      <p:pic>
        <p:nvPicPr>
          <p:cNvPr id="186" name="Google Shape;186;p32"/>
          <p:cNvPicPr preferRelativeResize="0"/>
          <p:nvPr/>
        </p:nvPicPr>
        <p:blipFill rotWithShape="1">
          <a:blip r:embed="rId3">
            <a:alphaModFix/>
          </a:blip>
          <a:srcRect b="0" l="12578" r="19573" t="0"/>
          <a:stretch/>
        </p:blipFill>
        <p:spPr>
          <a:xfrm>
            <a:off x="261150" y="1941625"/>
            <a:ext cx="2707076" cy="1889626"/>
          </a:xfrm>
          <a:prstGeom prst="rect">
            <a:avLst/>
          </a:prstGeom>
          <a:noFill/>
          <a:ln>
            <a:noFill/>
          </a:ln>
        </p:spPr>
      </p:pic>
      <p:pic>
        <p:nvPicPr>
          <p:cNvPr id="187" name="Google Shape;187;p32"/>
          <p:cNvPicPr preferRelativeResize="0"/>
          <p:nvPr/>
        </p:nvPicPr>
        <p:blipFill>
          <a:blip r:embed="rId4">
            <a:alphaModFix/>
          </a:blip>
          <a:stretch>
            <a:fillRect/>
          </a:stretch>
        </p:blipFill>
        <p:spPr>
          <a:xfrm>
            <a:off x="7377175" y="81825"/>
            <a:ext cx="1601401" cy="16014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91" name="Shape 191"/>
        <p:cNvGrpSpPr/>
        <p:nvPr/>
      </p:nvGrpSpPr>
      <p:grpSpPr>
        <a:xfrm>
          <a:off x="0" y="0"/>
          <a:ext cx="0" cy="0"/>
          <a:chOff x="0" y="0"/>
          <a:chExt cx="0" cy="0"/>
        </a:xfrm>
      </p:grpSpPr>
      <p:pic>
        <p:nvPicPr>
          <p:cNvPr id="192" name="Google Shape;192;p33"/>
          <p:cNvPicPr preferRelativeResize="0"/>
          <p:nvPr/>
        </p:nvPicPr>
        <p:blipFill>
          <a:blip r:embed="rId3">
            <a:alphaModFix/>
          </a:blip>
          <a:stretch>
            <a:fillRect/>
          </a:stretch>
        </p:blipFill>
        <p:spPr>
          <a:xfrm>
            <a:off x="4931700" y="-850212"/>
            <a:ext cx="6306225" cy="8619525"/>
          </a:xfrm>
          <a:prstGeom prst="rect">
            <a:avLst/>
          </a:prstGeom>
          <a:noFill/>
          <a:ln>
            <a:noFill/>
          </a:ln>
        </p:spPr>
      </p:pic>
      <p:pic>
        <p:nvPicPr>
          <p:cNvPr id="193" name="Google Shape;193;p33"/>
          <p:cNvPicPr preferRelativeResize="0"/>
          <p:nvPr/>
        </p:nvPicPr>
        <p:blipFill rotWithShape="1">
          <a:blip r:embed="rId3">
            <a:alphaModFix/>
          </a:blip>
          <a:srcRect b="0" l="0" r="0" t="27436"/>
          <a:stretch/>
        </p:blipFill>
        <p:spPr>
          <a:xfrm rot="5400000">
            <a:off x="-2481937" y="642375"/>
            <a:ext cx="6306200" cy="6254426"/>
          </a:xfrm>
          <a:prstGeom prst="rect">
            <a:avLst/>
          </a:prstGeom>
          <a:noFill/>
          <a:ln>
            <a:noFill/>
          </a:ln>
        </p:spPr>
      </p:pic>
      <p:pic>
        <p:nvPicPr>
          <p:cNvPr id="194" name="Google Shape;194;p33"/>
          <p:cNvPicPr preferRelativeResize="0"/>
          <p:nvPr/>
        </p:nvPicPr>
        <p:blipFill rotWithShape="1">
          <a:blip r:embed="rId3">
            <a:alphaModFix/>
          </a:blip>
          <a:srcRect b="33594" l="5695" r="3896" t="30976"/>
          <a:stretch/>
        </p:blipFill>
        <p:spPr>
          <a:xfrm rot="-9964213">
            <a:off x="2188244" y="-1717570"/>
            <a:ext cx="5701237" cy="3053732"/>
          </a:xfrm>
          <a:prstGeom prst="rect">
            <a:avLst/>
          </a:prstGeom>
          <a:noFill/>
          <a:ln>
            <a:noFill/>
          </a:ln>
        </p:spPr>
      </p:pic>
      <p:sp>
        <p:nvSpPr>
          <p:cNvPr id="195" name="Google Shape;195;p33"/>
          <p:cNvSpPr txBox="1"/>
          <p:nvPr/>
        </p:nvSpPr>
        <p:spPr>
          <a:xfrm>
            <a:off x="834700" y="725825"/>
            <a:ext cx="75684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lt2"/>
                </a:solidFill>
                <a:latin typeface="Rubik"/>
                <a:ea typeface="Rubik"/>
                <a:cs typeface="Rubik"/>
                <a:sym typeface="Rubik"/>
              </a:rPr>
              <a:t>Since July 1, the </a:t>
            </a:r>
            <a:r>
              <a:rPr b="1" lang="en" sz="1900">
                <a:solidFill>
                  <a:schemeClr val="lt2"/>
                </a:solidFill>
                <a:latin typeface="Rubik"/>
                <a:ea typeface="Rubik"/>
                <a:cs typeface="Rubik"/>
                <a:sym typeface="Rubik"/>
              </a:rPr>
              <a:t>Ordering Team, Community Partners, and Library Services: </a:t>
            </a:r>
            <a:endParaRPr b="1" sz="1900">
              <a:solidFill>
                <a:schemeClr val="lt2"/>
              </a:solidFill>
              <a:latin typeface="Rubik"/>
              <a:ea typeface="Rubik"/>
              <a:cs typeface="Rubik"/>
              <a:sym typeface="Rubik"/>
            </a:endParaRPr>
          </a:p>
          <a:p>
            <a:pPr indent="0" lvl="0" marL="0" rtl="0" algn="l">
              <a:spcBef>
                <a:spcPts val="0"/>
              </a:spcBef>
              <a:spcAft>
                <a:spcPts val="0"/>
              </a:spcAft>
              <a:buNone/>
            </a:pPr>
            <a:r>
              <a:t/>
            </a:r>
            <a:endParaRPr sz="500">
              <a:solidFill>
                <a:schemeClr val="lt2"/>
              </a:solidFill>
              <a:latin typeface="Rubik"/>
              <a:ea typeface="Rubik"/>
              <a:cs typeface="Rubik"/>
              <a:sym typeface="Rubik"/>
            </a:endParaRPr>
          </a:p>
          <a:p>
            <a:pPr indent="-317500" lvl="0" marL="457200" rtl="0" algn="l">
              <a:spcBef>
                <a:spcPts val="0"/>
              </a:spcBef>
              <a:spcAft>
                <a:spcPts val="0"/>
              </a:spcAft>
              <a:buClr>
                <a:schemeClr val="accent4"/>
              </a:buClr>
              <a:buSzPts val="1400"/>
              <a:buFont typeface="Rubik"/>
              <a:buChar char="●"/>
            </a:pPr>
            <a:r>
              <a:rPr lang="en">
                <a:solidFill>
                  <a:schemeClr val="accent4"/>
                </a:solidFill>
                <a:latin typeface="Rubik"/>
                <a:ea typeface="Rubik"/>
                <a:cs typeface="Rubik"/>
                <a:sym typeface="Rubik"/>
              </a:rPr>
              <a:t>have implemented new software systems</a:t>
            </a:r>
            <a:endParaRPr>
              <a:solidFill>
                <a:schemeClr val="accent4"/>
              </a:solidFill>
              <a:latin typeface="Rubik"/>
              <a:ea typeface="Rubik"/>
              <a:cs typeface="Rubik"/>
              <a:sym typeface="Rubik"/>
            </a:endParaRPr>
          </a:p>
          <a:p>
            <a:pPr indent="-317500" lvl="0" marL="457200" rtl="0" algn="l">
              <a:spcBef>
                <a:spcPts val="0"/>
              </a:spcBef>
              <a:spcAft>
                <a:spcPts val="0"/>
              </a:spcAft>
              <a:buClr>
                <a:schemeClr val="accent4"/>
              </a:buClr>
              <a:buSzPts val="1400"/>
              <a:buFont typeface="Rubik"/>
              <a:buChar char="●"/>
            </a:pPr>
            <a:r>
              <a:rPr lang="en">
                <a:solidFill>
                  <a:schemeClr val="accent4"/>
                </a:solidFill>
                <a:latin typeface="Rubik"/>
                <a:ea typeface="Rubik"/>
                <a:cs typeface="Rubik"/>
                <a:sym typeface="Rubik"/>
              </a:rPr>
              <a:t>created new policies</a:t>
            </a:r>
            <a:endParaRPr>
              <a:solidFill>
                <a:schemeClr val="accent4"/>
              </a:solidFill>
              <a:latin typeface="Rubik"/>
              <a:ea typeface="Rubik"/>
              <a:cs typeface="Rubik"/>
              <a:sym typeface="Rubik"/>
            </a:endParaRPr>
          </a:p>
          <a:p>
            <a:pPr indent="-317500" lvl="0" marL="457200" rtl="0" algn="l">
              <a:spcBef>
                <a:spcPts val="0"/>
              </a:spcBef>
              <a:spcAft>
                <a:spcPts val="0"/>
              </a:spcAft>
              <a:buClr>
                <a:schemeClr val="accent4"/>
              </a:buClr>
              <a:buSzPts val="1400"/>
              <a:buFont typeface="Rubik"/>
              <a:buChar char="●"/>
            </a:pPr>
            <a:r>
              <a:rPr lang="en">
                <a:solidFill>
                  <a:schemeClr val="accent4"/>
                </a:solidFill>
                <a:latin typeface="Rubik"/>
                <a:ea typeface="Rubik"/>
                <a:cs typeface="Rubik"/>
                <a:sym typeface="Rubik"/>
              </a:rPr>
              <a:t>have new workflows </a:t>
            </a:r>
            <a:endParaRPr>
              <a:solidFill>
                <a:schemeClr val="accent4"/>
              </a:solidFill>
              <a:latin typeface="Rubik"/>
              <a:ea typeface="Rubik"/>
              <a:cs typeface="Rubik"/>
              <a:sym typeface="Rubik"/>
            </a:endParaRPr>
          </a:p>
          <a:p>
            <a:pPr indent="-317500" lvl="0" marL="457200" rtl="0" algn="l">
              <a:spcBef>
                <a:spcPts val="0"/>
              </a:spcBef>
              <a:spcAft>
                <a:spcPts val="0"/>
              </a:spcAft>
              <a:buClr>
                <a:schemeClr val="accent4"/>
              </a:buClr>
              <a:buSzPts val="1400"/>
              <a:buFont typeface="Rubik"/>
              <a:buChar char="●"/>
            </a:pPr>
            <a:r>
              <a:rPr lang="en">
                <a:solidFill>
                  <a:schemeClr val="accent4"/>
                </a:solidFill>
                <a:latin typeface="Rubik"/>
                <a:ea typeface="Rubik"/>
                <a:cs typeface="Rubik"/>
                <a:sym typeface="Rubik"/>
              </a:rPr>
              <a:t>trained new staff in an </a:t>
            </a:r>
            <a:r>
              <a:rPr lang="en">
                <a:solidFill>
                  <a:schemeClr val="accent4"/>
                </a:solidFill>
                <a:latin typeface="Rubik"/>
                <a:ea typeface="Rubik"/>
                <a:cs typeface="Rubik"/>
                <a:sym typeface="Rubik"/>
              </a:rPr>
              <a:t>extremely</a:t>
            </a:r>
            <a:r>
              <a:rPr lang="en">
                <a:solidFill>
                  <a:schemeClr val="accent4"/>
                </a:solidFill>
                <a:latin typeface="Rubik"/>
                <a:ea typeface="Rubik"/>
                <a:cs typeface="Rubik"/>
                <a:sym typeface="Rubik"/>
              </a:rPr>
              <a:t> short amount of time </a:t>
            </a:r>
            <a:endParaRPr>
              <a:solidFill>
                <a:schemeClr val="accent4"/>
              </a:solidFill>
              <a:latin typeface="Rubik"/>
              <a:ea typeface="Rubik"/>
              <a:cs typeface="Rubik"/>
              <a:sym typeface="Rubik"/>
            </a:endParaRPr>
          </a:p>
          <a:p>
            <a:pPr indent="0" lvl="0" marL="0" rtl="0" algn="l">
              <a:spcBef>
                <a:spcPts val="0"/>
              </a:spcBef>
              <a:spcAft>
                <a:spcPts val="0"/>
              </a:spcAft>
              <a:buNone/>
            </a:pPr>
            <a:r>
              <a:t/>
            </a:r>
            <a:endParaRPr>
              <a:solidFill>
                <a:schemeClr val="accent4"/>
              </a:solidFill>
              <a:latin typeface="Rubik"/>
              <a:ea typeface="Rubik"/>
              <a:cs typeface="Rubik"/>
              <a:sym typeface="Rubik"/>
            </a:endParaRPr>
          </a:p>
          <a:p>
            <a:pPr indent="0" lvl="0" marL="0" rtl="0" algn="l">
              <a:spcBef>
                <a:spcPts val="0"/>
              </a:spcBef>
              <a:spcAft>
                <a:spcPts val="0"/>
              </a:spcAft>
              <a:buNone/>
            </a:pPr>
            <a:r>
              <a:t/>
            </a:r>
            <a:endParaRPr>
              <a:solidFill>
                <a:schemeClr val="accent4"/>
              </a:solidFill>
              <a:latin typeface="Rubik"/>
              <a:ea typeface="Rubik"/>
              <a:cs typeface="Rubik"/>
              <a:sym typeface="Rubik"/>
            </a:endParaRPr>
          </a:p>
          <a:p>
            <a:pPr indent="0" lvl="0" marL="0" rtl="0" algn="l">
              <a:spcBef>
                <a:spcPts val="0"/>
              </a:spcBef>
              <a:spcAft>
                <a:spcPts val="0"/>
              </a:spcAft>
              <a:buNone/>
            </a:pPr>
            <a:r>
              <a:rPr lang="en">
                <a:solidFill>
                  <a:schemeClr val="accent4"/>
                </a:solidFill>
                <a:latin typeface="Rubik"/>
                <a:ea typeface="Rubik"/>
                <a:cs typeface="Rubik"/>
                <a:sym typeface="Rubik"/>
              </a:rPr>
              <a:t>We are incredibly proud of the instructional materials teams and the teachers, working together to make sure we're able to support our families in the way they deserve</a:t>
            </a:r>
            <a:endParaRPr>
              <a:solidFill>
                <a:schemeClr val="accent4"/>
              </a:solidFill>
              <a:latin typeface="Rubik"/>
              <a:ea typeface="Rubik"/>
              <a:cs typeface="Rubik"/>
              <a:sym typeface="Rubik"/>
            </a:endParaRPr>
          </a:p>
          <a:p>
            <a:pPr indent="0" lvl="0" marL="0" rtl="0" algn="l">
              <a:spcBef>
                <a:spcPts val="0"/>
              </a:spcBef>
              <a:spcAft>
                <a:spcPts val="0"/>
              </a:spcAft>
              <a:buNone/>
            </a:pPr>
            <a:r>
              <a:t/>
            </a:r>
            <a:endParaRPr>
              <a:solidFill>
                <a:schemeClr val="accent4"/>
              </a:solidFill>
              <a:latin typeface="Rubik"/>
              <a:ea typeface="Rubik"/>
              <a:cs typeface="Rubik"/>
              <a:sym typeface="Rubik"/>
            </a:endParaRPr>
          </a:p>
          <a:p>
            <a:pPr indent="0" lvl="0" marL="0" rtl="0" algn="l">
              <a:spcBef>
                <a:spcPts val="0"/>
              </a:spcBef>
              <a:spcAft>
                <a:spcPts val="0"/>
              </a:spcAft>
              <a:buNone/>
            </a:pPr>
            <a:r>
              <a:rPr lang="en">
                <a:solidFill>
                  <a:schemeClr val="accent4"/>
                </a:solidFill>
                <a:latin typeface="Rubik"/>
                <a:ea typeface="Rubik"/>
                <a:cs typeface="Rubik"/>
                <a:sym typeface="Rubik"/>
              </a:rPr>
              <a:t>We've been able to make changes to processes that were different from the way things had always been done which was a challenging transition, but ultimately it has resulted in faster turnaround times for orders and community partner onboarding while still allowing us to maintain a high level of care and service for everyone involved.  </a:t>
            </a:r>
            <a:endParaRPr sz="1700">
              <a:solidFill>
                <a:schemeClr val="accent4"/>
              </a:solidFill>
              <a:latin typeface="Rubik Medium"/>
              <a:ea typeface="Rubik Medium"/>
              <a:cs typeface="Rubik Medium"/>
              <a:sym typeface="Rubik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99" name="Shape 199"/>
        <p:cNvGrpSpPr/>
        <p:nvPr/>
      </p:nvGrpSpPr>
      <p:grpSpPr>
        <a:xfrm>
          <a:off x="0" y="0"/>
          <a:ext cx="0" cy="0"/>
          <a:chOff x="0" y="0"/>
          <a:chExt cx="0" cy="0"/>
        </a:xfrm>
      </p:grpSpPr>
      <p:pic>
        <p:nvPicPr>
          <p:cNvPr id="200" name="Google Shape;200;p34"/>
          <p:cNvPicPr preferRelativeResize="0"/>
          <p:nvPr/>
        </p:nvPicPr>
        <p:blipFill>
          <a:blip r:embed="rId3">
            <a:alphaModFix/>
          </a:blip>
          <a:stretch>
            <a:fillRect/>
          </a:stretch>
        </p:blipFill>
        <p:spPr>
          <a:xfrm>
            <a:off x="4931700" y="-850212"/>
            <a:ext cx="6306225" cy="8619525"/>
          </a:xfrm>
          <a:prstGeom prst="rect">
            <a:avLst/>
          </a:prstGeom>
          <a:noFill/>
          <a:ln>
            <a:noFill/>
          </a:ln>
        </p:spPr>
      </p:pic>
      <p:pic>
        <p:nvPicPr>
          <p:cNvPr id="201" name="Google Shape;201;p34"/>
          <p:cNvPicPr preferRelativeResize="0"/>
          <p:nvPr/>
        </p:nvPicPr>
        <p:blipFill rotWithShape="1">
          <a:blip r:embed="rId3">
            <a:alphaModFix/>
          </a:blip>
          <a:srcRect b="0" l="0" r="0" t="27436"/>
          <a:stretch/>
        </p:blipFill>
        <p:spPr>
          <a:xfrm rot="5400000">
            <a:off x="-2481937" y="718575"/>
            <a:ext cx="6306200" cy="6254426"/>
          </a:xfrm>
          <a:prstGeom prst="rect">
            <a:avLst/>
          </a:prstGeom>
          <a:noFill/>
          <a:ln>
            <a:noFill/>
          </a:ln>
        </p:spPr>
      </p:pic>
      <p:pic>
        <p:nvPicPr>
          <p:cNvPr id="202" name="Google Shape;202;p34"/>
          <p:cNvPicPr preferRelativeResize="0"/>
          <p:nvPr/>
        </p:nvPicPr>
        <p:blipFill rotWithShape="1">
          <a:blip r:embed="rId3">
            <a:alphaModFix/>
          </a:blip>
          <a:srcRect b="33594" l="5695" r="3896" t="30976"/>
          <a:stretch/>
        </p:blipFill>
        <p:spPr>
          <a:xfrm rot="-9964213">
            <a:off x="2188244" y="-1641370"/>
            <a:ext cx="5701237" cy="3053732"/>
          </a:xfrm>
          <a:prstGeom prst="rect">
            <a:avLst/>
          </a:prstGeom>
          <a:noFill/>
          <a:ln>
            <a:noFill/>
          </a:ln>
        </p:spPr>
      </p:pic>
      <p:sp>
        <p:nvSpPr>
          <p:cNvPr id="203" name="Google Shape;203;p34"/>
          <p:cNvSpPr txBox="1"/>
          <p:nvPr/>
        </p:nvSpPr>
        <p:spPr>
          <a:xfrm>
            <a:off x="1158750" y="616500"/>
            <a:ext cx="6826500" cy="796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3900">
                <a:solidFill>
                  <a:srgbClr val="EFEFE8"/>
                </a:solidFill>
                <a:latin typeface="Homemade Apple"/>
                <a:ea typeface="Homemade Apple"/>
                <a:cs typeface="Homemade Apple"/>
                <a:sym typeface="Homemade Apple"/>
              </a:rPr>
              <a:t>Growth of Our  Schools</a:t>
            </a:r>
            <a:endParaRPr b="1" sz="3900">
              <a:solidFill>
                <a:srgbClr val="EFEFE8"/>
              </a:solidFill>
              <a:latin typeface="Homemade Apple"/>
              <a:ea typeface="Homemade Apple"/>
              <a:cs typeface="Homemade Apple"/>
              <a:sym typeface="Homemade Apple"/>
            </a:endParaRPr>
          </a:p>
        </p:txBody>
      </p:sp>
      <p:graphicFrame>
        <p:nvGraphicFramePr>
          <p:cNvPr id="204" name="Google Shape;204;p34"/>
          <p:cNvGraphicFramePr/>
          <p:nvPr/>
        </p:nvGraphicFramePr>
        <p:xfrm>
          <a:off x="952500" y="1809750"/>
          <a:ext cx="3000000" cy="3000000"/>
        </p:xfrm>
        <a:graphic>
          <a:graphicData uri="http://schemas.openxmlformats.org/drawingml/2006/table">
            <a:tbl>
              <a:tblPr>
                <a:noFill/>
                <a:tableStyleId>{F6483680-A592-48C0-8D6D-618E45C8DFCF}</a:tableStyleId>
              </a:tblPr>
              <a:tblGrid>
                <a:gridCol w="1809750"/>
                <a:gridCol w="1809750"/>
                <a:gridCol w="1809750"/>
                <a:gridCol w="1809750"/>
              </a:tblGrid>
              <a:tr h="381000">
                <a:tc>
                  <a:txBody>
                    <a:bodyPr/>
                    <a:lstStyle/>
                    <a:p>
                      <a:pPr indent="0" lvl="0" marL="0" rtl="0" algn="ctr">
                        <a:spcBef>
                          <a:spcPts val="0"/>
                        </a:spcBef>
                        <a:spcAft>
                          <a:spcPts val="0"/>
                        </a:spcAft>
                        <a:buNone/>
                      </a:pPr>
                      <a:r>
                        <a:rPr b="1" lang="en">
                          <a:solidFill>
                            <a:srgbClr val="EFEFE8"/>
                          </a:solidFill>
                          <a:latin typeface="Rubik"/>
                          <a:ea typeface="Rubik"/>
                          <a:cs typeface="Rubik"/>
                          <a:sym typeface="Rubik"/>
                        </a:rPr>
                        <a:t>School</a:t>
                      </a:r>
                      <a:endParaRPr b="1">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EFEFE8"/>
                          </a:solidFill>
                          <a:latin typeface="Rubik"/>
                          <a:ea typeface="Rubik"/>
                          <a:cs typeface="Rubik"/>
                          <a:sym typeface="Rubik"/>
                        </a:rPr>
                        <a:t>Enrollment January 2021</a:t>
                      </a:r>
                      <a:endParaRPr b="1">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EFEFE8"/>
                          </a:solidFill>
                          <a:latin typeface="Rubik"/>
                          <a:ea typeface="Rubik"/>
                          <a:cs typeface="Rubik"/>
                          <a:sym typeface="Rubik"/>
                        </a:rPr>
                        <a:t>Enrollment January 2022</a:t>
                      </a:r>
                      <a:endParaRPr b="1">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EFEFE8"/>
                          </a:solidFill>
                          <a:latin typeface="Rubik"/>
                          <a:ea typeface="Rubik"/>
                          <a:cs typeface="Rubik"/>
                          <a:sym typeface="Rubik"/>
                        </a:rPr>
                        <a:t>Increase in Students</a:t>
                      </a:r>
                      <a:endParaRPr b="1">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a:solidFill>
                            <a:srgbClr val="EFEFE8"/>
                          </a:solidFill>
                          <a:latin typeface="Rubik"/>
                          <a:ea typeface="Rubik"/>
                          <a:cs typeface="Rubik"/>
                          <a:sym typeface="Rubik"/>
                        </a:rPr>
                        <a:t>Clarksville</a:t>
                      </a:r>
                      <a:endParaRPr b="1">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1172</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1585</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413 students</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a:solidFill>
                            <a:srgbClr val="EFEFE8"/>
                          </a:solidFill>
                          <a:latin typeface="Rubik"/>
                          <a:ea typeface="Rubik"/>
                          <a:cs typeface="Rubik"/>
                          <a:sym typeface="Rubik"/>
                        </a:rPr>
                        <a:t>Feather River</a:t>
                      </a:r>
                      <a:endParaRPr b="1">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1088</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1840</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752 students</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a:solidFill>
                            <a:srgbClr val="EFEFE8"/>
                          </a:solidFill>
                          <a:latin typeface="Rubik"/>
                          <a:ea typeface="Rubik"/>
                          <a:cs typeface="Rubik"/>
                          <a:sym typeface="Rubik"/>
                        </a:rPr>
                        <a:t>Lake View</a:t>
                      </a:r>
                      <a:endParaRPr b="1">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465</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645</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180 students</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a:solidFill>
                            <a:srgbClr val="EFEFE8"/>
                          </a:solidFill>
                          <a:latin typeface="Rubik"/>
                          <a:ea typeface="Rubik"/>
                          <a:cs typeface="Rubik"/>
                          <a:sym typeface="Rubik"/>
                        </a:rPr>
                        <a:t>Winship</a:t>
                      </a:r>
                      <a:endParaRPr b="1">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110</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302</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FEFE8"/>
                          </a:solidFill>
                          <a:latin typeface="Rubik"/>
                          <a:ea typeface="Rubik"/>
                          <a:cs typeface="Rubik"/>
                          <a:sym typeface="Rubik"/>
                        </a:rPr>
                        <a:t>192 students</a:t>
                      </a:r>
                      <a:endParaRPr>
                        <a:solidFill>
                          <a:srgbClr val="EFEFE8"/>
                        </a:solidFill>
                        <a:latin typeface="Rubik"/>
                        <a:ea typeface="Rubik"/>
                        <a:cs typeface="Rubik"/>
                        <a:sym typeface="Rubik"/>
                      </a:endParaRPr>
                    </a:p>
                  </a:txBody>
                  <a:tcPr marT="91425" marB="91425" marR="91425" marL="91425">
                    <a:lnL cap="flat" cmpd="sng" w="9525">
                      <a:solidFill>
                        <a:srgbClr val="EFEFE8"/>
                      </a:solidFill>
                      <a:prstDash val="solid"/>
                      <a:round/>
                      <a:headEnd len="sm" w="sm" type="none"/>
                      <a:tailEnd len="sm" w="sm" type="none"/>
                    </a:lnL>
                    <a:lnR cap="flat" cmpd="sng" w="9525">
                      <a:solidFill>
                        <a:srgbClr val="EFEFE8"/>
                      </a:solidFill>
                      <a:prstDash val="solid"/>
                      <a:round/>
                      <a:headEnd len="sm" w="sm" type="none"/>
                      <a:tailEnd len="sm" w="sm" type="none"/>
                    </a:lnR>
                    <a:lnT cap="flat" cmpd="sng" w="9525">
                      <a:solidFill>
                        <a:srgbClr val="EFEFE8"/>
                      </a:solidFill>
                      <a:prstDash val="solid"/>
                      <a:round/>
                      <a:headEnd len="sm" w="sm" type="none"/>
                      <a:tailEnd len="sm" w="sm" type="none"/>
                    </a:lnT>
                    <a:lnB cap="flat" cmpd="sng" w="9525">
                      <a:solidFill>
                        <a:srgbClr val="EFEFE8"/>
                      </a:solidFill>
                      <a:prstDash val="solid"/>
                      <a:round/>
                      <a:headEnd len="sm" w="sm" type="none"/>
                      <a:tailEnd len="sm" w="sm" type="none"/>
                    </a:lnB>
                  </a:tcPr>
                </a:tc>
              </a:tr>
            </a:tbl>
          </a:graphicData>
        </a:graphic>
      </p:graphicFrame>
      <p:sp>
        <p:nvSpPr>
          <p:cNvPr id="205" name="Google Shape;205;p34"/>
          <p:cNvSpPr txBox="1"/>
          <p:nvPr/>
        </p:nvSpPr>
        <p:spPr>
          <a:xfrm>
            <a:off x="930900" y="4072400"/>
            <a:ext cx="73143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EFEFE8"/>
                </a:solidFill>
                <a:latin typeface="Rubik Medium"/>
                <a:ea typeface="Rubik Medium"/>
                <a:cs typeface="Rubik Medium"/>
                <a:sym typeface="Rubik Medium"/>
              </a:rPr>
              <a:t>Total Increase of Students between the 4 Schools from 20-21 to 21-22: </a:t>
            </a:r>
            <a:endParaRPr sz="1600">
              <a:solidFill>
                <a:srgbClr val="EFEFE8"/>
              </a:solidFill>
              <a:latin typeface="Rubik Medium"/>
              <a:ea typeface="Rubik Medium"/>
              <a:cs typeface="Rubik Medium"/>
              <a:sym typeface="Rubik Medium"/>
            </a:endParaRPr>
          </a:p>
          <a:p>
            <a:pPr indent="0" lvl="0" marL="0" rtl="0" algn="ctr">
              <a:spcBef>
                <a:spcPts val="0"/>
              </a:spcBef>
              <a:spcAft>
                <a:spcPts val="0"/>
              </a:spcAft>
              <a:buNone/>
            </a:pPr>
            <a:r>
              <a:rPr b="1" lang="en" sz="2500">
                <a:solidFill>
                  <a:srgbClr val="EFEFE8"/>
                </a:solidFill>
                <a:latin typeface="Rubik"/>
                <a:ea typeface="Rubik"/>
                <a:cs typeface="Rubik"/>
                <a:sym typeface="Rubik"/>
              </a:rPr>
              <a:t>1537</a:t>
            </a:r>
            <a:endParaRPr b="1" sz="2500">
              <a:solidFill>
                <a:srgbClr val="EFEFE8"/>
              </a:solidFill>
              <a:latin typeface="Rubik"/>
              <a:ea typeface="Rubik"/>
              <a:cs typeface="Rubik"/>
              <a:sym typeface="Rubi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5"/>
          <p:cNvSpPr txBox="1"/>
          <p:nvPr>
            <p:ph type="title"/>
          </p:nvPr>
        </p:nvSpPr>
        <p:spPr>
          <a:xfrm>
            <a:off x="1186050" y="512700"/>
            <a:ext cx="6771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Homemade Apple"/>
                <a:ea typeface="Homemade Apple"/>
                <a:cs typeface="Homemade Apple"/>
                <a:sym typeface="Homemade Apple"/>
              </a:rPr>
              <a:t>Current  Sub Groups Numbers</a:t>
            </a:r>
            <a:endParaRPr b="1" sz="3000">
              <a:latin typeface="Homemade Apple"/>
              <a:ea typeface="Homemade Apple"/>
              <a:cs typeface="Homemade Apple"/>
              <a:sym typeface="Homemade Apple"/>
            </a:endParaRPr>
          </a:p>
        </p:txBody>
      </p:sp>
      <p:graphicFrame>
        <p:nvGraphicFramePr>
          <p:cNvPr id="211" name="Google Shape;211;p35"/>
          <p:cNvGraphicFramePr/>
          <p:nvPr/>
        </p:nvGraphicFramePr>
        <p:xfrm>
          <a:off x="1231113" y="1424075"/>
          <a:ext cx="3000000" cy="3000000"/>
        </p:xfrm>
        <a:graphic>
          <a:graphicData uri="http://schemas.openxmlformats.org/drawingml/2006/table">
            <a:tbl>
              <a:tblPr>
                <a:solidFill>
                  <a:srgbClr val="FFFFFF"/>
                </a:solidFill>
                <a:tableStyleId>{DF4AE9FC-59DA-440D-A549-4E035CF6E976}</a:tableStyleId>
              </a:tblPr>
              <a:tblGrid>
                <a:gridCol w="2016250"/>
                <a:gridCol w="1207375"/>
                <a:gridCol w="1207375"/>
                <a:gridCol w="1147575"/>
                <a:gridCol w="1103200"/>
              </a:tblGrid>
              <a:tr h="586400">
                <a:tc>
                  <a:txBody>
                    <a:bodyPr/>
                    <a:lstStyle/>
                    <a:p>
                      <a:pPr indent="0" lvl="0" marL="0" rtl="0" algn="l">
                        <a:lnSpc>
                          <a:spcPct val="115000"/>
                        </a:lnSpc>
                        <a:spcBef>
                          <a:spcPts val="0"/>
                        </a:spcBef>
                        <a:spcAft>
                          <a:spcPts val="0"/>
                        </a:spcAft>
                        <a:buNone/>
                      </a:pPr>
                      <a:r>
                        <a:rPr lang="en" sz="1100">
                          <a:latin typeface="Rubik"/>
                          <a:ea typeface="Rubik"/>
                          <a:cs typeface="Rubik"/>
                          <a:sym typeface="Rubik"/>
                        </a:rPr>
                        <a:t> </a:t>
                      </a:r>
                      <a:endParaRPr sz="11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dk2"/>
                    </a:solidFill>
                  </a:tcPr>
                </a:tc>
                <a:tc>
                  <a:txBody>
                    <a:bodyPr/>
                    <a:lstStyle/>
                    <a:p>
                      <a:pPr indent="0" lvl="0" marL="0" rtl="0" algn="ctr">
                        <a:lnSpc>
                          <a:spcPct val="115000"/>
                        </a:lnSpc>
                        <a:spcBef>
                          <a:spcPts val="0"/>
                        </a:spcBef>
                        <a:spcAft>
                          <a:spcPts val="0"/>
                        </a:spcAft>
                        <a:buNone/>
                      </a:pPr>
                      <a:r>
                        <a:rPr b="1" lang="en" sz="1100">
                          <a:latin typeface="Rubik"/>
                          <a:ea typeface="Rubik"/>
                          <a:cs typeface="Rubik"/>
                          <a:sym typeface="Rubik"/>
                        </a:rPr>
                        <a:t>High School</a:t>
                      </a:r>
                      <a:endParaRPr b="1" sz="11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b="1" lang="en" sz="1100">
                          <a:latin typeface="Rubik"/>
                          <a:ea typeface="Rubik"/>
                          <a:cs typeface="Rubik"/>
                          <a:sym typeface="Rubik"/>
                        </a:rPr>
                        <a:t>English Learners</a:t>
                      </a:r>
                      <a:endParaRPr b="1" sz="11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b="1" lang="en" sz="1100">
                          <a:latin typeface="Rubik"/>
                          <a:ea typeface="Rubik"/>
                          <a:cs typeface="Rubik"/>
                          <a:sym typeface="Rubik"/>
                        </a:rPr>
                        <a:t>Special Ed.</a:t>
                      </a:r>
                      <a:endParaRPr b="1" sz="11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b="1" lang="en" sz="1100">
                          <a:latin typeface="Rubik"/>
                          <a:ea typeface="Rubik"/>
                          <a:cs typeface="Rubik"/>
                          <a:sym typeface="Rubik"/>
                        </a:rPr>
                        <a:t>Homeless/</a:t>
                      </a:r>
                      <a:endParaRPr b="1" sz="1100">
                        <a:latin typeface="Rubik"/>
                        <a:ea typeface="Rubik"/>
                        <a:cs typeface="Rubik"/>
                        <a:sym typeface="Rubik"/>
                      </a:endParaRPr>
                    </a:p>
                    <a:p>
                      <a:pPr indent="0" lvl="0" marL="0" rtl="0" algn="ctr">
                        <a:lnSpc>
                          <a:spcPct val="115000"/>
                        </a:lnSpc>
                        <a:spcBef>
                          <a:spcPts val="0"/>
                        </a:spcBef>
                        <a:spcAft>
                          <a:spcPts val="0"/>
                        </a:spcAft>
                        <a:buNone/>
                      </a:pPr>
                      <a:r>
                        <a:rPr b="1" lang="en" sz="1100">
                          <a:latin typeface="Rubik"/>
                          <a:ea typeface="Rubik"/>
                          <a:cs typeface="Rubik"/>
                          <a:sym typeface="Rubik"/>
                        </a:rPr>
                        <a:t>Foster Youth</a:t>
                      </a:r>
                      <a:endParaRPr b="1" sz="11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3"/>
                    </a:solidFill>
                  </a:tcPr>
                </a:tc>
              </a:tr>
              <a:tr h="314325">
                <a:tc>
                  <a:txBody>
                    <a:bodyPr/>
                    <a:lstStyle/>
                    <a:p>
                      <a:pPr indent="0" lvl="0" marL="0" rtl="0" algn="l">
                        <a:lnSpc>
                          <a:spcPct val="115000"/>
                        </a:lnSpc>
                        <a:spcBef>
                          <a:spcPts val="0"/>
                        </a:spcBef>
                        <a:spcAft>
                          <a:spcPts val="0"/>
                        </a:spcAft>
                        <a:buNone/>
                      </a:pPr>
                      <a:r>
                        <a:rPr b="1" lang="en" sz="1200">
                          <a:latin typeface="Rubik"/>
                          <a:ea typeface="Rubik"/>
                          <a:cs typeface="Rubik"/>
                          <a:sym typeface="Rubik"/>
                        </a:rPr>
                        <a:t>Feather River Charter School</a:t>
                      </a:r>
                      <a:endParaRPr b="1" sz="12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21% (380)</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6% (114)</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10% (189)</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1.2% (23)</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r>
              <a:tr h="180975">
                <a:tc>
                  <a:txBody>
                    <a:bodyPr/>
                    <a:lstStyle/>
                    <a:p>
                      <a:pPr indent="0" lvl="0" marL="0" rtl="0" algn="l">
                        <a:lnSpc>
                          <a:spcPct val="115000"/>
                        </a:lnSpc>
                        <a:spcBef>
                          <a:spcPts val="0"/>
                        </a:spcBef>
                        <a:spcAft>
                          <a:spcPts val="0"/>
                        </a:spcAft>
                        <a:buNone/>
                      </a:pPr>
                      <a:r>
                        <a:rPr b="1" lang="en" sz="1200">
                          <a:latin typeface="Rubik"/>
                          <a:ea typeface="Rubik"/>
                          <a:cs typeface="Rubik"/>
                          <a:sym typeface="Rubik"/>
                        </a:rPr>
                        <a:t>Clarksville Charter School</a:t>
                      </a:r>
                      <a:endParaRPr b="1" sz="12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dk2"/>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18% (282)</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1.8% (30)</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9.6% (162)</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1.5% (26)</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r>
              <a:tr h="180975">
                <a:tc>
                  <a:txBody>
                    <a:bodyPr/>
                    <a:lstStyle/>
                    <a:p>
                      <a:pPr indent="0" lvl="0" marL="0" rtl="0" algn="l">
                        <a:lnSpc>
                          <a:spcPct val="115000"/>
                        </a:lnSpc>
                        <a:spcBef>
                          <a:spcPts val="0"/>
                        </a:spcBef>
                        <a:spcAft>
                          <a:spcPts val="0"/>
                        </a:spcAft>
                        <a:buNone/>
                      </a:pPr>
                      <a:r>
                        <a:rPr b="1" lang="en" sz="1200">
                          <a:latin typeface="Rubik"/>
                          <a:ea typeface="Rubik"/>
                          <a:cs typeface="Rubik"/>
                          <a:sym typeface="Rubik"/>
                        </a:rPr>
                        <a:t>Winship Community School</a:t>
                      </a:r>
                      <a:endParaRPr b="1" sz="12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0</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11.4% (34)</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5.7% (17)</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1.3% (4)</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r>
              <a:tr h="180975">
                <a:tc>
                  <a:txBody>
                    <a:bodyPr/>
                    <a:lstStyle/>
                    <a:p>
                      <a:pPr indent="0" lvl="0" marL="0" rtl="0" algn="l">
                        <a:lnSpc>
                          <a:spcPct val="115000"/>
                        </a:lnSpc>
                        <a:spcBef>
                          <a:spcPts val="0"/>
                        </a:spcBef>
                        <a:spcAft>
                          <a:spcPts val="0"/>
                        </a:spcAft>
                        <a:buNone/>
                      </a:pPr>
                      <a:r>
                        <a:rPr b="1" lang="en" sz="1200">
                          <a:latin typeface="Rubik"/>
                          <a:ea typeface="Rubik"/>
                          <a:cs typeface="Rubik"/>
                          <a:sym typeface="Rubik"/>
                        </a:rPr>
                        <a:t>Lake View Charter School</a:t>
                      </a:r>
                      <a:endParaRPr b="1" sz="12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12% (74)</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0.6% (4)</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7.9% (53)</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1.3% (9)</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r>
              <a:tr h="180975">
                <a:tc>
                  <a:txBody>
                    <a:bodyPr/>
                    <a:lstStyle/>
                    <a:p>
                      <a:pPr indent="0" lvl="0" marL="0" rtl="0" algn="l">
                        <a:lnSpc>
                          <a:spcPct val="115000"/>
                        </a:lnSpc>
                        <a:spcBef>
                          <a:spcPts val="0"/>
                        </a:spcBef>
                        <a:spcAft>
                          <a:spcPts val="0"/>
                        </a:spcAft>
                        <a:buNone/>
                      </a:pPr>
                      <a:r>
                        <a:rPr b="1" lang="en" sz="1200">
                          <a:latin typeface="Rubik"/>
                          <a:ea typeface="Rubik"/>
                          <a:cs typeface="Rubik"/>
                          <a:sym typeface="Rubik"/>
                        </a:rPr>
                        <a:t>Totals</a:t>
                      </a:r>
                      <a:endParaRPr b="1" sz="1200">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736</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182</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421</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c>
                  <a:txBody>
                    <a:bodyPr/>
                    <a:lstStyle/>
                    <a:p>
                      <a:pPr indent="0" lvl="0" marL="0" rtl="0" algn="ctr">
                        <a:lnSpc>
                          <a:spcPct val="115000"/>
                        </a:lnSpc>
                        <a:spcBef>
                          <a:spcPts val="0"/>
                        </a:spcBef>
                        <a:spcAft>
                          <a:spcPts val="0"/>
                        </a:spcAft>
                        <a:buNone/>
                      </a:pPr>
                      <a:r>
                        <a:rPr lang="en">
                          <a:latin typeface="Rubik"/>
                          <a:ea typeface="Rubik"/>
                          <a:cs typeface="Rubik"/>
                          <a:sym typeface="Rubik"/>
                        </a:rPr>
                        <a:t>62</a:t>
                      </a:r>
                      <a:endParaRPr>
                        <a:latin typeface="Rubik"/>
                        <a:ea typeface="Rubik"/>
                        <a:cs typeface="Rubik"/>
                        <a:sym typeface="Rubik"/>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chemeClr val="accent4"/>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6"/>
          <p:cNvSpPr txBox="1"/>
          <p:nvPr/>
        </p:nvSpPr>
        <p:spPr>
          <a:xfrm>
            <a:off x="905600" y="3381825"/>
            <a:ext cx="3000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solidFill>
                <a:schemeClr val="lt2"/>
              </a:solidFill>
              <a:latin typeface="Rubik Medium"/>
              <a:ea typeface="Rubik Medium"/>
              <a:cs typeface="Rubik Medium"/>
              <a:sym typeface="Rubik Medium"/>
            </a:endParaRPr>
          </a:p>
        </p:txBody>
      </p:sp>
      <p:pic>
        <p:nvPicPr>
          <p:cNvPr id="217" name="Google Shape;217;p36"/>
          <p:cNvPicPr preferRelativeResize="0"/>
          <p:nvPr/>
        </p:nvPicPr>
        <p:blipFill rotWithShape="1">
          <a:blip r:embed="rId3">
            <a:alphaModFix/>
          </a:blip>
          <a:srcRect b="2746" l="6473" r="15444" t="8929"/>
          <a:stretch/>
        </p:blipFill>
        <p:spPr>
          <a:xfrm>
            <a:off x="2053000" y="1822525"/>
            <a:ext cx="2380000" cy="2019050"/>
          </a:xfrm>
          <a:prstGeom prst="rect">
            <a:avLst/>
          </a:prstGeom>
          <a:noFill/>
          <a:ln>
            <a:noFill/>
          </a:ln>
        </p:spPr>
      </p:pic>
      <p:sp>
        <p:nvSpPr>
          <p:cNvPr id="218" name="Google Shape;218;p36"/>
          <p:cNvSpPr txBox="1"/>
          <p:nvPr/>
        </p:nvSpPr>
        <p:spPr>
          <a:xfrm>
            <a:off x="744500" y="383525"/>
            <a:ext cx="31611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500">
                <a:solidFill>
                  <a:schemeClr val="dk1"/>
                </a:solidFill>
                <a:latin typeface="Homemade Apple"/>
                <a:ea typeface="Homemade Apple"/>
                <a:cs typeface="Homemade Apple"/>
                <a:sym typeface="Homemade Apple"/>
              </a:rPr>
              <a:t>Staffing</a:t>
            </a:r>
            <a:endParaRPr b="1" sz="3500">
              <a:solidFill>
                <a:schemeClr val="dk1"/>
              </a:solidFill>
              <a:latin typeface="Homemade Apple"/>
              <a:ea typeface="Homemade Apple"/>
              <a:cs typeface="Homemade Apple"/>
              <a:sym typeface="Homemade Apple"/>
            </a:endParaRPr>
          </a:p>
        </p:txBody>
      </p:sp>
      <p:graphicFrame>
        <p:nvGraphicFramePr>
          <p:cNvPr id="219" name="Google Shape;219;p36"/>
          <p:cNvGraphicFramePr/>
          <p:nvPr/>
        </p:nvGraphicFramePr>
        <p:xfrm>
          <a:off x="5079675" y="941500"/>
          <a:ext cx="3000000" cy="3000000"/>
        </p:xfrm>
        <a:graphic>
          <a:graphicData uri="http://schemas.openxmlformats.org/drawingml/2006/table">
            <a:tbl>
              <a:tblPr>
                <a:noFill/>
                <a:tableStyleId>{F6483680-A592-48C0-8D6D-618E45C8DFCF}</a:tableStyleId>
              </a:tblPr>
              <a:tblGrid>
                <a:gridCol w="1783750"/>
                <a:gridCol w="1925725"/>
              </a:tblGrid>
              <a:tr h="381000">
                <a:tc>
                  <a:txBody>
                    <a:bodyPr/>
                    <a:lstStyle/>
                    <a:p>
                      <a:pPr indent="0" lvl="0" marL="0" rtl="0" algn="ctr">
                        <a:spcBef>
                          <a:spcPts val="0"/>
                        </a:spcBef>
                        <a:spcAft>
                          <a:spcPts val="0"/>
                        </a:spcAft>
                        <a:buNone/>
                      </a:pPr>
                      <a:r>
                        <a:rPr b="1" lang="en">
                          <a:solidFill>
                            <a:srgbClr val="EFEFE8"/>
                          </a:solidFill>
                          <a:latin typeface="Rubik"/>
                          <a:ea typeface="Rubik"/>
                          <a:cs typeface="Rubik"/>
                          <a:sym typeface="Rubik"/>
                        </a:rPr>
                        <a:t>School</a:t>
                      </a:r>
                      <a:endParaRPr b="1">
                        <a:solidFill>
                          <a:srgbClr val="EFEFE8"/>
                        </a:solidFill>
                        <a:latin typeface="Rubik"/>
                        <a:ea typeface="Rubik"/>
                        <a:cs typeface="Rubik"/>
                        <a:sym typeface="Rubik"/>
                      </a:endParaRPr>
                    </a:p>
                  </a:txBody>
                  <a:tcPr marT="91425" marB="91425" marR="91425" marL="91425"/>
                </a:tc>
                <a:tc>
                  <a:txBody>
                    <a:bodyPr/>
                    <a:lstStyle/>
                    <a:p>
                      <a:pPr indent="0" lvl="0" marL="0" rtl="0" algn="ctr">
                        <a:spcBef>
                          <a:spcPts val="0"/>
                        </a:spcBef>
                        <a:spcAft>
                          <a:spcPts val="0"/>
                        </a:spcAft>
                        <a:buNone/>
                      </a:pPr>
                      <a:r>
                        <a:rPr b="1" lang="en">
                          <a:solidFill>
                            <a:srgbClr val="EFEFE8"/>
                          </a:solidFill>
                          <a:latin typeface="Rubik"/>
                          <a:ea typeface="Rubik"/>
                          <a:cs typeface="Rubik"/>
                          <a:sym typeface="Rubik"/>
                        </a:rPr>
                        <a:t>Staff Members</a:t>
                      </a:r>
                      <a:endParaRPr b="1">
                        <a:solidFill>
                          <a:srgbClr val="EFEFE8"/>
                        </a:solidFill>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lang="en" sz="1300">
                          <a:solidFill>
                            <a:srgbClr val="EFEFE8"/>
                          </a:solidFill>
                          <a:latin typeface="Rubik"/>
                          <a:ea typeface="Rubik"/>
                          <a:cs typeface="Rubik"/>
                          <a:sym typeface="Rubik"/>
                        </a:rPr>
                        <a:t>Feather River</a:t>
                      </a:r>
                      <a:endParaRPr sz="1300">
                        <a:solidFill>
                          <a:srgbClr val="EFEFE8"/>
                        </a:solidFill>
                        <a:latin typeface="Rubik"/>
                        <a:ea typeface="Rubik"/>
                        <a:cs typeface="Rubik"/>
                        <a:sym typeface="Rubik"/>
                      </a:endParaRPr>
                    </a:p>
                  </a:txBody>
                  <a:tcPr marT="91425" marB="91425" marR="91425" marL="91425"/>
                </a:tc>
                <a:tc>
                  <a:txBody>
                    <a:bodyPr/>
                    <a:lstStyle/>
                    <a:p>
                      <a:pPr indent="0" lvl="0" marL="0" rtl="0" algn="ctr">
                        <a:spcBef>
                          <a:spcPts val="0"/>
                        </a:spcBef>
                        <a:spcAft>
                          <a:spcPts val="0"/>
                        </a:spcAft>
                        <a:buNone/>
                      </a:pPr>
                      <a:r>
                        <a:rPr lang="en" sz="1300">
                          <a:solidFill>
                            <a:srgbClr val="EFEFE8"/>
                          </a:solidFill>
                          <a:latin typeface="Rubik"/>
                          <a:ea typeface="Rubik"/>
                          <a:cs typeface="Rubik"/>
                          <a:sym typeface="Rubik"/>
                        </a:rPr>
                        <a:t>97</a:t>
                      </a:r>
                      <a:endParaRPr sz="1300">
                        <a:solidFill>
                          <a:srgbClr val="EFEFE8"/>
                        </a:solidFill>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lang="en" sz="1300">
                          <a:solidFill>
                            <a:srgbClr val="EFEFE8"/>
                          </a:solidFill>
                          <a:latin typeface="Rubik"/>
                          <a:ea typeface="Rubik"/>
                          <a:cs typeface="Rubik"/>
                          <a:sym typeface="Rubik"/>
                        </a:rPr>
                        <a:t>Clarksville</a:t>
                      </a:r>
                      <a:endParaRPr sz="1300">
                        <a:solidFill>
                          <a:srgbClr val="EFEFE8"/>
                        </a:solidFill>
                        <a:latin typeface="Rubik"/>
                        <a:ea typeface="Rubik"/>
                        <a:cs typeface="Rubik"/>
                        <a:sym typeface="Rubik"/>
                      </a:endParaRPr>
                    </a:p>
                  </a:txBody>
                  <a:tcPr marT="91425" marB="91425" marR="91425" marL="91425"/>
                </a:tc>
                <a:tc>
                  <a:txBody>
                    <a:bodyPr/>
                    <a:lstStyle/>
                    <a:p>
                      <a:pPr indent="0" lvl="0" marL="0" rtl="0" algn="ctr">
                        <a:spcBef>
                          <a:spcPts val="0"/>
                        </a:spcBef>
                        <a:spcAft>
                          <a:spcPts val="0"/>
                        </a:spcAft>
                        <a:buNone/>
                      </a:pPr>
                      <a:r>
                        <a:rPr lang="en" sz="1300">
                          <a:solidFill>
                            <a:srgbClr val="EFEFE8"/>
                          </a:solidFill>
                          <a:latin typeface="Rubik"/>
                          <a:ea typeface="Rubik"/>
                          <a:cs typeface="Rubik"/>
                          <a:sym typeface="Rubik"/>
                        </a:rPr>
                        <a:t>87</a:t>
                      </a:r>
                      <a:endParaRPr sz="1300">
                        <a:solidFill>
                          <a:srgbClr val="EFEFE8"/>
                        </a:solidFill>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lang="en" sz="1300">
                          <a:solidFill>
                            <a:srgbClr val="EFEFE8"/>
                          </a:solidFill>
                          <a:latin typeface="Rubik"/>
                          <a:ea typeface="Rubik"/>
                          <a:cs typeface="Rubik"/>
                          <a:sym typeface="Rubik"/>
                        </a:rPr>
                        <a:t>Lake View </a:t>
                      </a:r>
                      <a:endParaRPr sz="1300">
                        <a:solidFill>
                          <a:srgbClr val="EFEFE8"/>
                        </a:solidFill>
                        <a:latin typeface="Rubik"/>
                        <a:ea typeface="Rubik"/>
                        <a:cs typeface="Rubik"/>
                        <a:sym typeface="Rubik"/>
                      </a:endParaRPr>
                    </a:p>
                  </a:txBody>
                  <a:tcPr marT="91425" marB="91425" marR="91425" marL="91425"/>
                </a:tc>
                <a:tc>
                  <a:txBody>
                    <a:bodyPr/>
                    <a:lstStyle/>
                    <a:p>
                      <a:pPr indent="0" lvl="0" marL="0" rtl="0" algn="ctr">
                        <a:spcBef>
                          <a:spcPts val="0"/>
                        </a:spcBef>
                        <a:spcAft>
                          <a:spcPts val="0"/>
                        </a:spcAft>
                        <a:buNone/>
                      </a:pPr>
                      <a:r>
                        <a:rPr lang="en" sz="1300">
                          <a:solidFill>
                            <a:srgbClr val="EFEFE8"/>
                          </a:solidFill>
                          <a:latin typeface="Rubik"/>
                          <a:ea typeface="Rubik"/>
                          <a:cs typeface="Rubik"/>
                          <a:sym typeface="Rubik"/>
                        </a:rPr>
                        <a:t>39</a:t>
                      </a:r>
                      <a:endParaRPr sz="1300">
                        <a:solidFill>
                          <a:srgbClr val="EFEFE8"/>
                        </a:solidFill>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lang="en" sz="1300">
                          <a:solidFill>
                            <a:srgbClr val="EFEFE8"/>
                          </a:solidFill>
                          <a:latin typeface="Rubik"/>
                          <a:ea typeface="Rubik"/>
                          <a:cs typeface="Rubik"/>
                          <a:sym typeface="Rubik"/>
                        </a:rPr>
                        <a:t>Winship</a:t>
                      </a:r>
                      <a:endParaRPr sz="1300">
                        <a:solidFill>
                          <a:srgbClr val="EFEFE8"/>
                        </a:solidFill>
                        <a:latin typeface="Rubik"/>
                        <a:ea typeface="Rubik"/>
                        <a:cs typeface="Rubik"/>
                        <a:sym typeface="Rubik"/>
                      </a:endParaRPr>
                    </a:p>
                  </a:txBody>
                  <a:tcPr marT="91425" marB="91425" marR="91425" marL="91425"/>
                </a:tc>
                <a:tc>
                  <a:txBody>
                    <a:bodyPr/>
                    <a:lstStyle/>
                    <a:p>
                      <a:pPr indent="0" lvl="0" marL="0" rtl="0" algn="ctr">
                        <a:spcBef>
                          <a:spcPts val="0"/>
                        </a:spcBef>
                        <a:spcAft>
                          <a:spcPts val="0"/>
                        </a:spcAft>
                        <a:buNone/>
                      </a:pPr>
                      <a:r>
                        <a:rPr lang="en" sz="1300">
                          <a:solidFill>
                            <a:srgbClr val="EFEFE8"/>
                          </a:solidFill>
                          <a:latin typeface="Rubik"/>
                          <a:ea typeface="Rubik"/>
                          <a:cs typeface="Rubik"/>
                          <a:sym typeface="Rubik"/>
                        </a:rPr>
                        <a:t>17</a:t>
                      </a:r>
                      <a:endParaRPr sz="1300">
                        <a:solidFill>
                          <a:srgbClr val="EFEFE8"/>
                        </a:solidFill>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lang="en" sz="1300">
                          <a:solidFill>
                            <a:srgbClr val="EFEFE8"/>
                          </a:solidFill>
                          <a:latin typeface="Rubik"/>
                          <a:ea typeface="Rubik"/>
                          <a:cs typeface="Rubik"/>
                          <a:sym typeface="Rubik"/>
                        </a:rPr>
                        <a:t>Total Schools</a:t>
                      </a:r>
                      <a:endParaRPr sz="1300">
                        <a:solidFill>
                          <a:srgbClr val="EFEFE8"/>
                        </a:solidFill>
                        <a:latin typeface="Rubik"/>
                        <a:ea typeface="Rubik"/>
                        <a:cs typeface="Rubik"/>
                        <a:sym typeface="Rubik"/>
                      </a:endParaRPr>
                    </a:p>
                  </a:txBody>
                  <a:tcPr marT="91425" marB="91425" marR="91425" marL="91425"/>
                </a:tc>
                <a:tc>
                  <a:txBody>
                    <a:bodyPr/>
                    <a:lstStyle/>
                    <a:p>
                      <a:pPr indent="0" lvl="0" marL="0" rtl="0" algn="ctr">
                        <a:spcBef>
                          <a:spcPts val="0"/>
                        </a:spcBef>
                        <a:spcAft>
                          <a:spcPts val="0"/>
                        </a:spcAft>
                        <a:buNone/>
                      </a:pPr>
                      <a:r>
                        <a:rPr lang="en" sz="1300">
                          <a:solidFill>
                            <a:srgbClr val="EFEFE8"/>
                          </a:solidFill>
                          <a:latin typeface="Rubik"/>
                          <a:ea typeface="Rubik"/>
                          <a:cs typeface="Rubik"/>
                          <a:sym typeface="Rubik"/>
                        </a:rPr>
                        <a:t>240</a:t>
                      </a:r>
                      <a:endParaRPr sz="1300">
                        <a:solidFill>
                          <a:srgbClr val="EFEFE8"/>
                        </a:solidFill>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lang="en" sz="1300">
                          <a:solidFill>
                            <a:srgbClr val="EFEFE8"/>
                          </a:solidFill>
                          <a:latin typeface="Rubik"/>
                          <a:ea typeface="Rubik"/>
                          <a:cs typeface="Rubik"/>
                          <a:sym typeface="Rubik"/>
                        </a:rPr>
                        <a:t>CSO</a:t>
                      </a:r>
                      <a:endParaRPr sz="1300">
                        <a:solidFill>
                          <a:srgbClr val="EFEFE8"/>
                        </a:solidFill>
                        <a:latin typeface="Rubik"/>
                        <a:ea typeface="Rubik"/>
                        <a:cs typeface="Rubik"/>
                        <a:sym typeface="Rubik"/>
                      </a:endParaRPr>
                    </a:p>
                  </a:txBody>
                  <a:tcPr marT="91425" marB="91425" marR="91425" marL="91425"/>
                </a:tc>
                <a:tc>
                  <a:txBody>
                    <a:bodyPr/>
                    <a:lstStyle/>
                    <a:p>
                      <a:pPr indent="0" lvl="0" marL="0" rtl="0" algn="ctr">
                        <a:spcBef>
                          <a:spcPts val="0"/>
                        </a:spcBef>
                        <a:spcAft>
                          <a:spcPts val="0"/>
                        </a:spcAft>
                        <a:buNone/>
                      </a:pPr>
                      <a:r>
                        <a:rPr lang="en" sz="1300">
                          <a:solidFill>
                            <a:srgbClr val="EFEFE8"/>
                          </a:solidFill>
                          <a:latin typeface="Rubik"/>
                          <a:ea typeface="Rubik"/>
                          <a:cs typeface="Rubik"/>
                          <a:sym typeface="Rubik"/>
                        </a:rPr>
                        <a:t>37</a:t>
                      </a:r>
                      <a:endParaRPr sz="1300">
                        <a:solidFill>
                          <a:srgbClr val="EFEFE8"/>
                        </a:solidFill>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lang="en" sz="1300">
                          <a:solidFill>
                            <a:srgbClr val="EFEFE8"/>
                          </a:solidFill>
                          <a:latin typeface="Rubik"/>
                          <a:ea typeface="Rubik"/>
                          <a:cs typeface="Rubik"/>
                          <a:sym typeface="Rubik"/>
                        </a:rPr>
                        <a:t>Total</a:t>
                      </a:r>
                      <a:endParaRPr sz="1300">
                        <a:solidFill>
                          <a:srgbClr val="EFEFE8"/>
                        </a:solidFill>
                        <a:latin typeface="Rubik"/>
                        <a:ea typeface="Rubik"/>
                        <a:cs typeface="Rubik"/>
                        <a:sym typeface="Rubik"/>
                      </a:endParaRPr>
                    </a:p>
                  </a:txBody>
                  <a:tcPr marT="91425" marB="91425" marR="91425" marL="91425"/>
                </a:tc>
                <a:tc>
                  <a:txBody>
                    <a:bodyPr/>
                    <a:lstStyle/>
                    <a:p>
                      <a:pPr indent="0" lvl="0" marL="0" rtl="0" algn="ctr">
                        <a:spcBef>
                          <a:spcPts val="0"/>
                        </a:spcBef>
                        <a:spcAft>
                          <a:spcPts val="0"/>
                        </a:spcAft>
                        <a:buNone/>
                      </a:pPr>
                      <a:r>
                        <a:rPr lang="en" sz="1300">
                          <a:solidFill>
                            <a:srgbClr val="EFEFE8"/>
                          </a:solidFill>
                          <a:latin typeface="Rubik"/>
                          <a:ea typeface="Rubik"/>
                          <a:cs typeface="Rubik"/>
                          <a:sym typeface="Rubik"/>
                        </a:rPr>
                        <a:t>277</a:t>
                      </a:r>
                      <a:endParaRPr sz="1300">
                        <a:solidFill>
                          <a:srgbClr val="EFEFE8"/>
                        </a:solidFill>
                        <a:latin typeface="Rubik"/>
                        <a:ea typeface="Rubik"/>
                        <a:cs typeface="Rubik"/>
                        <a:sym typeface="Rubik"/>
                      </a:endParaRPr>
                    </a:p>
                  </a:txBody>
                  <a:tcPr marT="91425" marB="91425" marR="91425" marL="91425"/>
                </a:tc>
              </a:tr>
            </a:tbl>
          </a:graphicData>
        </a:graphic>
      </p:graphicFrame>
      <p:sp>
        <p:nvSpPr>
          <p:cNvPr id="220" name="Google Shape;220;p36"/>
          <p:cNvSpPr txBox="1"/>
          <p:nvPr/>
        </p:nvSpPr>
        <p:spPr>
          <a:xfrm>
            <a:off x="5084600" y="258525"/>
            <a:ext cx="3620700" cy="477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5C210D"/>
                </a:solidFill>
                <a:latin typeface="Rubik Medium"/>
                <a:ea typeface="Rubik Medium"/>
                <a:cs typeface="Rubik Medium"/>
                <a:sym typeface="Rubik Medium"/>
              </a:rPr>
              <a:t>We have the BEST Staff!!!</a:t>
            </a:r>
            <a:endParaRPr sz="1900">
              <a:solidFill>
                <a:srgbClr val="5C210D"/>
              </a:solidFill>
              <a:latin typeface="Rubik Medium"/>
              <a:ea typeface="Rubik Medium"/>
              <a:cs typeface="Rubik Medium"/>
              <a:sym typeface="Rubik Medium"/>
            </a:endParaRPr>
          </a:p>
        </p:txBody>
      </p:sp>
      <p:pic>
        <p:nvPicPr>
          <p:cNvPr id="221" name="Google Shape;221;p36"/>
          <p:cNvPicPr preferRelativeResize="0"/>
          <p:nvPr/>
        </p:nvPicPr>
        <p:blipFill>
          <a:blip r:embed="rId4">
            <a:alphaModFix/>
          </a:blip>
          <a:stretch>
            <a:fillRect/>
          </a:stretch>
        </p:blipFill>
        <p:spPr>
          <a:xfrm>
            <a:off x="127850" y="1436201"/>
            <a:ext cx="2380000" cy="1785000"/>
          </a:xfrm>
          <a:prstGeom prst="rect">
            <a:avLst/>
          </a:prstGeom>
          <a:noFill/>
          <a:ln>
            <a:noFill/>
          </a:ln>
        </p:spPr>
      </p:pic>
      <p:pic>
        <p:nvPicPr>
          <p:cNvPr id="222" name="Google Shape;222;p36"/>
          <p:cNvPicPr preferRelativeResize="0"/>
          <p:nvPr/>
        </p:nvPicPr>
        <p:blipFill>
          <a:blip r:embed="rId5">
            <a:alphaModFix/>
          </a:blip>
          <a:stretch>
            <a:fillRect/>
          </a:stretch>
        </p:blipFill>
        <p:spPr>
          <a:xfrm>
            <a:off x="361141" y="3166075"/>
            <a:ext cx="2501209" cy="1875900"/>
          </a:xfrm>
          <a:prstGeom prst="rect">
            <a:avLst/>
          </a:prstGeom>
          <a:noFill/>
          <a:ln>
            <a:noFill/>
          </a:ln>
        </p:spPr>
      </p:pic>
      <p:sp>
        <p:nvSpPr>
          <p:cNvPr id="223" name="Google Shape;223;p36"/>
          <p:cNvSpPr txBox="1"/>
          <p:nvPr/>
        </p:nvSpPr>
        <p:spPr>
          <a:xfrm>
            <a:off x="5084600" y="4143000"/>
            <a:ext cx="3699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FEFE8"/>
                </a:solidFill>
                <a:latin typeface="Rubik Medium"/>
                <a:ea typeface="Rubik Medium"/>
                <a:cs typeface="Rubik Medium"/>
                <a:sym typeface="Rubik Medium"/>
              </a:rPr>
              <a:t>Schools have a Memorandum of Understanding in place to allow for staff sharing between the schools</a:t>
            </a:r>
            <a:endParaRPr>
              <a:solidFill>
                <a:srgbClr val="EFEFE8"/>
              </a:solidFill>
              <a:latin typeface="Rubik Medium"/>
              <a:ea typeface="Rubik Medium"/>
              <a:cs typeface="Rubik Medium"/>
              <a:sym typeface="Rubik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7"/>
          <p:cNvSpPr txBox="1"/>
          <p:nvPr/>
        </p:nvSpPr>
        <p:spPr>
          <a:xfrm>
            <a:off x="905600" y="3381825"/>
            <a:ext cx="3000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solidFill>
                <a:schemeClr val="lt2"/>
              </a:solidFill>
              <a:latin typeface="Rubik Medium"/>
              <a:ea typeface="Rubik Medium"/>
              <a:cs typeface="Rubik Medium"/>
              <a:sym typeface="Rubik Medium"/>
            </a:endParaRPr>
          </a:p>
        </p:txBody>
      </p:sp>
      <p:sp>
        <p:nvSpPr>
          <p:cNvPr id="229" name="Google Shape;229;p37"/>
          <p:cNvSpPr txBox="1"/>
          <p:nvPr/>
        </p:nvSpPr>
        <p:spPr>
          <a:xfrm>
            <a:off x="1109225" y="383500"/>
            <a:ext cx="35079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chemeClr val="dk1"/>
                </a:solidFill>
                <a:latin typeface="Homemade Apple"/>
                <a:ea typeface="Homemade Apple"/>
                <a:cs typeface="Homemade Apple"/>
                <a:sym typeface="Homemade Apple"/>
              </a:rPr>
              <a:t>Organizational </a:t>
            </a:r>
            <a:endParaRPr b="1" sz="3100">
              <a:solidFill>
                <a:schemeClr val="dk1"/>
              </a:solidFill>
              <a:latin typeface="Homemade Apple"/>
              <a:ea typeface="Homemade Apple"/>
              <a:cs typeface="Homemade Apple"/>
              <a:sym typeface="Homemade Apple"/>
            </a:endParaRPr>
          </a:p>
        </p:txBody>
      </p:sp>
      <p:sp>
        <p:nvSpPr>
          <p:cNvPr id="230" name="Google Shape;230;p37"/>
          <p:cNvSpPr txBox="1"/>
          <p:nvPr/>
        </p:nvSpPr>
        <p:spPr>
          <a:xfrm>
            <a:off x="665500" y="1398675"/>
            <a:ext cx="3338700" cy="34170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Medium"/>
                <a:ea typeface="Rubik Medium"/>
                <a:cs typeface="Rubik Medium"/>
                <a:sym typeface="Rubik Medium"/>
              </a:rPr>
              <a:t>Going into this year, there was a whole new Organizational Chart with a restructure of most departments</a:t>
            </a:r>
            <a:endParaRPr>
              <a:solidFill>
                <a:schemeClr val="lt1"/>
              </a:solidFill>
              <a:latin typeface="Rubik Medium"/>
              <a:ea typeface="Rubik Medium"/>
              <a:cs typeface="Rubik Medium"/>
              <a:sym typeface="Rubik Medium"/>
            </a:endParaRPr>
          </a:p>
          <a:p>
            <a:pPr indent="0" lvl="0" marL="0" rtl="0" algn="l">
              <a:spcBef>
                <a:spcPts val="0"/>
              </a:spcBef>
              <a:spcAft>
                <a:spcPts val="0"/>
              </a:spcAft>
              <a:buNone/>
            </a:pPr>
            <a:r>
              <a:t/>
            </a:r>
            <a:endParaRPr>
              <a:solidFill>
                <a:schemeClr val="lt1"/>
              </a:solidFill>
              <a:latin typeface="Rubik Medium"/>
              <a:ea typeface="Rubik Medium"/>
              <a:cs typeface="Rubik Medium"/>
              <a:sym typeface="Rubik Medium"/>
            </a:endParaRPr>
          </a:p>
          <a:p>
            <a:pPr indent="0" lvl="0" marL="0" rtl="0" algn="l">
              <a:spcBef>
                <a:spcPts val="0"/>
              </a:spcBef>
              <a:spcAft>
                <a:spcPts val="0"/>
              </a:spcAft>
              <a:buNone/>
            </a:pPr>
            <a:r>
              <a:rPr lang="en">
                <a:solidFill>
                  <a:schemeClr val="lt1"/>
                </a:solidFill>
                <a:latin typeface="Rubik Medium"/>
                <a:ea typeface="Rubik Medium"/>
                <a:cs typeface="Rubik Medium"/>
                <a:sym typeface="Rubik Medium"/>
              </a:rPr>
              <a:t>Many new </a:t>
            </a:r>
            <a:r>
              <a:rPr lang="en">
                <a:solidFill>
                  <a:schemeClr val="lt1"/>
                </a:solidFill>
                <a:latin typeface="Rubik Medium"/>
                <a:ea typeface="Rubik Medium"/>
                <a:cs typeface="Rubik Medium"/>
                <a:sym typeface="Rubik Medium"/>
              </a:rPr>
              <a:t>positions were added, new staff hired and returning staff stepping into new roles</a:t>
            </a:r>
            <a:endParaRPr>
              <a:solidFill>
                <a:schemeClr val="lt1"/>
              </a:solidFill>
              <a:latin typeface="Rubik Medium"/>
              <a:ea typeface="Rubik Medium"/>
              <a:cs typeface="Rubik Medium"/>
              <a:sym typeface="Rubik Medium"/>
            </a:endParaRPr>
          </a:p>
          <a:p>
            <a:pPr indent="0" lvl="0" marL="0" rtl="0" algn="l">
              <a:spcBef>
                <a:spcPts val="0"/>
              </a:spcBef>
              <a:spcAft>
                <a:spcPts val="0"/>
              </a:spcAft>
              <a:buNone/>
            </a:pPr>
            <a:r>
              <a:t/>
            </a:r>
            <a:endParaRPr>
              <a:solidFill>
                <a:schemeClr val="lt1"/>
              </a:solidFill>
              <a:latin typeface="Rubik Medium"/>
              <a:ea typeface="Rubik Medium"/>
              <a:cs typeface="Rubik Medium"/>
              <a:sym typeface="Rubik Medium"/>
            </a:endParaRPr>
          </a:p>
          <a:p>
            <a:pPr indent="0" lvl="0" marL="0" rtl="0" algn="l">
              <a:spcBef>
                <a:spcPts val="0"/>
              </a:spcBef>
              <a:spcAft>
                <a:spcPts val="0"/>
              </a:spcAft>
              <a:buNone/>
            </a:pPr>
            <a:r>
              <a:rPr lang="en">
                <a:solidFill>
                  <a:schemeClr val="lt1"/>
                </a:solidFill>
                <a:latin typeface="Rubik Medium"/>
                <a:ea typeface="Rubik Medium"/>
                <a:cs typeface="Rubik Medium"/>
                <a:sym typeface="Rubik Medium"/>
              </a:rPr>
              <a:t>A heartfelt thank you to all of our staff for being flexible, understanding and keeping a positive attitude through all of the changes with the schools and adding the CSO.</a:t>
            </a:r>
            <a:endParaRPr>
              <a:solidFill>
                <a:schemeClr val="lt1"/>
              </a:solidFill>
              <a:latin typeface="Rubik Medium"/>
              <a:ea typeface="Rubik Medium"/>
              <a:cs typeface="Rubik Medium"/>
              <a:sym typeface="Rubik Medium"/>
            </a:endParaRPr>
          </a:p>
          <a:p>
            <a:pPr indent="0" lvl="0" marL="0" rtl="0" algn="l">
              <a:spcBef>
                <a:spcPts val="0"/>
              </a:spcBef>
              <a:spcAft>
                <a:spcPts val="0"/>
              </a:spcAft>
              <a:buNone/>
            </a:pPr>
            <a:r>
              <a:t/>
            </a:r>
            <a:endParaRPr>
              <a:solidFill>
                <a:schemeClr val="lt1"/>
              </a:solidFill>
              <a:latin typeface="Rubik Medium"/>
              <a:ea typeface="Rubik Medium"/>
              <a:cs typeface="Rubik Medium"/>
              <a:sym typeface="Rubik Medium"/>
            </a:endParaRPr>
          </a:p>
        </p:txBody>
      </p:sp>
      <p:sp>
        <p:nvSpPr>
          <p:cNvPr id="231" name="Google Shape;231;p37"/>
          <p:cNvSpPr txBox="1"/>
          <p:nvPr/>
        </p:nvSpPr>
        <p:spPr>
          <a:xfrm>
            <a:off x="5132150" y="1353550"/>
            <a:ext cx="3338700" cy="3417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ubik Medium"/>
                <a:ea typeface="Rubik Medium"/>
                <a:cs typeface="Rubik Medium"/>
                <a:sym typeface="Rubik Medium"/>
              </a:rPr>
              <a:t>There are not plans to do any major overhauls in structure or staffing for next year. Yay!</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rPr lang="en">
                <a:solidFill>
                  <a:schemeClr val="dk1"/>
                </a:solidFill>
                <a:latin typeface="Rubik Medium"/>
                <a:ea typeface="Rubik Medium"/>
                <a:cs typeface="Rubik Medium"/>
                <a:sym typeface="Rubik Medium"/>
              </a:rPr>
              <a:t>We will </a:t>
            </a:r>
            <a:r>
              <a:rPr lang="en">
                <a:solidFill>
                  <a:schemeClr val="dk1"/>
                </a:solidFill>
                <a:latin typeface="Rubik Medium"/>
                <a:ea typeface="Rubik Medium"/>
                <a:cs typeface="Rubik Medium"/>
                <a:sym typeface="Rubik Medium"/>
              </a:rPr>
              <a:t>continue</a:t>
            </a:r>
            <a:r>
              <a:rPr lang="en">
                <a:solidFill>
                  <a:schemeClr val="dk1"/>
                </a:solidFill>
                <a:latin typeface="Rubik Medium"/>
                <a:ea typeface="Rubik Medium"/>
                <a:cs typeface="Rubik Medium"/>
                <a:sym typeface="Rubik Medium"/>
              </a:rPr>
              <a:t> to refine where needs are and where we can improve our services and plan how we can fill those with existing or new </a:t>
            </a:r>
            <a:r>
              <a:rPr lang="en">
                <a:solidFill>
                  <a:schemeClr val="dk1"/>
                </a:solidFill>
                <a:latin typeface="Rubik Medium"/>
                <a:ea typeface="Rubik Medium"/>
                <a:cs typeface="Rubik Medium"/>
                <a:sym typeface="Rubik Medium"/>
              </a:rPr>
              <a:t>staff</a:t>
            </a:r>
            <a:r>
              <a:rPr lang="en">
                <a:solidFill>
                  <a:schemeClr val="dk1"/>
                </a:solidFill>
                <a:latin typeface="Rubik Medium"/>
                <a:ea typeface="Rubik Medium"/>
                <a:cs typeface="Rubik Medium"/>
                <a:sym typeface="Rubik Medium"/>
              </a:rPr>
              <a:t>. </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rPr lang="en">
                <a:solidFill>
                  <a:schemeClr val="dk1"/>
                </a:solidFill>
                <a:latin typeface="Rubik Medium"/>
                <a:ea typeface="Rubik Medium"/>
                <a:cs typeface="Rubik Medium"/>
                <a:sym typeface="Rubik Medium"/>
              </a:rPr>
              <a:t>We are </a:t>
            </a:r>
            <a:r>
              <a:rPr lang="en">
                <a:solidFill>
                  <a:schemeClr val="dk1"/>
                </a:solidFill>
                <a:latin typeface="Rubik Medium"/>
                <a:ea typeface="Rubik Medium"/>
                <a:cs typeface="Rubik Medium"/>
                <a:sym typeface="Rubik Medium"/>
              </a:rPr>
              <a:t>entering the time for Planning forms for our existing employees and </a:t>
            </a:r>
            <a:r>
              <a:rPr lang="en">
                <a:solidFill>
                  <a:schemeClr val="dk1"/>
                </a:solidFill>
                <a:latin typeface="Rubik Medium"/>
                <a:ea typeface="Rubik Medium"/>
                <a:cs typeface="Rubik Medium"/>
                <a:sym typeface="Rubik Medium"/>
              </a:rPr>
              <a:t>planning for 22-23 hiring</a:t>
            </a:r>
            <a:r>
              <a:rPr lang="en">
                <a:solidFill>
                  <a:schemeClr val="dk1"/>
                </a:solidFill>
                <a:latin typeface="Rubik Medium"/>
                <a:ea typeface="Rubik Medium"/>
                <a:cs typeface="Rubik Medium"/>
                <a:sym typeface="Rubik Medium"/>
              </a:rPr>
              <a:t>.</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t/>
            </a:r>
            <a:endParaRPr>
              <a:latin typeface="Rubik Medium"/>
              <a:ea typeface="Rubik Medium"/>
              <a:cs typeface="Rubik Medium"/>
              <a:sym typeface="Rubik Medium"/>
            </a:endParaRPr>
          </a:p>
          <a:p>
            <a:pPr indent="0" lvl="0" marL="0" rtl="0" algn="l">
              <a:spcBef>
                <a:spcPts val="0"/>
              </a:spcBef>
              <a:spcAft>
                <a:spcPts val="0"/>
              </a:spcAft>
              <a:buNone/>
            </a:pPr>
            <a:r>
              <a:t/>
            </a:r>
            <a:endParaRPr>
              <a:latin typeface="Rubik Medium"/>
              <a:ea typeface="Rubik Medium"/>
              <a:cs typeface="Rubik Medium"/>
              <a:sym typeface="Rubik Medium"/>
            </a:endParaRPr>
          </a:p>
        </p:txBody>
      </p:sp>
      <p:sp>
        <p:nvSpPr>
          <p:cNvPr id="232" name="Google Shape;232;p37"/>
          <p:cNvSpPr txBox="1"/>
          <p:nvPr/>
        </p:nvSpPr>
        <p:spPr>
          <a:xfrm>
            <a:off x="4724400" y="383500"/>
            <a:ext cx="3462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chemeClr val="lt1"/>
                </a:solidFill>
                <a:latin typeface="Homemade Apple"/>
                <a:ea typeface="Homemade Apple"/>
                <a:cs typeface="Homemade Apple"/>
                <a:sym typeface="Homemade Apple"/>
              </a:rPr>
              <a:t>Structure</a:t>
            </a:r>
            <a:endParaRPr sz="3100">
              <a:solidFill>
                <a:schemeClr val="lt1"/>
              </a:solidFill>
              <a:latin typeface="Homemade Apple"/>
              <a:ea typeface="Homemade Apple"/>
              <a:cs typeface="Homemade Apple"/>
              <a:sym typeface="Homemade Appl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8"/>
          <p:cNvSpPr txBox="1"/>
          <p:nvPr/>
        </p:nvSpPr>
        <p:spPr>
          <a:xfrm>
            <a:off x="485025" y="620375"/>
            <a:ext cx="349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ubik Medium"/>
              <a:ea typeface="Rubik Medium"/>
              <a:cs typeface="Rubik Medium"/>
              <a:sym typeface="Rubik Medium"/>
            </a:endParaRPr>
          </a:p>
        </p:txBody>
      </p:sp>
      <p:sp>
        <p:nvSpPr>
          <p:cNvPr id="238" name="Google Shape;238;p38"/>
          <p:cNvSpPr txBox="1"/>
          <p:nvPr/>
        </p:nvSpPr>
        <p:spPr>
          <a:xfrm>
            <a:off x="620375" y="1335650"/>
            <a:ext cx="3225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ubik Medium"/>
                <a:ea typeface="Rubik Medium"/>
                <a:cs typeface="Rubik Medium"/>
                <a:sym typeface="Rubik Medium"/>
              </a:rPr>
              <a:t>Addition of Title 1 Specialist to strongly support our most at-risk </a:t>
            </a:r>
            <a:r>
              <a:rPr lang="en">
                <a:solidFill>
                  <a:schemeClr val="dk1"/>
                </a:solidFill>
                <a:latin typeface="Rubik Medium"/>
                <a:ea typeface="Rubik Medium"/>
                <a:cs typeface="Rubik Medium"/>
                <a:sym typeface="Rubik Medium"/>
              </a:rPr>
              <a:t>students</a:t>
            </a:r>
            <a:r>
              <a:rPr lang="en">
                <a:solidFill>
                  <a:schemeClr val="dk1"/>
                </a:solidFill>
                <a:latin typeface="Rubik Medium"/>
                <a:ea typeface="Rubik Medium"/>
                <a:cs typeface="Rubik Medium"/>
                <a:sym typeface="Rubik Medium"/>
              </a:rPr>
              <a:t>, including</a:t>
            </a:r>
            <a:endParaRPr>
              <a:solidFill>
                <a:schemeClr val="dk1"/>
              </a:solidFill>
              <a:latin typeface="Rubik Medium"/>
              <a:ea typeface="Rubik Medium"/>
              <a:cs typeface="Rubik Medium"/>
              <a:sym typeface="Rubik Medium"/>
            </a:endParaRPr>
          </a:p>
          <a:p>
            <a:pPr indent="-317500" lvl="0" marL="457200" rtl="0" algn="l">
              <a:spcBef>
                <a:spcPts val="1000"/>
              </a:spcBef>
              <a:spcAft>
                <a:spcPts val="0"/>
              </a:spcAft>
              <a:buClr>
                <a:schemeClr val="dk1"/>
              </a:buClr>
              <a:buSzPts val="1400"/>
              <a:buFont typeface="Rubik Medium"/>
              <a:buChar char="●"/>
            </a:pPr>
            <a:r>
              <a:rPr lang="en">
                <a:solidFill>
                  <a:schemeClr val="dk1"/>
                </a:solidFill>
                <a:latin typeface="Rubik Medium"/>
                <a:ea typeface="Rubik Medium"/>
                <a:cs typeface="Rubik Medium"/>
                <a:sym typeface="Rubik Medium"/>
              </a:rPr>
              <a:t>Foster/Homeless Youth</a:t>
            </a:r>
            <a:endParaRPr>
              <a:solidFill>
                <a:schemeClr val="dk1"/>
              </a:solidFill>
              <a:latin typeface="Rubik Medium"/>
              <a:ea typeface="Rubik Medium"/>
              <a:cs typeface="Rubik Medium"/>
              <a:sym typeface="Rubik Medium"/>
            </a:endParaRPr>
          </a:p>
          <a:p>
            <a:pPr indent="-317500" lvl="0" marL="457200" rtl="0" algn="l">
              <a:spcBef>
                <a:spcPts val="1000"/>
              </a:spcBef>
              <a:spcAft>
                <a:spcPts val="0"/>
              </a:spcAft>
              <a:buClr>
                <a:schemeClr val="dk1"/>
              </a:buClr>
              <a:buSzPts val="1400"/>
              <a:buFont typeface="Rubik Medium"/>
              <a:buChar char="●"/>
            </a:pPr>
            <a:r>
              <a:rPr lang="en">
                <a:solidFill>
                  <a:schemeClr val="dk1"/>
                </a:solidFill>
                <a:latin typeface="Rubik Medium"/>
                <a:ea typeface="Rubik Medium"/>
                <a:cs typeface="Rubik Medium"/>
                <a:sym typeface="Rubik Medium"/>
              </a:rPr>
              <a:t>ELD students</a:t>
            </a:r>
            <a:endParaRPr>
              <a:solidFill>
                <a:schemeClr val="dk1"/>
              </a:solidFill>
              <a:latin typeface="Rubik Medium"/>
              <a:ea typeface="Rubik Medium"/>
              <a:cs typeface="Rubik Medium"/>
              <a:sym typeface="Rubik Medium"/>
            </a:endParaRPr>
          </a:p>
          <a:p>
            <a:pPr indent="-317500" lvl="0" marL="457200" rtl="0" algn="l">
              <a:spcBef>
                <a:spcPts val="1000"/>
              </a:spcBef>
              <a:spcAft>
                <a:spcPts val="0"/>
              </a:spcAft>
              <a:buClr>
                <a:schemeClr val="dk1"/>
              </a:buClr>
              <a:buSzPts val="1400"/>
              <a:buFont typeface="Rubik Medium"/>
              <a:buChar char="●"/>
            </a:pPr>
            <a:r>
              <a:rPr lang="en">
                <a:solidFill>
                  <a:schemeClr val="dk1"/>
                </a:solidFill>
                <a:latin typeface="Rubik Medium"/>
                <a:ea typeface="Rubik Medium"/>
                <a:cs typeface="Rubik Medium"/>
                <a:sym typeface="Rubik Medium"/>
              </a:rPr>
              <a:t>Any student at risk of failing out of school due to circumstances beyond their control</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rPr lang="en">
                <a:solidFill>
                  <a:schemeClr val="dk1"/>
                </a:solidFill>
                <a:latin typeface="Rubik Medium"/>
                <a:ea typeface="Rubik Medium"/>
                <a:cs typeface="Rubik Medium"/>
                <a:sym typeface="Rubik Medium"/>
              </a:rPr>
              <a:t>Ramping up processes for more robust support and monitoring of these students</a:t>
            </a:r>
            <a:endParaRPr>
              <a:solidFill>
                <a:schemeClr val="dk1"/>
              </a:solidFill>
              <a:latin typeface="Rubik Medium"/>
              <a:ea typeface="Rubik Medium"/>
              <a:cs typeface="Rubik Medium"/>
              <a:sym typeface="Rubik Medium"/>
            </a:endParaRPr>
          </a:p>
        </p:txBody>
      </p:sp>
      <p:sp>
        <p:nvSpPr>
          <p:cNvPr id="239" name="Google Shape;239;p38"/>
          <p:cNvSpPr txBox="1"/>
          <p:nvPr/>
        </p:nvSpPr>
        <p:spPr>
          <a:xfrm>
            <a:off x="92975" y="512675"/>
            <a:ext cx="428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Homemade Apple"/>
                <a:ea typeface="Homemade Apple"/>
                <a:cs typeface="Homemade Apple"/>
                <a:sym typeface="Homemade Apple"/>
              </a:rPr>
              <a:t>Title </a:t>
            </a:r>
            <a:r>
              <a:rPr b="1" lang="en" sz="2800">
                <a:solidFill>
                  <a:schemeClr val="dk1"/>
                </a:solidFill>
                <a:latin typeface="Homemade Apple"/>
                <a:ea typeface="Homemade Apple"/>
                <a:cs typeface="Homemade Apple"/>
                <a:sym typeface="Homemade Apple"/>
              </a:rPr>
              <a:t>One</a:t>
            </a:r>
            <a:r>
              <a:rPr b="1" lang="en" sz="2800">
                <a:solidFill>
                  <a:schemeClr val="dk1"/>
                </a:solidFill>
                <a:latin typeface="Homemade Apple"/>
                <a:ea typeface="Homemade Apple"/>
                <a:cs typeface="Homemade Apple"/>
                <a:sym typeface="Homemade Apple"/>
              </a:rPr>
              <a:t> Programs</a:t>
            </a:r>
            <a:endParaRPr b="1" sz="2800">
              <a:solidFill>
                <a:schemeClr val="dk1"/>
              </a:solidFill>
              <a:latin typeface="Homemade Apple"/>
              <a:ea typeface="Homemade Apple"/>
              <a:cs typeface="Homemade Apple"/>
              <a:sym typeface="Homemade Appl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9"/>
          <p:cNvSpPr txBox="1"/>
          <p:nvPr>
            <p:ph type="title"/>
          </p:nvPr>
        </p:nvSpPr>
        <p:spPr>
          <a:xfrm>
            <a:off x="207325" y="436725"/>
            <a:ext cx="4045200" cy="1012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800">
                <a:latin typeface="Rubik"/>
                <a:ea typeface="Rubik"/>
                <a:cs typeface="Rubik"/>
                <a:sym typeface="Rubik"/>
              </a:rPr>
              <a:t>SPED</a:t>
            </a:r>
            <a:r>
              <a:rPr b="1" lang="en" sz="3100">
                <a:latin typeface="Homemade Apple"/>
                <a:ea typeface="Homemade Apple"/>
                <a:cs typeface="Homemade Apple"/>
                <a:sym typeface="Homemade Apple"/>
              </a:rPr>
              <a:t> &amp; Student Support</a:t>
            </a:r>
            <a:endParaRPr b="1" sz="3100">
              <a:latin typeface="Homemade Apple"/>
              <a:ea typeface="Homemade Apple"/>
              <a:cs typeface="Homemade Apple"/>
              <a:sym typeface="Homemade Apple"/>
            </a:endParaRPr>
          </a:p>
        </p:txBody>
      </p:sp>
      <p:sp>
        <p:nvSpPr>
          <p:cNvPr id="245" name="Google Shape;245;p39"/>
          <p:cNvSpPr txBox="1"/>
          <p:nvPr/>
        </p:nvSpPr>
        <p:spPr>
          <a:xfrm>
            <a:off x="552700" y="1601700"/>
            <a:ext cx="31809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ubik Medium"/>
                <a:ea typeface="Rubik Medium"/>
                <a:cs typeface="Rubik Medium"/>
                <a:sym typeface="Rubik Medium"/>
              </a:rPr>
              <a:t>Big transition this year with the school split. Both departments were restructured.</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rPr lang="en">
                <a:solidFill>
                  <a:schemeClr val="dk1"/>
                </a:solidFill>
                <a:latin typeface="Rubik Medium"/>
                <a:ea typeface="Rubik Medium"/>
                <a:cs typeface="Rubik Medium"/>
                <a:sym typeface="Rubik Medium"/>
              </a:rPr>
              <a:t>Many new staff members to our schools</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t/>
            </a:r>
            <a:endParaRPr>
              <a:solidFill>
                <a:schemeClr val="dk1"/>
              </a:solidFill>
              <a:latin typeface="Rubik Medium"/>
              <a:ea typeface="Rubik Medium"/>
              <a:cs typeface="Rubik Medium"/>
              <a:sym typeface="Rubik Medium"/>
            </a:endParaRPr>
          </a:p>
          <a:p>
            <a:pPr indent="0" lvl="0" marL="0" rtl="0" algn="l">
              <a:spcBef>
                <a:spcPts val="0"/>
              </a:spcBef>
              <a:spcAft>
                <a:spcPts val="0"/>
              </a:spcAft>
              <a:buNone/>
            </a:pPr>
            <a:r>
              <a:rPr lang="en">
                <a:solidFill>
                  <a:schemeClr val="dk1"/>
                </a:solidFill>
                <a:latin typeface="Rubik Medium"/>
                <a:ea typeface="Rubik Medium"/>
                <a:cs typeface="Rubik Medium"/>
                <a:sym typeface="Rubik Medium"/>
              </a:rPr>
              <a:t>Megan and Jamie are doing an amazing job focusing on the specific needs of our </a:t>
            </a:r>
            <a:r>
              <a:rPr lang="en">
                <a:solidFill>
                  <a:schemeClr val="dk1"/>
                </a:solidFill>
                <a:latin typeface="Rubik Medium"/>
                <a:ea typeface="Rubik Medium"/>
                <a:cs typeface="Rubik Medium"/>
                <a:sym typeface="Rubik Medium"/>
              </a:rPr>
              <a:t>students</a:t>
            </a:r>
            <a:r>
              <a:rPr lang="en">
                <a:solidFill>
                  <a:schemeClr val="dk1"/>
                </a:solidFill>
                <a:latin typeface="Rubik Medium"/>
                <a:ea typeface="Rubik Medium"/>
                <a:cs typeface="Rubik Medium"/>
                <a:sym typeface="Rubik Medium"/>
              </a:rPr>
              <a:t> and </a:t>
            </a:r>
            <a:r>
              <a:rPr lang="en">
                <a:solidFill>
                  <a:schemeClr val="dk1"/>
                </a:solidFill>
                <a:latin typeface="Rubik Medium"/>
                <a:ea typeface="Rubik Medium"/>
                <a:cs typeface="Rubik Medium"/>
                <a:sym typeface="Rubik Medium"/>
              </a:rPr>
              <a:t>planning</a:t>
            </a:r>
            <a:r>
              <a:rPr lang="en">
                <a:solidFill>
                  <a:schemeClr val="dk1"/>
                </a:solidFill>
                <a:latin typeface="Rubik Medium"/>
                <a:ea typeface="Rubik Medium"/>
                <a:cs typeface="Rubik Medium"/>
                <a:sym typeface="Rubik Medium"/>
              </a:rPr>
              <a:t> processes and programs to meet those needs</a:t>
            </a:r>
            <a:endParaRPr>
              <a:solidFill>
                <a:schemeClr val="dk1"/>
              </a:solidFill>
              <a:latin typeface="Rubik Medium"/>
              <a:ea typeface="Rubik Medium"/>
              <a:cs typeface="Rubik Medium"/>
              <a:sym typeface="Rubik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pic>
        <p:nvPicPr>
          <p:cNvPr id="104" name="Google Shape;104;p22"/>
          <p:cNvPicPr preferRelativeResize="0"/>
          <p:nvPr/>
        </p:nvPicPr>
        <p:blipFill>
          <a:blip r:embed="rId3">
            <a:alphaModFix/>
          </a:blip>
          <a:stretch>
            <a:fillRect/>
          </a:stretch>
        </p:blipFill>
        <p:spPr>
          <a:xfrm>
            <a:off x="4925850" y="206425"/>
            <a:ext cx="4622675" cy="4622675"/>
          </a:xfrm>
          <a:prstGeom prst="rect">
            <a:avLst/>
          </a:prstGeom>
          <a:noFill/>
          <a:ln>
            <a:noFill/>
          </a:ln>
        </p:spPr>
      </p:pic>
      <p:sp>
        <p:nvSpPr>
          <p:cNvPr id="105" name="Google Shape;105;p22"/>
          <p:cNvSpPr txBox="1"/>
          <p:nvPr/>
        </p:nvSpPr>
        <p:spPr>
          <a:xfrm>
            <a:off x="660200" y="1143850"/>
            <a:ext cx="3953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600">
              <a:solidFill>
                <a:schemeClr val="dk1"/>
              </a:solidFill>
              <a:latin typeface="Source Serif Pro"/>
              <a:ea typeface="Source Serif Pro"/>
              <a:cs typeface="Source Serif Pro"/>
              <a:sym typeface="Source Serif Pro"/>
            </a:endParaRPr>
          </a:p>
        </p:txBody>
      </p:sp>
      <p:sp>
        <p:nvSpPr>
          <p:cNvPr id="106" name="Google Shape;106;p22"/>
          <p:cNvSpPr txBox="1"/>
          <p:nvPr/>
        </p:nvSpPr>
        <p:spPr>
          <a:xfrm>
            <a:off x="660200" y="2042050"/>
            <a:ext cx="4675200" cy="5388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sz="2300">
              <a:solidFill>
                <a:schemeClr val="accent2"/>
              </a:solidFill>
              <a:latin typeface="Rubik Medium"/>
              <a:ea typeface="Rubik Medium"/>
              <a:cs typeface="Rubik Medium"/>
              <a:sym typeface="Rubik Medium"/>
            </a:endParaRPr>
          </a:p>
        </p:txBody>
      </p:sp>
      <p:pic>
        <p:nvPicPr>
          <p:cNvPr id="107" name="Google Shape;107;p22"/>
          <p:cNvPicPr preferRelativeResize="0"/>
          <p:nvPr/>
        </p:nvPicPr>
        <p:blipFill rotWithShape="1">
          <a:blip r:embed="rId4">
            <a:alphaModFix/>
          </a:blip>
          <a:srcRect b="0" l="0" r="0" t="0"/>
          <a:stretch/>
        </p:blipFill>
        <p:spPr>
          <a:xfrm>
            <a:off x="0" y="0"/>
            <a:ext cx="5143500" cy="5143500"/>
          </a:xfrm>
          <a:prstGeom prst="rect">
            <a:avLst/>
          </a:prstGeom>
          <a:noFill/>
          <a:ln>
            <a:noFill/>
          </a:ln>
        </p:spPr>
      </p:pic>
      <p:sp>
        <p:nvSpPr>
          <p:cNvPr id="108" name="Google Shape;108;p22"/>
          <p:cNvSpPr/>
          <p:nvPr/>
        </p:nvSpPr>
        <p:spPr>
          <a:xfrm>
            <a:off x="8011700" y="4143150"/>
            <a:ext cx="1056000" cy="894900"/>
          </a:xfrm>
          <a:prstGeom prst="rect">
            <a:avLst/>
          </a:prstGeom>
          <a:solidFill>
            <a:srgbClr val="EFEFE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0"/>
          <p:cNvSpPr txBox="1"/>
          <p:nvPr/>
        </p:nvSpPr>
        <p:spPr>
          <a:xfrm>
            <a:off x="311700" y="430138"/>
            <a:ext cx="66228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solidFill>
                  <a:srgbClr val="000000"/>
                </a:solidFill>
                <a:latin typeface="Vidaloka"/>
                <a:ea typeface="Vidaloka"/>
                <a:cs typeface="Vidaloka"/>
                <a:sym typeface="Vidaloka"/>
              </a:rPr>
              <a:t>S</a:t>
            </a:r>
            <a:r>
              <a:rPr lang="en" sz="2800">
                <a:solidFill>
                  <a:srgbClr val="000000"/>
                </a:solidFill>
                <a:latin typeface="Vidaloka"/>
                <a:ea typeface="Vidaloka"/>
                <a:cs typeface="Vidaloka"/>
                <a:sym typeface="Vidaloka"/>
              </a:rPr>
              <a:t>pecial Education</a:t>
            </a:r>
            <a:endParaRPr sz="2800">
              <a:solidFill>
                <a:srgbClr val="000000"/>
              </a:solidFill>
              <a:latin typeface="Vidaloka"/>
              <a:ea typeface="Vidaloka"/>
              <a:cs typeface="Vidaloka"/>
              <a:sym typeface="Vidaloka"/>
            </a:endParaRPr>
          </a:p>
        </p:txBody>
      </p:sp>
      <p:sp>
        <p:nvSpPr>
          <p:cNvPr id="251" name="Google Shape;251;p40"/>
          <p:cNvSpPr txBox="1"/>
          <p:nvPr/>
        </p:nvSpPr>
        <p:spPr>
          <a:xfrm>
            <a:off x="1270400" y="1090925"/>
            <a:ext cx="1733100" cy="591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300">
                <a:solidFill>
                  <a:srgbClr val="45818E"/>
                </a:solidFill>
                <a:latin typeface="Caveat Brush"/>
                <a:ea typeface="Caveat Brush"/>
                <a:cs typeface="Caveat Brush"/>
                <a:sym typeface="Caveat Brush"/>
              </a:rPr>
              <a:t>2021 Recap</a:t>
            </a:r>
            <a:endParaRPr sz="2000">
              <a:solidFill>
                <a:srgbClr val="45818E"/>
              </a:solidFill>
              <a:latin typeface="Caveat Brush"/>
              <a:ea typeface="Caveat Brush"/>
              <a:cs typeface="Caveat Brush"/>
              <a:sym typeface="Caveat Brush"/>
            </a:endParaRPr>
          </a:p>
        </p:txBody>
      </p:sp>
      <p:grpSp>
        <p:nvGrpSpPr>
          <p:cNvPr id="252" name="Google Shape;252;p40"/>
          <p:cNvGrpSpPr/>
          <p:nvPr/>
        </p:nvGrpSpPr>
        <p:grpSpPr>
          <a:xfrm rot="-506815">
            <a:off x="-172376" y="-253029"/>
            <a:ext cx="1550787" cy="1205083"/>
            <a:chOff x="1203725" y="3174975"/>
            <a:chExt cx="1550713" cy="1205025"/>
          </a:xfrm>
        </p:grpSpPr>
        <p:grpSp>
          <p:nvGrpSpPr>
            <p:cNvPr id="253" name="Google Shape;253;p40"/>
            <p:cNvGrpSpPr/>
            <p:nvPr/>
          </p:nvGrpSpPr>
          <p:grpSpPr>
            <a:xfrm>
              <a:off x="1431888" y="3174975"/>
              <a:ext cx="306925" cy="302725"/>
              <a:chOff x="1431888" y="3174975"/>
              <a:chExt cx="306925" cy="302725"/>
            </a:xfrm>
          </p:grpSpPr>
          <p:sp>
            <p:nvSpPr>
              <p:cNvPr id="254" name="Google Shape;254;p40"/>
              <p:cNvSpPr/>
              <p:nvPr/>
            </p:nvSpPr>
            <p:spPr>
              <a:xfrm>
                <a:off x="1577838" y="3174975"/>
                <a:ext cx="14200" cy="302725"/>
              </a:xfrm>
              <a:custGeom>
                <a:rect b="b" l="l" r="r" t="t"/>
                <a:pathLst>
                  <a:path extrusionOk="0" h="12109" w="568">
                    <a:moveTo>
                      <a:pt x="300" y="0"/>
                    </a:moveTo>
                    <a:cubicBezTo>
                      <a:pt x="134" y="0"/>
                      <a:pt x="0" y="134"/>
                      <a:pt x="34" y="267"/>
                    </a:cubicBezTo>
                    <a:lnTo>
                      <a:pt x="34" y="11842"/>
                    </a:lnTo>
                    <a:cubicBezTo>
                      <a:pt x="34" y="12009"/>
                      <a:pt x="134" y="12109"/>
                      <a:pt x="300" y="12109"/>
                    </a:cubicBezTo>
                    <a:cubicBezTo>
                      <a:pt x="434" y="12109"/>
                      <a:pt x="567" y="12009"/>
                      <a:pt x="534" y="11842"/>
                    </a:cubicBezTo>
                    <a:lnTo>
                      <a:pt x="534" y="267"/>
                    </a:lnTo>
                    <a:cubicBezTo>
                      <a:pt x="534" y="134"/>
                      <a:pt x="434" y="0"/>
                      <a:pt x="3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0"/>
              <p:cNvSpPr/>
              <p:nvPr/>
            </p:nvSpPr>
            <p:spPr>
              <a:xfrm>
                <a:off x="1431888" y="3320075"/>
                <a:ext cx="306925" cy="13375"/>
              </a:xfrm>
              <a:custGeom>
                <a:rect b="b" l="l" r="r" t="t"/>
                <a:pathLst>
                  <a:path extrusionOk="0" h="535" w="12277">
                    <a:moveTo>
                      <a:pt x="334" y="0"/>
                    </a:moveTo>
                    <a:cubicBezTo>
                      <a:pt x="1" y="0"/>
                      <a:pt x="1" y="534"/>
                      <a:pt x="334" y="534"/>
                    </a:cubicBezTo>
                    <a:lnTo>
                      <a:pt x="11909" y="534"/>
                    </a:lnTo>
                    <a:cubicBezTo>
                      <a:pt x="12276" y="534"/>
                      <a:pt x="12276" y="0"/>
                      <a:pt x="119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0"/>
              <p:cNvSpPr/>
              <p:nvPr/>
            </p:nvSpPr>
            <p:spPr>
              <a:xfrm>
                <a:off x="1503613" y="3245150"/>
                <a:ext cx="164900" cy="162500"/>
              </a:xfrm>
              <a:custGeom>
                <a:rect b="b" l="l" r="r" t="t"/>
                <a:pathLst>
                  <a:path extrusionOk="0" h="6500" w="6596">
                    <a:moveTo>
                      <a:pt x="6228" y="1"/>
                    </a:moveTo>
                    <a:cubicBezTo>
                      <a:pt x="6175" y="1"/>
                      <a:pt x="6121" y="19"/>
                      <a:pt x="6071" y="62"/>
                    </a:cubicBezTo>
                    <a:lnTo>
                      <a:pt x="101" y="6066"/>
                    </a:lnTo>
                    <a:cubicBezTo>
                      <a:pt x="0" y="6166"/>
                      <a:pt x="0" y="6333"/>
                      <a:pt x="101" y="6433"/>
                    </a:cubicBezTo>
                    <a:cubicBezTo>
                      <a:pt x="134" y="6467"/>
                      <a:pt x="201" y="6500"/>
                      <a:pt x="267" y="6500"/>
                    </a:cubicBezTo>
                    <a:cubicBezTo>
                      <a:pt x="334" y="6500"/>
                      <a:pt x="401" y="6467"/>
                      <a:pt x="467" y="6433"/>
                    </a:cubicBezTo>
                    <a:lnTo>
                      <a:pt x="6438" y="462"/>
                    </a:lnTo>
                    <a:cubicBezTo>
                      <a:pt x="6596" y="252"/>
                      <a:pt x="6423" y="1"/>
                      <a:pt x="622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0"/>
              <p:cNvSpPr/>
              <p:nvPr/>
            </p:nvSpPr>
            <p:spPr>
              <a:xfrm>
                <a:off x="1503613" y="3244800"/>
                <a:ext cx="163475" cy="162850"/>
              </a:xfrm>
              <a:custGeom>
                <a:rect b="b" l="l" r="r" t="t"/>
                <a:pathLst>
                  <a:path extrusionOk="0" h="6514" w="6539">
                    <a:moveTo>
                      <a:pt x="284" y="1"/>
                    </a:moveTo>
                    <a:cubicBezTo>
                      <a:pt x="217" y="1"/>
                      <a:pt x="151" y="26"/>
                      <a:pt x="101" y="76"/>
                    </a:cubicBezTo>
                    <a:cubicBezTo>
                      <a:pt x="0" y="209"/>
                      <a:pt x="0" y="376"/>
                      <a:pt x="101" y="476"/>
                    </a:cubicBezTo>
                    <a:lnTo>
                      <a:pt x="6071" y="6447"/>
                    </a:lnTo>
                    <a:cubicBezTo>
                      <a:pt x="6105" y="6481"/>
                      <a:pt x="6172" y="6514"/>
                      <a:pt x="6238" y="6514"/>
                    </a:cubicBezTo>
                    <a:cubicBezTo>
                      <a:pt x="6338" y="6514"/>
                      <a:pt x="6405" y="6481"/>
                      <a:pt x="6438" y="6447"/>
                    </a:cubicBezTo>
                    <a:cubicBezTo>
                      <a:pt x="6538" y="6347"/>
                      <a:pt x="6538" y="6180"/>
                      <a:pt x="6438" y="6080"/>
                    </a:cubicBezTo>
                    <a:lnTo>
                      <a:pt x="467" y="76"/>
                    </a:lnTo>
                    <a:cubicBezTo>
                      <a:pt x="417" y="26"/>
                      <a:pt x="351" y="1"/>
                      <a:pt x="28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40"/>
            <p:cNvGrpSpPr/>
            <p:nvPr/>
          </p:nvGrpSpPr>
          <p:grpSpPr>
            <a:xfrm>
              <a:off x="2313363" y="3797500"/>
              <a:ext cx="302725" cy="301700"/>
              <a:chOff x="3534425" y="2197775"/>
              <a:chExt cx="302725" cy="301700"/>
            </a:xfrm>
          </p:grpSpPr>
          <p:sp>
            <p:nvSpPr>
              <p:cNvPr id="259" name="Google Shape;259;p40"/>
              <p:cNvSpPr/>
              <p:nvPr/>
            </p:nvSpPr>
            <p:spPr>
              <a:xfrm>
                <a:off x="3678675" y="2197775"/>
                <a:ext cx="13375" cy="301700"/>
              </a:xfrm>
              <a:custGeom>
                <a:rect b="b" l="l" r="r" t="t"/>
                <a:pathLst>
                  <a:path extrusionOk="0" h="12068" w="535">
                    <a:moveTo>
                      <a:pt x="255" y="0"/>
                    </a:moveTo>
                    <a:cubicBezTo>
                      <a:pt x="134" y="0"/>
                      <a:pt x="18" y="75"/>
                      <a:pt x="1" y="226"/>
                    </a:cubicBezTo>
                    <a:lnTo>
                      <a:pt x="1" y="11801"/>
                    </a:lnTo>
                    <a:cubicBezTo>
                      <a:pt x="1" y="11967"/>
                      <a:pt x="101" y="12067"/>
                      <a:pt x="268" y="12067"/>
                    </a:cubicBezTo>
                    <a:cubicBezTo>
                      <a:pt x="401" y="12067"/>
                      <a:pt x="535" y="11967"/>
                      <a:pt x="535" y="11801"/>
                    </a:cubicBezTo>
                    <a:lnTo>
                      <a:pt x="535" y="226"/>
                    </a:lnTo>
                    <a:cubicBezTo>
                      <a:pt x="501" y="75"/>
                      <a:pt x="376" y="0"/>
                      <a:pt x="25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0"/>
              <p:cNvSpPr/>
              <p:nvPr/>
            </p:nvSpPr>
            <p:spPr>
              <a:xfrm>
                <a:off x="3534425" y="2341825"/>
                <a:ext cx="302725" cy="13375"/>
              </a:xfrm>
              <a:custGeom>
                <a:rect b="b" l="l" r="r" t="t"/>
                <a:pathLst>
                  <a:path extrusionOk="0" h="535" w="12109">
                    <a:moveTo>
                      <a:pt x="267" y="1"/>
                    </a:moveTo>
                    <a:cubicBezTo>
                      <a:pt x="100" y="1"/>
                      <a:pt x="0" y="134"/>
                      <a:pt x="0" y="268"/>
                    </a:cubicBezTo>
                    <a:cubicBezTo>
                      <a:pt x="0" y="401"/>
                      <a:pt x="100" y="535"/>
                      <a:pt x="267" y="535"/>
                    </a:cubicBezTo>
                    <a:lnTo>
                      <a:pt x="11809" y="535"/>
                    </a:lnTo>
                    <a:cubicBezTo>
                      <a:pt x="11975" y="535"/>
                      <a:pt x="12109" y="435"/>
                      <a:pt x="12109" y="268"/>
                    </a:cubicBezTo>
                    <a:cubicBezTo>
                      <a:pt x="12109" y="134"/>
                      <a:pt x="11975" y="1"/>
                      <a:pt x="1184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0"/>
              <p:cNvSpPr/>
              <p:nvPr/>
            </p:nvSpPr>
            <p:spPr>
              <a:xfrm>
                <a:off x="3602800" y="2265900"/>
                <a:ext cx="167500" cy="163525"/>
              </a:xfrm>
              <a:custGeom>
                <a:rect b="b" l="l" r="r" t="t"/>
                <a:pathLst>
                  <a:path extrusionOk="0" h="6541" w="6700">
                    <a:moveTo>
                      <a:pt x="6294" y="1"/>
                    </a:moveTo>
                    <a:cubicBezTo>
                      <a:pt x="6228" y="1"/>
                      <a:pt x="6161" y="30"/>
                      <a:pt x="6105" y="102"/>
                    </a:cubicBezTo>
                    <a:lnTo>
                      <a:pt x="101" y="6107"/>
                    </a:lnTo>
                    <a:cubicBezTo>
                      <a:pt x="0" y="6207"/>
                      <a:pt x="0" y="6374"/>
                      <a:pt x="101" y="6474"/>
                    </a:cubicBezTo>
                    <a:cubicBezTo>
                      <a:pt x="167" y="6507"/>
                      <a:pt x="234" y="6540"/>
                      <a:pt x="301" y="6540"/>
                    </a:cubicBezTo>
                    <a:cubicBezTo>
                      <a:pt x="367" y="6540"/>
                      <a:pt x="434" y="6507"/>
                      <a:pt x="501" y="6474"/>
                    </a:cubicBezTo>
                    <a:lnTo>
                      <a:pt x="6472" y="503"/>
                    </a:lnTo>
                    <a:cubicBezTo>
                      <a:pt x="6700" y="300"/>
                      <a:pt x="6504" y="1"/>
                      <a:pt x="6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0"/>
              <p:cNvSpPr/>
              <p:nvPr/>
            </p:nvSpPr>
            <p:spPr>
              <a:xfrm>
                <a:off x="3599600" y="2265900"/>
                <a:ext cx="167500" cy="163525"/>
              </a:xfrm>
              <a:custGeom>
                <a:rect b="b" l="l" r="r" t="t"/>
                <a:pathLst>
                  <a:path extrusionOk="0" h="6541" w="6700">
                    <a:moveTo>
                      <a:pt x="420" y="1"/>
                    </a:moveTo>
                    <a:cubicBezTo>
                      <a:pt x="196" y="1"/>
                      <a:pt x="0" y="300"/>
                      <a:pt x="229" y="503"/>
                    </a:cubicBezTo>
                    <a:lnTo>
                      <a:pt x="6199" y="6474"/>
                    </a:lnTo>
                    <a:cubicBezTo>
                      <a:pt x="6266" y="6507"/>
                      <a:pt x="6333" y="6540"/>
                      <a:pt x="6400" y="6540"/>
                    </a:cubicBezTo>
                    <a:cubicBezTo>
                      <a:pt x="6466" y="6540"/>
                      <a:pt x="6533" y="6507"/>
                      <a:pt x="6600" y="6474"/>
                    </a:cubicBezTo>
                    <a:cubicBezTo>
                      <a:pt x="6700" y="6374"/>
                      <a:pt x="6700" y="6207"/>
                      <a:pt x="6600" y="6107"/>
                    </a:cubicBezTo>
                    <a:lnTo>
                      <a:pt x="629" y="102"/>
                    </a:lnTo>
                    <a:cubicBezTo>
                      <a:pt x="565" y="30"/>
                      <a:pt x="491" y="1"/>
                      <a:pt x="42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40"/>
            <p:cNvGrpSpPr/>
            <p:nvPr/>
          </p:nvGrpSpPr>
          <p:grpSpPr>
            <a:xfrm>
              <a:off x="2646138" y="3602500"/>
              <a:ext cx="108300" cy="120100"/>
              <a:chOff x="2646138" y="3602500"/>
              <a:chExt cx="108300" cy="120100"/>
            </a:xfrm>
          </p:grpSpPr>
          <p:sp>
            <p:nvSpPr>
              <p:cNvPr id="264" name="Google Shape;264;p40"/>
              <p:cNvSpPr/>
              <p:nvPr/>
            </p:nvSpPr>
            <p:spPr>
              <a:xfrm>
                <a:off x="2693688" y="3602500"/>
                <a:ext cx="13375" cy="120100"/>
              </a:xfrm>
              <a:custGeom>
                <a:rect b="b" l="l" r="r" t="t"/>
                <a:pathLst>
                  <a:path extrusionOk="0" h="4804" w="535">
                    <a:moveTo>
                      <a:pt x="267" y="0"/>
                    </a:moveTo>
                    <a:cubicBezTo>
                      <a:pt x="100" y="0"/>
                      <a:pt x="0" y="134"/>
                      <a:pt x="0" y="267"/>
                    </a:cubicBezTo>
                    <a:lnTo>
                      <a:pt x="0" y="4537"/>
                    </a:lnTo>
                    <a:cubicBezTo>
                      <a:pt x="0" y="4704"/>
                      <a:pt x="100" y="4804"/>
                      <a:pt x="267" y="4804"/>
                    </a:cubicBezTo>
                    <a:cubicBezTo>
                      <a:pt x="401" y="4804"/>
                      <a:pt x="534" y="4704"/>
                      <a:pt x="534" y="4537"/>
                    </a:cubicBezTo>
                    <a:lnTo>
                      <a:pt x="534" y="267"/>
                    </a:lnTo>
                    <a:cubicBezTo>
                      <a:pt x="534" y="134"/>
                      <a:pt x="401" y="0"/>
                      <a:pt x="2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0"/>
              <p:cNvSpPr/>
              <p:nvPr/>
            </p:nvSpPr>
            <p:spPr>
              <a:xfrm>
                <a:off x="2647813" y="3627475"/>
                <a:ext cx="105100" cy="70950"/>
              </a:xfrm>
              <a:custGeom>
                <a:rect b="b" l="l" r="r" t="t"/>
                <a:pathLst>
                  <a:path extrusionOk="0" h="2838" w="4204">
                    <a:moveTo>
                      <a:pt x="286" y="1"/>
                    </a:moveTo>
                    <a:cubicBezTo>
                      <a:pt x="195" y="1"/>
                      <a:pt x="110" y="37"/>
                      <a:pt x="67" y="102"/>
                    </a:cubicBezTo>
                    <a:cubicBezTo>
                      <a:pt x="1" y="235"/>
                      <a:pt x="34" y="402"/>
                      <a:pt x="167" y="469"/>
                    </a:cubicBezTo>
                    <a:lnTo>
                      <a:pt x="3770" y="2771"/>
                    </a:lnTo>
                    <a:cubicBezTo>
                      <a:pt x="3803" y="2804"/>
                      <a:pt x="3837" y="2837"/>
                      <a:pt x="3903" y="2837"/>
                    </a:cubicBezTo>
                    <a:cubicBezTo>
                      <a:pt x="4004" y="2837"/>
                      <a:pt x="4070" y="2771"/>
                      <a:pt x="4137" y="2704"/>
                    </a:cubicBezTo>
                    <a:cubicBezTo>
                      <a:pt x="4204" y="2570"/>
                      <a:pt x="4170" y="2404"/>
                      <a:pt x="4037" y="2337"/>
                    </a:cubicBezTo>
                    <a:lnTo>
                      <a:pt x="434" y="35"/>
                    </a:lnTo>
                    <a:cubicBezTo>
                      <a:pt x="387" y="12"/>
                      <a:pt x="336" y="1"/>
                      <a:pt x="28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0"/>
              <p:cNvSpPr/>
              <p:nvPr/>
            </p:nvSpPr>
            <p:spPr>
              <a:xfrm>
                <a:off x="2646138" y="3627625"/>
                <a:ext cx="108300" cy="70800"/>
              </a:xfrm>
              <a:custGeom>
                <a:rect b="b" l="l" r="r" t="t"/>
                <a:pathLst>
                  <a:path extrusionOk="0" h="2832" w="4332">
                    <a:moveTo>
                      <a:pt x="3954" y="1"/>
                    </a:moveTo>
                    <a:cubicBezTo>
                      <a:pt x="3916" y="1"/>
                      <a:pt x="3877" y="9"/>
                      <a:pt x="3837" y="29"/>
                    </a:cubicBezTo>
                    <a:lnTo>
                      <a:pt x="234" y="2331"/>
                    </a:lnTo>
                    <a:cubicBezTo>
                      <a:pt x="1" y="2464"/>
                      <a:pt x="101" y="2831"/>
                      <a:pt x="368" y="2831"/>
                    </a:cubicBezTo>
                    <a:cubicBezTo>
                      <a:pt x="401" y="2831"/>
                      <a:pt x="468" y="2798"/>
                      <a:pt x="501" y="2798"/>
                    </a:cubicBezTo>
                    <a:lnTo>
                      <a:pt x="4104" y="463"/>
                    </a:lnTo>
                    <a:cubicBezTo>
                      <a:pt x="4331" y="292"/>
                      <a:pt x="4171" y="1"/>
                      <a:pt x="395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40"/>
            <p:cNvGrpSpPr/>
            <p:nvPr/>
          </p:nvGrpSpPr>
          <p:grpSpPr>
            <a:xfrm>
              <a:off x="1832638" y="3412650"/>
              <a:ext cx="93800" cy="102600"/>
              <a:chOff x="1832638" y="3412650"/>
              <a:chExt cx="93800" cy="102600"/>
            </a:xfrm>
          </p:grpSpPr>
          <p:sp>
            <p:nvSpPr>
              <p:cNvPr id="268" name="Google Shape;268;p40"/>
              <p:cNvSpPr/>
              <p:nvPr/>
            </p:nvSpPr>
            <p:spPr>
              <a:xfrm>
                <a:off x="1873038" y="3412650"/>
                <a:ext cx="13375" cy="102600"/>
              </a:xfrm>
              <a:custGeom>
                <a:rect b="b" l="l" r="r" t="t"/>
                <a:pathLst>
                  <a:path extrusionOk="0" h="4104" w="535">
                    <a:moveTo>
                      <a:pt x="268" y="0"/>
                    </a:moveTo>
                    <a:cubicBezTo>
                      <a:pt x="134" y="0"/>
                      <a:pt x="1" y="134"/>
                      <a:pt x="1" y="267"/>
                    </a:cubicBezTo>
                    <a:lnTo>
                      <a:pt x="1" y="3836"/>
                    </a:lnTo>
                    <a:cubicBezTo>
                      <a:pt x="1" y="3970"/>
                      <a:pt x="134" y="4103"/>
                      <a:pt x="268" y="4103"/>
                    </a:cubicBezTo>
                    <a:cubicBezTo>
                      <a:pt x="401" y="4103"/>
                      <a:pt x="534" y="3970"/>
                      <a:pt x="534" y="3836"/>
                    </a:cubicBezTo>
                    <a:lnTo>
                      <a:pt x="534" y="267"/>
                    </a:lnTo>
                    <a:cubicBezTo>
                      <a:pt x="534" y="134"/>
                      <a:pt x="401" y="0"/>
                      <a:pt x="26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0"/>
              <p:cNvSpPr/>
              <p:nvPr/>
            </p:nvSpPr>
            <p:spPr>
              <a:xfrm>
                <a:off x="1832638" y="3433100"/>
                <a:ext cx="93800" cy="61300"/>
              </a:xfrm>
              <a:custGeom>
                <a:rect b="b" l="l" r="r" t="t"/>
                <a:pathLst>
                  <a:path extrusionOk="0" h="2452" w="3752">
                    <a:moveTo>
                      <a:pt x="367" y="0"/>
                    </a:moveTo>
                    <a:cubicBezTo>
                      <a:pt x="141" y="0"/>
                      <a:pt x="0" y="345"/>
                      <a:pt x="249" y="483"/>
                    </a:cubicBezTo>
                    <a:lnTo>
                      <a:pt x="3251" y="2418"/>
                    </a:lnTo>
                    <a:cubicBezTo>
                      <a:pt x="3285" y="2451"/>
                      <a:pt x="3351" y="2451"/>
                      <a:pt x="3385" y="2451"/>
                    </a:cubicBezTo>
                    <a:cubicBezTo>
                      <a:pt x="3651" y="2451"/>
                      <a:pt x="3752" y="2118"/>
                      <a:pt x="3518" y="1984"/>
                    </a:cubicBezTo>
                    <a:lnTo>
                      <a:pt x="516" y="49"/>
                    </a:lnTo>
                    <a:cubicBezTo>
                      <a:pt x="464" y="15"/>
                      <a:pt x="414" y="0"/>
                      <a:pt x="3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0"/>
              <p:cNvSpPr/>
              <p:nvPr/>
            </p:nvSpPr>
            <p:spPr>
              <a:xfrm>
                <a:off x="1834688" y="3433450"/>
                <a:ext cx="90075" cy="60950"/>
              </a:xfrm>
              <a:custGeom>
                <a:rect b="b" l="l" r="r" t="t"/>
                <a:pathLst>
                  <a:path extrusionOk="0" h="2438" w="3603">
                    <a:moveTo>
                      <a:pt x="3295" y="1"/>
                    </a:moveTo>
                    <a:cubicBezTo>
                      <a:pt x="3248" y="1"/>
                      <a:pt x="3205" y="12"/>
                      <a:pt x="3169" y="35"/>
                    </a:cubicBezTo>
                    <a:lnTo>
                      <a:pt x="167" y="1970"/>
                    </a:lnTo>
                    <a:cubicBezTo>
                      <a:pt x="34" y="2037"/>
                      <a:pt x="0" y="2204"/>
                      <a:pt x="67" y="2304"/>
                    </a:cubicBezTo>
                    <a:cubicBezTo>
                      <a:pt x="134" y="2404"/>
                      <a:pt x="200" y="2437"/>
                      <a:pt x="300" y="2437"/>
                    </a:cubicBezTo>
                    <a:cubicBezTo>
                      <a:pt x="367" y="2437"/>
                      <a:pt x="401" y="2437"/>
                      <a:pt x="434" y="2404"/>
                    </a:cubicBezTo>
                    <a:lnTo>
                      <a:pt x="3436" y="469"/>
                    </a:lnTo>
                    <a:cubicBezTo>
                      <a:pt x="3569" y="402"/>
                      <a:pt x="3603" y="236"/>
                      <a:pt x="3536" y="102"/>
                    </a:cubicBezTo>
                    <a:cubicBezTo>
                      <a:pt x="3471" y="37"/>
                      <a:pt x="3379" y="1"/>
                      <a:pt x="329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 name="Google Shape;271;p40"/>
            <p:cNvGrpSpPr/>
            <p:nvPr/>
          </p:nvGrpSpPr>
          <p:grpSpPr>
            <a:xfrm>
              <a:off x="1990238" y="3997225"/>
              <a:ext cx="92150" cy="102600"/>
              <a:chOff x="1990238" y="3997225"/>
              <a:chExt cx="92150" cy="102600"/>
            </a:xfrm>
          </p:grpSpPr>
          <p:sp>
            <p:nvSpPr>
              <p:cNvPr id="272" name="Google Shape;272;p40"/>
              <p:cNvSpPr/>
              <p:nvPr/>
            </p:nvSpPr>
            <p:spPr>
              <a:xfrm>
                <a:off x="2030663" y="3997225"/>
                <a:ext cx="13350" cy="102600"/>
              </a:xfrm>
              <a:custGeom>
                <a:rect b="b" l="l" r="r" t="t"/>
                <a:pathLst>
                  <a:path extrusionOk="0" h="4104" w="534">
                    <a:moveTo>
                      <a:pt x="267" y="0"/>
                    </a:moveTo>
                    <a:cubicBezTo>
                      <a:pt x="134" y="0"/>
                      <a:pt x="0" y="134"/>
                      <a:pt x="34" y="267"/>
                    </a:cubicBezTo>
                    <a:lnTo>
                      <a:pt x="34" y="3837"/>
                    </a:lnTo>
                    <a:cubicBezTo>
                      <a:pt x="34" y="3970"/>
                      <a:pt x="134" y="4103"/>
                      <a:pt x="267" y="4103"/>
                    </a:cubicBezTo>
                    <a:cubicBezTo>
                      <a:pt x="434" y="4103"/>
                      <a:pt x="534" y="3970"/>
                      <a:pt x="534" y="3837"/>
                    </a:cubicBezTo>
                    <a:lnTo>
                      <a:pt x="534" y="267"/>
                    </a:lnTo>
                    <a:cubicBezTo>
                      <a:pt x="534" y="134"/>
                      <a:pt x="434" y="0"/>
                      <a:pt x="2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0"/>
              <p:cNvSpPr/>
              <p:nvPr/>
            </p:nvSpPr>
            <p:spPr>
              <a:xfrm>
                <a:off x="1990238" y="4017675"/>
                <a:ext cx="92150" cy="61300"/>
              </a:xfrm>
              <a:custGeom>
                <a:rect b="b" l="l" r="r" t="t"/>
                <a:pathLst>
                  <a:path extrusionOk="0" h="2452" w="3686">
                    <a:moveTo>
                      <a:pt x="369" y="1"/>
                    </a:moveTo>
                    <a:cubicBezTo>
                      <a:pt x="142" y="1"/>
                      <a:pt x="0" y="351"/>
                      <a:pt x="250" y="517"/>
                    </a:cubicBezTo>
                    <a:lnTo>
                      <a:pt x="3252" y="2418"/>
                    </a:lnTo>
                    <a:cubicBezTo>
                      <a:pt x="3285" y="2452"/>
                      <a:pt x="3318" y="2452"/>
                      <a:pt x="3385" y="2452"/>
                    </a:cubicBezTo>
                    <a:cubicBezTo>
                      <a:pt x="3485" y="2452"/>
                      <a:pt x="3552" y="2418"/>
                      <a:pt x="3619" y="2351"/>
                    </a:cubicBezTo>
                    <a:cubicBezTo>
                      <a:pt x="3685" y="2218"/>
                      <a:pt x="3652" y="2051"/>
                      <a:pt x="3519" y="1985"/>
                    </a:cubicBezTo>
                    <a:lnTo>
                      <a:pt x="516" y="50"/>
                    </a:lnTo>
                    <a:cubicBezTo>
                      <a:pt x="465" y="16"/>
                      <a:pt x="415" y="1"/>
                      <a:pt x="36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0"/>
              <p:cNvSpPr/>
              <p:nvPr/>
            </p:nvSpPr>
            <p:spPr>
              <a:xfrm>
                <a:off x="1992288" y="4018075"/>
                <a:ext cx="90100" cy="60900"/>
              </a:xfrm>
              <a:custGeom>
                <a:rect b="b" l="l" r="r" t="t"/>
                <a:pathLst>
                  <a:path extrusionOk="0" h="2436" w="3604">
                    <a:moveTo>
                      <a:pt x="3309" y="0"/>
                    </a:moveTo>
                    <a:cubicBezTo>
                      <a:pt x="3262" y="0"/>
                      <a:pt x="3214" y="12"/>
                      <a:pt x="3170" y="34"/>
                    </a:cubicBezTo>
                    <a:lnTo>
                      <a:pt x="168" y="1969"/>
                    </a:lnTo>
                    <a:cubicBezTo>
                      <a:pt x="34" y="2035"/>
                      <a:pt x="1" y="2202"/>
                      <a:pt x="101" y="2335"/>
                    </a:cubicBezTo>
                    <a:cubicBezTo>
                      <a:pt x="134" y="2402"/>
                      <a:pt x="234" y="2436"/>
                      <a:pt x="301" y="2436"/>
                    </a:cubicBezTo>
                    <a:cubicBezTo>
                      <a:pt x="368" y="2436"/>
                      <a:pt x="401" y="2436"/>
                      <a:pt x="468" y="2402"/>
                    </a:cubicBezTo>
                    <a:lnTo>
                      <a:pt x="3470" y="501"/>
                    </a:lnTo>
                    <a:cubicBezTo>
                      <a:pt x="3570" y="401"/>
                      <a:pt x="3603" y="234"/>
                      <a:pt x="3537" y="134"/>
                    </a:cubicBezTo>
                    <a:cubicBezTo>
                      <a:pt x="3492" y="45"/>
                      <a:pt x="3403" y="0"/>
                      <a:pt x="33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 name="Google Shape;275;p40"/>
            <p:cNvGrpSpPr/>
            <p:nvPr/>
          </p:nvGrpSpPr>
          <p:grpSpPr>
            <a:xfrm>
              <a:off x="1203725" y="4118125"/>
              <a:ext cx="95550" cy="102600"/>
              <a:chOff x="1203725" y="4118125"/>
              <a:chExt cx="95550" cy="102600"/>
            </a:xfrm>
          </p:grpSpPr>
          <p:sp>
            <p:nvSpPr>
              <p:cNvPr id="276" name="Google Shape;276;p40"/>
              <p:cNvSpPr/>
              <p:nvPr/>
            </p:nvSpPr>
            <p:spPr>
              <a:xfrm>
                <a:off x="1244900" y="4118125"/>
                <a:ext cx="13375" cy="102600"/>
              </a:xfrm>
              <a:custGeom>
                <a:rect b="b" l="l" r="r" t="t"/>
                <a:pathLst>
                  <a:path extrusionOk="0" h="4104" w="535">
                    <a:moveTo>
                      <a:pt x="267" y="1"/>
                    </a:moveTo>
                    <a:cubicBezTo>
                      <a:pt x="101" y="1"/>
                      <a:pt x="1" y="101"/>
                      <a:pt x="1" y="268"/>
                    </a:cubicBezTo>
                    <a:lnTo>
                      <a:pt x="1" y="3837"/>
                    </a:lnTo>
                    <a:cubicBezTo>
                      <a:pt x="1" y="3970"/>
                      <a:pt x="101" y="4104"/>
                      <a:pt x="267" y="4104"/>
                    </a:cubicBezTo>
                    <a:cubicBezTo>
                      <a:pt x="401" y="4104"/>
                      <a:pt x="534" y="3970"/>
                      <a:pt x="534" y="3837"/>
                    </a:cubicBezTo>
                    <a:lnTo>
                      <a:pt x="534" y="268"/>
                    </a:lnTo>
                    <a:cubicBezTo>
                      <a:pt x="534" y="101"/>
                      <a:pt x="401" y="1"/>
                      <a:pt x="26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0"/>
              <p:cNvSpPr/>
              <p:nvPr/>
            </p:nvSpPr>
            <p:spPr>
              <a:xfrm>
                <a:off x="1203725" y="4138525"/>
                <a:ext cx="92900" cy="61350"/>
              </a:xfrm>
              <a:custGeom>
                <a:rect b="b" l="l" r="r" t="t"/>
                <a:pathLst>
                  <a:path extrusionOk="0" h="2454" w="3716">
                    <a:moveTo>
                      <a:pt x="388" y="1"/>
                    </a:moveTo>
                    <a:cubicBezTo>
                      <a:pt x="158" y="1"/>
                      <a:pt x="0" y="322"/>
                      <a:pt x="247" y="486"/>
                    </a:cubicBezTo>
                    <a:lnTo>
                      <a:pt x="3249" y="2420"/>
                    </a:lnTo>
                    <a:cubicBezTo>
                      <a:pt x="3315" y="2420"/>
                      <a:pt x="3349" y="2454"/>
                      <a:pt x="3415" y="2454"/>
                    </a:cubicBezTo>
                    <a:cubicBezTo>
                      <a:pt x="3482" y="2454"/>
                      <a:pt x="3582" y="2387"/>
                      <a:pt x="3616" y="2320"/>
                    </a:cubicBezTo>
                    <a:cubicBezTo>
                      <a:pt x="3716" y="2187"/>
                      <a:pt x="3682" y="2020"/>
                      <a:pt x="3549" y="1953"/>
                    </a:cubicBezTo>
                    <a:lnTo>
                      <a:pt x="547" y="52"/>
                    </a:lnTo>
                    <a:cubicBezTo>
                      <a:pt x="493" y="16"/>
                      <a:pt x="439" y="1"/>
                      <a:pt x="38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0"/>
              <p:cNvSpPr/>
              <p:nvPr/>
            </p:nvSpPr>
            <p:spPr>
              <a:xfrm>
                <a:off x="1206550" y="4138300"/>
                <a:ext cx="92725" cy="61575"/>
              </a:xfrm>
              <a:custGeom>
                <a:rect b="b" l="l" r="r" t="t"/>
                <a:pathLst>
                  <a:path extrusionOk="0" h="2463" w="3709">
                    <a:moveTo>
                      <a:pt x="3312" y="0"/>
                    </a:moveTo>
                    <a:cubicBezTo>
                      <a:pt x="3257" y="0"/>
                      <a:pt x="3197" y="18"/>
                      <a:pt x="3136" y="61"/>
                    </a:cubicBezTo>
                    <a:lnTo>
                      <a:pt x="134" y="1962"/>
                    </a:lnTo>
                    <a:cubicBezTo>
                      <a:pt x="33" y="2062"/>
                      <a:pt x="0" y="2196"/>
                      <a:pt x="67" y="2329"/>
                    </a:cubicBezTo>
                    <a:cubicBezTo>
                      <a:pt x="100" y="2396"/>
                      <a:pt x="200" y="2463"/>
                      <a:pt x="300" y="2463"/>
                    </a:cubicBezTo>
                    <a:cubicBezTo>
                      <a:pt x="334" y="2463"/>
                      <a:pt x="400" y="2429"/>
                      <a:pt x="434" y="2429"/>
                    </a:cubicBezTo>
                    <a:lnTo>
                      <a:pt x="3436" y="495"/>
                    </a:lnTo>
                    <a:cubicBezTo>
                      <a:pt x="3708" y="359"/>
                      <a:pt x="3558" y="0"/>
                      <a:pt x="331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40"/>
            <p:cNvSpPr/>
            <p:nvPr/>
          </p:nvSpPr>
          <p:spPr>
            <a:xfrm>
              <a:off x="1317638" y="3491675"/>
              <a:ext cx="66750" cy="56925"/>
            </a:xfrm>
            <a:custGeom>
              <a:rect b="b" l="l" r="r" t="t"/>
              <a:pathLst>
                <a:path extrusionOk="0" h="2277" w="2670">
                  <a:moveTo>
                    <a:pt x="1535" y="475"/>
                  </a:moveTo>
                  <a:cubicBezTo>
                    <a:pt x="1869" y="475"/>
                    <a:pt x="2169" y="775"/>
                    <a:pt x="2169" y="1142"/>
                  </a:cubicBezTo>
                  <a:cubicBezTo>
                    <a:pt x="2169" y="1546"/>
                    <a:pt x="1852" y="1814"/>
                    <a:pt x="1512" y="1814"/>
                  </a:cubicBezTo>
                  <a:cubicBezTo>
                    <a:pt x="1347" y="1814"/>
                    <a:pt x="1177" y="1751"/>
                    <a:pt x="1035" y="1609"/>
                  </a:cubicBezTo>
                  <a:cubicBezTo>
                    <a:pt x="635" y="1209"/>
                    <a:pt x="935" y="475"/>
                    <a:pt x="1535" y="475"/>
                  </a:cubicBezTo>
                  <a:close/>
                  <a:moveTo>
                    <a:pt x="1509" y="0"/>
                  </a:moveTo>
                  <a:cubicBezTo>
                    <a:pt x="1226" y="0"/>
                    <a:pt x="938" y="105"/>
                    <a:pt x="701" y="342"/>
                  </a:cubicBezTo>
                  <a:cubicBezTo>
                    <a:pt x="1" y="1075"/>
                    <a:pt x="501" y="2276"/>
                    <a:pt x="1535" y="2276"/>
                  </a:cubicBezTo>
                  <a:cubicBezTo>
                    <a:pt x="2136" y="2276"/>
                    <a:pt x="2669" y="1776"/>
                    <a:pt x="2669" y="1142"/>
                  </a:cubicBezTo>
                  <a:cubicBezTo>
                    <a:pt x="2669" y="464"/>
                    <a:pt x="2102" y="0"/>
                    <a:pt x="15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0"/>
            <p:cNvSpPr/>
            <p:nvPr/>
          </p:nvSpPr>
          <p:spPr>
            <a:xfrm>
              <a:off x="1924763" y="4305863"/>
              <a:ext cx="67575" cy="57350"/>
            </a:xfrm>
            <a:custGeom>
              <a:rect b="b" l="l" r="r" t="t"/>
              <a:pathLst>
                <a:path extrusionOk="0" h="2294" w="2703">
                  <a:moveTo>
                    <a:pt x="1535" y="493"/>
                  </a:moveTo>
                  <a:cubicBezTo>
                    <a:pt x="1902" y="493"/>
                    <a:pt x="2202" y="793"/>
                    <a:pt x="2202" y="1160"/>
                  </a:cubicBezTo>
                  <a:cubicBezTo>
                    <a:pt x="2202" y="1564"/>
                    <a:pt x="1884" y="1817"/>
                    <a:pt x="1544" y="1817"/>
                  </a:cubicBezTo>
                  <a:cubicBezTo>
                    <a:pt x="1379" y="1817"/>
                    <a:pt x="1209" y="1758"/>
                    <a:pt x="1068" y="1627"/>
                  </a:cubicBezTo>
                  <a:cubicBezTo>
                    <a:pt x="667" y="1193"/>
                    <a:pt x="968" y="493"/>
                    <a:pt x="1535" y="493"/>
                  </a:cubicBezTo>
                  <a:close/>
                  <a:moveTo>
                    <a:pt x="1536" y="0"/>
                  </a:moveTo>
                  <a:cubicBezTo>
                    <a:pt x="1255" y="0"/>
                    <a:pt x="969" y="102"/>
                    <a:pt x="734" y="326"/>
                  </a:cubicBezTo>
                  <a:cubicBezTo>
                    <a:pt x="0" y="1060"/>
                    <a:pt x="534" y="2294"/>
                    <a:pt x="1535" y="2294"/>
                  </a:cubicBezTo>
                  <a:cubicBezTo>
                    <a:pt x="2168" y="2294"/>
                    <a:pt x="2702" y="1794"/>
                    <a:pt x="2702" y="1160"/>
                  </a:cubicBezTo>
                  <a:cubicBezTo>
                    <a:pt x="2702" y="457"/>
                    <a:pt x="2132" y="0"/>
                    <a:pt x="153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0"/>
            <p:cNvSpPr/>
            <p:nvPr/>
          </p:nvSpPr>
          <p:spPr>
            <a:xfrm>
              <a:off x="2368463" y="3473400"/>
              <a:ext cx="66725" cy="57400"/>
            </a:xfrm>
            <a:custGeom>
              <a:rect b="b" l="l" r="r" t="t"/>
              <a:pathLst>
                <a:path extrusionOk="0" h="2296" w="2669">
                  <a:moveTo>
                    <a:pt x="1534" y="461"/>
                  </a:moveTo>
                  <a:cubicBezTo>
                    <a:pt x="1901" y="461"/>
                    <a:pt x="2202" y="761"/>
                    <a:pt x="2168" y="1128"/>
                  </a:cubicBezTo>
                  <a:cubicBezTo>
                    <a:pt x="2168" y="1532"/>
                    <a:pt x="1851" y="1800"/>
                    <a:pt x="1511" y="1800"/>
                  </a:cubicBezTo>
                  <a:cubicBezTo>
                    <a:pt x="1346" y="1800"/>
                    <a:pt x="1176" y="1737"/>
                    <a:pt x="1034" y="1595"/>
                  </a:cubicBezTo>
                  <a:cubicBezTo>
                    <a:pt x="634" y="1195"/>
                    <a:pt x="934" y="494"/>
                    <a:pt x="1534" y="494"/>
                  </a:cubicBezTo>
                  <a:lnTo>
                    <a:pt x="1534" y="461"/>
                  </a:lnTo>
                  <a:close/>
                  <a:moveTo>
                    <a:pt x="1517" y="1"/>
                  </a:moveTo>
                  <a:cubicBezTo>
                    <a:pt x="1240" y="1"/>
                    <a:pt x="959" y="102"/>
                    <a:pt x="734" y="327"/>
                  </a:cubicBezTo>
                  <a:cubicBezTo>
                    <a:pt x="0" y="1061"/>
                    <a:pt x="500" y="2262"/>
                    <a:pt x="1534" y="2295"/>
                  </a:cubicBezTo>
                  <a:cubicBezTo>
                    <a:pt x="2135" y="2295"/>
                    <a:pt x="2669" y="1762"/>
                    <a:pt x="2669" y="1128"/>
                  </a:cubicBezTo>
                  <a:cubicBezTo>
                    <a:pt x="2669" y="449"/>
                    <a:pt x="2101" y="1"/>
                    <a:pt x="151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0"/>
            <p:cNvSpPr/>
            <p:nvPr/>
          </p:nvSpPr>
          <p:spPr>
            <a:xfrm>
              <a:off x="1257613" y="3309525"/>
              <a:ext cx="1194600" cy="413350"/>
            </a:xfrm>
            <a:custGeom>
              <a:rect b="b" l="l" r="r" t="t"/>
              <a:pathLst>
                <a:path extrusionOk="0" h="16534" w="47784">
                  <a:moveTo>
                    <a:pt x="47437" y="1"/>
                  </a:moveTo>
                  <a:cubicBezTo>
                    <a:pt x="47392" y="1"/>
                    <a:pt x="47345" y="17"/>
                    <a:pt x="47301" y="56"/>
                  </a:cubicBezTo>
                  <a:cubicBezTo>
                    <a:pt x="42497" y="3758"/>
                    <a:pt x="37260" y="6860"/>
                    <a:pt x="31723" y="9295"/>
                  </a:cubicBezTo>
                  <a:cubicBezTo>
                    <a:pt x="18466" y="15241"/>
                    <a:pt x="7862" y="16043"/>
                    <a:pt x="3058" y="16043"/>
                  </a:cubicBezTo>
                  <a:cubicBezTo>
                    <a:pt x="1286" y="16043"/>
                    <a:pt x="303" y="15934"/>
                    <a:pt x="267" y="15934"/>
                  </a:cubicBezTo>
                  <a:cubicBezTo>
                    <a:pt x="134" y="15934"/>
                    <a:pt x="33" y="16034"/>
                    <a:pt x="0" y="16167"/>
                  </a:cubicBezTo>
                  <a:cubicBezTo>
                    <a:pt x="0" y="16267"/>
                    <a:pt x="67" y="16401"/>
                    <a:pt x="200" y="16434"/>
                  </a:cubicBezTo>
                  <a:cubicBezTo>
                    <a:pt x="1134" y="16501"/>
                    <a:pt x="2068" y="16534"/>
                    <a:pt x="3002" y="16534"/>
                  </a:cubicBezTo>
                  <a:cubicBezTo>
                    <a:pt x="7839" y="16534"/>
                    <a:pt x="18547" y="15733"/>
                    <a:pt x="31923" y="9729"/>
                  </a:cubicBezTo>
                  <a:cubicBezTo>
                    <a:pt x="37494" y="7294"/>
                    <a:pt x="42764" y="4158"/>
                    <a:pt x="47567" y="456"/>
                  </a:cubicBezTo>
                  <a:cubicBezTo>
                    <a:pt x="47783" y="294"/>
                    <a:pt x="47628" y="1"/>
                    <a:pt x="4743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0"/>
            <p:cNvSpPr/>
            <p:nvPr/>
          </p:nvSpPr>
          <p:spPr>
            <a:xfrm>
              <a:off x="1381863" y="3754550"/>
              <a:ext cx="69225" cy="50900"/>
            </a:xfrm>
            <a:custGeom>
              <a:rect b="b" l="l" r="r" t="t"/>
              <a:pathLst>
                <a:path extrusionOk="0" h="2036" w="2769">
                  <a:moveTo>
                    <a:pt x="0" y="1"/>
                  </a:moveTo>
                  <a:lnTo>
                    <a:pt x="0" y="1768"/>
                  </a:lnTo>
                  <a:cubicBezTo>
                    <a:pt x="0" y="1902"/>
                    <a:pt x="100" y="2035"/>
                    <a:pt x="234" y="2035"/>
                  </a:cubicBezTo>
                  <a:cubicBezTo>
                    <a:pt x="367" y="2002"/>
                    <a:pt x="467" y="1902"/>
                    <a:pt x="467" y="1768"/>
                  </a:cubicBezTo>
                  <a:lnTo>
                    <a:pt x="467" y="468"/>
                  </a:lnTo>
                  <a:lnTo>
                    <a:pt x="2302" y="468"/>
                  </a:lnTo>
                  <a:lnTo>
                    <a:pt x="2302" y="1768"/>
                  </a:lnTo>
                  <a:cubicBezTo>
                    <a:pt x="2302" y="1902"/>
                    <a:pt x="2402" y="2002"/>
                    <a:pt x="2535" y="2035"/>
                  </a:cubicBezTo>
                  <a:cubicBezTo>
                    <a:pt x="2669" y="2035"/>
                    <a:pt x="2769" y="1902"/>
                    <a:pt x="2769" y="1768"/>
                  </a:cubicBezTo>
                  <a:lnTo>
                    <a:pt x="276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0"/>
            <p:cNvSpPr/>
            <p:nvPr/>
          </p:nvSpPr>
          <p:spPr>
            <a:xfrm>
              <a:off x="1308463" y="3789900"/>
              <a:ext cx="188500" cy="161475"/>
            </a:xfrm>
            <a:custGeom>
              <a:rect b="b" l="l" r="r" t="t"/>
              <a:pathLst>
                <a:path extrusionOk="0" h="6459" w="7540">
                  <a:moveTo>
                    <a:pt x="4304" y="488"/>
                  </a:moveTo>
                  <a:cubicBezTo>
                    <a:pt x="5838" y="488"/>
                    <a:pt x="7073" y="1722"/>
                    <a:pt x="7073" y="3223"/>
                  </a:cubicBezTo>
                  <a:cubicBezTo>
                    <a:pt x="7073" y="4888"/>
                    <a:pt x="5722" y="5976"/>
                    <a:pt x="4311" y="5976"/>
                  </a:cubicBezTo>
                  <a:cubicBezTo>
                    <a:pt x="3629" y="5976"/>
                    <a:pt x="2934" y="5723"/>
                    <a:pt x="2369" y="5158"/>
                  </a:cubicBezTo>
                  <a:cubicBezTo>
                    <a:pt x="635" y="3457"/>
                    <a:pt x="1869" y="488"/>
                    <a:pt x="4304" y="488"/>
                  </a:cubicBezTo>
                  <a:close/>
                  <a:moveTo>
                    <a:pt x="4299" y="0"/>
                  </a:moveTo>
                  <a:cubicBezTo>
                    <a:pt x="3505" y="0"/>
                    <a:pt x="2695" y="295"/>
                    <a:pt x="2036" y="955"/>
                  </a:cubicBezTo>
                  <a:cubicBezTo>
                    <a:pt x="1" y="2990"/>
                    <a:pt x="1435" y="6459"/>
                    <a:pt x="4304" y="6459"/>
                  </a:cubicBezTo>
                  <a:cubicBezTo>
                    <a:pt x="6105" y="6459"/>
                    <a:pt x="7540" y="5024"/>
                    <a:pt x="7540" y="3223"/>
                  </a:cubicBezTo>
                  <a:cubicBezTo>
                    <a:pt x="7540" y="1284"/>
                    <a:pt x="5955" y="0"/>
                    <a:pt x="429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0"/>
            <p:cNvSpPr/>
            <p:nvPr/>
          </p:nvSpPr>
          <p:spPr>
            <a:xfrm>
              <a:off x="1363513" y="3813750"/>
              <a:ext cx="49225" cy="39225"/>
            </a:xfrm>
            <a:custGeom>
              <a:rect b="b" l="l" r="r" t="t"/>
              <a:pathLst>
                <a:path extrusionOk="0" h="1569" w="1969">
                  <a:moveTo>
                    <a:pt x="1635" y="1"/>
                  </a:moveTo>
                  <a:cubicBezTo>
                    <a:pt x="968" y="134"/>
                    <a:pt x="367" y="601"/>
                    <a:pt x="67" y="1235"/>
                  </a:cubicBezTo>
                  <a:cubicBezTo>
                    <a:pt x="0" y="1335"/>
                    <a:pt x="34" y="1469"/>
                    <a:pt x="167" y="1535"/>
                  </a:cubicBezTo>
                  <a:cubicBezTo>
                    <a:pt x="201" y="1569"/>
                    <a:pt x="234" y="1569"/>
                    <a:pt x="267" y="1569"/>
                  </a:cubicBezTo>
                  <a:cubicBezTo>
                    <a:pt x="367" y="1569"/>
                    <a:pt x="434" y="1535"/>
                    <a:pt x="501" y="1435"/>
                  </a:cubicBezTo>
                  <a:cubicBezTo>
                    <a:pt x="734" y="935"/>
                    <a:pt x="1201" y="601"/>
                    <a:pt x="1735" y="468"/>
                  </a:cubicBezTo>
                  <a:cubicBezTo>
                    <a:pt x="1868" y="435"/>
                    <a:pt x="1969" y="334"/>
                    <a:pt x="1935" y="201"/>
                  </a:cubicBezTo>
                  <a:cubicBezTo>
                    <a:pt x="1902" y="68"/>
                    <a:pt x="1768" y="1"/>
                    <a:pt x="163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0"/>
            <p:cNvSpPr/>
            <p:nvPr/>
          </p:nvSpPr>
          <p:spPr>
            <a:xfrm>
              <a:off x="1358513" y="3864625"/>
              <a:ext cx="12525" cy="20050"/>
            </a:xfrm>
            <a:custGeom>
              <a:rect b="b" l="l" r="r" t="t"/>
              <a:pathLst>
                <a:path extrusionOk="0" h="802" w="501">
                  <a:moveTo>
                    <a:pt x="234" y="1"/>
                  </a:moveTo>
                  <a:cubicBezTo>
                    <a:pt x="100" y="1"/>
                    <a:pt x="0" y="101"/>
                    <a:pt x="0" y="234"/>
                  </a:cubicBezTo>
                  <a:cubicBezTo>
                    <a:pt x="0" y="368"/>
                    <a:pt x="0" y="468"/>
                    <a:pt x="34" y="601"/>
                  </a:cubicBezTo>
                  <a:cubicBezTo>
                    <a:pt x="34" y="701"/>
                    <a:pt x="134" y="801"/>
                    <a:pt x="267" y="801"/>
                  </a:cubicBezTo>
                  <a:cubicBezTo>
                    <a:pt x="401" y="768"/>
                    <a:pt x="501" y="668"/>
                    <a:pt x="467" y="534"/>
                  </a:cubicBezTo>
                  <a:cubicBezTo>
                    <a:pt x="467" y="434"/>
                    <a:pt x="467" y="334"/>
                    <a:pt x="467" y="234"/>
                  </a:cubicBezTo>
                  <a:cubicBezTo>
                    <a:pt x="467" y="101"/>
                    <a:pt x="367" y="1"/>
                    <a:pt x="23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0"/>
            <p:cNvSpPr/>
            <p:nvPr/>
          </p:nvSpPr>
          <p:spPr>
            <a:xfrm>
              <a:off x="1391863" y="3694300"/>
              <a:ext cx="49225" cy="67775"/>
            </a:xfrm>
            <a:custGeom>
              <a:rect b="b" l="l" r="r" t="t"/>
              <a:pathLst>
                <a:path extrusionOk="0" h="2711" w="1969">
                  <a:moveTo>
                    <a:pt x="985" y="0"/>
                  </a:moveTo>
                  <a:cubicBezTo>
                    <a:pt x="493" y="0"/>
                    <a:pt x="1" y="326"/>
                    <a:pt x="1" y="976"/>
                  </a:cubicBezTo>
                  <a:lnTo>
                    <a:pt x="1" y="2477"/>
                  </a:lnTo>
                  <a:cubicBezTo>
                    <a:pt x="1" y="2611"/>
                    <a:pt x="101" y="2711"/>
                    <a:pt x="234" y="2711"/>
                  </a:cubicBezTo>
                  <a:cubicBezTo>
                    <a:pt x="368" y="2711"/>
                    <a:pt x="501" y="2611"/>
                    <a:pt x="501" y="2477"/>
                  </a:cubicBezTo>
                  <a:lnTo>
                    <a:pt x="501" y="976"/>
                  </a:lnTo>
                  <a:cubicBezTo>
                    <a:pt x="484" y="643"/>
                    <a:pt x="726" y="476"/>
                    <a:pt x="972" y="476"/>
                  </a:cubicBezTo>
                  <a:cubicBezTo>
                    <a:pt x="1218" y="476"/>
                    <a:pt x="1468" y="643"/>
                    <a:pt x="1468" y="976"/>
                  </a:cubicBezTo>
                  <a:lnTo>
                    <a:pt x="1468" y="2477"/>
                  </a:lnTo>
                  <a:cubicBezTo>
                    <a:pt x="1468" y="2611"/>
                    <a:pt x="1568" y="2711"/>
                    <a:pt x="1702" y="2711"/>
                  </a:cubicBezTo>
                  <a:cubicBezTo>
                    <a:pt x="1835" y="2711"/>
                    <a:pt x="1969" y="2611"/>
                    <a:pt x="1969" y="2477"/>
                  </a:cubicBezTo>
                  <a:lnTo>
                    <a:pt x="1969" y="976"/>
                  </a:lnTo>
                  <a:cubicBezTo>
                    <a:pt x="1969" y="326"/>
                    <a:pt x="1477" y="0"/>
                    <a:pt x="98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0"/>
            <p:cNvSpPr/>
            <p:nvPr/>
          </p:nvSpPr>
          <p:spPr>
            <a:xfrm>
              <a:off x="1751288" y="3687825"/>
              <a:ext cx="69250" cy="50075"/>
            </a:xfrm>
            <a:custGeom>
              <a:rect b="b" l="l" r="r" t="t"/>
              <a:pathLst>
                <a:path extrusionOk="0" h="2003" w="2770">
                  <a:moveTo>
                    <a:pt x="1" y="1"/>
                  </a:moveTo>
                  <a:lnTo>
                    <a:pt x="1" y="1769"/>
                  </a:lnTo>
                  <a:cubicBezTo>
                    <a:pt x="1" y="1902"/>
                    <a:pt x="101" y="2002"/>
                    <a:pt x="234" y="2002"/>
                  </a:cubicBezTo>
                  <a:cubicBezTo>
                    <a:pt x="367" y="2002"/>
                    <a:pt x="468" y="1902"/>
                    <a:pt x="468" y="1769"/>
                  </a:cubicBezTo>
                  <a:lnTo>
                    <a:pt x="468" y="468"/>
                  </a:lnTo>
                  <a:lnTo>
                    <a:pt x="2302" y="468"/>
                  </a:lnTo>
                  <a:lnTo>
                    <a:pt x="2302" y="1769"/>
                  </a:lnTo>
                  <a:cubicBezTo>
                    <a:pt x="2302" y="1902"/>
                    <a:pt x="2402" y="2002"/>
                    <a:pt x="2536" y="2002"/>
                  </a:cubicBezTo>
                  <a:cubicBezTo>
                    <a:pt x="2669" y="2002"/>
                    <a:pt x="2769" y="1902"/>
                    <a:pt x="2769" y="1769"/>
                  </a:cubicBezTo>
                  <a:lnTo>
                    <a:pt x="276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0"/>
            <p:cNvSpPr/>
            <p:nvPr/>
          </p:nvSpPr>
          <p:spPr>
            <a:xfrm>
              <a:off x="1677913" y="3722375"/>
              <a:ext cx="188475" cy="161450"/>
            </a:xfrm>
            <a:custGeom>
              <a:rect b="b" l="l" r="r" t="t"/>
              <a:pathLst>
                <a:path extrusionOk="0" h="6458" w="7539">
                  <a:moveTo>
                    <a:pt x="4337" y="487"/>
                  </a:moveTo>
                  <a:cubicBezTo>
                    <a:pt x="5838" y="487"/>
                    <a:pt x="7072" y="1721"/>
                    <a:pt x="7072" y="3256"/>
                  </a:cubicBezTo>
                  <a:cubicBezTo>
                    <a:pt x="7072" y="4904"/>
                    <a:pt x="5712" y="6002"/>
                    <a:pt x="4295" y="6002"/>
                  </a:cubicBezTo>
                  <a:cubicBezTo>
                    <a:pt x="3619" y="6002"/>
                    <a:pt x="2929" y="5751"/>
                    <a:pt x="2368" y="5190"/>
                  </a:cubicBezTo>
                  <a:cubicBezTo>
                    <a:pt x="634" y="3456"/>
                    <a:pt x="1868" y="487"/>
                    <a:pt x="4337" y="487"/>
                  </a:cubicBezTo>
                  <a:close/>
                  <a:moveTo>
                    <a:pt x="4294" y="1"/>
                  </a:moveTo>
                  <a:cubicBezTo>
                    <a:pt x="3501" y="1"/>
                    <a:pt x="2693" y="296"/>
                    <a:pt x="2035" y="954"/>
                  </a:cubicBezTo>
                  <a:cubicBezTo>
                    <a:pt x="0" y="2989"/>
                    <a:pt x="1434" y="6458"/>
                    <a:pt x="4337" y="6458"/>
                  </a:cubicBezTo>
                  <a:cubicBezTo>
                    <a:pt x="6104" y="6458"/>
                    <a:pt x="7539" y="5024"/>
                    <a:pt x="7539" y="3256"/>
                  </a:cubicBezTo>
                  <a:cubicBezTo>
                    <a:pt x="7539" y="1292"/>
                    <a:pt x="5951" y="1"/>
                    <a:pt x="4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0"/>
            <p:cNvSpPr/>
            <p:nvPr/>
          </p:nvSpPr>
          <p:spPr>
            <a:xfrm>
              <a:off x="1732938" y="3746825"/>
              <a:ext cx="49225" cy="38825"/>
            </a:xfrm>
            <a:custGeom>
              <a:rect b="b" l="l" r="r" t="t"/>
              <a:pathLst>
                <a:path extrusionOk="0" h="1553" w="1969">
                  <a:moveTo>
                    <a:pt x="1722" y="1"/>
                  </a:moveTo>
                  <a:cubicBezTo>
                    <a:pt x="1704" y="1"/>
                    <a:pt x="1686" y="4"/>
                    <a:pt x="1669" y="9"/>
                  </a:cubicBezTo>
                  <a:cubicBezTo>
                    <a:pt x="968" y="143"/>
                    <a:pt x="368" y="576"/>
                    <a:pt x="67" y="1210"/>
                  </a:cubicBezTo>
                  <a:cubicBezTo>
                    <a:pt x="1" y="1344"/>
                    <a:pt x="34" y="1477"/>
                    <a:pt x="167" y="1544"/>
                  </a:cubicBezTo>
                  <a:lnTo>
                    <a:pt x="268" y="1544"/>
                  </a:lnTo>
                  <a:cubicBezTo>
                    <a:pt x="286" y="1550"/>
                    <a:pt x="304" y="1553"/>
                    <a:pt x="322" y="1553"/>
                  </a:cubicBezTo>
                  <a:cubicBezTo>
                    <a:pt x="402" y="1553"/>
                    <a:pt x="474" y="1498"/>
                    <a:pt x="501" y="1444"/>
                  </a:cubicBezTo>
                  <a:cubicBezTo>
                    <a:pt x="768" y="943"/>
                    <a:pt x="1202" y="576"/>
                    <a:pt x="1769" y="476"/>
                  </a:cubicBezTo>
                  <a:cubicBezTo>
                    <a:pt x="1869" y="443"/>
                    <a:pt x="1969" y="310"/>
                    <a:pt x="1935" y="176"/>
                  </a:cubicBezTo>
                  <a:cubicBezTo>
                    <a:pt x="1908" y="66"/>
                    <a:pt x="1811" y="1"/>
                    <a:pt x="172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0"/>
            <p:cNvSpPr/>
            <p:nvPr/>
          </p:nvSpPr>
          <p:spPr>
            <a:xfrm>
              <a:off x="1727513" y="3798125"/>
              <a:ext cx="13800" cy="19000"/>
            </a:xfrm>
            <a:custGeom>
              <a:rect b="b" l="l" r="r" t="t"/>
              <a:pathLst>
                <a:path extrusionOk="0" h="760" w="552">
                  <a:moveTo>
                    <a:pt x="268" y="0"/>
                  </a:moveTo>
                  <a:cubicBezTo>
                    <a:pt x="134" y="0"/>
                    <a:pt x="1" y="76"/>
                    <a:pt x="18" y="226"/>
                  </a:cubicBezTo>
                  <a:cubicBezTo>
                    <a:pt x="18" y="326"/>
                    <a:pt x="18" y="459"/>
                    <a:pt x="51" y="559"/>
                  </a:cubicBezTo>
                  <a:cubicBezTo>
                    <a:pt x="51" y="693"/>
                    <a:pt x="151" y="759"/>
                    <a:pt x="284" y="759"/>
                  </a:cubicBezTo>
                  <a:lnTo>
                    <a:pt x="318" y="759"/>
                  </a:lnTo>
                  <a:cubicBezTo>
                    <a:pt x="451" y="759"/>
                    <a:pt x="551" y="626"/>
                    <a:pt x="518" y="492"/>
                  </a:cubicBezTo>
                  <a:cubicBezTo>
                    <a:pt x="518" y="392"/>
                    <a:pt x="485" y="292"/>
                    <a:pt x="518" y="226"/>
                  </a:cubicBezTo>
                  <a:cubicBezTo>
                    <a:pt x="535" y="76"/>
                    <a:pt x="401" y="0"/>
                    <a:pt x="26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0"/>
            <p:cNvSpPr/>
            <p:nvPr/>
          </p:nvSpPr>
          <p:spPr>
            <a:xfrm>
              <a:off x="1760463" y="3625500"/>
              <a:ext cx="50900" cy="69875"/>
            </a:xfrm>
            <a:custGeom>
              <a:rect b="b" l="l" r="r" t="t"/>
              <a:pathLst>
                <a:path extrusionOk="0" h="2795" w="2036">
                  <a:moveTo>
                    <a:pt x="1018" y="1"/>
                  </a:moveTo>
                  <a:cubicBezTo>
                    <a:pt x="509" y="1"/>
                    <a:pt x="0" y="342"/>
                    <a:pt x="34" y="1026"/>
                  </a:cubicBezTo>
                  <a:lnTo>
                    <a:pt x="34" y="2527"/>
                  </a:lnTo>
                  <a:cubicBezTo>
                    <a:pt x="34" y="2661"/>
                    <a:pt x="167" y="2761"/>
                    <a:pt x="301" y="2761"/>
                  </a:cubicBezTo>
                  <a:cubicBezTo>
                    <a:pt x="401" y="2761"/>
                    <a:pt x="534" y="2661"/>
                    <a:pt x="534" y="2527"/>
                  </a:cubicBezTo>
                  <a:lnTo>
                    <a:pt x="534" y="1026"/>
                  </a:lnTo>
                  <a:cubicBezTo>
                    <a:pt x="534" y="709"/>
                    <a:pt x="776" y="551"/>
                    <a:pt x="1018" y="551"/>
                  </a:cubicBezTo>
                  <a:cubicBezTo>
                    <a:pt x="1260" y="551"/>
                    <a:pt x="1502" y="709"/>
                    <a:pt x="1502" y="1026"/>
                  </a:cubicBezTo>
                  <a:lnTo>
                    <a:pt x="1502" y="2561"/>
                  </a:lnTo>
                  <a:cubicBezTo>
                    <a:pt x="1502" y="2694"/>
                    <a:pt x="1635" y="2794"/>
                    <a:pt x="1768" y="2794"/>
                  </a:cubicBezTo>
                  <a:cubicBezTo>
                    <a:pt x="1902" y="2794"/>
                    <a:pt x="2002" y="2694"/>
                    <a:pt x="2002" y="2561"/>
                  </a:cubicBezTo>
                  <a:lnTo>
                    <a:pt x="2002" y="1026"/>
                  </a:lnTo>
                  <a:cubicBezTo>
                    <a:pt x="2035" y="342"/>
                    <a:pt x="1527" y="1"/>
                    <a:pt x="101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0"/>
            <p:cNvSpPr/>
            <p:nvPr/>
          </p:nvSpPr>
          <p:spPr>
            <a:xfrm>
              <a:off x="2083188" y="3556900"/>
              <a:ext cx="69250" cy="50900"/>
            </a:xfrm>
            <a:custGeom>
              <a:rect b="b" l="l" r="r" t="t"/>
              <a:pathLst>
                <a:path extrusionOk="0" h="2036" w="2770">
                  <a:moveTo>
                    <a:pt x="1" y="1"/>
                  </a:moveTo>
                  <a:lnTo>
                    <a:pt x="1" y="1802"/>
                  </a:lnTo>
                  <a:cubicBezTo>
                    <a:pt x="17" y="1936"/>
                    <a:pt x="126" y="2002"/>
                    <a:pt x="234" y="2002"/>
                  </a:cubicBezTo>
                  <a:cubicBezTo>
                    <a:pt x="343" y="2002"/>
                    <a:pt x="451" y="1936"/>
                    <a:pt x="468" y="1802"/>
                  </a:cubicBezTo>
                  <a:lnTo>
                    <a:pt x="468" y="501"/>
                  </a:lnTo>
                  <a:lnTo>
                    <a:pt x="2302" y="501"/>
                  </a:lnTo>
                  <a:lnTo>
                    <a:pt x="2302" y="1802"/>
                  </a:lnTo>
                  <a:cubicBezTo>
                    <a:pt x="2302" y="1936"/>
                    <a:pt x="2402" y="2036"/>
                    <a:pt x="2536" y="2036"/>
                  </a:cubicBezTo>
                  <a:cubicBezTo>
                    <a:pt x="2669" y="2036"/>
                    <a:pt x="2769" y="1936"/>
                    <a:pt x="2769" y="1802"/>
                  </a:cubicBezTo>
                  <a:lnTo>
                    <a:pt x="276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0"/>
            <p:cNvSpPr/>
            <p:nvPr/>
          </p:nvSpPr>
          <p:spPr>
            <a:xfrm>
              <a:off x="2009813" y="3592275"/>
              <a:ext cx="188475" cy="161475"/>
            </a:xfrm>
            <a:custGeom>
              <a:rect b="b" l="l" r="r" t="t"/>
              <a:pathLst>
                <a:path extrusionOk="0" h="6459" w="7539">
                  <a:moveTo>
                    <a:pt x="4337" y="487"/>
                  </a:moveTo>
                  <a:cubicBezTo>
                    <a:pt x="5838" y="487"/>
                    <a:pt x="7072" y="1721"/>
                    <a:pt x="7072" y="3256"/>
                  </a:cubicBezTo>
                  <a:cubicBezTo>
                    <a:pt x="7072" y="4904"/>
                    <a:pt x="5712" y="5987"/>
                    <a:pt x="4295" y="5987"/>
                  </a:cubicBezTo>
                  <a:cubicBezTo>
                    <a:pt x="3618" y="5987"/>
                    <a:pt x="2929" y="5740"/>
                    <a:pt x="2369" y="5191"/>
                  </a:cubicBezTo>
                  <a:cubicBezTo>
                    <a:pt x="667" y="3456"/>
                    <a:pt x="1868" y="487"/>
                    <a:pt x="4337" y="487"/>
                  </a:cubicBezTo>
                  <a:close/>
                  <a:moveTo>
                    <a:pt x="4294" y="1"/>
                  </a:moveTo>
                  <a:cubicBezTo>
                    <a:pt x="3501" y="1"/>
                    <a:pt x="2693" y="296"/>
                    <a:pt x="2035" y="954"/>
                  </a:cubicBezTo>
                  <a:cubicBezTo>
                    <a:pt x="0" y="2989"/>
                    <a:pt x="1468" y="6458"/>
                    <a:pt x="4337" y="6458"/>
                  </a:cubicBezTo>
                  <a:cubicBezTo>
                    <a:pt x="6105" y="6458"/>
                    <a:pt x="7539" y="5024"/>
                    <a:pt x="7539" y="3256"/>
                  </a:cubicBezTo>
                  <a:cubicBezTo>
                    <a:pt x="7539" y="1292"/>
                    <a:pt x="5951" y="1"/>
                    <a:pt x="4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0"/>
            <p:cNvSpPr/>
            <p:nvPr/>
          </p:nvSpPr>
          <p:spPr>
            <a:xfrm>
              <a:off x="2064013" y="3616750"/>
              <a:ext cx="50050" cy="38800"/>
            </a:xfrm>
            <a:custGeom>
              <a:rect b="b" l="l" r="r" t="t"/>
              <a:pathLst>
                <a:path extrusionOk="0" h="1552" w="2002">
                  <a:moveTo>
                    <a:pt x="1755" y="0"/>
                  </a:moveTo>
                  <a:cubicBezTo>
                    <a:pt x="1737" y="0"/>
                    <a:pt x="1719" y="3"/>
                    <a:pt x="1702" y="9"/>
                  </a:cubicBezTo>
                  <a:cubicBezTo>
                    <a:pt x="1001" y="142"/>
                    <a:pt x="401" y="576"/>
                    <a:pt x="101" y="1209"/>
                  </a:cubicBezTo>
                  <a:cubicBezTo>
                    <a:pt x="0" y="1376"/>
                    <a:pt x="134" y="1543"/>
                    <a:pt x="301" y="1543"/>
                  </a:cubicBezTo>
                  <a:cubicBezTo>
                    <a:pt x="319" y="1549"/>
                    <a:pt x="337" y="1552"/>
                    <a:pt x="355" y="1552"/>
                  </a:cubicBezTo>
                  <a:cubicBezTo>
                    <a:pt x="435" y="1552"/>
                    <a:pt x="507" y="1497"/>
                    <a:pt x="534" y="1443"/>
                  </a:cubicBezTo>
                  <a:cubicBezTo>
                    <a:pt x="801" y="943"/>
                    <a:pt x="1235" y="576"/>
                    <a:pt x="1802" y="476"/>
                  </a:cubicBezTo>
                  <a:cubicBezTo>
                    <a:pt x="1902" y="442"/>
                    <a:pt x="2002" y="309"/>
                    <a:pt x="1969" y="175"/>
                  </a:cubicBezTo>
                  <a:cubicBezTo>
                    <a:pt x="1941" y="65"/>
                    <a:pt x="1845" y="0"/>
                    <a:pt x="175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0"/>
            <p:cNvSpPr/>
            <p:nvPr/>
          </p:nvSpPr>
          <p:spPr>
            <a:xfrm>
              <a:off x="2059838" y="3668025"/>
              <a:ext cx="13375" cy="19000"/>
            </a:xfrm>
            <a:custGeom>
              <a:rect b="b" l="l" r="r" t="t"/>
              <a:pathLst>
                <a:path extrusionOk="0" h="760" w="535">
                  <a:moveTo>
                    <a:pt x="238" y="1"/>
                  </a:moveTo>
                  <a:cubicBezTo>
                    <a:pt x="126" y="1"/>
                    <a:pt x="17" y="76"/>
                    <a:pt x="1" y="226"/>
                  </a:cubicBezTo>
                  <a:cubicBezTo>
                    <a:pt x="1" y="326"/>
                    <a:pt x="1" y="459"/>
                    <a:pt x="34" y="559"/>
                  </a:cubicBezTo>
                  <a:cubicBezTo>
                    <a:pt x="67" y="693"/>
                    <a:pt x="167" y="760"/>
                    <a:pt x="268" y="760"/>
                  </a:cubicBezTo>
                  <a:lnTo>
                    <a:pt x="301" y="760"/>
                  </a:lnTo>
                  <a:cubicBezTo>
                    <a:pt x="434" y="760"/>
                    <a:pt x="534" y="626"/>
                    <a:pt x="501" y="493"/>
                  </a:cubicBezTo>
                  <a:cubicBezTo>
                    <a:pt x="501" y="393"/>
                    <a:pt x="501" y="293"/>
                    <a:pt x="501" y="226"/>
                  </a:cubicBezTo>
                  <a:cubicBezTo>
                    <a:pt x="468" y="76"/>
                    <a:pt x="351" y="1"/>
                    <a:pt x="23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0"/>
            <p:cNvSpPr/>
            <p:nvPr/>
          </p:nvSpPr>
          <p:spPr>
            <a:xfrm>
              <a:off x="2093188" y="3498525"/>
              <a:ext cx="49250" cy="66750"/>
            </a:xfrm>
            <a:custGeom>
              <a:rect b="b" l="l" r="r" t="t"/>
              <a:pathLst>
                <a:path extrusionOk="0" h="2670" w="1970">
                  <a:moveTo>
                    <a:pt x="985" y="1"/>
                  </a:moveTo>
                  <a:cubicBezTo>
                    <a:pt x="518" y="1"/>
                    <a:pt x="51" y="301"/>
                    <a:pt x="1" y="902"/>
                  </a:cubicBezTo>
                  <a:lnTo>
                    <a:pt x="1" y="2403"/>
                  </a:lnTo>
                  <a:cubicBezTo>
                    <a:pt x="18" y="2553"/>
                    <a:pt x="134" y="2628"/>
                    <a:pt x="251" y="2628"/>
                  </a:cubicBezTo>
                  <a:cubicBezTo>
                    <a:pt x="368" y="2628"/>
                    <a:pt x="485" y="2553"/>
                    <a:pt x="501" y="2403"/>
                  </a:cubicBezTo>
                  <a:lnTo>
                    <a:pt x="501" y="902"/>
                  </a:lnTo>
                  <a:cubicBezTo>
                    <a:pt x="501" y="568"/>
                    <a:pt x="743" y="401"/>
                    <a:pt x="989" y="401"/>
                  </a:cubicBezTo>
                  <a:cubicBezTo>
                    <a:pt x="1235" y="401"/>
                    <a:pt x="1485" y="568"/>
                    <a:pt x="1502" y="902"/>
                  </a:cubicBezTo>
                  <a:lnTo>
                    <a:pt x="1502" y="2436"/>
                  </a:lnTo>
                  <a:cubicBezTo>
                    <a:pt x="1469" y="2536"/>
                    <a:pt x="1602" y="2669"/>
                    <a:pt x="1736" y="2669"/>
                  </a:cubicBezTo>
                  <a:cubicBezTo>
                    <a:pt x="1869" y="2669"/>
                    <a:pt x="1969" y="2536"/>
                    <a:pt x="1969" y="2436"/>
                  </a:cubicBezTo>
                  <a:lnTo>
                    <a:pt x="1969" y="902"/>
                  </a:lnTo>
                  <a:cubicBezTo>
                    <a:pt x="1919" y="301"/>
                    <a:pt x="1452" y="1"/>
                    <a:pt x="98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0"/>
            <p:cNvSpPr/>
            <p:nvPr/>
          </p:nvSpPr>
          <p:spPr>
            <a:xfrm>
              <a:off x="1524275" y="4289075"/>
              <a:ext cx="61725" cy="90925"/>
            </a:xfrm>
            <a:custGeom>
              <a:rect b="b" l="l" r="r" t="t"/>
              <a:pathLst>
                <a:path extrusionOk="0" h="3637" w="2469">
                  <a:moveTo>
                    <a:pt x="1268" y="1035"/>
                  </a:moveTo>
                  <a:cubicBezTo>
                    <a:pt x="1401" y="1369"/>
                    <a:pt x="1601" y="1669"/>
                    <a:pt x="1868" y="1902"/>
                  </a:cubicBezTo>
                  <a:cubicBezTo>
                    <a:pt x="1601" y="2136"/>
                    <a:pt x="1401" y="2403"/>
                    <a:pt x="1268" y="2703"/>
                  </a:cubicBezTo>
                  <a:cubicBezTo>
                    <a:pt x="1134" y="2403"/>
                    <a:pt x="934" y="2136"/>
                    <a:pt x="667" y="1902"/>
                  </a:cubicBezTo>
                  <a:cubicBezTo>
                    <a:pt x="934" y="1669"/>
                    <a:pt x="1134" y="1369"/>
                    <a:pt x="1268" y="1035"/>
                  </a:cubicBezTo>
                  <a:close/>
                  <a:moveTo>
                    <a:pt x="1268" y="1"/>
                  </a:moveTo>
                  <a:cubicBezTo>
                    <a:pt x="1134" y="1"/>
                    <a:pt x="1068" y="101"/>
                    <a:pt x="1034" y="201"/>
                  </a:cubicBezTo>
                  <a:cubicBezTo>
                    <a:pt x="1001" y="435"/>
                    <a:pt x="801" y="1469"/>
                    <a:pt x="167" y="1702"/>
                  </a:cubicBezTo>
                  <a:cubicBezTo>
                    <a:pt x="0" y="1769"/>
                    <a:pt x="0" y="2002"/>
                    <a:pt x="167" y="2102"/>
                  </a:cubicBezTo>
                  <a:cubicBezTo>
                    <a:pt x="901" y="2436"/>
                    <a:pt x="1068" y="3470"/>
                    <a:pt x="1068" y="3470"/>
                  </a:cubicBezTo>
                  <a:cubicBezTo>
                    <a:pt x="1068" y="3570"/>
                    <a:pt x="1168" y="3637"/>
                    <a:pt x="1268" y="3637"/>
                  </a:cubicBezTo>
                  <a:cubicBezTo>
                    <a:pt x="1368" y="3637"/>
                    <a:pt x="1435" y="3570"/>
                    <a:pt x="1468" y="3470"/>
                  </a:cubicBezTo>
                  <a:cubicBezTo>
                    <a:pt x="1535" y="2903"/>
                    <a:pt x="1868" y="2403"/>
                    <a:pt x="2335" y="2069"/>
                  </a:cubicBezTo>
                  <a:cubicBezTo>
                    <a:pt x="2435" y="2036"/>
                    <a:pt x="2469" y="1969"/>
                    <a:pt x="2469" y="1902"/>
                  </a:cubicBezTo>
                  <a:cubicBezTo>
                    <a:pt x="2469" y="1802"/>
                    <a:pt x="2402" y="1736"/>
                    <a:pt x="2335" y="1702"/>
                  </a:cubicBezTo>
                  <a:cubicBezTo>
                    <a:pt x="1735" y="1469"/>
                    <a:pt x="1501" y="435"/>
                    <a:pt x="1468" y="201"/>
                  </a:cubicBezTo>
                  <a:cubicBezTo>
                    <a:pt x="1435" y="101"/>
                    <a:pt x="1368" y="1"/>
                    <a:pt x="126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40"/>
          <p:cNvSpPr/>
          <p:nvPr/>
        </p:nvSpPr>
        <p:spPr>
          <a:xfrm>
            <a:off x="143600" y="572450"/>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0"/>
          <p:cNvSpPr/>
          <p:nvPr/>
        </p:nvSpPr>
        <p:spPr>
          <a:xfrm>
            <a:off x="8552874" y="3240359"/>
            <a:ext cx="324128" cy="319140"/>
          </a:xfrm>
          <a:custGeom>
            <a:rect b="b" l="l" r="r" t="t"/>
            <a:pathLst>
              <a:path extrusionOk="0" h="7773" w="7894">
                <a:moveTo>
                  <a:pt x="3962" y="3365"/>
                </a:moveTo>
                <a:cubicBezTo>
                  <a:pt x="4210" y="3365"/>
                  <a:pt x="4450" y="3557"/>
                  <a:pt x="4450" y="3861"/>
                </a:cubicBezTo>
                <a:cubicBezTo>
                  <a:pt x="4450" y="4123"/>
                  <a:pt x="4225" y="4329"/>
                  <a:pt x="3963" y="4329"/>
                </a:cubicBezTo>
                <a:cubicBezTo>
                  <a:pt x="3533" y="4329"/>
                  <a:pt x="3308" y="3805"/>
                  <a:pt x="3626" y="3506"/>
                </a:cubicBezTo>
                <a:cubicBezTo>
                  <a:pt x="3723" y="3409"/>
                  <a:pt x="3843" y="3365"/>
                  <a:pt x="3962" y="3365"/>
                </a:cubicBezTo>
                <a:close/>
                <a:moveTo>
                  <a:pt x="5582" y="6968"/>
                </a:moveTo>
                <a:cubicBezTo>
                  <a:pt x="5579" y="6968"/>
                  <a:pt x="5576" y="6968"/>
                  <a:pt x="5573" y="6968"/>
                </a:cubicBezTo>
                <a:lnTo>
                  <a:pt x="5591" y="6968"/>
                </a:lnTo>
                <a:cubicBezTo>
                  <a:pt x="5588" y="6968"/>
                  <a:pt x="5585" y="6968"/>
                  <a:pt x="5582" y="6968"/>
                </a:cubicBezTo>
                <a:close/>
                <a:moveTo>
                  <a:pt x="3963" y="1"/>
                </a:moveTo>
                <a:cubicBezTo>
                  <a:pt x="3860" y="1"/>
                  <a:pt x="3757" y="71"/>
                  <a:pt x="3776" y="212"/>
                </a:cubicBezTo>
                <a:lnTo>
                  <a:pt x="3776" y="923"/>
                </a:lnTo>
                <a:lnTo>
                  <a:pt x="3439" y="492"/>
                </a:lnTo>
                <a:cubicBezTo>
                  <a:pt x="3397" y="435"/>
                  <a:pt x="3343" y="411"/>
                  <a:pt x="3291" y="411"/>
                </a:cubicBezTo>
                <a:cubicBezTo>
                  <a:pt x="3157" y="411"/>
                  <a:pt x="3032" y="569"/>
                  <a:pt x="3140" y="717"/>
                </a:cubicBezTo>
                <a:lnTo>
                  <a:pt x="3776" y="1540"/>
                </a:lnTo>
                <a:lnTo>
                  <a:pt x="3776" y="1933"/>
                </a:lnTo>
                <a:lnTo>
                  <a:pt x="3626" y="1933"/>
                </a:lnTo>
                <a:cubicBezTo>
                  <a:pt x="3615" y="1932"/>
                  <a:pt x="3604" y="1931"/>
                  <a:pt x="3594" y="1931"/>
                </a:cubicBezTo>
                <a:cubicBezTo>
                  <a:pt x="3356" y="1931"/>
                  <a:pt x="3356" y="2310"/>
                  <a:pt x="3594" y="2310"/>
                </a:cubicBezTo>
                <a:cubicBezTo>
                  <a:pt x="3604" y="2310"/>
                  <a:pt x="3615" y="2309"/>
                  <a:pt x="3626" y="2308"/>
                </a:cubicBezTo>
                <a:lnTo>
                  <a:pt x="3776" y="2308"/>
                </a:lnTo>
                <a:lnTo>
                  <a:pt x="3776" y="3038"/>
                </a:lnTo>
                <a:cubicBezTo>
                  <a:pt x="3701" y="3056"/>
                  <a:pt x="3607" y="3075"/>
                  <a:pt x="3551" y="3131"/>
                </a:cubicBezTo>
                <a:lnTo>
                  <a:pt x="3083" y="2570"/>
                </a:lnTo>
                <a:lnTo>
                  <a:pt x="3158" y="2495"/>
                </a:lnTo>
                <a:cubicBezTo>
                  <a:pt x="3306" y="2376"/>
                  <a:pt x="3185" y="2164"/>
                  <a:pt x="3035" y="2164"/>
                </a:cubicBezTo>
                <a:cubicBezTo>
                  <a:pt x="2996" y="2164"/>
                  <a:pt x="2954" y="2179"/>
                  <a:pt x="2915" y="2214"/>
                </a:cubicBezTo>
                <a:lnTo>
                  <a:pt x="2821" y="2289"/>
                </a:lnTo>
                <a:lnTo>
                  <a:pt x="2578" y="2008"/>
                </a:lnTo>
                <a:lnTo>
                  <a:pt x="2503" y="960"/>
                </a:lnTo>
                <a:cubicBezTo>
                  <a:pt x="2503" y="848"/>
                  <a:pt x="2410" y="773"/>
                  <a:pt x="2316" y="773"/>
                </a:cubicBezTo>
                <a:cubicBezTo>
                  <a:pt x="2204" y="792"/>
                  <a:pt x="2129" y="867"/>
                  <a:pt x="2129" y="979"/>
                </a:cubicBezTo>
                <a:lnTo>
                  <a:pt x="2166" y="1540"/>
                </a:lnTo>
                <a:lnTo>
                  <a:pt x="1698" y="979"/>
                </a:lnTo>
                <a:cubicBezTo>
                  <a:pt x="1659" y="939"/>
                  <a:pt x="1614" y="922"/>
                  <a:pt x="1570" y="922"/>
                </a:cubicBezTo>
                <a:cubicBezTo>
                  <a:pt x="1429" y="922"/>
                  <a:pt x="1303" y="1098"/>
                  <a:pt x="1418" y="1241"/>
                </a:cubicBezTo>
                <a:lnTo>
                  <a:pt x="1886" y="1784"/>
                </a:lnTo>
                <a:lnTo>
                  <a:pt x="1886" y="1784"/>
                </a:lnTo>
                <a:lnTo>
                  <a:pt x="1343" y="1671"/>
                </a:lnTo>
                <a:cubicBezTo>
                  <a:pt x="1331" y="1669"/>
                  <a:pt x="1320" y="1669"/>
                  <a:pt x="1309" y="1669"/>
                </a:cubicBezTo>
                <a:cubicBezTo>
                  <a:pt x="1111" y="1669"/>
                  <a:pt x="1055" y="1974"/>
                  <a:pt x="1268" y="2027"/>
                </a:cubicBezTo>
                <a:lnTo>
                  <a:pt x="2279" y="2252"/>
                </a:lnTo>
                <a:lnTo>
                  <a:pt x="2541" y="2532"/>
                </a:lnTo>
                <a:lnTo>
                  <a:pt x="2428" y="2626"/>
                </a:lnTo>
                <a:cubicBezTo>
                  <a:pt x="2353" y="2701"/>
                  <a:pt x="2353" y="2813"/>
                  <a:pt x="2410" y="2907"/>
                </a:cubicBezTo>
                <a:cubicBezTo>
                  <a:pt x="2447" y="2944"/>
                  <a:pt x="2503" y="2963"/>
                  <a:pt x="2559" y="2963"/>
                </a:cubicBezTo>
                <a:cubicBezTo>
                  <a:pt x="2597" y="2963"/>
                  <a:pt x="2653" y="2944"/>
                  <a:pt x="2672" y="2925"/>
                </a:cubicBezTo>
                <a:lnTo>
                  <a:pt x="2784" y="2832"/>
                </a:lnTo>
                <a:lnTo>
                  <a:pt x="3252" y="3375"/>
                </a:lnTo>
                <a:cubicBezTo>
                  <a:pt x="3177" y="3487"/>
                  <a:pt x="3140" y="3599"/>
                  <a:pt x="3121" y="3711"/>
                </a:cubicBezTo>
                <a:lnTo>
                  <a:pt x="2466" y="3711"/>
                </a:lnTo>
                <a:lnTo>
                  <a:pt x="2466" y="3599"/>
                </a:lnTo>
                <a:cubicBezTo>
                  <a:pt x="2447" y="3487"/>
                  <a:pt x="2358" y="3431"/>
                  <a:pt x="2269" y="3431"/>
                </a:cubicBezTo>
                <a:cubicBezTo>
                  <a:pt x="2180" y="3431"/>
                  <a:pt x="2091" y="3487"/>
                  <a:pt x="2073" y="3599"/>
                </a:cubicBezTo>
                <a:lnTo>
                  <a:pt x="2073" y="3711"/>
                </a:lnTo>
                <a:lnTo>
                  <a:pt x="1698" y="3711"/>
                </a:lnTo>
                <a:lnTo>
                  <a:pt x="856" y="3094"/>
                </a:lnTo>
                <a:cubicBezTo>
                  <a:pt x="823" y="3061"/>
                  <a:pt x="783" y="3046"/>
                  <a:pt x="742" y="3046"/>
                </a:cubicBezTo>
                <a:cubicBezTo>
                  <a:pt x="690" y="3046"/>
                  <a:pt x="636" y="3071"/>
                  <a:pt x="594" y="3113"/>
                </a:cubicBezTo>
                <a:cubicBezTo>
                  <a:pt x="538" y="3206"/>
                  <a:pt x="557" y="3318"/>
                  <a:pt x="632" y="3375"/>
                </a:cubicBezTo>
                <a:lnTo>
                  <a:pt x="1081" y="3711"/>
                </a:lnTo>
                <a:lnTo>
                  <a:pt x="257" y="3711"/>
                </a:lnTo>
                <a:cubicBezTo>
                  <a:pt x="252" y="3711"/>
                  <a:pt x="246" y="3711"/>
                  <a:pt x="241" y="3711"/>
                </a:cubicBezTo>
                <a:cubicBezTo>
                  <a:pt x="1" y="3711"/>
                  <a:pt x="1" y="4105"/>
                  <a:pt x="241" y="4105"/>
                </a:cubicBezTo>
                <a:cubicBezTo>
                  <a:pt x="246" y="4105"/>
                  <a:pt x="252" y="4105"/>
                  <a:pt x="257" y="4105"/>
                </a:cubicBezTo>
                <a:lnTo>
                  <a:pt x="1081" y="4105"/>
                </a:lnTo>
                <a:lnTo>
                  <a:pt x="632" y="4441"/>
                </a:lnTo>
                <a:cubicBezTo>
                  <a:pt x="557" y="4498"/>
                  <a:pt x="538" y="4610"/>
                  <a:pt x="594" y="4703"/>
                </a:cubicBezTo>
                <a:cubicBezTo>
                  <a:pt x="639" y="4749"/>
                  <a:pt x="698" y="4774"/>
                  <a:pt x="755" y="4774"/>
                </a:cubicBezTo>
                <a:cubicBezTo>
                  <a:pt x="791" y="4774"/>
                  <a:pt x="827" y="4763"/>
                  <a:pt x="856" y="4741"/>
                </a:cubicBezTo>
                <a:lnTo>
                  <a:pt x="1698" y="4105"/>
                </a:lnTo>
                <a:lnTo>
                  <a:pt x="2073" y="4105"/>
                </a:lnTo>
                <a:lnTo>
                  <a:pt x="2073" y="4236"/>
                </a:lnTo>
                <a:cubicBezTo>
                  <a:pt x="2091" y="4348"/>
                  <a:pt x="2180" y="4404"/>
                  <a:pt x="2269" y="4404"/>
                </a:cubicBezTo>
                <a:cubicBezTo>
                  <a:pt x="2358" y="4404"/>
                  <a:pt x="2447" y="4348"/>
                  <a:pt x="2466" y="4236"/>
                </a:cubicBezTo>
                <a:lnTo>
                  <a:pt x="2466" y="4105"/>
                </a:lnTo>
                <a:lnTo>
                  <a:pt x="3140" y="4105"/>
                </a:lnTo>
                <a:cubicBezTo>
                  <a:pt x="3158" y="4198"/>
                  <a:pt x="3214" y="4292"/>
                  <a:pt x="3271" y="4367"/>
                </a:cubicBezTo>
                <a:lnTo>
                  <a:pt x="2803" y="4872"/>
                </a:lnTo>
                <a:lnTo>
                  <a:pt x="2709" y="4797"/>
                </a:lnTo>
                <a:cubicBezTo>
                  <a:pt x="2671" y="4759"/>
                  <a:pt x="2628" y="4743"/>
                  <a:pt x="2586" y="4743"/>
                </a:cubicBezTo>
                <a:cubicBezTo>
                  <a:pt x="2444" y="4743"/>
                  <a:pt x="2317" y="4929"/>
                  <a:pt x="2447" y="5059"/>
                </a:cubicBezTo>
                <a:lnTo>
                  <a:pt x="2541" y="5153"/>
                </a:lnTo>
                <a:lnTo>
                  <a:pt x="2279" y="5433"/>
                </a:lnTo>
                <a:lnTo>
                  <a:pt x="1249" y="5602"/>
                </a:lnTo>
                <a:cubicBezTo>
                  <a:pt x="1018" y="5637"/>
                  <a:pt x="1057" y="5960"/>
                  <a:pt x="1270" y="5960"/>
                </a:cubicBezTo>
                <a:cubicBezTo>
                  <a:pt x="1282" y="5960"/>
                  <a:pt x="1293" y="5959"/>
                  <a:pt x="1305" y="5957"/>
                </a:cubicBezTo>
                <a:lnTo>
                  <a:pt x="1848" y="5883"/>
                </a:lnTo>
                <a:lnTo>
                  <a:pt x="1848" y="5883"/>
                </a:lnTo>
                <a:lnTo>
                  <a:pt x="1287" y="6463"/>
                </a:lnTo>
                <a:cubicBezTo>
                  <a:pt x="1174" y="6575"/>
                  <a:pt x="1268" y="6781"/>
                  <a:pt x="1436" y="6781"/>
                </a:cubicBezTo>
                <a:cubicBezTo>
                  <a:pt x="1474" y="6781"/>
                  <a:pt x="1530" y="6762"/>
                  <a:pt x="1567" y="6725"/>
                </a:cubicBezTo>
                <a:lnTo>
                  <a:pt x="2129" y="6145"/>
                </a:lnTo>
                <a:lnTo>
                  <a:pt x="2073" y="6687"/>
                </a:lnTo>
                <a:cubicBezTo>
                  <a:pt x="2054" y="6781"/>
                  <a:pt x="2129" y="6875"/>
                  <a:pt x="2222" y="6893"/>
                </a:cubicBezTo>
                <a:lnTo>
                  <a:pt x="2260" y="6893"/>
                </a:lnTo>
                <a:cubicBezTo>
                  <a:pt x="2353" y="6893"/>
                  <a:pt x="2428" y="6818"/>
                  <a:pt x="2447" y="6725"/>
                </a:cubicBezTo>
                <a:lnTo>
                  <a:pt x="2541" y="5695"/>
                </a:lnTo>
                <a:lnTo>
                  <a:pt x="2821" y="5396"/>
                </a:lnTo>
                <a:lnTo>
                  <a:pt x="2915" y="5508"/>
                </a:lnTo>
                <a:cubicBezTo>
                  <a:pt x="2952" y="5527"/>
                  <a:pt x="3009" y="5546"/>
                  <a:pt x="3046" y="5564"/>
                </a:cubicBezTo>
                <a:cubicBezTo>
                  <a:pt x="3102" y="5546"/>
                  <a:pt x="3158" y="5527"/>
                  <a:pt x="3196" y="5490"/>
                </a:cubicBezTo>
                <a:cubicBezTo>
                  <a:pt x="3252" y="5415"/>
                  <a:pt x="3252" y="5302"/>
                  <a:pt x="3196" y="5228"/>
                </a:cubicBezTo>
                <a:lnTo>
                  <a:pt x="3083" y="5134"/>
                </a:lnTo>
                <a:lnTo>
                  <a:pt x="3570" y="4629"/>
                </a:lnTo>
                <a:cubicBezTo>
                  <a:pt x="3645" y="4666"/>
                  <a:pt x="3720" y="4685"/>
                  <a:pt x="3795" y="4703"/>
                </a:cubicBezTo>
                <a:lnTo>
                  <a:pt x="3795" y="5415"/>
                </a:lnTo>
                <a:lnTo>
                  <a:pt x="3682" y="5415"/>
                </a:lnTo>
                <a:cubicBezTo>
                  <a:pt x="3458" y="5433"/>
                  <a:pt x="3458" y="5770"/>
                  <a:pt x="3682" y="5789"/>
                </a:cubicBezTo>
                <a:lnTo>
                  <a:pt x="3795" y="5789"/>
                </a:lnTo>
                <a:lnTo>
                  <a:pt x="3795" y="6182"/>
                </a:lnTo>
                <a:lnTo>
                  <a:pt x="3158" y="7006"/>
                </a:lnTo>
                <a:cubicBezTo>
                  <a:pt x="3102" y="7080"/>
                  <a:pt x="3121" y="7211"/>
                  <a:pt x="3196" y="7268"/>
                </a:cubicBezTo>
                <a:cubicBezTo>
                  <a:pt x="3237" y="7292"/>
                  <a:pt x="3281" y="7306"/>
                  <a:pt x="3323" y="7306"/>
                </a:cubicBezTo>
                <a:cubicBezTo>
                  <a:pt x="3377" y="7306"/>
                  <a:pt x="3426" y="7283"/>
                  <a:pt x="3458" y="7230"/>
                </a:cubicBezTo>
                <a:lnTo>
                  <a:pt x="3795" y="6800"/>
                </a:lnTo>
                <a:lnTo>
                  <a:pt x="3795" y="7605"/>
                </a:lnTo>
                <a:cubicBezTo>
                  <a:pt x="3813" y="7717"/>
                  <a:pt x="3902" y="7773"/>
                  <a:pt x="3989" y="7773"/>
                </a:cubicBezTo>
                <a:cubicBezTo>
                  <a:pt x="4075" y="7773"/>
                  <a:pt x="4160" y="7717"/>
                  <a:pt x="4169" y="7605"/>
                </a:cubicBezTo>
                <a:lnTo>
                  <a:pt x="4169" y="6800"/>
                </a:lnTo>
                <a:lnTo>
                  <a:pt x="4506" y="7230"/>
                </a:lnTo>
                <a:cubicBezTo>
                  <a:pt x="4543" y="7286"/>
                  <a:pt x="4599" y="7305"/>
                  <a:pt x="4656" y="7305"/>
                </a:cubicBezTo>
                <a:cubicBezTo>
                  <a:pt x="4712" y="7305"/>
                  <a:pt x="4749" y="7286"/>
                  <a:pt x="4787" y="7268"/>
                </a:cubicBezTo>
                <a:cubicBezTo>
                  <a:pt x="4861" y="7211"/>
                  <a:pt x="4880" y="7080"/>
                  <a:pt x="4805" y="7006"/>
                </a:cubicBezTo>
                <a:lnTo>
                  <a:pt x="4169" y="6182"/>
                </a:lnTo>
                <a:lnTo>
                  <a:pt x="4169" y="5789"/>
                </a:lnTo>
                <a:lnTo>
                  <a:pt x="4319" y="5789"/>
                </a:lnTo>
                <a:cubicBezTo>
                  <a:pt x="4543" y="5770"/>
                  <a:pt x="4543" y="5433"/>
                  <a:pt x="4319" y="5415"/>
                </a:cubicBezTo>
                <a:lnTo>
                  <a:pt x="4169" y="5415"/>
                </a:lnTo>
                <a:lnTo>
                  <a:pt x="4169" y="4703"/>
                </a:lnTo>
                <a:cubicBezTo>
                  <a:pt x="4244" y="4685"/>
                  <a:pt x="4300" y="4666"/>
                  <a:pt x="4375" y="4629"/>
                </a:cubicBezTo>
                <a:lnTo>
                  <a:pt x="4843" y="5171"/>
                </a:lnTo>
                <a:lnTo>
                  <a:pt x="4749" y="5246"/>
                </a:lnTo>
                <a:cubicBezTo>
                  <a:pt x="4674" y="5321"/>
                  <a:pt x="4656" y="5433"/>
                  <a:pt x="4730" y="5508"/>
                </a:cubicBezTo>
                <a:cubicBezTo>
                  <a:pt x="4768" y="5546"/>
                  <a:pt x="4824" y="5583"/>
                  <a:pt x="4880" y="5583"/>
                </a:cubicBezTo>
                <a:cubicBezTo>
                  <a:pt x="4918" y="5583"/>
                  <a:pt x="4955" y="5564"/>
                  <a:pt x="4992" y="5527"/>
                </a:cubicBezTo>
                <a:lnTo>
                  <a:pt x="5086" y="5452"/>
                </a:lnTo>
                <a:lnTo>
                  <a:pt x="5348" y="5752"/>
                </a:lnTo>
                <a:lnTo>
                  <a:pt x="5404" y="6800"/>
                </a:lnTo>
                <a:cubicBezTo>
                  <a:pt x="5404" y="6890"/>
                  <a:pt x="5492" y="6963"/>
                  <a:pt x="5582" y="6968"/>
                </a:cubicBezTo>
                <a:lnTo>
                  <a:pt x="5582" y="6968"/>
                </a:lnTo>
                <a:cubicBezTo>
                  <a:pt x="5689" y="6963"/>
                  <a:pt x="5759" y="6871"/>
                  <a:pt x="5741" y="6762"/>
                </a:cubicBezTo>
                <a:lnTo>
                  <a:pt x="5722" y="6220"/>
                </a:lnTo>
                <a:lnTo>
                  <a:pt x="6246" y="6818"/>
                </a:lnTo>
                <a:cubicBezTo>
                  <a:pt x="6284" y="6875"/>
                  <a:pt x="6340" y="6893"/>
                  <a:pt x="6396" y="6893"/>
                </a:cubicBezTo>
                <a:cubicBezTo>
                  <a:pt x="6434" y="6893"/>
                  <a:pt x="6471" y="6875"/>
                  <a:pt x="6509" y="6837"/>
                </a:cubicBezTo>
                <a:cubicBezTo>
                  <a:pt x="6583" y="6781"/>
                  <a:pt x="6602" y="6669"/>
                  <a:pt x="6527" y="6575"/>
                </a:cubicBezTo>
                <a:lnTo>
                  <a:pt x="6003" y="5976"/>
                </a:lnTo>
                <a:lnTo>
                  <a:pt x="6546" y="6088"/>
                </a:lnTo>
                <a:cubicBezTo>
                  <a:pt x="6558" y="6090"/>
                  <a:pt x="6570" y="6091"/>
                  <a:pt x="6581" y="6091"/>
                </a:cubicBezTo>
                <a:cubicBezTo>
                  <a:pt x="6796" y="6091"/>
                  <a:pt x="6852" y="5768"/>
                  <a:pt x="6621" y="5714"/>
                </a:cubicBezTo>
                <a:lnTo>
                  <a:pt x="5591" y="5508"/>
                </a:lnTo>
                <a:lnTo>
                  <a:pt x="5348" y="5190"/>
                </a:lnTo>
                <a:lnTo>
                  <a:pt x="5442" y="5097"/>
                </a:lnTo>
                <a:cubicBezTo>
                  <a:pt x="5575" y="4963"/>
                  <a:pt x="5462" y="4771"/>
                  <a:pt x="5316" y="4771"/>
                </a:cubicBezTo>
                <a:cubicBezTo>
                  <a:pt x="5278" y="4771"/>
                  <a:pt x="5237" y="4785"/>
                  <a:pt x="5198" y="4816"/>
                </a:cubicBezTo>
                <a:lnTo>
                  <a:pt x="5086" y="4909"/>
                </a:lnTo>
                <a:lnTo>
                  <a:pt x="4637" y="4385"/>
                </a:lnTo>
                <a:cubicBezTo>
                  <a:pt x="4712" y="4292"/>
                  <a:pt x="4768" y="4198"/>
                  <a:pt x="4787" y="4086"/>
                </a:cubicBezTo>
                <a:lnTo>
                  <a:pt x="5573" y="4086"/>
                </a:lnTo>
                <a:lnTo>
                  <a:pt x="5573" y="4198"/>
                </a:lnTo>
                <a:cubicBezTo>
                  <a:pt x="5554" y="4339"/>
                  <a:pt x="5657" y="4409"/>
                  <a:pt x="5760" y="4409"/>
                </a:cubicBezTo>
                <a:cubicBezTo>
                  <a:pt x="5863" y="4409"/>
                  <a:pt x="5966" y="4339"/>
                  <a:pt x="5947" y="4198"/>
                </a:cubicBezTo>
                <a:lnTo>
                  <a:pt x="5947" y="4086"/>
                </a:lnTo>
                <a:lnTo>
                  <a:pt x="6340" y="4086"/>
                </a:lnTo>
                <a:lnTo>
                  <a:pt x="7164" y="4722"/>
                </a:lnTo>
                <a:cubicBezTo>
                  <a:pt x="7200" y="4744"/>
                  <a:pt x="7240" y="4755"/>
                  <a:pt x="7278" y="4755"/>
                </a:cubicBezTo>
                <a:cubicBezTo>
                  <a:pt x="7337" y="4755"/>
                  <a:pt x="7392" y="4730"/>
                  <a:pt x="7426" y="4685"/>
                </a:cubicBezTo>
                <a:cubicBezTo>
                  <a:pt x="7500" y="4591"/>
                  <a:pt x="7482" y="4479"/>
                  <a:pt x="7388" y="4423"/>
                </a:cubicBezTo>
                <a:lnTo>
                  <a:pt x="6958" y="4086"/>
                </a:lnTo>
                <a:lnTo>
                  <a:pt x="7669" y="4086"/>
                </a:lnTo>
                <a:cubicBezTo>
                  <a:pt x="7894" y="4048"/>
                  <a:pt x="7894" y="3730"/>
                  <a:pt x="7669" y="3711"/>
                </a:cubicBezTo>
                <a:lnTo>
                  <a:pt x="6939" y="3711"/>
                </a:lnTo>
                <a:lnTo>
                  <a:pt x="7388" y="3375"/>
                </a:lnTo>
                <a:cubicBezTo>
                  <a:pt x="7463" y="3300"/>
                  <a:pt x="7482" y="3187"/>
                  <a:pt x="7426" y="3113"/>
                </a:cubicBezTo>
                <a:cubicBezTo>
                  <a:pt x="7382" y="3058"/>
                  <a:pt x="7326" y="3029"/>
                  <a:pt x="7271" y="3029"/>
                </a:cubicBezTo>
                <a:cubicBezTo>
                  <a:pt x="7233" y="3029"/>
                  <a:pt x="7195" y="3044"/>
                  <a:pt x="7164" y="3075"/>
                </a:cubicBezTo>
                <a:lnTo>
                  <a:pt x="6321" y="3711"/>
                </a:lnTo>
                <a:lnTo>
                  <a:pt x="5947" y="3711"/>
                </a:lnTo>
                <a:lnTo>
                  <a:pt x="5947" y="3562"/>
                </a:lnTo>
                <a:cubicBezTo>
                  <a:pt x="5956" y="3421"/>
                  <a:pt x="5853" y="3351"/>
                  <a:pt x="5750" y="3351"/>
                </a:cubicBezTo>
                <a:cubicBezTo>
                  <a:pt x="5648" y="3351"/>
                  <a:pt x="5545" y="3421"/>
                  <a:pt x="5554" y="3562"/>
                </a:cubicBezTo>
                <a:lnTo>
                  <a:pt x="5554" y="3711"/>
                </a:lnTo>
                <a:lnTo>
                  <a:pt x="4805" y="3711"/>
                </a:lnTo>
                <a:cubicBezTo>
                  <a:pt x="4787" y="3599"/>
                  <a:pt x="4749" y="3487"/>
                  <a:pt x="4693" y="3393"/>
                </a:cubicBezTo>
                <a:lnTo>
                  <a:pt x="5198" y="2869"/>
                </a:lnTo>
                <a:lnTo>
                  <a:pt x="5292" y="2944"/>
                </a:lnTo>
                <a:cubicBezTo>
                  <a:pt x="5311" y="2982"/>
                  <a:pt x="5367" y="3000"/>
                  <a:pt x="5423" y="3000"/>
                </a:cubicBezTo>
                <a:cubicBezTo>
                  <a:pt x="5460" y="3000"/>
                  <a:pt x="5517" y="2982"/>
                  <a:pt x="5554" y="2944"/>
                </a:cubicBezTo>
                <a:cubicBezTo>
                  <a:pt x="5629" y="2869"/>
                  <a:pt x="5629" y="2738"/>
                  <a:pt x="5554" y="2663"/>
                </a:cubicBezTo>
                <a:lnTo>
                  <a:pt x="5460" y="2589"/>
                </a:lnTo>
                <a:lnTo>
                  <a:pt x="5741" y="2308"/>
                </a:lnTo>
                <a:lnTo>
                  <a:pt x="6771" y="2139"/>
                </a:lnTo>
                <a:cubicBezTo>
                  <a:pt x="6864" y="2121"/>
                  <a:pt x="6939" y="2027"/>
                  <a:pt x="6920" y="1933"/>
                </a:cubicBezTo>
                <a:cubicBezTo>
                  <a:pt x="6903" y="1833"/>
                  <a:pt x="6826" y="1762"/>
                  <a:pt x="6730" y="1762"/>
                </a:cubicBezTo>
                <a:cubicBezTo>
                  <a:pt x="6719" y="1762"/>
                  <a:pt x="6707" y="1763"/>
                  <a:pt x="6696" y="1765"/>
                </a:cubicBezTo>
                <a:lnTo>
                  <a:pt x="6153" y="1859"/>
                </a:lnTo>
                <a:lnTo>
                  <a:pt x="6153" y="1859"/>
                </a:lnTo>
                <a:lnTo>
                  <a:pt x="6658" y="1335"/>
                </a:lnTo>
                <a:cubicBezTo>
                  <a:pt x="6787" y="1192"/>
                  <a:pt x="6654" y="1016"/>
                  <a:pt x="6508" y="1016"/>
                </a:cubicBezTo>
                <a:cubicBezTo>
                  <a:pt x="6463" y="1016"/>
                  <a:pt x="6417" y="1033"/>
                  <a:pt x="6377" y="1072"/>
                </a:cubicBezTo>
                <a:lnTo>
                  <a:pt x="5891" y="1597"/>
                </a:lnTo>
                <a:lnTo>
                  <a:pt x="5947" y="1054"/>
                </a:lnTo>
                <a:cubicBezTo>
                  <a:pt x="5947" y="941"/>
                  <a:pt x="5872" y="848"/>
                  <a:pt x="5779" y="848"/>
                </a:cubicBezTo>
                <a:cubicBezTo>
                  <a:pt x="5767" y="846"/>
                  <a:pt x="5756" y="845"/>
                  <a:pt x="5744" y="845"/>
                </a:cubicBezTo>
                <a:cubicBezTo>
                  <a:pt x="5648" y="845"/>
                  <a:pt x="5573" y="916"/>
                  <a:pt x="5573" y="1016"/>
                </a:cubicBezTo>
                <a:lnTo>
                  <a:pt x="5460" y="2046"/>
                </a:lnTo>
                <a:lnTo>
                  <a:pt x="5180" y="2326"/>
                </a:lnTo>
                <a:lnTo>
                  <a:pt x="5086" y="2233"/>
                </a:lnTo>
                <a:cubicBezTo>
                  <a:pt x="5044" y="2195"/>
                  <a:pt x="4997" y="2179"/>
                  <a:pt x="4953" y="2179"/>
                </a:cubicBezTo>
                <a:cubicBezTo>
                  <a:pt x="4803" y="2179"/>
                  <a:pt x="4679" y="2365"/>
                  <a:pt x="4824" y="2495"/>
                </a:cubicBezTo>
                <a:lnTo>
                  <a:pt x="4918" y="2607"/>
                </a:lnTo>
                <a:lnTo>
                  <a:pt x="4431" y="3131"/>
                </a:lnTo>
                <a:cubicBezTo>
                  <a:pt x="4337" y="3075"/>
                  <a:pt x="4244" y="3038"/>
                  <a:pt x="4150" y="3019"/>
                </a:cubicBezTo>
                <a:lnTo>
                  <a:pt x="4150" y="2289"/>
                </a:lnTo>
                <a:lnTo>
                  <a:pt x="4263" y="2289"/>
                </a:lnTo>
                <a:cubicBezTo>
                  <a:pt x="4274" y="2291"/>
                  <a:pt x="4285" y="2291"/>
                  <a:pt x="4295" y="2291"/>
                </a:cubicBezTo>
                <a:cubicBezTo>
                  <a:pt x="4532" y="2291"/>
                  <a:pt x="4532" y="1912"/>
                  <a:pt x="4295" y="1912"/>
                </a:cubicBezTo>
                <a:cubicBezTo>
                  <a:pt x="4285" y="1912"/>
                  <a:pt x="4274" y="1913"/>
                  <a:pt x="4263" y="1915"/>
                </a:cubicBezTo>
                <a:lnTo>
                  <a:pt x="4150" y="1915"/>
                </a:lnTo>
                <a:lnTo>
                  <a:pt x="4150" y="1522"/>
                </a:lnTo>
                <a:lnTo>
                  <a:pt x="4787" y="698"/>
                </a:lnTo>
                <a:cubicBezTo>
                  <a:pt x="4894" y="550"/>
                  <a:pt x="4769" y="392"/>
                  <a:pt x="4635" y="392"/>
                </a:cubicBezTo>
                <a:cubicBezTo>
                  <a:pt x="4583" y="392"/>
                  <a:pt x="4529" y="416"/>
                  <a:pt x="4487" y="474"/>
                </a:cubicBezTo>
                <a:lnTo>
                  <a:pt x="4150" y="923"/>
                </a:lnTo>
                <a:lnTo>
                  <a:pt x="4150" y="212"/>
                </a:lnTo>
                <a:cubicBezTo>
                  <a:pt x="4169" y="71"/>
                  <a:pt x="4066" y="1"/>
                  <a:pt x="39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1" name="Google Shape;301;p40"/>
          <p:cNvGrpSpPr/>
          <p:nvPr/>
        </p:nvGrpSpPr>
        <p:grpSpPr>
          <a:xfrm rot="-1635821">
            <a:off x="615439" y="2810929"/>
            <a:ext cx="535545" cy="779020"/>
            <a:chOff x="1867881" y="2856200"/>
            <a:chExt cx="270899" cy="498315"/>
          </a:xfrm>
        </p:grpSpPr>
        <p:sp>
          <p:nvSpPr>
            <p:cNvPr id="302" name="Google Shape;302;p40"/>
            <p:cNvSpPr/>
            <p:nvPr/>
          </p:nvSpPr>
          <p:spPr>
            <a:xfrm>
              <a:off x="1867881" y="2856200"/>
              <a:ext cx="144849" cy="141673"/>
            </a:xfrm>
            <a:custGeom>
              <a:rect b="b" l="l" r="r" t="t"/>
              <a:pathLst>
                <a:path extrusionOk="0" fill="none" h="14185" w="14503">
                  <a:moveTo>
                    <a:pt x="6685" y="2766"/>
                  </a:moveTo>
                  <a:lnTo>
                    <a:pt x="10961" y="1"/>
                  </a:lnTo>
                  <a:lnTo>
                    <a:pt x="10564" y="5054"/>
                  </a:lnTo>
                  <a:lnTo>
                    <a:pt x="14502" y="8256"/>
                  </a:lnTo>
                  <a:lnTo>
                    <a:pt x="9549" y="9450"/>
                  </a:lnTo>
                  <a:lnTo>
                    <a:pt x="7739" y="14185"/>
                  </a:lnTo>
                  <a:lnTo>
                    <a:pt x="5073" y="9848"/>
                  </a:lnTo>
                  <a:lnTo>
                    <a:pt x="1" y="9589"/>
                  </a:lnTo>
                  <a:lnTo>
                    <a:pt x="3303" y="5710"/>
                  </a:lnTo>
                  <a:lnTo>
                    <a:pt x="2010" y="817"/>
                  </a:lnTo>
                  <a:close/>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0"/>
            <p:cNvSpPr/>
            <p:nvPr/>
          </p:nvSpPr>
          <p:spPr>
            <a:xfrm>
              <a:off x="1987579" y="2986556"/>
              <a:ext cx="151201" cy="367959"/>
            </a:xfrm>
            <a:custGeom>
              <a:rect b="b" l="l" r="r" t="t"/>
              <a:pathLst>
                <a:path extrusionOk="0" fill="none" h="36842" w="15139">
                  <a:moveTo>
                    <a:pt x="0" y="0"/>
                  </a:moveTo>
                  <a:cubicBezTo>
                    <a:pt x="0" y="0"/>
                    <a:pt x="8395" y="5391"/>
                    <a:pt x="15138" y="36842"/>
                  </a:cubicBezTo>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0"/>
            <p:cNvSpPr/>
            <p:nvPr/>
          </p:nvSpPr>
          <p:spPr>
            <a:xfrm>
              <a:off x="1877020" y="3068400"/>
              <a:ext cx="80679" cy="83256"/>
            </a:xfrm>
            <a:custGeom>
              <a:rect b="b" l="l" r="r" t="t"/>
              <a:pathLst>
                <a:path extrusionOk="0" fill="none" h="8336" w="8078">
                  <a:moveTo>
                    <a:pt x="3124" y="1990"/>
                  </a:moveTo>
                  <a:lnTo>
                    <a:pt x="5272" y="0"/>
                  </a:lnTo>
                  <a:lnTo>
                    <a:pt x="5531" y="2905"/>
                  </a:lnTo>
                  <a:lnTo>
                    <a:pt x="8077" y="4337"/>
                  </a:lnTo>
                  <a:lnTo>
                    <a:pt x="5392" y="5491"/>
                  </a:lnTo>
                  <a:lnTo>
                    <a:pt x="4815" y="8335"/>
                  </a:lnTo>
                  <a:lnTo>
                    <a:pt x="2905" y="6147"/>
                  </a:lnTo>
                  <a:lnTo>
                    <a:pt x="1" y="6485"/>
                  </a:lnTo>
                  <a:lnTo>
                    <a:pt x="1513" y="3979"/>
                  </a:lnTo>
                  <a:lnTo>
                    <a:pt x="299" y="1333"/>
                  </a:lnTo>
                  <a:close/>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0"/>
            <p:cNvSpPr/>
            <p:nvPr/>
          </p:nvSpPr>
          <p:spPr>
            <a:xfrm>
              <a:off x="1951303" y="3145023"/>
              <a:ext cx="120809" cy="193318"/>
            </a:xfrm>
            <a:custGeom>
              <a:rect b="b" l="l" r="r" t="t"/>
              <a:pathLst>
                <a:path extrusionOk="0" fill="none" h="19356" w="12096">
                  <a:moveTo>
                    <a:pt x="0" y="0"/>
                  </a:moveTo>
                  <a:cubicBezTo>
                    <a:pt x="0" y="0"/>
                    <a:pt x="5252" y="2248"/>
                    <a:pt x="12095" y="19356"/>
                  </a:cubicBezTo>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40"/>
          <p:cNvGrpSpPr/>
          <p:nvPr/>
        </p:nvGrpSpPr>
        <p:grpSpPr>
          <a:xfrm>
            <a:off x="603622" y="1059423"/>
            <a:ext cx="559187" cy="654332"/>
            <a:chOff x="4098675" y="569325"/>
            <a:chExt cx="758425" cy="795250"/>
          </a:xfrm>
        </p:grpSpPr>
        <p:sp>
          <p:nvSpPr>
            <p:cNvPr id="307" name="Google Shape;307;p40"/>
            <p:cNvSpPr/>
            <p:nvPr/>
          </p:nvSpPr>
          <p:spPr>
            <a:xfrm>
              <a:off x="4283675" y="700625"/>
              <a:ext cx="431700" cy="383450"/>
            </a:xfrm>
            <a:custGeom>
              <a:rect b="b" l="l" r="r" t="t"/>
              <a:pathLst>
                <a:path extrusionOk="0" fill="none" h="15338" w="17268">
                  <a:moveTo>
                    <a:pt x="10464" y="5530"/>
                  </a:moveTo>
                  <a:cubicBezTo>
                    <a:pt x="14661" y="9111"/>
                    <a:pt x="17267" y="12970"/>
                    <a:pt x="16253" y="14164"/>
                  </a:cubicBezTo>
                  <a:cubicBezTo>
                    <a:pt x="15238" y="15338"/>
                    <a:pt x="11021" y="13408"/>
                    <a:pt x="6804" y="9827"/>
                  </a:cubicBezTo>
                  <a:cubicBezTo>
                    <a:pt x="2586" y="6247"/>
                    <a:pt x="0" y="2387"/>
                    <a:pt x="1015" y="1194"/>
                  </a:cubicBezTo>
                  <a:cubicBezTo>
                    <a:pt x="2009" y="0"/>
                    <a:pt x="6247" y="1950"/>
                    <a:pt x="10464" y="5530"/>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08" name="Google Shape;308;p40"/>
            <p:cNvSpPr/>
            <p:nvPr/>
          </p:nvSpPr>
          <p:spPr>
            <a:xfrm>
              <a:off x="4507950" y="1060675"/>
              <a:ext cx="173600" cy="90550"/>
            </a:xfrm>
            <a:custGeom>
              <a:rect b="b" l="l" r="r" t="t"/>
              <a:pathLst>
                <a:path extrusionOk="0" fill="none" h="3622" w="6944">
                  <a:moveTo>
                    <a:pt x="1" y="3621"/>
                  </a:moveTo>
                  <a:lnTo>
                    <a:pt x="6943" y="1"/>
                  </a:ln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09" name="Google Shape;309;p40"/>
            <p:cNvSpPr/>
            <p:nvPr/>
          </p:nvSpPr>
          <p:spPr>
            <a:xfrm>
              <a:off x="4098675" y="736425"/>
              <a:ext cx="409300" cy="628150"/>
            </a:xfrm>
            <a:custGeom>
              <a:rect b="b" l="l" r="r" t="t"/>
              <a:pathLst>
                <a:path extrusionOk="0" fill="none" h="25126" w="16372">
                  <a:moveTo>
                    <a:pt x="8276" y="1"/>
                  </a:moveTo>
                  <a:lnTo>
                    <a:pt x="0" y="25125"/>
                  </a:lnTo>
                  <a:lnTo>
                    <a:pt x="16372" y="16591"/>
                  </a:ln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10" name="Google Shape;310;p40"/>
            <p:cNvSpPr/>
            <p:nvPr/>
          </p:nvSpPr>
          <p:spPr>
            <a:xfrm>
              <a:off x="4242900" y="926400"/>
              <a:ext cx="265075" cy="224825"/>
            </a:xfrm>
            <a:custGeom>
              <a:rect b="b" l="l" r="r" t="t"/>
              <a:pathLst>
                <a:path extrusionOk="0" fill="none" h="8993" w="10603">
                  <a:moveTo>
                    <a:pt x="10603" y="8992"/>
                  </a:moveTo>
                  <a:cubicBezTo>
                    <a:pt x="8912" y="8196"/>
                    <a:pt x="6843" y="6844"/>
                    <a:pt x="4794" y="5093"/>
                  </a:cubicBezTo>
                  <a:cubicBezTo>
                    <a:pt x="2725" y="3343"/>
                    <a:pt x="1054" y="1532"/>
                    <a:pt x="0" y="1"/>
                  </a:cubicBez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11" name="Google Shape;311;p40"/>
            <p:cNvSpPr/>
            <p:nvPr/>
          </p:nvSpPr>
          <p:spPr>
            <a:xfrm>
              <a:off x="4570125" y="844350"/>
              <a:ext cx="286975" cy="116400"/>
            </a:xfrm>
            <a:custGeom>
              <a:rect b="b" l="l" r="r" t="t"/>
              <a:pathLst>
                <a:path extrusionOk="0" fill="none" h="4656" w="11479">
                  <a:moveTo>
                    <a:pt x="0" y="4655"/>
                  </a:moveTo>
                  <a:cubicBezTo>
                    <a:pt x="0" y="4655"/>
                    <a:pt x="6346" y="0"/>
                    <a:pt x="11479" y="1970"/>
                  </a:cubicBez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12" name="Google Shape;312;p40"/>
            <p:cNvSpPr/>
            <p:nvPr/>
          </p:nvSpPr>
          <p:spPr>
            <a:xfrm>
              <a:off x="4410000" y="569325"/>
              <a:ext cx="52725" cy="219350"/>
            </a:xfrm>
            <a:custGeom>
              <a:rect b="b" l="l" r="r" t="t"/>
              <a:pathLst>
                <a:path extrusionOk="0" fill="none" h="8774" w="2109">
                  <a:moveTo>
                    <a:pt x="0" y="8773"/>
                  </a:moveTo>
                  <a:cubicBezTo>
                    <a:pt x="0" y="8773"/>
                    <a:pt x="2109" y="3064"/>
                    <a:pt x="219" y="1"/>
                  </a:cubicBez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13" name="Google Shape;313;p40"/>
            <p:cNvSpPr/>
            <p:nvPr/>
          </p:nvSpPr>
          <p:spPr>
            <a:xfrm>
              <a:off x="4555200" y="620550"/>
              <a:ext cx="86075" cy="131325"/>
            </a:xfrm>
            <a:custGeom>
              <a:rect b="b" l="l" r="r" t="t"/>
              <a:pathLst>
                <a:path extrusionOk="0" fill="none" h="5253" w="3443">
                  <a:moveTo>
                    <a:pt x="1" y="5252"/>
                  </a:moveTo>
                  <a:cubicBezTo>
                    <a:pt x="1" y="5252"/>
                    <a:pt x="2447" y="3024"/>
                    <a:pt x="3442" y="1"/>
                  </a:cubicBez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14" name="Google Shape;314;p40"/>
            <p:cNvSpPr/>
            <p:nvPr/>
          </p:nvSpPr>
          <p:spPr>
            <a:xfrm>
              <a:off x="4616375" y="812025"/>
              <a:ext cx="29850" cy="29850"/>
            </a:xfrm>
            <a:custGeom>
              <a:rect b="b" l="l" r="r" t="t"/>
              <a:pathLst>
                <a:path extrusionOk="0" fill="none" h="1194" w="1194">
                  <a:moveTo>
                    <a:pt x="1154" y="557"/>
                  </a:moveTo>
                  <a:cubicBezTo>
                    <a:pt x="1194" y="875"/>
                    <a:pt x="955" y="1134"/>
                    <a:pt x="637" y="1174"/>
                  </a:cubicBezTo>
                  <a:cubicBezTo>
                    <a:pt x="319" y="1194"/>
                    <a:pt x="60" y="955"/>
                    <a:pt x="20" y="637"/>
                  </a:cubicBezTo>
                  <a:cubicBezTo>
                    <a:pt x="0" y="338"/>
                    <a:pt x="239" y="60"/>
                    <a:pt x="557" y="40"/>
                  </a:cubicBezTo>
                  <a:cubicBezTo>
                    <a:pt x="856" y="0"/>
                    <a:pt x="1134" y="239"/>
                    <a:pt x="1154" y="557"/>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15" name="Google Shape;315;p40"/>
            <p:cNvSpPr/>
            <p:nvPr/>
          </p:nvSpPr>
          <p:spPr>
            <a:xfrm>
              <a:off x="4753125" y="930875"/>
              <a:ext cx="47275" cy="57725"/>
            </a:xfrm>
            <a:custGeom>
              <a:rect b="b" l="l" r="r" t="t"/>
              <a:pathLst>
                <a:path extrusionOk="0" fill="none" h="2309" w="1891">
                  <a:moveTo>
                    <a:pt x="1592" y="1711"/>
                  </a:moveTo>
                  <a:cubicBezTo>
                    <a:pt x="1095" y="2308"/>
                    <a:pt x="140" y="1990"/>
                    <a:pt x="81" y="1234"/>
                  </a:cubicBezTo>
                  <a:cubicBezTo>
                    <a:pt x="1" y="458"/>
                    <a:pt x="896" y="1"/>
                    <a:pt x="1493" y="498"/>
                  </a:cubicBezTo>
                  <a:cubicBezTo>
                    <a:pt x="1851" y="816"/>
                    <a:pt x="1891" y="1353"/>
                    <a:pt x="1592" y="1711"/>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16" name="Google Shape;316;p40"/>
            <p:cNvSpPr/>
            <p:nvPr/>
          </p:nvSpPr>
          <p:spPr>
            <a:xfrm>
              <a:off x="4525375" y="573800"/>
              <a:ext cx="41800" cy="50750"/>
            </a:xfrm>
            <a:custGeom>
              <a:rect b="b" l="l" r="r" t="t"/>
              <a:pathLst>
                <a:path extrusionOk="0" fill="none" h="2030" w="1672">
                  <a:moveTo>
                    <a:pt x="1412" y="1512"/>
                  </a:moveTo>
                  <a:cubicBezTo>
                    <a:pt x="955" y="2030"/>
                    <a:pt x="119" y="1751"/>
                    <a:pt x="60" y="1075"/>
                  </a:cubicBezTo>
                  <a:cubicBezTo>
                    <a:pt x="0" y="398"/>
                    <a:pt x="796" y="1"/>
                    <a:pt x="1313" y="438"/>
                  </a:cubicBezTo>
                  <a:cubicBezTo>
                    <a:pt x="1631" y="717"/>
                    <a:pt x="1671" y="1194"/>
                    <a:pt x="1412" y="1512"/>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17" name="Google Shape;317;p40"/>
            <p:cNvSpPr/>
            <p:nvPr/>
          </p:nvSpPr>
          <p:spPr>
            <a:xfrm>
              <a:off x="4710875" y="691175"/>
              <a:ext cx="41800" cy="50750"/>
            </a:xfrm>
            <a:custGeom>
              <a:rect b="b" l="l" r="r" t="t"/>
              <a:pathLst>
                <a:path extrusionOk="0" fill="none" h="2030" w="1672">
                  <a:moveTo>
                    <a:pt x="1393" y="1512"/>
                  </a:moveTo>
                  <a:cubicBezTo>
                    <a:pt x="955" y="2029"/>
                    <a:pt x="119" y="1751"/>
                    <a:pt x="60" y="1074"/>
                  </a:cubicBezTo>
                  <a:cubicBezTo>
                    <a:pt x="0" y="398"/>
                    <a:pt x="796" y="0"/>
                    <a:pt x="1313" y="438"/>
                  </a:cubicBezTo>
                  <a:cubicBezTo>
                    <a:pt x="1631" y="716"/>
                    <a:pt x="1671" y="1194"/>
                    <a:pt x="1393" y="1512"/>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18" name="Google Shape;318;p40"/>
            <p:cNvSpPr/>
            <p:nvPr/>
          </p:nvSpPr>
          <p:spPr>
            <a:xfrm>
              <a:off x="4351800" y="618075"/>
              <a:ext cx="33850" cy="41300"/>
            </a:xfrm>
            <a:custGeom>
              <a:rect b="b" l="l" r="r" t="t"/>
              <a:pathLst>
                <a:path extrusionOk="0" fill="none" h="1652" w="1354">
                  <a:moveTo>
                    <a:pt x="1134" y="1233"/>
                  </a:moveTo>
                  <a:cubicBezTo>
                    <a:pt x="776" y="1651"/>
                    <a:pt x="80" y="1432"/>
                    <a:pt x="40" y="875"/>
                  </a:cubicBezTo>
                  <a:cubicBezTo>
                    <a:pt x="1" y="318"/>
                    <a:pt x="637" y="0"/>
                    <a:pt x="1055" y="358"/>
                  </a:cubicBezTo>
                  <a:cubicBezTo>
                    <a:pt x="1313" y="577"/>
                    <a:pt x="1353" y="955"/>
                    <a:pt x="1134" y="1233"/>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grpSp>
        <p:nvGrpSpPr>
          <p:cNvPr id="319" name="Google Shape;319;p40"/>
          <p:cNvGrpSpPr/>
          <p:nvPr/>
        </p:nvGrpSpPr>
        <p:grpSpPr>
          <a:xfrm>
            <a:off x="143593" y="4437975"/>
            <a:ext cx="747494" cy="426202"/>
            <a:chOff x="2682800" y="2425825"/>
            <a:chExt cx="2278250" cy="1299000"/>
          </a:xfrm>
        </p:grpSpPr>
        <p:sp>
          <p:nvSpPr>
            <p:cNvPr id="320" name="Google Shape;320;p40"/>
            <p:cNvSpPr/>
            <p:nvPr/>
          </p:nvSpPr>
          <p:spPr>
            <a:xfrm>
              <a:off x="3375575" y="2797800"/>
              <a:ext cx="1216950" cy="405350"/>
            </a:xfrm>
            <a:custGeom>
              <a:rect b="b" l="l" r="r" t="t"/>
              <a:pathLst>
                <a:path extrusionOk="0" fill="none" h="16214" w="48678">
                  <a:moveTo>
                    <a:pt x="0" y="8933"/>
                  </a:moveTo>
                  <a:cubicBezTo>
                    <a:pt x="13627" y="5054"/>
                    <a:pt x="26477" y="16213"/>
                    <a:pt x="26477" y="16213"/>
                  </a:cubicBezTo>
                  <a:lnTo>
                    <a:pt x="26517" y="16213"/>
                  </a:lnTo>
                  <a:cubicBezTo>
                    <a:pt x="26517" y="16213"/>
                    <a:pt x="34574" y="1214"/>
                    <a:pt x="48678" y="1"/>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0"/>
            <p:cNvSpPr/>
            <p:nvPr/>
          </p:nvSpPr>
          <p:spPr>
            <a:xfrm>
              <a:off x="2682800" y="2425825"/>
              <a:ext cx="871325" cy="534625"/>
            </a:xfrm>
            <a:custGeom>
              <a:rect b="b" l="l" r="r" t="t"/>
              <a:pathLst>
                <a:path extrusionOk="0" fill="none" h="21385" w="34853">
                  <a:moveTo>
                    <a:pt x="34853" y="15994"/>
                  </a:moveTo>
                  <a:cubicBezTo>
                    <a:pt x="34574" y="14820"/>
                    <a:pt x="34176" y="13666"/>
                    <a:pt x="33679" y="12572"/>
                  </a:cubicBezTo>
                  <a:lnTo>
                    <a:pt x="33918" y="16750"/>
                  </a:lnTo>
                  <a:cubicBezTo>
                    <a:pt x="33918" y="16750"/>
                    <a:pt x="30675" y="10165"/>
                    <a:pt x="28268" y="7838"/>
                  </a:cubicBezTo>
                  <a:cubicBezTo>
                    <a:pt x="28268" y="7838"/>
                    <a:pt x="30735" y="13169"/>
                    <a:pt x="30417" y="16332"/>
                  </a:cubicBezTo>
                  <a:cubicBezTo>
                    <a:pt x="30417" y="16332"/>
                    <a:pt x="28805" y="10663"/>
                    <a:pt x="26617" y="7480"/>
                  </a:cubicBezTo>
                  <a:cubicBezTo>
                    <a:pt x="26617" y="7480"/>
                    <a:pt x="28169" y="10603"/>
                    <a:pt x="28427" y="13070"/>
                  </a:cubicBezTo>
                  <a:cubicBezTo>
                    <a:pt x="28427" y="13070"/>
                    <a:pt x="26160" y="8057"/>
                    <a:pt x="22440" y="4377"/>
                  </a:cubicBezTo>
                  <a:cubicBezTo>
                    <a:pt x="22440" y="4377"/>
                    <a:pt x="25463" y="9091"/>
                    <a:pt x="25821" y="10205"/>
                  </a:cubicBezTo>
                  <a:cubicBezTo>
                    <a:pt x="25821" y="10205"/>
                    <a:pt x="21903" y="4735"/>
                    <a:pt x="18779" y="3163"/>
                  </a:cubicBezTo>
                  <a:cubicBezTo>
                    <a:pt x="18779" y="3163"/>
                    <a:pt x="22062" y="6147"/>
                    <a:pt x="22539" y="7360"/>
                  </a:cubicBezTo>
                  <a:cubicBezTo>
                    <a:pt x="22539" y="7360"/>
                    <a:pt x="15716" y="1711"/>
                    <a:pt x="12613" y="756"/>
                  </a:cubicBezTo>
                  <a:cubicBezTo>
                    <a:pt x="12613" y="756"/>
                    <a:pt x="16890" y="4297"/>
                    <a:pt x="17924" y="6067"/>
                  </a:cubicBezTo>
                  <a:cubicBezTo>
                    <a:pt x="17924" y="6067"/>
                    <a:pt x="12115" y="1035"/>
                    <a:pt x="7421" y="0"/>
                  </a:cubicBezTo>
                  <a:lnTo>
                    <a:pt x="10564" y="1631"/>
                  </a:lnTo>
                  <a:cubicBezTo>
                    <a:pt x="10564" y="1631"/>
                    <a:pt x="4178" y="875"/>
                    <a:pt x="1" y="3521"/>
                  </a:cubicBezTo>
                  <a:cubicBezTo>
                    <a:pt x="1" y="3521"/>
                    <a:pt x="3164" y="3839"/>
                    <a:pt x="4198" y="4297"/>
                  </a:cubicBezTo>
                  <a:lnTo>
                    <a:pt x="1314" y="4874"/>
                  </a:lnTo>
                  <a:cubicBezTo>
                    <a:pt x="1314" y="4874"/>
                    <a:pt x="6008" y="5132"/>
                    <a:pt x="7759" y="6008"/>
                  </a:cubicBezTo>
                  <a:cubicBezTo>
                    <a:pt x="7759" y="6008"/>
                    <a:pt x="5014" y="6545"/>
                    <a:pt x="3761" y="6724"/>
                  </a:cubicBezTo>
                  <a:cubicBezTo>
                    <a:pt x="3761" y="6724"/>
                    <a:pt x="9231" y="7380"/>
                    <a:pt x="11996" y="8077"/>
                  </a:cubicBezTo>
                  <a:lnTo>
                    <a:pt x="8674" y="8534"/>
                  </a:lnTo>
                  <a:cubicBezTo>
                    <a:pt x="8674" y="8534"/>
                    <a:pt x="15358" y="10106"/>
                    <a:pt x="17586" y="11021"/>
                  </a:cubicBezTo>
                  <a:cubicBezTo>
                    <a:pt x="17586" y="11021"/>
                    <a:pt x="14861" y="11001"/>
                    <a:pt x="12633" y="12095"/>
                  </a:cubicBezTo>
                  <a:cubicBezTo>
                    <a:pt x="12633" y="12095"/>
                    <a:pt x="17665" y="12612"/>
                    <a:pt x="20212" y="13945"/>
                  </a:cubicBezTo>
                  <a:cubicBezTo>
                    <a:pt x="18958" y="14024"/>
                    <a:pt x="17705" y="14243"/>
                    <a:pt x="16512" y="14621"/>
                  </a:cubicBezTo>
                  <a:cubicBezTo>
                    <a:pt x="16512" y="14621"/>
                    <a:pt x="20590" y="15516"/>
                    <a:pt x="22161" y="15954"/>
                  </a:cubicBezTo>
                  <a:cubicBezTo>
                    <a:pt x="22161" y="15954"/>
                    <a:pt x="19138" y="15556"/>
                    <a:pt x="17546" y="16093"/>
                  </a:cubicBezTo>
                  <a:cubicBezTo>
                    <a:pt x="17546" y="16093"/>
                    <a:pt x="20948" y="16392"/>
                    <a:pt x="23076" y="17665"/>
                  </a:cubicBezTo>
                  <a:lnTo>
                    <a:pt x="19655" y="17446"/>
                  </a:lnTo>
                  <a:cubicBezTo>
                    <a:pt x="19655" y="17446"/>
                    <a:pt x="22778" y="18938"/>
                    <a:pt x="24807" y="21385"/>
                  </a:cubicBezTo>
                </a:path>
              </a:pathLst>
            </a:custGeom>
            <a:noFill/>
            <a:ln cap="rnd" cmpd="sng" w="124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0"/>
            <p:cNvSpPr/>
            <p:nvPr/>
          </p:nvSpPr>
          <p:spPr>
            <a:xfrm>
              <a:off x="3034900" y="2592425"/>
              <a:ext cx="373025" cy="338700"/>
            </a:xfrm>
            <a:custGeom>
              <a:rect b="b" l="l" r="r" t="t"/>
              <a:pathLst>
                <a:path extrusionOk="0" fill="none" h="13548" w="14921">
                  <a:moveTo>
                    <a:pt x="1" y="0"/>
                  </a:moveTo>
                  <a:cubicBezTo>
                    <a:pt x="1" y="0"/>
                    <a:pt x="8037" y="1870"/>
                    <a:pt x="14920" y="13547"/>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0"/>
            <p:cNvSpPr/>
            <p:nvPr/>
          </p:nvSpPr>
          <p:spPr>
            <a:xfrm>
              <a:off x="3389000" y="2621750"/>
              <a:ext cx="111925" cy="288475"/>
            </a:xfrm>
            <a:custGeom>
              <a:rect b="b" l="l" r="r" t="t"/>
              <a:pathLst>
                <a:path extrusionOk="0" fill="none" h="11539" w="4477">
                  <a:moveTo>
                    <a:pt x="0" y="1"/>
                  </a:moveTo>
                  <a:cubicBezTo>
                    <a:pt x="0" y="1"/>
                    <a:pt x="3382" y="5372"/>
                    <a:pt x="4476" y="11539"/>
                  </a:cubicBezTo>
                </a:path>
              </a:pathLst>
            </a:custGeom>
            <a:noFill/>
            <a:ln cap="rnd" cmpd="sng" w="124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0"/>
            <p:cNvSpPr/>
            <p:nvPr/>
          </p:nvSpPr>
          <p:spPr>
            <a:xfrm>
              <a:off x="3095575" y="2770450"/>
              <a:ext cx="276050" cy="103475"/>
            </a:xfrm>
            <a:custGeom>
              <a:rect b="b" l="l" r="r" t="t"/>
              <a:pathLst>
                <a:path extrusionOk="0" fill="none" h="4139" w="11042">
                  <a:moveTo>
                    <a:pt x="1" y="856"/>
                  </a:moveTo>
                  <a:cubicBezTo>
                    <a:pt x="1" y="856"/>
                    <a:pt x="6884" y="1"/>
                    <a:pt x="11041" y="4138"/>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p:nvPr/>
          </p:nvSpPr>
          <p:spPr>
            <a:xfrm>
              <a:off x="2998100" y="2444725"/>
              <a:ext cx="248200" cy="279500"/>
            </a:xfrm>
            <a:custGeom>
              <a:rect b="b" l="l" r="r" t="t"/>
              <a:pathLst>
                <a:path extrusionOk="0" fill="none" h="11180" w="9928">
                  <a:moveTo>
                    <a:pt x="1" y="0"/>
                  </a:moveTo>
                  <a:cubicBezTo>
                    <a:pt x="1" y="0"/>
                    <a:pt x="6426" y="3441"/>
                    <a:pt x="9927" y="11180"/>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0"/>
            <p:cNvSpPr/>
            <p:nvPr/>
          </p:nvSpPr>
          <p:spPr>
            <a:xfrm>
              <a:off x="2899150" y="2639175"/>
              <a:ext cx="299900" cy="43775"/>
            </a:xfrm>
            <a:custGeom>
              <a:rect b="b" l="l" r="r" t="t"/>
              <a:pathLst>
                <a:path extrusionOk="0" fill="none" h="1751" w="11996">
                  <a:moveTo>
                    <a:pt x="0" y="0"/>
                  </a:moveTo>
                  <a:cubicBezTo>
                    <a:pt x="0" y="0"/>
                    <a:pt x="6565" y="0"/>
                    <a:pt x="11995" y="1751"/>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0"/>
            <p:cNvSpPr/>
            <p:nvPr/>
          </p:nvSpPr>
          <p:spPr>
            <a:xfrm>
              <a:off x="3568525" y="2436750"/>
              <a:ext cx="724125" cy="479950"/>
            </a:xfrm>
            <a:custGeom>
              <a:rect b="b" l="l" r="r" t="t"/>
              <a:pathLst>
                <a:path extrusionOk="0" fill="none" h="19198" w="28965">
                  <a:moveTo>
                    <a:pt x="1" y="18680"/>
                  </a:moveTo>
                  <a:cubicBezTo>
                    <a:pt x="80" y="16929"/>
                    <a:pt x="339" y="14741"/>
                    <a:pt x="955" y="12991"/>
                  </a:cubicBezTo>
                  <a:lnTo>
                    <a:pt x="1095" y="16591"/>
                  </a:lnTo>
                  <a:cubicBezTo>
                    <a:pt x="1095" y="16591"/>
                    <a:pt x="3323" y="10683"/>
                    <a:pt x="5173" y="8495"/>
                  </a:cubicBezTo>
                  <a:cubicBezTo>
                    <a:pt x="5173" y="8495"/>
                    <a:pt x="3522" y="13269"/>
                    <a:pt x="4079" y="15955"/>
                  </a:cubicBezTo>
                  <a:cubicBezTo>
                    <a:pt x="4079" y="15955"/>
                    <a:pt x="4954" y="10962"/>
                    <a:pt x="6565" y="8057"/>
                  </a:cubicBezTo>
                  <a:cubicBezTo>
                    <a:pt x="6565" y="8057"/>
                    <a:pt x="5511" y="10862"/>
                    <a:pt x="5491" y="12991"/>
                  </a:cubicBezTo>
                  <a:cubicBezTo>
                    <a:pt x="5491" y="12991"/>
                    <a:pt x="7003" y="8495"/>
                    <a:pt x="9867" y="5034"/>
                  </a:cubicBezTo>
                  <a:cubicBezTo>
                    <a:pt x="9867" y="5034"/>
                    <a:pt x="7679" y="9330"/>
                    <a:pt x="7480" y="10305"/>
                  </a:cubicBezTo>
                  <a:cubicBezTo>
                    <a:pt x="7480" y="10305"/>
                    <a:pt x="10365" y="5312"/>
                    <a:pt x="12891" y="3681"/>
                  </a:cubicBezTo>
                  <a:cubicBezTo>
                    <a:pt x="12891" y="3681"/>
                    <a:pt x="10345" y="6526"/>
                    <a:pt x="10046" y="7600"/>
                  </a:cubicBezTo>
                  <a:cubicBezTo>
                    <a:pt x="10046" y="7600"/>
                    <a:pt x="15378" y="2189"/>
                    <a:pt x="17944" y="1095"/>
                  </a:cubicBezTo>
                  <a:cubicBezTo>
                    <a:pt x="17944" y="1095"/>
                    <a:pt x="14622" y="4497"/>
                    <a:pt x="13866" y="6088"/>
                  </a:cubicBezTo>
                  <a:cubicBezTo>
                    <a:pt x="13866" y="6088"/>
                    <a:pt x="18421" y="1294"/>
                    <a:pt x="22320" y="1"/>
                  </a:cubicBezTo>
                  <a:lnTo>
                    <a:pt x="19774" y="1672"/>
                  </a:lnTo>
                  <a:cubicBezTo>
                    <a:pt x="19774" y="1672"/>
                    <a:pt x="25165" y="478"/>
                    <a:pt x="28964" y="2388"/>
                  </a:cubicBezTo>
                  <a:cubicBezTo>
                    <a:pt x="28964" y="2388"/>
                    <a:pt x="26279" y="2925"/>
                    <a:pt x="25443" y="3402"/>
                  </a:cubicBezTo>
                  <a:lnTo>
                    <a:pt x="27950" y="3641"/>
                  </a:lnTo>
                  <a:cubicBezTo>
                    <a:pt x="27950" y="3641"/>
                    <a:pt x="23971" y="4278"/>
                    <a:pt x="22559" y="5173"/>
                  </a:cubicBezTo>
                  <a:cubicBezTo>
                    <a:pt x="22559" y="5173"/>
                    <a:pt x="24946" y="5392"/>
                    <a:pt x="26040" y="5431"/>
                  </a:cubicBezTo>
                  <a:cubicBezTo>
                    <a:pt x="26040" y="5431"/>
                    <a:pt x="21405" y="6466"/>
                    <a:pt x="19098" y="7301"/>
                  </a:cubicBezTo>
                  <a:lnTo>
                    <a:pt x="21982" y="7401"/>
                  </a:lnTo>
                  <a:cubicBezTo>
                    <a:pt x="21982" y="7401"/>
                    <a:pt x="16412" y="9330"/>
                    <a:pt x="14582" y="10305"/>
                  </a:cubicBezTo>
                  <a:cubicBezTo>
                    <a:pt x="14582" y="10305"/>
                    <a:pt x="16909" y="10047"/>
                    <a:pt x="18899" y="10803"/>
                  </a:cubicBezTo>
                  <a:cubicBezTo>
                    <a:pt x="18899" y="10803"/>
                    <a:pt x="14642" y="11678"/>
                    <a:pt x="12573" y="13030"/>
                  </a:cubicBezTo>
                  <a:cubicBezTo>
                    <a:pt x="13667" y="12991"/>
                    <a:pt x="14741" y="13070"/>
                    <a:pt x="15815" y="13289"/>
                  </a:cubicBezTo>
                  <a:cubicBezTo>
                    <a:pt x="15815" y="13289"/>
                    <a:pt x="12394" y="14403"/>
                    <a:pt x="11081" y="14900"/>
                  </a:cubicBezTo>
                  <a:cubicBezTo>
                    <a:pt x="11081" y="14900"/>
                    <a:pt x="13647" y="14304"/>
                    <a:pt x="15039" y="14622"/>
                  </a:cubicBezTo>
                  <a:cubicBezTo>
                    <a:pt x="15039" y="14622"/>
                    <a:pt x="12175" y="15179"/>
                    <a:pt x="10464" y="16432"/>
                  </a:cubicBezTo>
                  <a:lnTo>
                    <a:pt x="13368" y="15955"/>
                  </a:lnTo>
                  <a:cubicBezTo>
                    <a:pt x="11996" y="16850"/>
                    <a:pt x="10763" y="17944"/>
                    <a:pt x="9728" y="19197"/>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0"/>
            <p:cNvSpPr/>
            <p:nvPr/>
          </p:nvSpPr>
          <p:spPr>
            <a:xfrm>
              <a:off x="3717725" y="2592925"/>
              <a:ext cx="281000" cy="301875"/>
            </a:xfrm>
            <a:custGeom>
              <a:rect b="b" l="l" r="r" t="t"/>
              <a:pathLst>
                <a:path extrusionOk="0" h="12075" w="11240">
                  <a:moveTo>
                    <a:pt x="11220" y="0"/>
                  </a:moveTo>
                  <a:cubicBezTo>
                    <a:pt x="10563" y="259"/>
                    <a:pt x="9927" y="557"/>
                    <a:pt x="9330" y="935"/>
                  </a:cubicBezTo>
                  <a:cubicBezTo>
                    <a:pt x="9191" y="1015"/>
                    <a:pt x="9032" y="1114"/>
                    <a:pt x="8892" y="1214"/>
                  </a:cubicBezTo>
                  <a:lnTo>
                    <a:pt x="8455" y="1492"/>
                  </a:lnTo>
                  <a:cubicBezTo>
                    <a:pt x="8156" y="1691"/>
                    <a:pt x="7878" y="1910"/>
                    <a:pt x="7599" y="2109"/>
                  </a:cubicBezTo>
                  <a:cubicBezTo>
                    <a:pt x="6485" y="2964"/>
                    <a:pt x="5451" y="3939"/>
                    <a:pt x="4516" y="4973"/>
                  </a:cubicBezTo>
                  <a:lnTo>
                    <a:pt x="3820" y="5769"/>
                  </a:lnTo>
                  <a:cubicBezTo>
                    <a:pt x="3581" y="6028"/>
                    <a:pt x="3362" y="6306"/>
                    <a:pt x="3143" y="6585"/>
                  </a:cubicBezTo>
                  <a:cubicBezTo>
                    <a:pt x="2945" y="6883"/>
                    <a:pt x="2706" y="7142"/>
                    <a:pt x="2527" y="7440"/>
                  </a:cubicBezTo>
                  <a:lnTo>
                    <a:pt x="1930" y="8315"/>
                  </a:lnTo>
                  <a:cubicBezTo>
                    <a:pt x="1751" y="8614"/>
                    <a:pt x="1572" y="8912"/>
                    <a:pt x="1413" y="9230"/>
                  </a:cubicBezTo>
                  <a:cubicBezTo>
                    <a:pt x="1234" y="9529"/>
                    <a:pt x="1055" y="9827"/>
                    <a:pt x="896" y="10145"/>
                  </a:cubicBezTo>
                  <a:cubicBezTo>
                    <a:pt x="577" y="10782"/>
                    <a:pt x="299" y="11418"/>
                    <a:pt x="0" y="12055"/>
                  </a:cubicBezTo>
                  <a:cubicBezTo>
                    <a:pt x="0" y="12055"/>
                    <a:pt x="0" y="12075"/>
                    <a:pt x="0" y="12075"/>
                  </a:cubicBezTo>
                  <a:lnTo>
                    <a:pt x="40" y="12075"/>
                  </a:lnTo>
                  <a:cubicBezTo>
                    <a:pt x="219" y="11777"/>
                    <a:pt x="398" y="11478"/>
                    <a:pt x="577" y="11180"/>
                  </a:cubicBezTo>
                  <a:cubicBezTo>
                    <a:pt x="756" y="10881"/>
                    <a:pt x="915" y="10583"/>
                    <a:pt x="1114" y="10285"/>
                  </a:cubicBezTo>
                  <a:cubicBezTo>
                    <a:pt x="1492" y="9708"/>
                    <a:pt x="1850" y="9091"/>
                    <a:pt x="2248" y="8534"/>
                  </a:cubicBezTo>
                  <a:cubicBezTo>
                    <a:pt x="2626" y="7957"/>
                    <a:pt x="3004" y="7360"/>
                    <a:pt x="3442" y="6823"/>
                  </a:cubicBezTo>
                  <a:cubicBezTo>
                    <a:pt x="3641" y="6545"/>
                    <a:pt x="3840" y="6246"/>
                    <a:pt x="4059" y="5988"/>
                  </a:cubicBezTo>
                  <a:lnTo>
                    <a:pt x="4715" y="5172"/>
                  </a:lnTo>
                  <a:cubicBezTo>
                    <a:pt x="5630" y="4118"/>
                    <a:pt x="6625" y="3143"/>
                    <a:pt x="7699" y="2268"/>
                  </a:cubicBezTo>
                  <a:cubicBezTo>
                    <a:pt x="7977" y="2049"/>
                    <a:pt x="8236" y="1830"/>
                    <a:pt x="8534" y="1631"/>
                  </a:cubicBezTo>
                  <a:lnTo>
                    <a:pt x="8952" y="1313"/>
                  </a:lnTo>
                  <a:cubicBezTo>
                    <a:pt x="9091" y="1214"/>
                    <a:pt x="9251" y="1134"/>
                    <a:pt x="9390" y="1034"/>
                  </a:cubicBezTo>
                  <a:cubicBezTo>
                    <a:pt x="9967" y="657"/>
                    <a:pt x="10583" y="318"/>
                    <a:pt x="11240" y="60"/>
                  </a:cubicBezTo>
                  <a:lnTo>
                    <a:pt x="11240" y="40"/>
                  </a:lnTo>
                  <a:cubicBezTo>
                    <a:pt x="11240" y="40"/>
                    <a:pt x="11240" y="20"/>
                    <a:pt x="11240" y="20"/>
                  </a:cubicBezTo>
                  <a:cubicBezTo>
                    <a:pt x="11240" y="20"/>
                    <a:pt x="11240" y="0"/>
                    <a:pt x="11220" y="0"/>
                  </a:cubicBezTo>
                  <a:close/>
                </a:path>
              </a:pathLst>
            </a:custGeom>
            <a:noFill/>
            <a:ln cap="flat" cmpd="sng" w="95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0"/>
            <p:cNvSpPr/>
            <p:nvPr/>
          </p:nvSpPr>
          <p:spPr>
            <a:xfrm>
              <a:off x="3629700" y="2649100"/>
              <a:ext cx="68150" cy="232275"/>
            </a:xfrm>
            <a:custGeom>
              <a:rect b="b" l="l" r="r" t="t"/>
              <a:pathLst>
                <a:path extrusionOk="0" fill="none" h="9291" w="2726">
                  <a:moveTo>
                    <a:pt x="2726" y="1"/>
                  </a:moveTo>
                  <a:cubicBezTo>
                    <a:pt x="2726" y="1"/>
                    <a:pt x="577" y="4318"/>
                    <a:pt x="0" y="9291"/>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0"/>
            <p:cNvSpPr/>
            <p:nvPr/>
          </p:nvSpPr>
          <p:spPr>
            <a:xfrm>
              <a:off x="3734625" y="2765475"/>
              <a:ext cx="229300" cy="97500"/>
            </a:xfrm>
            <a:custGeom>
              <a:rect b="b" l="l" r="r" t="t"/>
              <a:pathLst>
                <a:path extrusionOk="0" fill="none" h="3900" w="9172">
                  <a:moveTo>
                    <a:pt x="9171" y="140"/>
                  </a:moveTo>
                  <a:cubicBezTo>
                    <a:pt x="9171" y="140"/>
                    <a:pt x="3203" y="1"/>
                    <a:pt x="1" y="3900"/>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0"/>
            <p:cNvSpPr/>
            <p:nvPr/>
          </p:nvSpPr>
          <p:spPr>
            <a:xfrm>
              <a:off x="3829125" y="2463600"/>
              <a:ext cx="188000" cy="260625"/>
            </a:xfrm>
            <a:custGeom>
              <a:rect b="b" l="l" r="r" t="t"/>
              <a:pathLst>
                <a:path extrusionOk="0" fill="none" h="10425" w="7520">
                  <a:moveTo>
                    <a:pt x="7520" y="1"/>
                  </a:moveTo>
                  <a:cubicBezTo>
                    <a:pt x="7520" y="1"/>
                    <a:pt x="2328" y="3482"/>
                    <a:pt x="0" y="10425"/>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0"/>
            <p:cNvSpPr/>
            <p:nvPr/>
          </p:nvSpPr>
          <p:spPr>
            <a:xfrm>
              <a:off x="3865925" y="2621750"/>
              <a:ext cx="252150" cy="63200"/>
            </a:xfrm>
            <a:custGeom>
              <a:rect b="b" l="l" r="r" t="t"/>
              <a:pathLst>
                <a:path extrusionOk="0" fill="none" h="2528" w="10086">
                  <a:moveTo>
                    <a:pt x="10086" y="1"/>
                  </a:moveTo>
                  <a:cubicBezTo>
                    <a:pt x="10086" y="1"/>
                    <a:pt x="4496" y="578"/>
                    <a:pt x="0" y="2527"/>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0"/>
            <p:cNvSpPr/>
            <p:nvPr/>
          </p:nvSpPr>
          <p:spPr>
            <a:xfrm>
              <a:off x="2992625" y="2654075"/>
              <a:ext cx="1968425" cy="1070750"/>
            </a:xfrm>
            <a:custGeom>
              <a:rect b="b" l="l" r="r" t="t"/>
              <a:pathLst>
                <a:path extrusionOk="0" fill="none" h="42830" w="78737">
                  <a:moveTo>
                    <a:pt x="77562" y="777"/>
                  </a:moveTo>
                  <a:cubicBezTo>
                    <a:pt x="76389" y="1"/>
                    <a:pt x="75712" y="1533"/>
                    <a:pt x="72351" y="3283"/>
                  </a:cubicBezTo>
                  <a:cubicBezTo>
                    <a:pt x="68989" y="5034"/>
                    <a:pt x="63180" y="3860"/>
                    <a:pt x="60136" y="4099"/>
                  </a:cubicBezTo>
                  <a:cubicBezTo>
                    <a:pt x="48698" y="5074"/>
                    <a:pt x="40582" y="15338"/>
                    <a:pt x="40582" y="15338"/>
                  </a:cubicBezTo>
                  <a:cubicBezTo>
                    <a:pt x="40582" y="15338"/>
                    <a:pt x="29343" y="8634"/>
                    <a:pt x="18302" y="11797"/>
                  </a:cubicBezTo>
                  <a:cubicBezTo>
                    <a:pt x="15358" y="12633"/>
                    <a:pt x="10345" y="15796"/>
                    <a:pt x="6585" y="15358"/>
                  </a:cubicBezTo>
                  <a:cubicBezTo>
                    <a:pt x="2826" y="14920"/>
                    <a:pt x="1652" y="13727"/>
                    <a:pt x="836" y="14861"/>
                  </a:cubicBezTo>
                  <a:cubicBezTo>
                    <a:pt x="1" y="15995"/>
                    <a:pt x="10425" y="32108"/>
                    <a:pt x="14781" y="36285"/>
                  </a:cubicBezTo>
                  <a:cubicBezTo>
                    <a:pt x="18342" y="39727"/>
                    <a:pt x="24091" y="42830"/>
                    <a:pt x="30079" y="40502"/>
                  </a:cubicBezTo>
                  <a:cubicBezTo>
                    <a:pt x="36086" y="38175"/>
                    <a:pt x="38394" y="30675"/>
                    <a:pt x="43228" y="29780"/>
                  </a:cubicBezTo>
                  <a:cubicBezTo>
                    <a:pt x="48062" y="28885"/>
                    <a:pt x="52896" y="35092"/>
                    <a:pt x="59321" y="35131"/>
                  </a:cubicBezTo>
                  <a:cubicBezTo>
                    <a:pt x="65746" y="35171"/>
                    <a:pt x="70003" y="30238"/>
                    <a:pt x="72132" y="25762"/>
                  </a:cubicBezTo>
                  <a:cubicBezTo>
                    <a:pt x="74718" y="20311"/>
                    <a:pt x="78736" y="1553"/>
                    <a:pt x="77562" y="777"/>
                  </a:cubicBezTo>
                  <a:close/>
                  <a:moveTo>
                    <a:pt x="24051" y="31312"/>
                  </a:moveTo>
                  <a:cubicBezTo>
                    <a:pt x="17865" y="31511"/>
                    <a:pt x="14861" y="24986"/>
                    <a:pt x="14861" y="24986"/>
                  </a:cubicBezTo>
                  <a:cubicBezTo>
                    <a:pt x="23494" y="16492"/>
                    <a:pt x="33341" y="23852"/>
                    <a:pt x="33341" y="23852"/>
                  </a:cubicBezTo>
                  <a:cubicBezTo>
                    <a:pt x="33341" y="23852"/>
                    <a:pt x="30258" y="31113"/>
                    <a:pt x="24051" y="31312"/>
                  </a:cubicBezTo>
                  <a:close/>
                  <a:moveTo>
                    <a:pt x="61688" y="24409"/>
                  </a:moveTo>
                  <a:cubicBezTo>
                    <a:pt x="55840" y="26418"/>
                    <a:pt x="50349" y="20729"/>
                    <a:pt x="50349" y="20729"/>
                  </a:cubicBezTo>
                  <a:cubicBezTo>
                    <a:pt x="50349" y="20729"/>
                    <a:pt x="56934" y="10365"/>
                    <a:pt x="68034" y="15219"/>
                  </a:cubicBezTo>
                  <a:cubicBezTo>
                    <a:pt x="68034" y="15219"/>
                    <a:pt x="67556" y="22380"/>
                    <a:pt x="61688" y="24409"/>
                  </a:cubicBezTo>
                  <a:close/>
                </a:path>
              </a:pathLst>
            </a:custGeom>
            <a:noFill/>
            <a:ln cap="rnd" cmpd="sng" w="124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4" name="Google Shape;334;p40"/>
          <p:cNvSpPr/>
          <p:nvPr/>
        </p:nvSpPr>
        <p:spPr>
          <a:xfrm>
            <a:off x="6693199" y="645159"/>
            <a:ext cx="324128" cy="319140"/>
          </a:xfrm>
          <a:custGeom>
            <a:rect b="b" l="l" r="r" t="t"/>
            <a:pathLst>
              <a:path extrusionOk="0" h="7773" w="7894">
                <a:moveTo>
                  <a:pt x="3962" y="3365"/>
                </a:moveTo>
                <a:cubicBezTo>
                  <a:pt x="4210" y="3365"/>
                  <a:pt x="4450" y="3557"/>
                  <a:pt x="4450" y="3861"/>
                </a:cubicBezTo>
                <a:cubicBezTo>
                  <a:pt x="4450" y="4123"/>
                  <a:pt x="4225" y="4329"/>
                  <a:pt x="3963" y="4329"/>
                </a:cubicBezTo>
                <a:cubicBezTo>
                  <a:pt x="3533" y="4329"/>
                  <a:pt x="3308" y="3805"/>
                  <a:pt x="3626" y="3506"/>
                </a:cubicBezTo>
                <a:cubicBezTo>
                  <a:pt x="3723" y="3409"/>
                  <a:pt x="3843" y="3365"/>
                  <a:pt x="3962" y="3365"/>
                </a:cubicBezTo>
                <a:close/>
                <a:moveTo>
                  <a:pt x="5582" y="6968"/>
                </a:moveTo>
                <a:cubicBezTo>
                  <a:pt x="5579" y="6968"/>
                  <a:pt x="5576" y="6968"/>
                  <a:pt x="5573" y="6968"/>
                </a:cubicBezTo>
                <a:lnTo>
                  <a:pt x="5591" y="6968"/>
                </a:lnTo>
                <a:cubicBezTo>
                  <a:pt x="5588" y="6968"/>
                  <a:pt x="5585" y="6968"/>
                  <a:pt x="5582" y="6968"/>
                </a:cubicBezTo>
                <a:close/>
                <a:moveTo>
                  <a:pt x="3963" y="1"/>
                </a:moveTo>
                <a:cubicBezTo>
                  <a:pt x="3860" y="1"/>
                  <a:pt x="3757" y="71"/>
                  <a:pt x="3776" y="212"/>
                </a:cubicBezTo>
                <a:lnTo>
                  <a:pt x="3776" y="923"/>
                </a:lnTo>
                <a:lnTo>
                  <a:pt x="3439" y="492"/>
                </a:lnTo>
                <a:cubicBezTo>
                  <a:pt x="3397" y="435"/>
                  <a:pt x="3343" y="411"/>
                  <a:pt x="3291" y="411"/>
                </a:cubicBezTo>
                <a:cubicBezTo>
                  <a:pt x="3157" y="411"/>
                  <a:pt x="3032" y="569"/>
                  <a:pt x="3140" y="717"/>
                </a:cubicBezTo>
                <a:lnTo>
                  <a:pt x="3776" y="1540"/>
                </a:lnTo>
                <a:lnTo>
                  <a:pt x="3776" y="1933"/>
                </a:lnTo>
                <a:lnTo>
                  <a:pt x="3626" y="1933"/>
                </a:lnTo>
                <a:cubicBezTo>
                  <a:pt x="3615" y="1932"/>
                  <a:pt x="3604" y="1931"/>
                  <a:pt x="3594" y="1931"/>
                </a:cubicBezTo>
                <a:cubicBezTo>
                  <a:pt x="3356" y="1931"/>
                  <a:pt x="3356" y="2310"/>
                  <a:pt x="3594" y="2310"/>
                </a:cubicBezTo>
                <a:cubicBezTo>
                  <a:pt x="3604" y="2310"/>
                  <a:pt x="3615" y="2309"/>
                  <a:pt x="3626" y="2308"/>
                </a:cubicBezTo>
                <a:lnTo>
                  <a:pt x="3776" y="2308"/>
                </a:lnTo>
                <a:lnTo>
                  <a:pt x="3776" y="3038"/>
                </a:lnTo>
                <a:cubicBezTo>
                  <a:pt x="3701" y="3056"/>
                  <a:pt x="3607" y="3075"/>
                  <a:pt x="3551" y="3131"/>
                </a:cubicBezTo>
                <a:lnTo>
                  <a:pt x="3083" y="2570"/>
                </a:lnTo>
                <a:lnTo>
                  <a:pt x="3158" y="2495"/>
                </a:lnTo>
                <a:cubicBezTo>
                  <a:pt x="3306" y="2376"/>
                  <a:pt x="3185" y="2164"/>
                  <a:pt x="3035" y="2164"/>
                </a:cubicBezTo>
                <a:cubicBezTo>
                  <a:pt x="2996" y="2164"/>
                  <a:pt x="2954" y="2179"/>
                  <a:pt x="2915" y="2214"/>
                </a:cubicBezTo>
                <a:lnTo>
                  <a:pt x="2821" y="2289"/>
                </a:lnTo>
                <a:lnTo>
                  <a:pt x="2578" y="2008"/>
                </a:lnTo>
                <a:lnTo>
                  <a:pt x="2503" y="960"/>
                </a:lnTo>
                <a:cubicBezTo>
                  <a:pt x="2503" y="848"/>
                  <a:pt x="2410" y="773"/>
                  <a:pt x="2316" y="773"/>
                </a:cubicBezTo>
                <a:cubicBezTo>
                  <a:pt x="2204" y="792"/>
                  <a:pt x="2129" y="867"/>
                  <a:pt x="2129" y="979"/>
                </a:cubicBezTo>
                <a:lnTo>
                  <a:pt x="2166" y="1540"/>
                </a:lnTo>
                <a:lnTo>
                  <a:pt x="1698" y="979"/>
                </a:lnTo>
                <a:cubicBezTo>
                  <a:pt x="1659" y="939"/>
                  <a:pt x="1614" y="922"/>
                  <a:pt x="1570" y="922"/>
                </a:cubicBezTo>
                <a:cubicBezTo>
                  <a:pt x="1429" y="922"/>
                  <a:pt x="1303" y="1098"/>
                  <a:pt x="1418" y="1241"/>
                </a:cubicBezTo>
                <a:lnTo>
                  <a:pt x="1886" y="1784"/>
                </a:lnTo>
                <a:lnTo>
                  <a:pt x="1886" y="1784"/>
                </a:lnTo>
                <a:lnTo>
                  <a:pt x="1343" y="1671"/>
                </a:lnTo>
                <a:cubicBezTo>
                  <a:pt x="1331" y="1669"/>
                  <a:pt x="1320" y="1669"/>
                  <a:pt x="1309" y="1669"/>
                </a:cubicBezTo>
                <a:cubicBezTo>
                  <a:pt x="1111" y="1669"/>
                  <a:pt x="1055" y="1974"/>
                  <a:pt x="1268" y="2027"/>
                </a:cubicBezTo>
                <a:lnTo>
                  <a:pt x="2279" y="2252"/>
                </a:lnTo>
                <a:lnTo>
                  <a:pt x="2541" y="2532"/>
                </a:lnTo>
                <a:lnTo>
                  <a:pt x="2428" y="2626"/>
                </a:lnTo>
                <a:cubicBezTo>
                  <a:pt x="2353" y="2701"/>
                  <a:pt x="2353" y="2813"/>
                  <a:pt x="2410" y="2907"/>
                </a:cubicBezTo>
                <a:cubicBezTo>
                  <a:pt x="2447" y="2944"/>
                  <a:pt x="2503" y="2963"/>
                  <a:pt x="2559" y="2963"/>
                </a:cubicBezTo>
                <a:cubicBezTo>
                  <a:pt x="2597" y="2963"/>
                  <a:pt x="2653" y="2944"/>
                  <a:pt x="2672" y="2925"/>
                </a:cubicBezTo>
                <a:lnTo>
                  <a:pt x="2784" y="2832"/>
                </a:lnTo>
                <a:lnTo>
                  <a:pt x="3252" y="3375"/>
                </a:lnTo>
                <a:cubicBezTo>
                  <a:pt x="3177" y="3487"/>
                  <a:pt x="3140" y="3599"/>
                  <a:pt x="3121" y="3711"/>
                </a:cubicBezTo>
                <a:lnTo>
                  <a:pt x="2466" y="3711"/>
                </a:lnTo>
                <a:lnTo>
                  <a:pt x="2466" y="3599"/>
                </a:lnTo>
                <a:cubicBezTo>
                  <a:pt x="2447" y="3487"/>
                  <a:pt x="2358" y="3431"/>
                  <a:pt x="2269" y="3431"/>
                </a:cubicBezTo>
                <a:cubicBezTo>
                  <a:pt x="2180" y="3431"/>
                  <a:pt x="2091" y="3487"/>
                  <a:pt x="2073" y="3599"/>
                </a:cubicBezTo>
                <a:lnTo>
                  <a:pt x="2073" y="3711"/>
                </a:lnTo>
                <a:lnTo>
                  <a:pt x="1698" y="3711"/>
                </a:lnTo>
                <a:lnTo>
                  <a:pt x="856" y="3094"/>
                </a:lnTo>
                <a:cubicBezTo>
                  <a:pt x="823" y="3061"/>
                  <a:pt x="783" y="3046"/>
                  <a:pt x="742" y="3046"/>
                </a:cubicBezTo>
                <a:cubicBezTo>
                  <a:pt x="690" y="3046"/>
                  <a:pt x="636" y="3071"/>
                  <a:pt x="594" y="3113"/>
                </a:cubicBezTo>
                <a:cubicBezTo>
                  <a:pt x="538" y="3206"/>
                  <a:pt x="557" y="3318"/>
                  <a:pt x="632" y="3375"/>
                </a:cubicBezTo>
                <a:lnTo>
                  <a:pt x="1081" y="3711"/>
                </a:lnTo>
                <a:lnTo>
                  <a:pt x="257" y="3711"/>
                </a:lnTo>
                <a:cubicBezTo>
                  <a:pt x="252" y="3711"/>
                  <a:pt x="246" y="3711"/>
                  <a:pt x="241" y="3711"/>
                </a:cubicBezTo>
                <a:cubicBezTo>
                  <a:pt x="1" y="3711"/>
                  <a:pt x="1" y="4105"/>
                  <a:pt x="241" y="4105"/>
                </a:cubicBezTo>
                <a:cubicBezTo>
                  <a:pt x="246" y="4105"/>
                  <a:pt x="252" y="4105"/>
                  <a:pt x="257" y="4105"/>
                </a:cubicBezTo>
                <a:lnTo>
                  <a:pt x="1081" y="4105"/>
                </a:lnTo>
                <a:lnTo>
                  <a:pt x="632" y="4441"/>
                </a:lnTo>
                <a:cubicBezTo>
                  <a:pt x="557" y="4498"/>
                  <a:pt x="538" y="4610"/>
                  <a:pt x="594" y="4703"/>
                </a:cubicBezTo>
                <a:cubicBezTo>
                  <a:pt x="639" y="4749"/>
                  <a:pt x="698" y="4774"/>
                  <a:pt x="755" y="4774"/>
                </a:cubicBezTo>
                <a:cubicBezTo>
                  <a:pt x="791" y="4774"/>
                  <a:pt x="827" y="4763"/>
                  <a:pt x="856" y="4741"/>
                </a:cubicBezTo>
                <a:lnTo>
                  <a:pt x="1698" y="4105"/>
                </a:lnTo>
                <a:lnTo>
                  <a:pt x="2073" y="4105"/>
                </a:lnTo>
                <a:lnTo>
                  <a:pt x="2073" y="4236"/>
                </a:lnTo>
                <a:cubicBezTo>
                  <a:pt x="2091" y="4348"/>
                  <a:pt x="2180" y="4404"/>
                  <a:pt x="2269" y="4404"/>
                </a:cubicBezTo>
                <a:cubicBezTo>
                  <a:pt x="2358" y="4404"/>
                  <a:pt x="2447" y="4348"/>
                  <a:pt x="2466" y="4236"/>
                </a:cubicBezTo>
                <a:lnTo>
                  <a:pt x="2466" y="4105"/>
                </a:lnTo>
                <a:lnTo>
                  <a:pt x="3140" y="4105"/>
                </a:lnTo>
                <a:cubicBezTo>
                  <a:pt x="3158" y="4198"/>
                  <a:pt x="3214" y="4292"/>
                  <a:pt x="3271" y="4367"/>
                </a:cubicBezTo>
                <a:lnTo>
                  <a:pt x="2803" y="4872"/>
                </a:lnTo>
                <a:lnTo>
                  <a:pt x="2709" y="4797"/>
                </a:lnTo>
                <a:cubicBezTo>
                  <a:pt x="2671" y="4759"/>
                  <a:pt x="2628" y="4743"/>
                  <a:pt x="2586" y="4743"/>
                </a:cubicBezTo>
                <a:cubicBezTo>
                  <a:pt x="2444" y="4743"/>
                  <a:pt x="2317" y="4929"/>
                  <a:pt x="2447" y="5059"/>
                </a:cubicBezTo>
                <a:lnTo>
                  <a:pt x="2541" y="5153"/>
                </a:lnTo>
                <a:lnTo>
                  <a:pt x="2279" y="5433"/>
                </a:lnTo>
                <a:lnTo>
                  <a:pt x="1249" y="5602"/>
                </a:lnTo>
                <a:cubicBezTo>
                  <a:pt x="1018" y="5637"/>
                  <a:pt x="1057" y="5960"/>
                  <a:pt x="1270" y="5960"/>
                </a:cubicBezTo>
                <a:cubicBezTo>
                  <a:pt x="1282" y="5960"/>
                  <a:pt x="1293" y="5959"/>
                  <a:pt x="1305" y="5957"/>
                </a:cubicBezTo>
                <a:lnTo>
                  <a:pt x="1848" y="5883"/>
                </a:lnTo>
                <a:lnTo>
                  <a:pt x="1848" y="5883"/>
                </a:lnTo>
                <a:lnTo>
                  <a:pt x="1287" y="6463"/>
                </a:lnTo>
                <a:cubicBezTo>
                  <a:pt x="1174" y="6575"/>
                  <a:pt x="1268" y="6781"/>
                  <a:pt x="1436" y="6781"/>
                </a:cubicBezTo>
                <a:cubicBezTo>
                  <a:pt x="1474" y="6781"/>
                  <a:pt x="1530" y="6762"/>
                  <a:pt x="1567" y="6725"/>
                </a:cubicBezTo>
                <a:lnTo>
                  <a:pt x="2129" y="6145"/>
                </a:lnTo>
                <a:lnTo>
                  <a:pt x="2073" y="6687"/>
                </a:lnTo>
                <a:cubicBezTo>
                  <a:pt x="2054" y="6781"/>
                  <a:pt x="2129" y="6875"/>
                  <a:pt x="2222" y="6893"/>
                </a:cubicBezTo>
                <a:lnTo>
                  <a:pt x="2260" y="6893"/>
                </a:lnTo>
                <a:cubicBezTo>
                  <a:pt x="2353" y="6893"/>
                  <a:pt x="2428" y="6818"/>
                  <a:pt x="2447" y="6725"/>
                </a:cubicBezTo>
                <a:lnTo>
                  <a:pt x="2541" y="5695"/>
                </a:lnTo>
                <a:lnTo>
                  <a:pt x="2821" y="5396"/>
                </a:lnTo>
                <a:lnTo>
                  <a:pt x="2915" y="5508"/>
                </a:lnTo>
                <a:cubicBezTo>
                  <a:pt x="2952" y="5527"/>
                  <a:pt x="3009" y="5546"/>
                  <a:pt x="3046" y="5564"/>
                </a:cubicBezTo>
                <a:cubicBezTo>
                  <a:pt x="3102" y="5546"/>
                  <a:pt x="3158" y="5527"/>
                  <a:pt x="3196" y="5490"/>
                </a:cubicBezTo>
                <a:cubicBezTo>
                  <a:pt x="3252" y="5415"/>
                  <a:pt x="3252" y="5302"/>
                  <a:pt x="3196" y="5228"/>
                </a:cubicBezTo>
                <a:lnTo>
                  <a:pt x="3083" y="5134"/>
                </a:lnTo>
                <a:lnTo>
                  <a:pt x="3570" y="4629"/>
                </a:lnTo>
                <a:cubicBezTo>
                  <a:pt x="3645" y="4666"/>
                  <a:pt x="3720" y="4685"/>
                  <a:pt x="3795" y="4703"/>
                </a:cubicBezTo>
                <a:lnTo>
                  <a:pt x="3795" y="5415"/>
                </a:lnTo>
                <a:lnTo>
                  <a:pt x="3682" y="5415"/>
                </a:lnTo>
                <a:cubicBezTo>
                  <a:pt x="3458" y="5433"/>
                  <a:pt x="3458" y="5770"/>
                  <a:pt x="3682" y="5789"/>
                </a:cubicBezTo>
                <a:lnTo>
                  <a:pt x="3795" y="5789"/>
                </a:lnTo>
                <a:lnTo>
                  <a:pt x="3795" y="6182"/>
                </a:lnTo>
                <a:lnTo>
                  <a:pt x="3158" y="7006"/>
                </a:lnTo>
                <a:cubicBezTo>
                  <a:pt x="3102" y="7080"/>
                  <a:pt x="3121" y="7211"/>
                  <a:pt x="3196" y="7268"/>
                </a:cubicBezTo>
                <a:cubicBezTo>
                  <a:pt x="3237" y="7292"/>
                  <a:pt x="3281" y="7306"/>
                  <a:pt x="3323" y="7306"/>
                </a:cubicBezTo>
                <a:cubicBezTo>
                  <a:pt x="3377" y="7306"/>
                  <a:pt x="3426" y="7283"/>
                  <a:pt x="3458" y="7230"/>
                </a:cubicBezTo>
                <a:lnTo>
                  <a:pt x="3795" y="6800"/>
                </a:lnTo>
                <a:lnTo>
                  <a:pt x="3795" y="7605"/>
                </a:lnTo>
                <a:cubicBezTo>
                  <a:pt x="3813" y="7717"/>
                  <a:pt x="3902" y="7773"/>
                  <a:pt x="3989" y="7773"/>
                </a:cubicBezTo>
                <a:cubicBezTo>
                  <a:pt x="4075" y="7773"/>
                  <a:pt x="4160" y="7717"/>
                  <a:pt x="4169" y="7605"/>
                </a:cubicBezTo>
                <a:lnTo>
                  <a:pt x="4169" y="6800"/>
                </a:lnTo>
                <a:lnTo>
                  <a:pt x="4506" y="7230"/>
                </a:lnTo>
                <a:cubicBezTo>
                  <a:pt x="4543" y="7286"/>
                  <a:pt x="4599" y="7305"/>
                  <a:pt x="4656" y="7305"/>
                </a:cubicBezTo>
                <a:cubicBezTo>
                  <a:pt x="4712" y="7305"/>
                  <a:pt x="4749" y="7286"/>
                  <a:pt x="4787" y="7268"/>
                </a:cubicBezTo>
                <a:cubicBezTo>
                  <a:pt x="4861" y="7211"/>
                  <a:pt x="4880" y="7080"/>
                  <a:pt x="4805" y="7006"/>
                </a:cubicBezTo>
                <a:lnTo>
                  <a:pt x="4169" y="6182"/>
                </a:lnTo>
                <a:lnTo>
                  <a:pt x="4169" y="5789"/>
                </a:lnTo>
                <a:lnTo>
                  <a:pt x="4319" y="5789"/>
                </a:lnTo>
                <a:cubicBezTo>
                  <a:pt x="4543" y="5770"/>
                  <a:pt x="4543" y="5433"/>
                  <a:pt x="4319" y="5415"/>
                </a:cubicBezTo>
                <a:lnTo>
                  <a:pt x="4169" y="5415"/>
                </a:lnTo>
                <a:lnTo>
                  <a:pt x="4169" y="4703"/>
                </a:lnTo>
                <a:cubicBezTo>
                  <a:pt x="4244" y="4685"/>
                  <a:pt x="4300" y="4666"/>
                  <a:pt x="4375" y="4629"/>
                </a:cubicBezTo>
                <a:lnTo>
                  <a:pt x="4843" y="5171"/>
                </a:lnTo>
                <a:lnTo>
                  <a:pt x="4749" y="5246"/>
                </a:lnTo>
                <a:cubicBezTo>
                  <a:pt x="4674" y="5321"/>
                  <a:pt x="4656" y="5433"/>
                  <a:pt x="4730" y="5508"/>
                </a:cubicBezTo>
                <a:cubicBezTo>
                  <a:pt x="4768" y="5546"/>
                  <a:pt x="4824" y="5583"/>
                  <a:pt x="4880" y="5583"/>
                </a:cubicBezTo>
                <a:cubicBezTo>
                  <a:pt x="4918" y="5583"/>
                  <a:pt x="4955" y="5564"/>
                  <a:pt x="4992" y="5527"/>
                </a:cubicBezTo>
                <a:lnTo>
                  <a:pt x="5086" y="5452"/>
                </a:lnTo>
                <a:lnTo>
                  <a:pt x="5348" y="5752"/>
                </a:lnTo>
                <a:lnTo>
                  <a:pt x="5404" y="6800"/>
                </a:lnTo>
                <a:cubicBezTo>
                  <a:pt x="5404" y="6890"/>
                  <a:pt x="5492" y="6963"/>
                  <a:pt x="5582" y="6968"/>
                </a:cubicBezTo>
                <a:lnTo>
                  <a:pt x="5582" y="6968"/>
                </a:lnTo>
                <a:cubicBezTo>
                  <a:pt x="5689" y="6963"/>
                  <a:pt x="5759" y="6871"/>
                  <a:pt x="5741" y="6762"/>
                </a:cubicBezTo>
                <a:lnTo>
                  <a:pt x="5722" y="6220"/>
                </a:lnTo>
                <a:lnTo>
                  <a:pt x="6246" y="6818"/>
                </a:lnTo>
                <a:cubicBezTo>
                  <a:pt x="6284" y="6875"/>
                  <a:pt x="6340" y="6893"/>
                  <a:pt x="6396" y="6893"/>
                </a:cubicBezTo>
                <a:cubicBezTo>
                  <a:pt x="6434" y="6893"/>
                  <a:pt x="6471" y="6875"/>
                  <a:pt x="6509" y="6837"/>
                </a:cubicBezTo>
                <a:cubicBezTo>
                  <a:pt x="6583" y="6781"/>
                  <a:pt x="6602" y="6669"/>
                  <a:pt x="6527" y="6575"/>
                </a:cubicBezTo>
                <a:lnTo>
                  <a:pt x="6003" y="5976"/>
                </a:lnTo>
                <a:lnTo>
                  <a:pt x="6546" y="6088"/>
                </a:lnTo>
                <a:cubicBezTo>
                  <a:pt x="6558" y="6090"/>
                  <a:pt x="6570" y="6091"/>
                  <a:pt x="6581" y="6091"/>
                </a:cubicBezTo>
                <a:cubicBezTo>
                  <a:pt x="6796" y="6091"/>
                  <a:pt x="6852" y="5768"/>
                  <a:pt x="6621" y="5714"/>
                </a:cubicBezTo>
                <a:lnTo>
                  <a:pt x="5591" y="5508"/>
                </a:lnTo>
                <a:lnTo>
                  <a:pt x="5348" y="5190"/>
                </a:lnTo>
                <a:lnTo>
                  <a:pt x="5442" y="5097"/>
                </a:lnTo>
                <a:cubicBezTo>
                  <a:pt x="5575" y="4963"/>
                  <a:pt x="5462" y="4771"/>
                  <a:pt x="5316" y="4771"/>
                </a:cubicBezTo>
                <a:cubicBezTo>
                  <a:pt x="5278" y="4771"/>
                  <a:pt x="5237" y="4785"/>
                  <a:pt x="5198" y="4816"/>
                </a:cubicBezTo>
                <a:lnTo>
                  <a:pt x="5086" y="4909"/>
                </a:lnTo>
                <a:lnTo>
                  <a:pt x="4637" y="4385"/>
                </a:lnTo>
                <a:cubicBezTo>
                  <a:pt x="4712" y="4292"/>
                  <a:pt x="4768" y="4198"/>
                  <a:pt x="4787" y="4086"/>
                </a:cubicBezTo>
                <a:lnTo>
                  <a:pt x="5573" y="4086"/>
                </a:lnTo>
                <a:lnTo>
                  <a:pt x="5573" y="4198"/>
                </a:lnTo>
                <a:cubicBezTo>
                  <a:pt x="5554" y="4339"/>
                  <a:pt x="5657" y="4409"/>
                  <a:pt x="5760" y="4409"/>
                </a:cubicBezTo>
                <a:cubicBezTo>
                  <a:pt x="5863" y="4409"/>
                  <a:pt x="5966" y="4339"/>
                  <a:pt x="5947" y="4198"/>
                </a:cubicBezTo>
                <a:lnTo>
                  <a:pt x="5947" y="4086"/>
                </a:lnTo>
                <a:lnTo>
                  <a:pt x="6340" y="4086"/>
                </a:lnTo>
                <a:lnTo>
                  <a:pt x="7164" y="4722"/>
                </a:lnTo>
                <a:cubicBezTo>
                  <a:pt x="7200" y="4744"/>
                  <a:pt x="7240" y="4755"/>
                  <a:pt x="7278" y="4755"/>
                </a:cubicBezTo>
                <a:cubicBezTo>
                  <a:pt x="7337" y="4755"/>
                  <a:pt x="7392" y="4730"/>
                  <a:pt x="7426" y="4685"/>
                </a:cubicBezTo>
                <a:cubicBezTo>
                  <a:pt x="7500" y="4591"/>
                  <a:pt x="7482" y="4479"/>
                  <a:pt x="7388" y="4423"/>
                </a:cubicBezTo>
                <a:lnTo>
                  <a:pt x="6958" y="4086"/>
                </a:lnTo>
                <a:lnTo>
                  <a:pt x="7669" y="4086"/>
                </a:lnTo>
                <a:cubicBezTo>
                  <a:pt x="7894" y="4048"/>
                  <a:pt x="7894" y="3730"/>
                  <a:pt x="7669" y="3711"/>
                </a:cubicBezTo>
                <a:lnTo>
                  <a:pt x="6939" y="3711"/>
                </a:lnTo>
                <a:lnTo>
                  <a:pt x="7388" y="3375"/>
                </a:lnTo>
                <a:cubicBezTo>
                  <a:pt x="7463" y="3300"/>
                  <a:pt x="7482" y="3187"/>
                  <a:pt x="7426" y="3113"/>
                </a:cubicBezTo>
                <a:cubicBezTo>
                  <a:pt x="7382" y="3058"/>
                  <a:pt x="7326" y="3029"/>
                  <a:pt x="7271" y="3029"/>
                </a:cubicBezTo>
                <a:cubicBezTo>
                  <a:pt x="7233" y="3029"/>
                  <a:pt x="7195" y="3044"/>
                  <a:pt x="7164" y="3075"/>
                </a:cubicBezTo>
                <a:lnTo>
                  <a:pt x="6321" y="3711"/>
                </a:lnTo>
                <a:lnTo>
                  <a:pt x="5947" y="3711"/>
                </a:lnTo>
                <a:lnTo>
                  <a:pt x="5947" y="3562"/>
                </a:lnTo>
                <a:cubicBezTo>
                  <a:pt x="5956" y="3421"/>
                  <a:pt x="5853" y="3351"/>
                  <a:pt x="5750" y="3351"/>
                </a:cubicBezTo>
                <a:cubicBezTo>
                  <a:pt x="5648" y="3351"/>
                  <a:pt x="5545" y="3421"/>
                  <a:pt x="5554" y="3562"/>
                </a:cubicBezTo>
                <a:lnTo>
                  <a:pt x="5554" y="3711"/>
                </a:lnTo>
                <a:lnTo>
                  <a:pt x="4805" y="3711"/>
                </a:lnTo>
                <a:cubicBezTo>
                  <a:pt x="4787" y="3599"/>
                  <a:pt x="4749" y="3487"/>
                  <a:pt x="4693" y="3393"/>
                </a:cubicBezTo>
                <a:lnTo>
                  <a:pt x="5198" y="2869"/>
                </a:lnTo>
                <a:lnTo>
                  <a:pt x="5292" y="2944"/>
                </a:lnTo>
                <a:cubicBezTo>
                  <a:pt x="5311" y="2982"/>
                  <a:pt x="5367" y="3000"/>
                  <a:pt x="5423" y="3000"/>
                </a:cubicBezTo>
                <a:cubicBezTo>
                  <a:pt x="5460" y="3000"/>
                  <a:pt x="5517" y="2982"/>
                  <a:pt x="5554" y="2944"/>
                </a:cubicBezTo>
                <a:cubicBezTo>
                  <a:pt x="5629" y="2869"/>
                  <a:pt x="5629" y="2738"/>
                  <a:pt x="5554" y="2663"/>
                </a:cubicBezTo>
                <a:lnTo>
                  <a:pt x="5460" y="2589"/>
                </a:lnTo>
                <a:lnTo>
                  <a:pt x="5741" y="2308"/>
                </a:lnTo>
                <a:lnTo>
                  <a:pt x="6771" y="2139"/>
                </a:lnTo>
                <a:cubicBezTo>
                  <a:pt x="6864" y="2121"/>
                  <a:pt x="6939" y="2027"/>
                  <a:pt x="6920" y="1933"/>
                </a:cubicBezTo>
                <a:cubicBezTo>
                  <a:pt x="6903" y="1833"/>
                  <a:pt x="6826" y="1762"/>
                  <a:pt x="6730" y="1762"/>
                </a:cubicBezTo>
                <a:cubicBezTo>
                  <a:pt x="6719" y="1762"/>
                  <a:pt x="6707" y="1763"/>
                  <a:pt x="6696" y="1765"/>
                </a:cubicBezTo>
                <a:lnTo>
                  <a:pt x="6153" y="1859"/>
                </a:lnTo>
                <a:lnTo>
                  <a:pt x="6153" y="1859"/>
                </a:lnTo>
                <a:lnTo>
                  <a:pt x="6658" y="1335"/>
                </a:lnTo>
                <a:cubicBezTo>
                  <a:pt x="6787" y="1192"/>
                  <a:pt x="6654" y="1016"/>
                  <a:pt x="6508" y="1016"/>
                </a:cubicBezTo>
                <a:cubicBezTo>
                  <a:pt x="6463" y="1016"/>
                  <a:pt x="6417" y="1033"/>
                  <a:pt x="6377" y="1072"/>
                </a:cubicBezTo>
                <a:lnTo>
                  <a:pt x="5891" y="1597"/>
                </a:lnTo>
                <a:lnTo>
                  <a:pt x="5947" y="1054"/>
                </a:lnTo>
                <a:cubicBezTo>
                  <a:pt x="5947" y="941"/>
                  <a:pt x="5872" y="848"/>
                  <a:pt x="5779" y="848"/>
                </a:cubicBezTo>
                <a:cubicBezTo>
                  <a:pt x="5767" y="846"/>
                  <a:pt x="5756" y="845"/>
                  <a:pt x="5744" y="845"/>
                </a:cubicBezTo>
                <a:cubicBezTo>
                  <a:pt x="5648" y="845"/>
                  <a:pt x="5573" y="916"/>
                  <a:pt x="5573" y="1016"/>
                </a:cubicBezTo>
                <a:lnTo>
                  <a:pt x="5460" y="2046"/>
                </a:lnTo>
                <a:lnTo>
                  <a:pt x="5180" y="2326"/>
                </a:lnTo>
                <a:lnTo>
                  <a:pt x="5086" y="2233"/>
                </a:lnTo>
                <a:cubicBezTo>
                  <a:pt x="5044" y="2195"/>
                  <a:pt x="4997" y="2179"/>
                  <a:pt x="4953" y="2179"/>
                </a:cubicBezTo>
                <a:cubicBezTo>
                  <a:pt x="4803" y="2179"/>
                  <a:pt x="4679" y="2365"/>
                  <a:pt x="4824" y="2495"/>
                </a:cubicBezTo>
                <a:lnTo>
                  <a:pt x="4918" y="2607"/>
                </a:lnTo>
                <a:lnTo>
                  <a:pt x="4431" y="3131"/>
                </a:lnTo>
                <a:cubicBezTo>
                  <a:pt x="4337" y="3075"/>
                  <a:pt x="4244" y="3038"/>
                  <a:pt x="4150" y="3019"/>
                </a:cubicBezTo>
                <a:lnTo>
                  <a:pt x="4150" y="2289"/>
                </a:lnTo>
                <a:lnTo>
                  <a:pt x="4263" y="2289"/>
                </a:lnTo>
                <a:cubicBezTo>
                  <a:pt x="4274" y="2291"/>
                  <a:pt x="4285" y="2291"/>
                  <a:pt x="4295" y="2291"/>
                </a:cubicBezTo>
                <a:cubicBezTo>
                  <a:pt x="4532" y="2291"/>
                  <a:pt x="4532" y="1912"/>
                  <a:pt x="4295" y="1912"/>
                </a:cubicBezTo>
                <a:cubicBezTo>
                  <a:pt x="4285" y="1912"/>
                  <a:pt x="4274" y="1913"/>
                  <a:pt x="4263" y="1915"/>
                </a:cubicBezTo>
                <a:lnTo>
                  <a:pt x="4150" y="1915"/>
                </a:lnTo>
                <a:lnTo>
                  <a:pt x="4150" y="1522"/>
                </a:lnTo>
                <a:lnTo>
                  <a:pt x="4787" y="698"/>
                </a:lnTo>
                <a:cubicBezTo>
                  <a:pt x="4894" y="550"/>
                  <a:pt x="4769" y="392"/>
                  <a:pt x="4635" y="392"/>
                </a:cubicBezTo>
                <a:cubicBezTo>
                  <a:pt x="4583" y="392"/>
                  <a:pt x="4529" y="416"/>
                  <a:pt x="4487" y="474"/>
                </a:cubicBezTo>
                <a:lnTo>
                  <a:pt x="4150" y="923"/>
                </a:lnTo>
                <a:lnTo>
                  <a:pt x="4150" y="212"/>
                </a:lnTo>
                <a:cubicBezTo>
                  <a:pt x="4169" y="71"/>
                  <a:pt x="4066" y="1"/>
                  <a:pt x="39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0"/>
          <p:cNvSpPr/>
          <p:nvPr/>
        </p:nvSpPr>
        <p:spPr>
          <a:xfrm>
            <a:off x="8331037" y="2199734"/>
            <a:ext cx="324128" cy="319140"/>
          </a:xfrm>
          <a:custGeom>
            <a:rect b="b" l="l" r="r" t="t"/>
            <a:pathLst>
              <a:path extrusionOk="0" h="7773" w="7894">
                <a:moveTo>
                  <a:pt x="3962" y="3365"/>
                </a:moveTo>
                <a:cubicBezTo>
                  <a:pt x="4210" y="3365"/>
                  <a:pt x="4450" y="3557"/>
                  <a:pt x="4450" y="3861"/>
                </a:cubicBezTo>
                <a:cubicBezTo>
                  <a:pt x="4450" y="4123"/>
                  <a:pt x="4225" y="4329"/>
                  <a:pt x="3963" y="4329"/>
                </a:cubicBezTo>
                <a:cubicBezTo>
                  <a:pt x="3533" y="4329"/>
                  <a:pt x="3308" y="3805"/>
                  <a:pt x="3626" y="3506"/>
                </a:cubicBezTo>
                <a:cubicBezTo>
                  <a:pt x="3723" y="3409"/>
                  <a:pt x="3843" y="3365"/>
                  <a:pt x="3962" y="3365"/>
                </a:cubicBezTo>
                <a:close/>
                <a:moveTo>
                  <a:pt x="5582" y="6968"/>
                </a:moveTo>
                <a:cubicBezTo>
                  <a:pt x="5579" y="6968"/>
                  <a:pt x="5576" y="6968"/>
                  <a:pt x="5573" y="6968"/>
                </a:cubicBezTo>
                <a:lnTo>
                  <a:pt x="5591" y="6968"/>
                </a:lnTo>
                <a:cubicBezTo>
                  <a:pt x="5588" y="6968"/>
                  <a:pt x="5585" y="6968"/>
                  <a:pt x="5582" y="6968"/>
                </a:cubicBezTo>
                <a:close/>
                <a:moveTo>
                  <a:pt x="3963" y="1"/>
                </a:moveTo>
                <a:cubicBezTo>
                  <a:pt x="3860" y="1"/>
                  <a:pt x="3757" y="71"/>
                  <a:pt x="3776" y="212"/>
                </a:cubicBezTo>
                <a:lnTo>
                  <a:pt x="3776" y="923"/>
                </a:lnTo>
                <a:lnTo>
                  <a:pt x="3439" y="492"/>
                </a:lnTo>
                <a:cubicBezTo>
                  <a:pt x="3397" y="435"/>
                  <a:pt x="3343" y="411"/>
                  <a:pt x="3291" y="411"/>
                </a:cubicBezTo>
                <a:cubicBezTo>
                  <a:pt x="3157" y="411"/>
                  <a:pt x="3032" y="569"/>
                  <a:pt x="3140" y="717"/>
                </a:cubicBezTo>
                <a:lnTo>
                  <a:pt x="3776" y="1540"/>
                </a:lnTo>
                <a:lnTo>
                  <a:pt x="3776" y="1933"/>
                </a:lnTo>
                <a:lnTo>
                  <a:pt x="3626" y="1933"/>
                </a:lnTo>
                <a:cubicBezTo>
                  <a:pt x="3615" y="1932"/>
                  <a:pt x="3604" y="1931"/>
                  <a:pt x="3594" y="1931"/>
                </a:cubicBezTo>
                <a:cubicBezTo>
                  <a:pt x="3356" y="1931"/>
                  <a:pt x="3356" y="2310"/>
                  <a:pt x="3594" y="2310"/>
                </a:cubicBezTo>
                <a:cubicBezTo>
                  <a:pt x="3604" y="2310"/>
                  <a:pt x="3615" y="2309"/>
                  <a:pt x="3626" y="2308"/>
                </a:cubicBezTo>
                <a:lnTo>
                  <a:pt x="3776" y="2308"/>
                </a:lnTo>
                <a:lnTo>
                  <a:pt x="3776" y="3038"/>
                </a:lnTo>
                <a:cubicBezTo>
                  <a:pt x="3701" y="3056"/>
                  <a:pt x="3607" y="3075"/>
                  <a:pt x="3551" y="3131"/>
                </a:cubicBezTo>
                <a:lnTo>
                  <a:pt x="3083" y="2570"/>
                </a:lnTo>
                <a:lnTo>
                  <a:pt x="3158" y="2495"/>
                </a:lnTo>
                <a:cubicBezTo>
                  <a:pt x="3306" y="2376"/>
                  <a:pt x="3185" y="2164"/>
                  <a:pt x="3035" y="2164"/>
                </a:cubicBezTo>
                <a:cubicBezTo>
                  <a:pt x="2996" y="2164"/>
                  <a:pt x="2954" y="2179"/>
                  <a:pt x="2915" y="2214"/>
                </a:cubicBezTo>
                <a:lnTo>
                  <a:pt x="2821" y="2289"/>
                </a:lnTo>
                <a:lnTo>
                  <a:pt x="2578" y="2008"/>
                </a:lnTo>
                <a:lnTo>
                  <a:pt x="2503" y="960"/>
                </a:lnTo>
                <a:cubicBezTo>
                  <a:pt x="2503" y="848"/>
                  <a:pt x="2410" y="773"/>
                  <a:pt x="2316" y="773"/>
                </a:cubicBezTo>
                <a:cubicBezTo>
                  <a:pt x="2204" y="792"/>
                  <a:pt x="2129" y="867"/>
                  <a:pt x="2129" y="979"/>
                </a:cubicBezTo>
                <a:lnTo>
                  <a:pt x="2166" y="1540"/>
                </a:lnTo>
                <a:lnTo>
                  <a:pt x="1698" y="979"/>
                </a:lnTo>
                <a:cubicBezTo>
                  <a:pt x="1659" y="939"/>
                  <a:pt x="1614" y="922"/>
                  <a:pt x="1570" y="922"/>
                </a:cubicBezTo>
                <a:cubicBezTo>
                  <a:pt x="1429" y="922"/>
                  <a:pt x="1303" y="1098"/>
                  <a:pt x="1418" y="1241"/>
                </a:cubicBezTo>
                <a:lnTo>
                  <a:pt x="1886" y="1784"/>
                </a:lnTo>
                <a:lnTo>
                  <a:pt x="1886" y="1784"/>
                </a:lnTo>
                <a:lnTo>
                  <a:pt x="1343" y="1671"/>
                </a:lnTo>
                <a:cubicBezTo>
                  <a:pt x="1331" y="1669"/>
                  <a:pt x="1320" y="1669"/>
                  <a:pt x="1309" y="1669"/>
                </a:cubicBezTo>
                <a:cubicBezTo>
                  <a:pt x="1111" y="1669"/>
                  <a:pt x="1055" y="1974"/>
                  <a:pt x="1268" y="2027"/>
                </a:cubicBezTo>
                <a:lnTo>
                  <a:pt x="2279" y="2252"/>
                </a:lnTo>
                <a:lnTo>
                  <a:pt x="2541" y="2532"/>
                </a:lnTo>
                <a:lnTo>
                  <a:pt x="2428" y="2626"/>
                </a:lnTo>
                <a:cubicBezTo>
                  <a:pt x="2353" y="2701"/>
                  <a:pt x="2353" y="2813"/>
                  <a:pt x="2410" y="2907"/>
                </a:cubicBezTo>
                <a:cubicBezTo>
                  <a:pt x="2447" y="2944"/>
                  <a:pt x="2503" y="2963"/>
                  <a:pt x="2559" y="2963"/>
                </a:cubicBezTo>
                <a:cubicBezTo>
                  <a:pt x="2597" y="2963"/>
                  <a:pt x="2653" y="2944"/>
                  <a:pt x="2672" y="2925"/>
                </a:cubicBezTo>
                <a:lnTo>
                  <a:pt x="2784" y="2832"/>
                </a:lnTo>
                <a:lnTo>
                  <a:pt x="3252" y="3375"/>
                </a:lnTo>
                <a:cubicBezTo>
                  <a:pt x="3177" y="3487"/>
                  <a:pt x="3140" y="3599"/>
                  <a:pt x="3121" y="3711"/>
                </a:cubicBezTo>
                <a:lnTo>
                  <a:pt x="2466" y="3711"/>
                </a:lnTo>
                <a:lnTo>
                  <a:pt x="2466" y="3599"/>
                </a:lnTo>
                <a:cubicBezTo>
                  <a:pt x="2447" y="3487"/>
                  <a:pt x="2358" y="3431"/>
                  <a:pt x="2269" y="3431"/>
                </a:cubicBezTo>
                <a:cubicBezTo>
                  <a:pt x="2180" y="3431"/>
                  <a:pt x="2091" y="3487"/>
                  <a:pt x="2073" y="3599"/>
                </a:cubicBezTo>
                <a:lnTo>
                  <a:pt x="2073" y="3711"/>
                </a:lnTo>
                <a:lnTo>
                  <a:pt x="1698" y="3711"/>
                </a:lnTo>
                <a:lnTo>
                  <a:pt x="856" y="3094"/>
                </a:lnTo>
                <a:cubicBezTo>
                  <a:pt x="823" y="3061"/>
                  <a:pt x="783" y="3046"/>
                  <a:pt x="742" y="3046"/>
                </a:cubicBezTo>
                <a:cubicBezTo>
                  <a:pt x="690" y="3046"/>
                  <a:pt x="636" y="3071"/>
                  <a:pt x="594" y="3113"/>
                </a:cubicBezTo>
                <a:cubicBezTo>
                  <a:pt x="538" y="3206"/>
                  <a:pt x="557" y="3318"/>
                  <a:pt x="632" y="3375"/>
                </a:cubicBezTo>
                <a:lnTo>
                  <a:pt x="1081" y="3711"/>
                </a:lnTo>
                <a:lnTo>
                  <a:pt x="257" y="3711"/>
                </a:lnTo>
                <a:cubicBezTo>
                  <a:pt x="252" y="3711"/>
                  <a:pt x="246" y="3711"/>
                  <a:pt x="241" y="3711"/>
                </a:cubicBezTo>
                <a:cubicBezTo>
                  <a:pt x="1" y="3711"/>
                  <a:pt x="1" y="4105"/>
                  <a:pt x="241" y="4105"/>
                </a:cubicBezTo>
                <a:cubicBezTo>
                  <a:pt x="246" y="4105"/>
                  <a:pt x="252" y="4105"/>
                  <a:pt x="257" y="4105"/>
                </a:cubicBezTo>
                <a:lnTo>
                  <a:pt x="1081" y="4105"/>
                </a:lnTo>
                <a:lnTo>
                  <a:pt x="632" y="4441"/>
                </a:lnTo>
                <a:cubicBezTo>
                  <a:pt x="557" y="4498"/>
                  <a:pt x="538" y="4610"/>
                  <a:pt x="594" y="4703"/>
                </a:cubicBezTo>
                <a:cubicBezTo>
                  <a:pt x="639" y="4749"/>
                  <a:pt x="698" y="4774"/>
                  <a:pt x="755" y="4774"/>
                </a:cubicBezTo>
                <a:cubicBezTo>
                  <a:pt x="791" y="4774"/>
                  <a:pt x="827" y="4763"/>
                  <a:pt x="856" y="4741"/>
                </a:cubicBezTo>
                <a:lnTo>
                  <a:pt x="1698" y="4105"/>
                </a:lnTo>
                <a:lnTo>
                  <a:pt x="2073" y="4105"/>
                </a:lnTo>
                <a:lnTo>
                  <a:pt x="2073" y="4236"/>
                </a:lnTo>
                <a:cubicBezTo>
                  <a:pt x="2091" y="4348"/>
                  <a:pt x="2180" y="4404"/>
                  <a:pt x="2269" y="4404"/>
                </a:cubicBezTo>
                <a:cubicBezTo>
                  <a:pt x="2358" y="4404"/>
                  <a:pt x="2447" y="4348"/>
                  <a:pt x="2466" y="4236"/>
                </a:cubicBezTo>
                <a:lnTo>
                  <a:pt x="2466" y="4105"/>
                </a:lnTo>
                <a:lnTo>
                  <a:pt x="3140" y="4105"/>
                </a:lnTo>
                <a:cubicBezTo>
                  <a:pt x="3158" y="4198"/>
                  <a:pt x="3214" y="4292"/>
                  <a:pt x="3271" y="4367"/>
                </a:cubicBezTo>
                <a:lnTo>
                  <a:pt x="2803" y="4872"/>
                </a:lnTo>
                <a:lnTo>
                  <a:pt x="2709" y="4797"/>
                </a:lnTo>
                <a:cubicBezTo>
                  <a:pt x="2671" y="4759"/>
                  <a:pt x="2628" y="4743"/>
                  <a:pt x="2586" y="4743"/>
                </a:cubicBezTo>
                <a:cubicBezTo>
                  <a:pt x="2444" y="4743"/>
                  <a:pt x="2317" y="4929"/>
                  <a:pt x="2447" y="5059"/>
                </a:cubicBezTo>
                <a:lnTo>
                  <a:pt x="2541" y="5153"/>
                </a:lnTo>
                <a:lnTo>
                  <a:pt x="2279" y="5433"/>
                </a:lnTo>
                <a:lnTo>
                  <a:pt x="1249" y="5602"/>
                </a:lnTo>
                <a:cubicBezTo>
                  <a:pt x="1018" y="5637"/>
                  <a:pt x="1057" y="5960"/>
                  <a:pt x="1270" y="5960"/>
                </a:cubicBezTo>
                <a:cubicBezTo>
                  <a:pt x="1282" y="5960"/>
                  <a:pt x="1293" y="5959"/>
                  <a:pt x="1305" y="5957"/>
                </a:cubicBezTo>
                <a:lnTo>
                  <a:pt x="1848" y="5883"/>
                </a:lnTo>
                <a:lnTo>
                  <a:pt x="1848" y="5883"/>
                </a:lnTo>
                <a:lnTo>
                  <a:pt x="1287" y="6463"/>
                </a:lnTo>
                <a:cubicBezTo>
                  <a:pt x="1174" y="6575"/>
                  <a:pt x="1268" y="6781"/>
                  <a:pt x="1436" y="6781"/>
                </a:cubicBezTo>
                <a:cubicBezTo>
                  <a:pt x="1474" y="6781"/>
                  <a:pt x="1530" y="6762"/>
                  <a:pt x="1567" y="6725"/>
                </a:cubicBezTo>
                <a:lnTo>
                  <a:pt x="2129" y="6145"/>
                </a:lnTo>
                <a:lnTo>
                  <a:pt x="2073" y="6687"/>
                </a:lnTo>
                <a:cubicBezTo>
                  <a:pt x="2054" y="6781"/>
                  <a:pt x="2129" y="6875"/>
                  <a:pt x="2222" y="6893"/>
                </a:cubicBezTo>
                <a:lnTo>
                  <a:pt x="2260" y="6893"/>
                </a:lnTo>
                <a:cubicBezTo>
                  <a:pt x="2353" y="6893"/>
                  <a:pt x="2428" y="6818"/>
                  <a:pt x="2447" y="6725"/>
                </a:cubicBezTo>
                <a:lnTo>
                  <a:pt x="2541" y="5695"/>
                </a:lnTo>
                <a:lnTo>
                  <a:pt x="2821" y="5396"/>
                </a:lnTo>
                <a:lnTo>
                  <a:pt x="2915" y="5508"/>
                </a:lnTo>
                <a:cubicBezTo>
                  <a:pt x="2952" y="5527"/>
                  <a:pt x="3009" y="5546"/>
                  <a:pt x="3046" y="5564"/>
                </a:cubicBezTo>
                <a:cubicBezTo>
                  <a:pt x="3102" y="5546"/>
                  <a:pt x="3158" y="5527"/>
                  <a:pt x="3196" y="5490"/>
                </a:cubicBezTo>
                <a:cubicBezTo>
                  <a:pt x="3252" y="5415"/>
                  <a:pt x="3252" y="5302"/>
                  <a:pt x="3196" y="5228"/>
                </a:cubicBezTo>
                <a:lnTo>
                  <a:pt x="3083" y="5134"/>
                </a:lnTo>
                <a:lnTo>
                  <a:pt x="3570" y="4629"/>
                </a:lnTo>
                <a:cubicBezTo>
                  <a:pt x="3645" y="4666"/>
                  <a:pt x="3720" y="4685"/>
                  <a:pt x="3795" y="4703"/>
                </a:cubicBezTo>
                <a:lnTo>
                  <a:pt x="3795" y="5415"/>
                </a:lnTo>
                <a:lnTo>
                  <a:pt x="3682" y="5415"/>
                </a:lnTo>
                <a:cubicBezTo>
                  <a:pt x="3458" y="5433"/>
                  <a:pt x="3458" y="5770"/>
                  <a:pt x="3682" y="5789"/>
                </a:cubicBezTo>
                <a:lnTo>
                  <a:pt x="3795" y="5789"/>
                </a:lnTo>
                <a:lnTo>
                  <a:pt x="3795" y="6182"/>
                </a:lnTo>
                <a:lnTo>
                  <a:pt x="3158" y="7006"/>
                </a:lnTo>
                <a:cubicBezTo>
                  <a:pt x="3102" y="7080"/>
                  <a:pt x="3121" y="7211"/>
                  <a:pt x="3196" y="7268"/>
                </a:cubicBezTo>
                <a:cubicBezTo>
                  <a:pt x="3237" y="7292"/>
                  <a:pt x="3281" y="7306"/>
                  <a:pt x="3323" y="7306"/>
                </a:cubicBezTo>
                <a:cubicBezTo>
                  <a:pt x="3377" y="7306"/>
                  <a:pt x="3426" y="7283"/>
                  <a:pt x="3458" y="7230"/>
                </a:cubicBezTo>
                <a:lnTo>
                  <a:pt x="3795" y="6800"/>
                </a:lnTo>
                <a:lnTo>
                  <a:pt x="3795" y="7605"/>
                </a:lnTo>
                <a:cubicBezTo>
                  <a:pt x="3813" y="7717"/>
                  <a:pt x="3902" y="7773"/>
                  <a:pt x="3989" y="7773"/>
                </a:cubicBezTo>
                <a:cubicBezTo>
                  <a:pt x="4075" y="7773"/>
                  <a:pt x="4160" y="7717"/>
                  <a:pt x="4169" y="7605"/>
                </a:cubicBezTo>
                <a:lnTo>
                  <a:pt x="4169" y="6800"/>
                </a:lnTo>
                <a:lnTo>
                  <a:pt x="4506" y="7230"/>
                </a:lnTo>
                <a:cubicBezTo>
                  <a:pt x="4543" y="7286"/>
                  <a:pt x="4599" y="7305"/>
                  <a:pt x="4656" y="7305"/>
                </a:cubicBezTo>
                <a:cubicBezTo>
                  <a:pt x="4712" y="7305"/>
                  <a:pt x="4749" y="7286"/>
                  <a:pt x="4787" y="7268"/>
                </a:cubicBezTo>
                <a:cubicBezTo>
                  <a:pt x="4861" y="7211"/>
                  <a:pt x="4880" y="7080"/>
                  <a:pt x="4805" y="7006"/>
                </a:cubicBezTo>
                <a:lnTo>
                  <a:pt x="4169" y="6182"/>
                </a:lnTo>
                <a:lnTo>
                  <a:pt x="4169" y="5789"/>
                </a:lnTo>
                <a:lnTo>
                  <a:pt x="4319" y="5789"/>
                </a:lnTo>
                <a:cubicBezTo>
                  <a:pt x="4543" y="5770"/>
                  <a:pt x="4543" y="5433"/>
                  <a:pt x="4319" y="5415"/>
                </a:cubicBezTo>
                <a:lnTo>
                  <a:pt x="4169" y="5415"/>
                </a:lnTo>
                <a:lnTo>
                  <a:pt x="4169" y="4703"/>
                </a:lnTo>
                <a:cubicBezTo>
                  <a:pt x="4244" y="4685"/>
                  <a:pt x="4300" y="4666"/>
                  <a:pt x="4375" y="4629"/>
                </a:cubicBezTo>
                <a:lnTo>
                  <a:pt x="4843" y="5171"/>
                </a:lnTo>
                <a:lnTo>
                  <a:pt x="4749" y="5246"/>
                </a:lnTo>
                <a:cubicBezTo>
                  <a:pt x="4674" y="5321"/>
                  <a:pt x="4656" y="5433"/>
                  <a:pt x="4730" y="5508"/>
                </a:cubicBezTo>
                <a:cubicBezTo>
                  <a:pt x="4768" y="5546"/>
                  <a:pt x="4824" y="5583"/>
                  <a:pt x="4880" y="5583"/>
                </a:cubicBezTo>
                <a:cubicBezTo>
                  <a:pt x="4918" y="5583"/>
                  <a:pt x="4955" y="5564"/>
                  <a:pt x="4992" y="5527"/>
                </a:cubicBezTo>
                <a:lnTo>
                  <a:pt x="5086" y="5452"/>
                </a:lnTo>
                <a:lnTo>
                  <a:pt x="5348" y="5752"/>
                </a:lnTo>
                <a:lnTo>
                  <a:pt x="5404" y="6800"/>
                </a:lnTo>
                <a:cubicBezTo>
                  <a:pt x="5404" y="6890"/>
                  <a:pt x="5492" y="6963"/>
                  <a:pt x="5582" y="6968"/>
                </a:cubicBezTo>
                <a:lnTo>
                  <a:pt x="5582" y="6968"/>
                </a:lnTo>
                <a:cubicBezTo>
                  <a:pt x="5689" y="6963"/>
                  <a:pt x="5759" y="6871"/>
                  <a:pt x="5741" y="6762"/>
                </a:cubicBezTo>
                <a:lnTo>
                  <a:pt x="5722" y="6220"/>
                </a:lnTo>
                <a:lnTo>
                  <a:pt x="6246" y="6818"/>
                </a:lnTo>
                <a:cubicBezTo>
                  <a:pt x="6284" y="6875"/>
                  <a:pt x="6340" y="6893"/>
                  <a:pt x="6396" y="6893"/>
                </a:cubicBezTo>
                <a:cubicBezTo>
                  <a:pt x="6434" y="6893"/>
                  <a:pt x="6471" y="6875"/>
                  <a:pt x="6509" y="6837"/>
                </a:cubicBezTo>
                <a:cubicBezTo>
                  <a:pt x="6583" y="6781"/>
                  <a:pt x="6602" y="6669"/>
                  <a:pt x="6527" y="6575"/>
                </a:cubicBezTo>
                <a:lnTo>
                  <a:pt x="6003" y="5976"/>
                </a:lnTo>
                <a:lnTo>
                  <a:pt x="6546" y="6088"/>
                </a:lnTo>
                <a:cubicBezTo>
                  <a:pt x="6558" y="6090"/>
                  <a:pt x="6570" y="6091"/>
                  <a:pt x="6581" y="6091"/>
                </a:cubicBezTo>
                <a:cubicBezTo>
                  <a:pt x="6796" y="6091"/>
                  <a:pt x="6852" y="5768"/>
                  <a:pt x="6621" y="5714"/>
                </a:cubicBezTo>
                <a:lnTo>
                  <a:pt x="5591" y="5508"/>
                </a:lnTo>
                <a:lnTo>
                  <a:pt x="5348" y="5190"/>
                </a:lnTo>
                <a:lnTo>
                  <a:pt x="5442" y="5097"/>
                </a:lnTo>
                <a:cubicBezTo>
                  <a:pt x="5575" y="4963"/>
                  <a:pt x="5462" y="4771"/>
                  <a:pt x="5316" y="4771"/>
                </a:cubicBezTo>
                <a:cubicBezTo>
                  <a:pt x="5278" y="4771"/>
                  <a:pt x="5237" y="4785"/>
                  <a:pt x="5198" y="4816"/>
                </a:cubicBezTo>
                <a:lnTo>
                  <a:pt x="5086" y="4909"/>
                </a:lnTo>
                <a:lnTo>
                  <a:pt x="4637" y="4385"/>
                </a:lnTo>
                <a:cubicBezTo>
                  <a:pt x="4712" y="4292"/>
                  <a:pt x="4768" y="4198"/>
                  <a:pt x="4787" y="4086"/>
                </a:cubicBezTo>
                <a:lnTo>
                  <a:pt x="5573" y="4086"/>
                </a:lnTo>
                <a:lnTo>
                  <a:pt x="5573" y="4198"/>
                </a:lnTo>
                <a:cubicBezTo>
                  <a:pt x="5554" y="4339"/>
                  <a:pt x="5657" y="4409"/>
                  <a:pt x="5760" y="4409"/>
                </a:cubicBezTo>
                <a:cubicBezTo>
                  <a:pt x="5863" y="4409"/>
                  <a:pt x="5966" y="4339"/>
                  <a:pt x="5947" y="4198"/>
                </a:cubicBezTo>
                <a:lnTo>
                  <a:pt x="5947" y="4086"/>
                </a:lnTo>
                <a:lnTo>
                  <a:pt x="6340" y="4086"/>
                </a:lnTo>
                <a:lnTo>
                  <a:pt x="7164" y="4722"/>
                </a:lnTo>
                <a:cubicBezTo>
                  <a:pt x="7200" y="4744"/>
                  <a:pt x="7240" y="4755"/>
                  <a:pt x="7278" y="4755"/>
                </a:cubicBezTo>
                <a:cubicBezTo>
                  <a:pt x="7337" y="4755"/>
                  <a:pt x="7392" y="4730"/>
                  <a:pt x="7426" y="4685"/>
                </a:cubicBezTo>
                <a:cubicBezTo>
                  <a:pt x="7500" y="4591"/>
                  <a:pt x="7482" y="4479"/>
                  <a:pt x="7388" y="4423"/>
                </a:cubicBezTo>
                <a:lnTo>
                  <a:pt x="6958" y="4086"/>
                </a:lnTo>
                <a:lnTo>
                  <a:pt x="7669" y="4086"/>
                </a:lnTo>
                <a:cubicBezTo>
                  <a:pt x="7894" y="4048"/>
                  <a:pt x="7894" y="3730"/>
                  <a:pt x="7669" y="3711"/>
                </a:cubicBezTo>
                <a:lnTo>
                  <a:pt x="6939" y="3711"/>
                </a:lnTo>
                <a:lnTo>
                  <a:pt x="7388" y="3375"/>
                </a:lnTo>
                <a:cubicBezTo>
                  <a:pt x="7463" y="3300"/>
                  <a:pt x="7482" y="3187"/>
                  <a:pt x="7426" y="3113"/>
                </a:cubicBezTo>
                <a:cubicBezTo>
                  <a:pt x="7382" y="3058"/>
                  <a:pt x="7326" y="3029"/>
                  <a:pt x="7271" y="3029"/>
                </a:cubicBezTo>
                <a:cubicBezTo>
                  <a:pt x="7233" y="3029"/>
                  <a:pt x="7195" y="3044"/>
                  <a:pt x="7164" y="3075"/>
                </a:cubicBezTo>
                <a:lnTo>
                  <a:pt x="6321" y="3711"/>
                </a:lnTo>
                <a:lnTo>
                  <a:pt x="5947" y="3711"/>
                </a:lnTo>
                <a:lnTo>
                  <a:pt x="5947" y="3562"/>
                </a:lnTo>
                <a:cubicBezTo>
                  <a:pt x="5956" y="3421"/>
                  <a:pt x="5853" y="3351"/>
                  <a:pt x="5750" y="3351"/>
                </a:cubicBezTo>
                <a:cubicBezTo>
                  <a:pt x="5648" y="3351"/>
                  <a:pt x="5545" y="3421"/>
                  <a:pt x="5554" y="3562"/>
                </a:cubicBezTo>
                <a:lnTo>
                  <a:pt x="5554" y="3711"/>
                </a:lnTo>
                <a:lnTo>
                  <a:pt x="4805" y="3711"/>
                </a:lnTo>
                <a:cubicBezTo>
                  <a:pt x="4787" y="3599"/>
                  <a:pt x="4749" y="3487"/>
                  <a:pt x="4693" y="3393"/>
                </a:cubicBezTo>
                <a:lnTo>
                  <a:pt x="5198" y="2869"/>
                </a:lnTo>
                <a:lnTo>
                  <a:pt x="5292" y="2944"/>
                </a:lnTo>
                <a:cubicBezTo>
                  <a:pt x="5311" y="2982"/>
                  <a:pt x="5367" y="3000"/>
                  <a:pt x="5423" y="3000"/>
                </a:cubicBezTo>
                <a:cubicBezTo>
                  <a:pt x="5460" y="3000"/>
                  <a:pt x="5517" y="2982"/>
                  <a:pt x="5554" y="2944"/>
                </a:cubicBezTo>
                <a:cubicBezTo>
                  <a:pt x="5629" y="2869"/>
                  <a:pt x="5629" y="2738"/>
                  <a:pt x="5554" y="2663"/>
                </a:cubicBezTo>
                <a:lnTo>
                  <a:pt x="5460" y="2589"/>
                </a:lnTo>
                <a:lnTo>
                  <a:pt x="5741" y="2308"/>
                </a:lnTo>
                <a:lnTo>
                  <a:pt x="6771" y="2139"/>
                </a:lnTo>
                <a:cubicBezTo>
                  <a:pt x="6864" y="2121"/>
                  <a:pt x="6939" y="2027"/>
                  <a:pt x="6920" y="1933"/>
                </a:cubicBezTo>
                <a:cubicBezTo>
                  <a:pt x="6903" y="1833"/>
                  <a:pt x="6826" y="1762"/>
                  <a:pt x="6730" y="1762"/>
                </a:cubicBezTo>
                <a:cubicBezTo>
                  <a:pt x="6719" y="1762"/>
                  <a:pt x="6707" y="1763"/>
                  <a:pt x="6696" y="1765"/>
                </a:cubicBezTo>
                <a:lnTo>
                  <a:pt x="6153" y="1859"/>
                </a:lnTo>
                <a:lnTo>
                  <a:pt x="6153" y="1859"/>
                </a:lnTo>
                <a:lnTo>
                  <a:pt x="6658" y="1335"/>
                </a:lnTo>
                <a:cubicBezTo>
                  <a:pt x="6787" y="1192"/>
                  <a:pt x="6654" y="1016"/>
                  <a:pt x="6508" y="1016"/>
                </a:cubicBezTo>
                <a:cubicBezTo>
                  <a:pt x="6463" y="1016"/>
                  <a:pt x="6417" y="1033"/>
                  <a:pt x="6377" y="1072"/>
                </a:cubicBezTo>
                <a:lnTo>
                  <a:pt x="5891" y="1597"/>
                </a:lnTo>
                <a:lnTo>
                  <a:pt x="5947" y="1054"/>
                </a:lnTo>
                <a:cubicBezTo>
                  <a:pt x="5947" y="941"/>
                  <a:pt x="5872" y="848"/>
                  <a:pt x="5779" y="848"/>
                </a:cubicBezTo>
                <a:cubicBezTo>
                  <a:pt x="5767" y="846"/>
                  <a:pt x="5756" y="845"/>
                  <a:pt x="5744" y="845"/>
                </a:cubicBezTo>
                <a:cubicBezTo>
                  <a:pt x="5648" y="845"/>
                  <a:pt x="5573" y="916"/>
                  <a:pt x="5573" y="1016"/>
                </a:cubicBezTo>
                <a:lnTo>
                  <a:pt x="5460" y="2046"/>
                </a:lnTo>
                <a:lnTo>
                  <a:pt x="5180" y="2326"/>
                </a:lnTo>
                <a:lnTo>
                  <a:pt x="5086" y="2233"/>
                </a:lnTo>
                <a:cubicBezTo>
                  <a:pt x="5044" y="2195"/>
                  <a:pt x="4997" y="2179"/>
                  <a:pt x="4953" y="2179"/>
                </a:cubicBezTo>
                <a:cubicBezTo>
                  <a:pt x="4803" y="2179"/>
                  <a:pt x="4679" y="2365"/>
                  <a:pt x="4824" y="2495"/>
                </a:cubicBezTo>
                <a:lnTo>
                  <a:pt x="4918" y="2607"/>
                </a:lnTo>
                <a:lnTo>
                  <a:pt x="4431" y="3131"/>
                </a:lnTo>
                <a:cubicBezTo>
                  <a:pt x="4337" y="3075"/>
                  <a:pt x="4244" y="3038"/>
                  <a:pt x="4150" y="3019"/>
                </a:cubicBezTo>
                <a:lnTo>
                  <a:pt x="4150" y="2289"/>
                </a:lnTo>
                <a:lnTo>
                  <a:pt x="4263" y="2289"/>
                </a:lnTo>
                <a:cubicBezTo>
                  <a:pt x="4274" y="2291"/>
                  <a:pt x="4285" y="2291"/>
                  <a:pt x="4295" y="2291"/>
                </a:cubicBezTo>
                <a:cubicBezTo>
                  <a:pt x="4532" y="2291"/>
                  <a:pt x="4532" y="1912"/>
                  <a:pt x="4295" y="1912"/>
                </a:cubicBezTo>
                <a:cubicBezTo>
                  <a:pt x="4285" y="1912"/>
                  <a:pt x="4274" y="1913"/>
                  <a:pt x="4263" y="1915"/>
                </a:cubicBezTo>
                <a:lnTo>
                  <a:pt x="4150" y="1915"/>
                </a:lnTo>
                <a:lnTo>
                  <a:pt x="4150" y="1522"/>
                </a:lnTo>
                <a:lnTo>
                  <a:pt x="4787" y="698"/>
                </a:lnTo>
                <a:cubicBezTo>
                  <a:pt x="4894" y="550"/>
                  <a:pt x="4769" y="392"/>
                  <a:pt x="4635" y="392"/>
                </a:cubicBezTo>
                <a:cubicBezTo>
                  <a:pt x="4583" y="392"/>
                  <a:pt x="4529" y="416"/>
                  <a:pt x="4487" y="474"/>
                </a:cubicBezTo>
                <a:lnTo>
                  <a:pt x="4150" y="923"/>
                </a:lnTo>
                <a:lnTo>
                  <a:pt x="4150" y="212"/>
                </a:lnTo>
                <a:cubicBezTo>
                  <a:pt x="4169" y="71"/>
                  <a:pt x="4066" y="1"/>
                  <a:pt x="39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0"/>
          <p:cNvSpPr/>
          <p:nvPr/>
        </p:nvSpPr>
        <p:spPr>
          <a:xfrm>
            <a:off x="871075" y="142050"/>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0"/>
          <p:cNvSpPr/>
          <p:nvPr/>
        </p:nvSpPr>
        <p:spPr>
          <a:xfrm>
            <a:off x="8778550" y="2571738"/>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0"/>
          <p:cNvSpPr/>
          <p:nvPr/>
        </p:nvSpPr>
        <p:spPr>
          <a:xfrm>
            <a:off x="6360725" y="142050"/>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0"/>
          <p:cNvSpPr txBox="1"/>
          <p:nvPr/>
        </p:nvSpPr>
        <p:spPr>
          <a:xfrm>
            <a:off x="891073" y="1455850"/>
            <a:ext cx="6321000" cy="14775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rgbClr val="000000"/>
              </a:buClr>
              <a:buSzPts val="1500"/>
              <a:buFont typeface="Bellota Text"/>
              <a:buChar char="●"/>
            </a:pPr>
            <a:r>
              <a:rPr lang="en" sz="1500">
                <a:solidFill>
                  <a:srgbClr val="000000"/>
                </a:solidFill>
                <a:latin typeface="Bellota Text"/>
                <a:ea typeface="Bellota Text"/>
                <a:cs typeface="Bellota Text"/>
                <a:sym typeface="Bellota Text"/>
              </a:rPr>
              <a:t>440 Students served in our Special Education Programs </a:t>
            </a:r>
            <a:endParaRPr sz="1500">
              <a:solidFill>
                <a:srgbClr val="000000"/>
              </a:solidFill>
              <a:latin typeface="Bellota Text"/>
              <a:ea typeface="Bellota Text"/>
              <a:cs typeface="Bellota Text"/>
              <a:sym typeface="Bellota Text"/>
            </a:endParaRPr>
          </a:p>
          <a:p>
            <a:pPr indent="-323850" lvl="1" marL="914400" rtl="0" algn="l">
              <a:lnSpc>
                <a:spcPct val="115000"/>
              </a:lnSpc>
              <a:spcBef>
                <a:spcPts val="0"/>
              </a:spcBef>
              <a:spcAft>
                <a:spcPts val="0"/>
              </a:spcAft>
              <a:buClr>
                <a:srgbClr val="000000"/>
              </a:buClr>
              <a:buSzPts val="1500"/>
              <a:buFont typeface="Bellota Text"/>
              <a:buChar char="○"/>
            </a:pPr>
            <a:r>
              <a:rPr lang="en" sz="1500">
                <a:solidFill>
                  <a:srgbClr val="000000"/>
                </a:solidFill>
                <a:latin typeface="Bellota Text"/>
                <a:ea typeface="Bellota Text"/>
                <a:cs typeface="Bellota Text"/>
                <a:sym typeface="Bellota Text"/>
              </a:rPr>
              <a:t>this number changes daily</a:t>
            </a:r>
            <a:endParaRPr sz="1500">
              <a:solidFill>
                <a:srgbClr val="000000"/>
              </a:solidFill>
              <a:latin typeface="Bellota Text"/>
              <a:ea typeface="Bellota Text"/>
              <a:cs typeface="Bellota Text"/>
              <a:sym typeface="Bellota Text"/>
            </a:endParaRPr>
          </a:p>
          <a:p>
            <a:pPr indent="-323850" lvl="0" marL="457200" rtl="0" algn="l">
              <a:lnSpc>
                <a:spcPct val="115000"/>
              </a:lnSpc>
              <a:spcBef>
                <a:spcPts val="0"/>
              </a:spcBef>
              <a:spcAft>
                <a:spcPts val="0"/>
              </a:spcAft>
              <a:buClr>
                <a:srgbClr val="000000"/>
              </a:buClr>
              <a:buSzPts val="1500"/>
              <a:buFont typeface="Bellota Text"/>
              <a:buChar char="●"/>
            </a:pPr>
            <a:r>
              <a:rPr lang="en" sz="1500">
                <a:solidFill>
                  <a:srgbClr val="000000"/>
                </a:solidFill>
                <a:latin typeface="Bellota Text"/>
                <a:ea typeface="Bellota Text"/>
                <a:cs typeface="Bellota Text"/>
                <a:sym typeface="Bellota Text"/>
              </a:rPr>
              <a:t>393 students served virtually, 24 served in person</a:t>
            </a:r>
            <a:endParaRPr sz="1500">
              <a:solidFill>
                <a:srgbClr val="000000"/>
              </a:solidFill>
              <a:latin typeface="Bellota Text"/>
              <a:ea typeface="Bellota Text"/>
              <a:cs typeface="Bellota Text"/>
              <a:sym typeface="Bellota Text"/>
            </a:endParaRPr>
          </a:p>
          <a:p>
            <a:pPr indent="-323850" lvl="0" marL="457200" rtl="0" algn="l">
              <a:lnSpc>
                <a:spcPct val="115000"/>
              </a:lnSpc>
              <a:spcBef>
                <a:spcPts val="0"/>
              </a:spcBef>
              <a:spcAft>
                <a:spcPts val="0"/>
              </a:spcAft>
              <a:buClr>
                <a:srgbClr val="000000"/>
              </a:buClr>
              <a:buSzPts val="1500"/>
              <a:buFont typeface="Bellota Text"/>
              <a:buChar char="●"/>
            </a:pPr>
            <a:r>
              <a:rPr lang="en" sz="1500">
                <a:solidFill>
                  <a:srgbClr val="000000"/>
                </a:solidFill>
                <a:latin typeface="Bellota Text"/>
                <a:ea typeface="Bellota Text"/>
                <a:cs typeface="Bellota Text"/>
                <a:sym typeface="Bellota Text"/>
              </a:rPr>
              <a:t>68 completed sped assessments</a:t>
            </a:r>
            <a:endParaRPr sz="1500">
              <a:solidFill>
                <a:srgbClr val="000000"/>
              </a:solidFill>
              <a:latin typeface="Bellota Text"/>
              <a:ea typeface="Bellota Text"/>
              <a:cs typeface="Bellota Text"/>
              <a:sym typeface="Bellota Text"/>
            </a:endParaRPr>
          </a:p>
          <a:p>
            <a:pPr indent="-323850" lvl="0" marL="457200" rtl="0" algn="l">
              <a:lnSpc>
                <a:spcPct val="115000"/>
              </a:lnSpc>
              <a:spcBef>
                <a:spcPts val="0"/>
              </a:spcBef>
              <a:spcAft>
                <a:spcPts val="0"/>
              </a:spcAft>
              <a:buClr>
                <a:srgbClr val="000000"/>
              </a:buClr>
              <a:buSzPts val="1500"/>
              <a:buFont typeface="Bellota Text"/>
              <a:buChar char="●"/>
            </a:pPr>
            <a:r>
              <a:rPr lang="en" sz="1500">
                <a:solidFill>
                  <a:srgbClr val="000000"/>
                </a:solidFill>
                <a:latin typeface="Bellota Text"/>
                <a:ea typeface="Bellota Text"/>
                <a:cs typeface="Bellota Text"/>
                <a:sym typeface="Bellota Text"/>
              </a:rPr>
              <a:t>22- 504 Assessments completed and/or in process</a:t>
            </a:r>
            <a:endParaRPr sz="1500">
              <a:solidFill>
                <a:srgbClr val="000000"/>
              </a:solidFill>
              <a:latin typeface="Bellota Text"/>
              <a:ea typeface="Bellota Text"/>
              <a:cs typeface="Bellota Text"/>
              <a:sym typeface="Bellota Text"/>
            </a:endParaRPr>
          </a:p>
        </p:txBody>
      </p:sp>
      <p:sp>
        <p:nvSpPr>
          <p:cNvPr id="340" name="Google Shape;340;p40"/>
          <p:cNvSpPr txBox="1"/>
          <p:nvPr/>
        </p:nvSpPr>
        <p:spPr>
          <a:xfrm>
            <a:off x="1299675" y="3064775"/>
            <a:ext cx="7037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F1C232"/>
                </a:solidFill>
                <a:latin typeface="Caveat Brush"/>
                <a:ea typeface="Caveat Brush"/>
                <a:cs typeface="Caveat Brush"/>
                <a:sym typeface="Caveat Brush"/>
              </a:rPr>
              <a:t>WELCOME 2022!</a:t>
            </a:r>
            <a:endParaRPr sz="2300">
              <a:solidFill>
                <a:srgbClr val="F1C232"/>
              </a:solidFill>
              <a:latin typeface="Caveat Brush"/>
              <a:ea typeface="Caveat Brush"/>
              <a:cs typeface="Caveat Brush"/>
              <a:sym typeface="Caveat Brush"/>
            </a:endParaRPr>
          </a:p>
        </p:txBody>
      </p:sp>
      <p:sp>
        <p:nvSpPr>
          <p:cNvPr id="341" name="Google Shape;341;p40"/>
          <p:cNvSpPr txBox="1"/>
          <p:nvPr/>
        </p:nvSpPr>
        <p:spPr>
          <a:xfrm>
            <a:off x="891075" y="3559500"/>
            <a:ext cx="6622800" cy="136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u="sng">
                <a:solidFill>
                  <a:srgbClr val="222222"/>
                </a:solidFill>
                <a:latin typeface="Bellota Text"/>
                <a:ea typeface="Bellota Text"/>
                <a:cs typeface="Bellota Text"/>
                <a:sym typeface="Bellota Text"/>
              </a:rPr>
              <a:t>Current Numbers</a:t>
            </a:r>
            <a:endParaRPr b="1" sz="1500" u="sng">
              <a:solidFill>
                <a:srgbClr val="222222"/>
              </a:solidFill>
              <a:latin typeface="Bellota Text"/>
              <a:ea typeface="Bellota Text"/>
              <a:cs typeface="Bellota Text"/>
              <a:sym typeface="Bellota Text"/>
            </a:endParaRPr>
          </a:p>
          <a:p>
            <a:pPr indent="-323850" lvl="0" marL="457200" rtl="0" algn="l">
              <a:lnSpc>
                <a:spcPct val="115000"/>
              </a:lnSpc>
              <a:spcBef>
                <a:spcPts val="1200"/>
              </a:spcBef>
              <a:spcAft>
                <a:spcPts val="0"/>
              </a:spcAft>
              <a:buClr>
                <a:srgbClr val="222222"/>
              </a:buClr>
              <a:buSzPts val="1500"/>
              <a:buFont typeface="Bellota Text"/>
              <a:buChar char="●"/>
            </a:pPr>
            <a:r>
              <a:rPr lang="en" sz="1500">
                <a:solidFill>
                  <a:srgbClr val="222222"/>
                </a:solidFill>
                <a:latin typeface="Bellota Text"/>
                <a:ea typeface="Bellota Text"/>
                <a:cs typeface="Bellota Text"/>
                <a:sym typeface="Bellota Text"/>
              </a:rPr>
              <a:t>Currently serving 455 students and counting</a:t>
            </a:r>
            <a:endParaRPr sz="1500">
              <a:solidFill>
                <a:srgbClr val="222222"/>
              </a:solidFill>
              <a:latin typeface="Bellota Text"/>
              <a:ea typeface="Bellota Text"/>
              <a:cs typeface="Bellota Text"/>
              <a:sym typeface="Bellota Text"/>
            </a:endParaRPr>
          </a:p>
          <a:p>
            <a:pPr indent="-323850" lvl="0" marL="457200" rtl="0" algn="l">
              <a:lnSpc>
                <a:spcPct val="115000"/>
              </a:lnSpc>
              <a:spcBef>
                <a:spcPts val="0"/>
              </a:spcBef>
              <a:spcAft>
                <a:spcPts val="0"/>
              </a:spcAft>
              <a:buClr>
                <a:srgbClr val="222222"/>
              </a:buClr>
              <a:buSzPts val="1500"/>
              <a:buFont typeface="Bellota Text"/>
              <a:buChar char="●"/>
            </a:pPr>
            <a:r>
              <a:rPr lang="en" sz="1500">
                <a:solidFill>
                  <a:srgbClr val="222222"/>
                </a:solidFill>
                <a:latin typeface="Bellota Text"/>
                <a:ea typeface="Bellota Text"/>
                <a:cs typeface="Bellota Text"/>
                <a:sym typeface="Bellota Text"/>
              </a:rPr>
              <a:t>33 pending Initial IEP students</a:t>
            </a:r>
            <a:endParaRPr sz="1500">
              <a:solidFill>
                <a:srgbClr val="222222"/>
              </a:solidFill>
              <a:latin typeface="Bellota Text"/>
              <a:ea typeface="Bellota Text"/>
              <a:cs typeface="Bellota Text"/>
              <a:sym typeface="Bellota Text"/>
            </a:endParaRPr>
          </a:p>
          <a:p>
            <a:pPr indent="-323850" lvl="0" marL="457200" rtl="0" algn="l">
              <a:lnSpc>
                <a:spcPct val="115000"/>
              </a:lnSpc>
              <a:spcBef>
                <a:spcPts val="0"/>
              </a:spcBef>
              <a:spcAft>
                <a:spcPts val="0"/>
              </a:spcAft>
              <a:buClr>
                <a:srgbClr val="222222"/>
              </a:buClr>
              <a:buSzPts val="1500"/>
              <a:buFont typeface="Bellota Text"/>
              <a:buChar char="●"/>
            </a:pPr>
            <a:r>
              <a:rPr lang="en" sz="1500">
                <a:solidFill>
                  <a:srgbClr val="222222"/>
                </a:solidFill>
                <a:latin typeface="Bellota Text"/>
                <a:ea typeface="Bellota Text"/>
                <a:cs typeface="Bellota Text"/>
                <a:sym typeface="Bellota Text"/>
              </a:rPr>
              <a:t>97 Current Assessments due within 60 days</a:t>
            </a:r>
            <a:endParaRPr sz="1200">
              <a:solidFill>
                <a:srgbClr val="222222"/>
              </a:solidFill>
              <a:latin typeface="Bellota Text"/>
              <a:ea typeface="Bellota Text"/>
              <a:cs typeface="Bellota Text"/>
              <a:sym typeface="Bellota Tex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grpSp>
        <p:nvGrpSpPr>
          <p:cNvPr id="346" name="Google Shape;346;p41"/>
          <p:cNvGrpSpPr/>
          <p:nvPr/>
        </p:nvGrpSpPr>
        <p:grpSpPr>
          <a:xfrm rot="-506815">
            <a:off x="-172376" y="-253029"/>
            <a:ext cx="1550787" cy="1205083"/>
            <a:chOff x="1203725" y="3174975"/>
            <a:chExt cx="1550713" cy="1205025"/>
          </a:xfrm>
        </p:grpSpPr>
        <p:grpSp>
          <p:nvGrpSpPr>
            <p:cNvPr id="347" name="Google Shape;347;p41"/>
            <p:cNvGrpSpPr/>
            <p:nvPr/>
          </p:nvGrpSpPr>
          <p:grpSpPr>
            <a:xfrm>
              <a:off x="1431888" y="3174975"/>
              <a:ext cx="306925" cy="302725"/>
              <a:chOff x="1431888" y="3174975"/>
              <a:chExt cx="306925" cy="302725"/>
            </a:xfrm>
          </p:grpSpPr>
          <p:sp>
            <p:nvSpPr>
              <p:cNvPr id="348" name="Google Shape;348;p41"/>
              <p:cNvSpPr/>
              <p:nvPr/>
            </p:nvSpPr>
            <p:spPr>
              <a:xfrm>
                <a:off x="1577838" y="3174975"/>
                <a:ext cx="14200" cy="302725"/>
              </a:xfrm>
              <a:custGeom>
                <a:rect b="b" l="l" r="r" t="t"/>
                <a:pathLst>
                  <a:path extrusionOk="0" h="12109" w="568">
                    <a:moveTo>
                      <a:pt x="300" y="0"/>
                    </a:moveTo>
                    <a:cubicBezTo>
                      <a:pt x="134" y="0"/>
                      <a:pt x="0" y="134"/>
                      <a:pt x="34" y="267"/>
                    </a:cubicBezTo>
                    <a:lnTo>
                      <a:pt x="34" y="11842"/>
                    </a:lnTo>
                    <a:cubicBezTo>
                      <a:pt x="34" y="12009"/>
                      <a:pt x="134" y="12109"/>
                      <a:pt x="300" y="12109"/>
                    </a:cubicBezTo>
                    <a:cubicBezTo>
                      <a:pt x="434" y="12109"/>
                      <a:pt x="567" y="12009"/>
                      <a:pt x="534" y="11842"/>
                    </a:cubicBezTo>
                    <a:lnTo>
                      <a:pt x="534" y="267"/>
                    </a:lnTo>
                    <a:cubicBezTo>
                      <a:pt x="534" y="134"/>
                      <a:pt x="434" y="0"/>
                      <a:pt x="3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1"/>
              <p:cNvSpPr/>
              <p:nvPr/>
            </p:nvSpPr>
            <p:spPr>
              <a:xfrm>
                <a:off x="1431888" y="3320075"/>
                <a:ext cx="306925" cy="13375"/>
              </a:xfrm>
              <a:custGeom>
                <a:rect b="b" l="l" r="r" t="t"/>
                <a:pathLst>
                  <a:path extrusionOk="0" h="535" w="12277">
                    <a:moveTo>
                      <a:pt x="334" y="0"/>
                    </a:moveTo>
                    <a:cubicBezTo>
                      <a:pt x="1" y="0"/>
                      <a:pt x="1" y="534"/>
                      <a:pt x="334" y="534"/>
                    </a:cubicBezTo>
                    <a:lnTo>
                      <a:pt x="11909" y="534"/>
                    </a:lnTo>
                    <a:cubicBezTo>
                      <a:pt x="12276" y="534"/>
                      <a:pt x="12276" y="0"/>
                      <a:pt x="119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1"/>
              <p:cNvSpPr/>
              <p:nvPr/>
            </p:nvSpPr>
            <p:spPr>
              <a:xfrm>
                <a:off x="1503613" y="3245150"/>
                <a:ext cx="164900" cy="162500"/>
              </a:xfrm>
              <a:custGeom>
                <a:rect b="b" l="l" r="r" t="t"/>
                <a:pathLst>
                  <a:path extrusionOk="0" h="6500" w="6596">
                    <a:moveTo>
                      <a:pt x="6228" y="1"/>
                    </a:moveTo>
                    <a:cubicBezTo>
                      <a:pt x="6175" y="1"/>
                      <a:pt x="6121" y="19"/>
                      <a:pt x="6071" y="62"/>
                    </a:cubicBezTo>
                    <a:lnTo>
                      <a:pt x="101" y="6066"/>
                    </a:lnTo>
                    <a:cubicBezTo>
                      <a:pt x="0" y="6166"/>
                      <a:pt x="0" y="6333"/>
                      <a:pt x="101" y="6433"/>
                    </a:cubicBezTo>
                    <a:cubicBezTo>
                      <a:pt x="134" y="6467"/>
                      <a:pt x="201" y="6500"/>
                      <a:pt x="267" y="6500"/>
                    </a:cubicBezTo>
                    <a:cubicBezTo>
                      <a:pt x="334" y="6500"/>
                      <a:pt x="401" y="6467"/>
                      <a:pt x="467" y="6433"/>
                    </a:cubicBezTo>
                    <a:lnTo>
                      <a:pt x="6438" y="462"/>
                    </a:lnTo>
                    <a:cubicBezTo>
                      <a:pt x="6596" y="252"/>
                      <a:pt x="6423" y="1"/>
                      <a:pt x="622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1"/>
              <p:cNvSpPr/>
              <p:nvPr/>
            </p:nvSpPr>
            <p:spPr>
              <a:xfrm>
                <a:off x="1503613" y="3244800"/>
                <a:ext cx="163475" cy="162850"/>
              </a:xfrm>
              <a:custGeom>
                <a:rect b="b" l="l" r="r" t="t"/>
                <a:pathLst>
                  <a:path extrusionOk="0" h="6514" w="6539">
                    <a:moveTo>
                      <a:pt x="284" y="1"/>
                    </a:moveTo>
                    <a:cubicBezTo>
                      <a:pt x="217" y="1"/>
                      <a:pt x="151" y="26"/>
                      <a:pt x="101" y="76"/>
                    </a:cubicBezTo>
                    <a:cubicBezTo>
                      <a:pt x="0" y="209"/>
                      <a:pt x="0" y="376"/>
                      <a:pt x="101" y="476"/>
                    </a:cubicBezTo>
                    <a:lnTo>
                      <a:pt x="6071" y="6447"/>
                    </a:lnTo>
                    <a:cubicBezTo>
                      <a:pt x="6105" y="6481"/>
                      <a:pt x="6172" y="6514"/>
                      <a:pt x="6238" y="6514"/>
                    </a:cubicBezTo>
                    <a:cubicBezTo>
                      <a:pt x="6338" y="6514"/>
                      <a:pt x="6405" y="6481"/>
                      <a:pt x="6438" y="6447"/>
                    </a:cubicBezTo>
                    <a:cubicBezTo>
                      <a:pt x="6538" y="6347"/>
                      <a:pt x="6538" y="6180"/>
                      <a:pt x="6438" y="6080"/>
                    </a:cubicBezTo>
                    <a:lnTo>
                      <a:pt x="467" y="76"/>
                    </a:lnTo>
                    <a:cubicBezTo>
                      <a:pt x="417" y="26"/>
                      <a:pt x="351" y="1"/>
                      <a:pt x="28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 name="Google Shape;352;p41"/>
            <p:cNvGrpSpPr/>
            <p:nvPr/>
          </p:nvGrpSpPr>
          <p:grpSpPr>
            <a:xfrm>
              <a:off x="2313363" y="3797500"/>
              <a:ext cx="302725" cy="301700"/>
              <a:chOff x="3534425" y="2197775"/>
              <a:chExt cx="302725" cy="301700"/>
            </a:xfrm>
          </p:grpSpPr>
          <p:sp>
            <p:nvSpPr>
              <p:cNvPr id="353" name="Google Shape;353;p41"/>
              <p:cNvSpPr/>
              <p:nvPr/>
            </p:nvSpPr>
            <p:spPr>
              <a:xfrm>
                <a:off x="3678675" y="2197775"/>
                <a:ext cx="13375" cy="301700"/>
              </a:xfrm>
              <a:custGeom>
                <a:rect b="b" l="l" r="r" t="t"/>
                <a:pathLst>
                  <a:path extrusionOk="0" h="12068" w="535">
                    <a:moveTo>
                      <a:pt x="255" y="0"/>
                    </a:moveTo>
                    <a:cubicBezTo>
                      <a:pt x="134" y="0"/>
                      <a:pt x="18" y="75"/>
                      <a:pt x="1" y="226"/>
                    </a:cubicBezTo>
                    <a:lnTo>
                      <a:pt x="1" y="11801"/>
                    </a:lnTo>
                    <a:cubicBezTo>
                      <a:pt x="1" y="11967"/>
                      <a:pt x="101" y="12067"/>
                      <a:pt x="268" y="12067"/>
                    </a:cubicBezTo>
                    <a:cubicBezTo>
                      <a:pt x="401" y="12067"/>
                      <a:pt x="535" y="11967"/>
                      <a:pt x="535" y="11801"/>
                    </a:cubicBezTo>
                    <a:lnTo>
                      <a:pt x="535" y="226"/>
                    </a:lnTo>
                    <a:cubicBezTo>
                      <a:pt x="501" y="75"/>
                      <a:pt x="376" y="0"/>
                      <a:pt x="25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1"/>
              <p:cNvSpPr/>
              <p:nvPr/>
            </p:nvSpPr>
            <p:spPr>
              <a:xfrm>
                <a:off x="3534425" y="2341825"/>
                <a:ext cx="302725" cy="13375"/>
              </a:xfrm>
              <a:custGeom>
                <a:rect b="b" l="l" r="r" t="t"/>
                <a:pathLst>
                  <a:path extrusionOk="0" h="535" w="12109">
                    <a:moveTo>
                      <a:pt x="267" y="1"/>
                    </a:moveTo>
                    <a:cubicBezTo>
                      <a:pt x="100" y="1"/>
                      <a:pt x="0" y="134"/>
                      <a:pt x="0" y="268"/>
                    </a:cubicBezTo>
                    <a:cubicBezTo>
                      <a:pt x="0" y="401"/>
                      <a:pt x="100" y="535"/>
                      <a:pt x="267" y="535"/>
                    </a:cubicBezTo>
                    <a:lnTo>
                      <a:pt x="11809" y="535"/>
                    </a:lnTo>
                    <a:cubicBezTo>
                      <a:pt x="11975" y="535"/>
                      <a:pt x="12109" y="435"/>
                      <a:pt x="12109" y="268"/>
                    </a:cubicBezTo>
                    <a:cubicBezTo>
                      <a:pt x="12109" y="134"/>
                      <a:pt x="11975" y="1"/>
                      <a:pt x="1184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1"/>
              <p:cNvSpPr/>
              <p:nvPr/>
            </p:nvSpPr>
            <p:spPr>
              <a:xfrm>
                <a:off x="3602800" y="2265900"/>
                <a:ext cx="167500" cy="163525"/>
              </a:xfrm>
              <a:custGeom>
                <a:rect b="b" l="l" r="r" t="t"/>
                <a:pathLst>
                  <a:path extrusionOk="0" h="6541" w="6700">
                    <a:moveTo>
                      <a:pt x="6294" y="1"/>
                    </a:moveTo>
                    <a:cubicBezTo>
                      <a:pt x="6228" y="1"/>
                      <a:pt x="6161" y="30"/>
                      <a:pt x="6105" y="102"/>
                    </a:cubicBezTo>
                    <a:lnTo>
                      <a:pt x="101" y="6107"/>
                    </a:lnTo>
                    <a:cubicBezTo>
                      <a:pt x="0" y="6207"/>
                      <a:pt x="0" y="6374"/>
                      <a:pt x="101" y="6474"/>
                    </a:cubicBezTo>
                    <a:cubicBezTo>
                      <a:pt x="167" y="6507"/>
                      <a:pt x="234" y="6540"/>
                      <a:pt x="301" y="6540"/>
                    </a:cubicBezTo>
                    <a:cubicBezTo>
                      <a:pt x="367" y="6540"/>
                      <a:pt x="434" y="6507"/>
                      <a:pt x="501" y="6474"/>
                    </a:cubicBezTo>
                    <a:lnTo>
                      <a:pt x="6472" y="503"/>
                    </a:lnTo>
                    <a:cubicBezTo>
                      <a:pt x="6700" y="300"/>
                      <a:pt x="6504" y="1"/>
                      <a:pt x="6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1"/>
              <p:cNvSpPr/>
              <p:nvPr/>
            </p:nvSpPr>
            <p:spPr>
              <a:xfrm>
                <a:off x="3599600" y="2265900"/>
                <a:ext cx="167500" cy="163525"/>
              </a:xfrm>
              <a:custGeom>
                <a:rect b="b" l="l" r="r" t="t"/>
                <a:pathLst>
                  <a:path extrusionOk="0" h="6541" w="6700">
                    <a:moveTo>
                      <a:pt x="420" y="1"/>
                    </a:moveTo>
                    <a:cubicBezTo>
                      <a:pt x="196" y="1"/>
                      <a:pt x="0" y="300"/>
                      <a:pt x="229" y="503"/>
                    </a:cubicBezTo>
                    <a:lnTo>
                      <a:pt x="6199" y="6474"/>
                    </a:lnTo>
                    <a:cubicBezTo>
                      <a:pt x="6266" y="6507"/>
                      <a:pt x="6333" y="6540"/>
                      <a:pt x="6400" y="6540"/>
                    </a:cubicBezTo>
                    <a:cubicBezTo>
                      <a:pt x="6466" y="6540"/>
                      <a:pt x="6533" y="6507"/>
                      <a:pt x="6600" y="6474"/>
                    </a:cubicBezTo>
                    <a:cubicBezTo>
                      <a:pt x="6700" y="6374"/>
                      <a:pt x="6700" y="6207"/>
                      <a:pt x="6600" y="6107"/>
                    </a:cubicBezTo>
                    <a:lnTo>
                      <a:pt x="629" y="102"/>
                    </a:lnTo>
                    <a:cubicBezTo>
                      <a:pt x="565" y="30"/>
                      <a:pt x="491" y="1"/>
                      <a:pt x="42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p41"/>
            <p:cNvGrpSpPr/>
            <p:nvPr/>
          </p:nvGrpSpPr>
          <p:grpSpPr>
            <a:xfrm>
              <a:off x="2646138" y="3602500"/>
              <a:ext cx="108300" cy="120100"/>
              <a:chOff x="2646138" y="3602500"/>
              <a:chExt cx="108300" cy="120100"/>
            </a:xfrm>
          </p:grpSpPr>
          <p:sp>
            <p:nvSpPr>
              <p:cNvPr id="358" name="Google Shape;358;p41"/>
              <p:cNvSpPr/>
              <p:nvPr/>
            </p:nvSpPr>
            <p:spPr>
              <a:xfrm>
                <a:off x="2693688" y="3602500"/>
                <a:ext cx="13375" cy="120100"/>
              </a:xfrm>
              <a:custGeom>
                <a:rect b="b" l="l" r="r" t="t"/>
                <a:pathLst>
                  <a:path extrusionOk="0" h="4804" w="535">
                    <a:moveTo>
                      <a:pt x="267" y="0"/>
                    </a:moveTo>
                    <a:cubicBezTo>
                      <a:pt x="100" y="0"/>
                      <a:pt x="0" y="134"/>
                      <a:pt x="0" y="267"/>
                    </a:cubicBezTo>
                    <a:lnTo>
                      <a:pt x="0" y="4537"/>
                    </a:lnTo>
                    <a:cubicBezTo>
                      <a:pt x="0" y="4704"/>
                      <a:pt x="100" y="4804"/>
                      <a:pt x="267" y="4804"/>
                    </a:cubicBezTo>
                    <a:cubicBezTo>
                      <a:pt x="401" y="4804"/>
                      <a:pt x="534" y="4704"/>
                      <a:pt x="534" y="4537"/>
                    </a:cubicBezTo>
                    <a:lnTo>
                      <a:pt x="534" y="267"/>
                    </a:lnTo>
                    <a:cubicBezTo>
                      <a:pt x="534" y="134"/>
                      <a:pt x="401" y="0"/>
                      <a:pt x="2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1"/>
              <p:cNvSpPr/>
              <p:nvPr/>
            </p:nvSpPr>
            <p:spPr>
              <a:xfrm>
                <a:off x="2647813" y="3627475"/>
                <a:ext cx="105100" cy="70950"/>
              </a:xfrm>
              <a:custGeom>
                <a:rect b="b" l="l" r="r" t="t"/>
                <a:pathLst>
                  <a:path extrusionOk="0" h="2838" w="4204">
                    <a:moveTo>
                      <a:pt x="286" y="1"/>
                    </a:moveTo>
                    <a:cubicBezTo>
                      <a:pt x="195" y="1"/>
                      <a:pt x="110" y="37"/>
                      <a:pt x="67" y="102"/>
                    </a:cubicBezTo>
                    <a:cubicBezTo>
                      <a:pt x="1" y="235"/>
                      <a:pt x="34" y="402"/>
                      <a:pt x="167" y="469"/>
                    </a:cubicBezTo>
                    <a:lnTo>
                      <a:pt x="3770" y="2771"/>
                    </a:lnTo>
                    <a:cubicBezTo>
                      <a:pt x="3803" y="2804"/>
                      <a:pt x="3837" y="2837"/>
                      <a:pt x="3903" y="2837"/>
                    </a:cubicBezTo>
                    <a:cubicBezTo>
                      <a:pt x="4004" y="2837"/>
                      <a:pt x="4070" y="2771"/>
                      <a:pt x="4137" y="2704"/>
                    </a:cubicBezTo>
                    <a:cubicBezTo>
                      <a:pt x="4204" y="2570"/>
                      <a:pt x="4170" y="2404"/>
                      <a:pt x="4037" y="2337"/>
                    </a:cubicBezTo>
                    <a:lnTo>
                      <a:pt x="434" y="35"/>
                    </a:lnTo>
                    <a:cubicBezTo>
                      <a:pt x="387" y="12"/>
                      <a:pt x="336" y="1"/>
                      <a:pt x="28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1"/>
              <p:cNvSpPr/>
              <p:nvPr/>
            </p:nvSpPr>
            <p:spPr>
              <a:xfrm>
                <a:off x="2646138" y="3627625"/>
                <a:ext cx="108300" cy="70800"/>
              </a:xfrm>
              <a:custGeom>
                <a:rect b="b" l="l" r="r" t="t"/>
                <a:pathLst>
                  <a:path extrusionOk="0" h="2832" w="4332">
                    <a:moveTo>
                      <a:pt x="3954" y="1"/>
                    </a:moveTo>
                    <a:cubicBezTo>
                      <a:pt x="3916" y="1"/>
                      <a:pt x="3877" y="9"/>
                      <a:pt x="3837" y="29"/>
                    </a:cubicBezTo>
                    <a:lnTo>
                      <a:pt x="234" y="2331"/>
                    </a:lnTo>
                    <a:cubicBezTo>
                      <a:pt x="1" y="2464"/>
                      <a:pt x="101" y="2831"/>
                      <a:pt x="368" y="2831"/>
                    </a:cubicBezTo>
                    <a:cubicBezTo>
                      <a:pt x="401" y="2831"/>
                      <a:pt x="468" y="2798"/>
                      <a:pt x="501" y="2798"/>
                    </a:cubicBezTo>
                    <a:lnTo>
                      <a:pt x="4104" y="463"/>
                    </a:lnTo>
                    <a:cubicBezTo>
                      <a:pt x="4331" y="292"/>
                      <a:pt x="4171" y="1"/>
                      <a:pt x="395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1" name="Google Shape;361;p41"/>
            <p:cNvGrpSpPr/>
            <p:nvPr/>
          </p:nvGrpSpPr>
          <p:grpSpPr>
            <a:xfrm>
              <a:off x="1832638" y="3412650"/>
              <a:ext cx="93800" cy="102600"/>
              <a:chOff x="1832638" y="3412650"/>
              <a:chExt cx="93800" cy="102600"/>
            </a:xfrm>
          </p:grpSpPr>
          <p:sp>
            <p:nvSpPr>
              <p:cNvPr id="362" name="Google Shape;362;p41"/>
              <p:cNvSpPr/>
              <p:nvPr/>
            </p:nvSpPr>
            <p:spPr>
              <a:xfrm>
                <a:off x="1873038" y="3412650"/>
                <a:ext cx="13375" cy="102600"/>
              </a:xfrm>
              <a:custGeom>
                <a:rect b="b" l="l" r="r" t="t"/>
                <a:pathLst>
                  <a:path extrusionOk="0" h="4104" w="535">
                    <a:moveTo>
                      <a:pt x="268" y="0"/>
                    </a:moveTo>
                    <a:cubicBezTo>
                      <a:pt x="134" y="0"/>
                      <a:pt x="1" y="134"/>
                      <a:pt x="1" y="267"/>
                    </a:cubicBezTo>
                    <a:lnTo>
                      <a:pt x="1" y="3836"/>
                    </a:lnTo>
                    <a:cubicBezTo>
                      <a:pt x="1" y="3970"/>
                      <a:pt x="134" y="4103"/>
                      <a:pt x="268" y="4103"/>
                    </a:cubicBezTo>
                    <a:cubicBezTo>
                      <a:pt x="401" y="4103"/>
                      <a:pt x="534" y="3970"/>
                      <a:pt x="534" y="3836"/>
                    </a:cubicBezTo>
                    <a:lnTo>
                      <a:pt x="534" y="267"/>
                    </a:lnTo>
                    <a:cubicBezTo>
                      <a:pt x="534" y="134"/>
                      <a:pt x="401" y="0"/>
                      <a:pt x="26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1"/>
              <p:cNvSpPr/>
              <p:nvPr/>
            </p:nvSpPr>
            <p:spPr>
              <a:xfrm>
                <a:off x="1832638" y="3433100"/>
                <a:ext cx="93800" cy="61300"/>
              </a:xfrm>
              <a:custGeom>
                <a:rect b="b" l="l" r="r" t="t"/>
                <a:pathLst>
                  <a:path extrusionOk="0" h="2452" w="3752">
                    <a:moveTo>
                      <a:pt x="367" y="0"/>
                    </a:moveTo>
                    <a:cubicBezTo>
                      <a:pt x="141" y="0"/>
                      <a:pt x="0" y="345"/>
                      <a:pt x="249" y="483"/>
                    </a:cubicBezTo>
                    <a:lnTo>
                      <a:pt x="3251" y="2418"/>
                    </a:lnTo>
                    <a:cubicBezTo>
                      <a:pt x="3285" y="2451"/>
                      <a:pt x="3351" y="2451"/>
                      <a:pt x="3385" y="2451"/>
                    </a:cubicBezTo>
                    <a:cubicBezTo>
                      <a:pt x="3651" y="2451"/>
                      <a:pt x="3752" y="2118"/>
                      <a:pt x="3518" y="1984"/>
                    </a:cubicBezTo>
                    <a:lnTo>
                      <a:pt x="516" y="49"/>
                    </a:lnTo>
                    <a:cubicBezTo>
                      <a:pt x="464" y="15"/>
                      <a:pt x="414" y="0"/>
                      <a:pt x="3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1"/>
              <p:cNvSpPr/>
              <p:nvPr/>
            </p:nvSpPr>
            <p:spPr>
              <a:xfrm>
                <a:off x="1834688" y="3433450"/>
                <a:ext cx="90075" cy="60950"/>
              </a:xfrm>
              <a:custGeom>
                <a:rect b="b" l="l" r="r" t="t"/>
                <a:pathLst>
                  <a:path extrusionOk="0" h="2438" w="3603">
                    <a:moveTo>
                      <a:pt x="3295" y="1"/>
                    </a:moveTo>
                    <a:cubicBezTo>
                      <a:pt x="3248" y="1"/>
                      <a:pt x="3205" y="12"/>
                      <a:pt x="3169" y="35"/>
                    </a:cubicBezTo>
                    <a:lnTo>
                      <a:pt x="167" y="1970"/>
                    </a:lnTo>
                    <a:cubicBezTo>
                      <a:pt x="34" y="2037"/>
                      <a:pt x="0" y="2204"/>
                      <a:pt x="67" y="2304"/>
                    </a:cubicBezTo>
                    <a:cubicBezTo>
                      <a:pt x="134" y="2404"/>
                      <a:pt x="200" y="2437"/>
                      <a:pt x="300" y="2437"/>
                    </a:cubicBezTo>
                    <a:cubicBezTo>
                      <a:pt x="367" y="2437"/>
                      <a:pt x="401" y="2437"/>
                      <a:pt x="434" y="2404"/>
                    </a:cubicBezTo>
                    <a:lnTo>
                      <a:pt x="3436" y="469"/>
                    </a:lnTo>
                    <a:cubicBezTo>
                      <a:pt x="3569" y="402"/>
                      <a:pt x="3603" y="236"/>
                      <a:pt x="3536" y="102"/>
                    </a:cubicBezTo>
                    <a:cubicBezTo>
                      <a:pt x="3471" y="37"/>
                      <a:pt x="3379" y="1"/>
                      <a:pt x="329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 name="Google Shape;365;p41"/>
            <p:cNvGrpSpPr/>
            <p:nvPr/>
          </p:nvGrpSpPr>
          <p:grpSpPr>
            <a:xfrm>
              <a:off x="1990238" y="3997225"/>
              <a:ext cx="92150" cy="102600"/>
              <a:chOff x="1990238" y="3997225"/>
              <a:chExt cx="92150" cy="102600"/>
            </a:xfrm>
          </p:grpSpPr>
          <p:sp>
            <p:nvSpPr>
              <p:cNvPr id="366" name="Google Shape;366;p41"/>
              <p:cNvSpPr/>
              <p:nvPr/>
            </p:nvSpPr>
            <p:spPr>
              <a:xfrm>
                <a:off x="2030663" y="3997225"/>
                <a:ext cx="13350" cy="102600"/>
              </a:xfrm>
              <a:custGeom>
                <a:rect b="b" l="l" r="r" t="t"/>
                <a:pathLst>
                  <a:path extrusionOk="0" h="4104" w="534">
                    <a:moveTo>
                      <a:pt x="267" y="0"/>
                    </a:moveTo>
                    <a:cubicBezTo>
                      <a:pt x="134" y="0"/>
                      <a:pt x="0" y="134"/>
                      <a:pt x="34" y="267"/>
                    </a:cubicBezTo>
                    <a:lnTo>
                      <a:pt x="34" y="3837"/>
                    </a:lnTo>
                    <a:cubicBezTo>
                      <a:pt x="34" y="3970"/>
                      <a:pt x="134" y="4103"/>
                      <a:pt x="267" y="4103"/>
                    </a:cubicBezTo>
                    <a:cubicBezTo>
                      <a:pt x="434" y="4103"/>
                      <a:pt x="534" y="3970"/>
                      <a:pt x="534" y="3837"/>
                    </a:cubicBezTo>
                    <a:lnTo>
                      <a:pt x="534" y="267"/>
                    </a:lnTo>
                    <a:cubicBezTo>
                      <a:pt x="534" y="134"/>
                      <a:pt x="434" y="0"/>
                      <a:pt x="2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1"/>
              <p:cNvSpPr/>
              <p:nvPr/>
            </p:nvSpPr>
            <p:spPr>
              <a:xfrm>
                <a:off x="1990238" y="4017675"/>
                <a:ext cx="92150" cy="61300"/>
              </a:xfrm>
              <a:custGeom>
                <a:rect b="b" l="l" r="r" t="t"/>
                <a:pathLst>
                  <a:path extrusionOk="0" h="2452" w="3686">
                    <a:moveTo>
                      <a:pt x="369" y="1"/>
                    </a:moveTo>
                    <a:cubicBezTo>
                      <a:pt x="142" y="1"/>
                      <a:pt x="0" y="351"/>
                      <a:pt x="250" y="517"/>
                    </a:cubicBezTo>
                    <a:lnTo>
                      <a:pt x="3252" y="2418"/>
                    </a:lnTo>
                    <a:cubicBezTo>
                      <a:pt x="3285" y="2452"/>
                      <a:pt x="3318" y="2452"/>
                      <a:pt x="3385" y="2452"/>
                    </a:cubicBezTo>
                    <a:cubicBezTo>
                      <a:pt x="3485" y="2452"/>
                      <a:pt x="3552" y="2418"/>
                      <a:pt x="3619" y="2351"/>
                    </a:cubicBezTo>
                    <a:cubicBezTo>
                      <a:pt x="3685" y="2218"/>
                      <a:pt x="3652" y="2051"/>
                      <a:pt x="3519" y="1985"/>
                    </a:cubicBezTo>
                    <a:lnTo>
                      <a:pt x="516" y="50"/>
                    </a:lnTo>
                    <a:cubicBezTo>
                      <a:pt x="465" y="16"/>
                      <a:pt x="415" y="1"/>
                      <a:pt x="36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1"/>
              <p:cNvSpPr/>
              <p:nvPr/>
            </p:nvSpPr>
            <p:spPr>
              <a:xfrm>
                <a:off x="1992288" y="4018075"/>
                <a:ext cx="90100" cy="60900"/>
              </a:xfrm>
              <a:custGeom>
                <a:rect b="b" l="l" r="r" t="t"/>
                <a:pathLst>
                  <a:path extrusionOk="0" h="2436" w="3604">
                    <a:moveTo>
                      <a:pt x="3309" y="0"/>
                    </a:moveTo>
                    <a:cubicBezTo>
                      <a:pt x="3262" y="0"/>
                      <a:pt x="3214" y="12"/>
                      <a:pt x="3170" y="34"/>
                    </a:cubicBezTo>
                    <a:lnTo>
                      <a:pt x="168" y="1969"/>
                    </a:lnTo>
                    <a:cubicBezTo>
                      <a:pt x="34" y="2035"/>
                      <a:pt x="1" y="2202"/>
                      <a:pt x="101" y="2335"/>
                    </a:cubicBezTo>
                    <a:cubicBezTo>
                      <a:pt x="134" y="2402"/>
                      <a:pt x="234" y="2436"/>
                      <a:pt x="301" y="2436"/>
                    </a:cubicBezTo>
                    <a:cubicBezTo>
                      <a:pt x="368" y="2436"/>
                      <a:pt x="401" y="2436"/>
                      <a:pt x="468" y="2402"/>
                    </a:cubicBezTo>
                    <a:lnTo>
                      <a:pt x="3470" y="501"/>
                    </a:lnTo>
                    <a:cubicBezTo>
                      <a:pt x="3570" y="401"/>
                      <a:pt x="3603" y="234"/>
                      <a:pt x="3537" y="134"/>
                    </a:cubicBezTo>
                    <a:cubicBezTo>
                      <a:pt x="3492" y="45"/>
                      <a:pt x="3403" y="0"/>
                      <a:pt x="33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 name="Google Shape;369;p41"/>
            <p:cNvGrpSpPr/>
            <p:nvPr/>
          </p:nvGrpSpPr>
          <p:grpSpPr>
            <a:xfrm>
              <a:off x="1203725" y="4118125"/>
              <a:ext cx="95550" cy="102600"/>
              <a:chOff x="1203725" y="4118125"/>
              <a:chExt cx="95550" cy="102600"/>
            </a:xfrm>
          </p:grpSpPr>
          <p:sp>
            <p:nvSpPr>
              <p:cNvPr id="370" name="Google Shape;370;p41"/>
              <p:cNvSpPr/>
              <p:nvPr/>
            </p:nvSpPr>
            <p:spPr>
              <a:xfrm>
                <a:off x="1244900" y="4118125"/>
                <a:ext cx="13375" cy="102600"/>
              </a:xfrm>
              <a:custGeom>
                <a:rect b="b" l="l" r="r" t="t"/>
                <a:pathLst>
                  <a:path extrusionOk="0" h="4104" w="535">
                    <a:moveTo>
                      <a:pt x="267" y="1"/>
                    </a:moveTo>
                    <a:cubicBezTo>
                      <a:pt x="101" y="1"/>
                      <a:pt x="1" y="101"/>
                      <a:pt x="1" y="268"/>
                    </a:cubicBezTo>
                    <a:lnTo>
                      <a:pt x="1" y="3837"/>
                    </a:lnTo>
                    <a:cubicBezTo>
                      <a:pt x="1" y="3970"/>
                      <a:pt x="101" y="4104"/>
                      <a:pt x="267" y="4104"/>
                    </a:cubicBezTo>
                    <a:cubicBezTo>
                      <a:pt x="401" y="4104"/>
                      <a:pt x="534" y="3970"/>
                      <a:pt x="534" y="3837"/>
                    </a:cubicBezTo>
                    <a:lnTo>
                      <a:pt x="534" y="268"/>
                    </a:lnTo>
                    <a:cubicBezTo>
                      <a:pt x="534" y="101"/>
                      <a:pt x="401" y="1"/>
                      <a:pt x="26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1"/>
              <p:cNvSpPr/>
              <p:nvPr/>
            </p:nvSpPr>
            <p:spPr>
              <a:xfrm>
                <a:off x="1203725" y="4138525"/>
                <a:ext cx="92900" cy="61350"/>
              </a:xfrm>
              <a:custGeom>
                <a:rect b="b" l="l" r="r" t="t"/>
                <a:pathLst>
                  <a:path extrusionOk="0" h="2454" w="3716">
                    <a:moveTo>
                      <a:pt x="388" y="1"/>
                    </a:moveTo>
                    <a:cubicBezTo>
                      <a:pt x="158" y="1"/>
                      <a:pt x="0" y="322"/>
                      <a:pt x="247" y="486"/>
                    </a:cubicBezTo>
                    <a:lnTo>
                      <a:pt x="3249" y="2420"/>
                    </a:lnTo>
                    <a:cubicBezTo>
                      <a:pt x="3315" y="2420"/>
                      <a:pt x="3349" y="2454"/>
                      <a:pt x="3415" y="2454"/>
                    </a:cubicBezTo>
                    <a:cubicBezTo>
                      <a:pt x="3482" y="2454"/>
                      <a:pt x="3582" y="2387"/>
                      <a:pt x="3616" y="2320"/>
                    </a:cubicBezTo>
                    <a:cubicBezTo>
                      <a:pt x="3716" y="2187"/>
                      <a:pt x="3682" y="2020"/>
                      <a:pt x="3549" y="1953"/>
                    </a:cubicBezTo>
                    <a:lnTo>
                      <a:pt x="547" y="52"/>
                    </a:lnTo>
                    <a:cubicBezTo>
                      <a:pt x="493" y="16"/>
                      <a:pt x="439" y="1"/>
                      <a:pt x="38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1"/>
              <p:cNvSpPr/>
              <p:nvPr/>
            </p:nvSpPr>
            <p:spPr>
              <a:xfrm>
                <a:off x="1206550" y="4138300"/>
                <a:ext cx="92725" cy="61575"/>
              </a:xfrm>
              <a:custGeom>
                <a:rect b="b" l="l" r="r" t="t"/>
                <a:pathLst>
                  <a:path extrusionOk="0" h="2463" w="3709">
                    <a:moveTo>
                      <a:pt x="3312" y="0"/>
                    </a:moveTo>
                    <a:cubicBezTo>
                      <a:pt x="3257" y="0"/>
                      <a:pt x="3197" y="18"/>
                      <a:pt x="3136" y="61"/>
                    </a:cubicBezTo>
                    <a:lnTo>
                      <a:pt x="134" y="1962"/>
                    </a:lnTo>
                    <a:cubicBezTo>
                      <a:pt x="33" y="2062"/>
                      <a:pt x="0" y="2196"/>
                      <a:pt x="67" y="2329"/>
                    </a:cubicBezTo>
                    <a:cubicBezTo>
                      <a:pt x="100" y="2396"/>
                      <a:pt x="200" y="2463"/>
                      <a:pt x="300" y="2463"/>
                    </a:cubicBezTo>
                    <a:cubicBezTo>
                      <a:pt x="334" y="2463"/>
                      <a:pt x="400" y="2429"/>
                      <a:pt x="434" y="2429"/>
                    </a:cubicBezTo>
                    <a:lnTo>
                      <a:pt x="3436" y="495"/>
                    </a:lnTo>
                    <a:cubicBezTo>
                      <a:pt x="3708" y="359"/>
                      <a:pt x="3558" y="0"/>
                      <a:pt x="331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 name="Google Shape;373;p41"/>
            <p:cNvSpPr/>
            <p:nvPr/>
          </p:nvSpPr>
          <p:spPr>
            <a:xfrm>
              <a:off x="1317638" y="3491675"/>
              <a:ext cx="66750" cy="56925"/>
            </a:xfrm>
            <a:custGeom>
              <a:rect b="b" l="l" r="r" t="t"/>
              <a:pathLst>
                <a:path extrusionOk="0" h="2277" w="2670">
                  <a:moveTo>
                    <a:pt x="1535" y="475"/>
                  </a:moveTo>
                  <a:cubicBezTo>
                    <a:pt x="1869" y="475"/>
                    <a:pt x="2169" y="775"/>
                    <a:pt x="2169" y="1142"/>
                  </a:cubicBezTo>
                  <a:cubicBezTo>
                    <a:pt x="2169" y="1546"/>
                    <a:pt x="1852" y="1814"/>
                    <a:pt x="1512" y="1814"/>
                  </a:cubicBezTo>
                  <a:cubicBezTo>
                    <a:pt x="1347" y="1814"/>
                    <a:pt x="1177" y="1751"/>
                    <a:pt x="1035" y="1609"/>
                  </a:cubicBezTo>
                  <a:cubicBezTo>
                    <a:pt x="635" y="1209"/>
                    <a:pt x="935" y="475"/>
                    <a:pt x="1535" y="475"/>
                  </a:cubicBezTo>
                  <a:close/>
                  <a:moveTo>
                    <a:pt x="1509" y="0"/>
                  </a:moveTo>
                  <a:cubicBezTo>
                    <a:pt x="1226" y="0"/>
                    <a:pt x="938" y="105"/>
                    <a:pt x="701" y="342"/>
                  </a:cubicBezTo>
                  <a:cubicBezTo>
                    <a:pt x="1" y="1075"/>
                    <a:pt x="501" y="2276"/>
                    <a:pt x="1535" y="2276"/>
                  </a:cubicBezTo>
                  <a:cubicBezTo>
                    <a:pt x="2136" y="2276"/>
                    <a:pt x="2669" y="1776"/>
                    <a:pt x="2669" y="1142"/>
                  </a:cubicBezTo>
                  <a:cubicBezTo>
                    <a:pt x="2669" y="464"/>
                    <a:pt x="2102" y="0"/>
                    <a:pt x="15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1"/>
            <p:cNvSpPr/>
            <p:nvPr/>
          </p:nvSpPr>
          <p:spPr>
            <a:xfrm>
              <a:off x="1924763" y="4305863"/>
              <a:ext cx="67575" cy="57350"/>
            </a:xfrm>
            <a:custGeom>
              <a:rect b="b" l="l" r="r" t="t"/>
              <a:pathLst>
                <a:path extrusionOk="0" h="2294" w="2703">
                  <a:moveTo>
                    <a:pt x="1535" y="493"/>
                  </a:moveTo>
                  <a:cubicBezTo>
                    <a:pt x="1902" y="493"/>
                    <a:pt x="2202" y="793"/>
                    <a:pt x="2202" y="1160"/>
                  </a:cubicBezTo>
                  <a:cubicBezTo>
                    <a:pt x="2202" y="1564"/>
                    <a:pt x="1884" y="1817"/>
                    <a:pt x="1544" y="1817"/>
                  </a:cubicBezTo>
                  <a:cubicBezTo>
                    <a:pt x="1379" y="1817"/>
                    <a:pt x="1209" y="1758"/>
                    <a:pt x="1068" y="1627"/>
                  </a:cubicBezTo>
                  <a:cubicBezTo>
                    <a:pt x="667" y="1193"/>
                    <a:pt x="968" y="493"/>
                    <a:pt x="1535" y="493"/>
                  </a:cubicBezTo>
                  <a:close/>
                  <a:moveTo>
                    <a:pt x="1536" y="0"/>
                  </a:moveTo>
                  <a:cubicBezTo>
                    <a:pt x="1255" y="0"/>
                    <a:pt x="969" y="102"/>
                    <a:pt x="734" y="326"/>
                  </a:cubicBezTo>
                  <a:cubicBezTo>
                    <a:pt x="0" y="1060"/>
                    <a:pt x="534" y="2294"/>
                    <a:pt x="1535" y="2294"/>
                  </a:cubicBezTo>
                  <a:cubicBezTo>
                    <a:pt x="2168" y="2294"/>
                    <a:pt x="2702" y="1794"/>
                    <a:pt x="2702" y="1160"/>
                  </a:cubicBezTo>
                  <a:cubicBezTo>
                    <a:pt x="2702" y="457"/>
                    <a:pt x="2132" y="0"/>
                    <a:pt x="153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1"/>
            <p:cNvSpPr/>
            <p:nvPr/>
          </p:nvSpPr>
          <p:spPr>
            <a:xfrm>
              <a:off x="2368463" y="3473400"/>
              <a:ext cx="66725" cy="57400"/>
            </a:xfrm>
            <a:custGeom>
              <a:rect b="b" l="l" r="r" t="t"/>
              <a:pathLst>
                <a:path extrusionOk="0" h="2296" w="2669">
                  <a:moveTo>
                    <a:pt x="1534" y="461"/>
                  </a:moveTo>
                  <a:cubicBezTo>
                    <a:pt x="1901" y="461"/>
                    <a:pt x="2202" y="761"/>
                    <a:pt x="2168" y="1128"/>
                  </a:cubicBezTo>
                  <a:cubicBezTo>
                    <a:pt x="2168" y="1532"/>
                    <a:pt x="1851" y="1800"/>
                    <a:pt x="1511" y="1800"/>
                  </a:cubicBezTo>
                  <a:cubicBezTo>
                    <a:pt x="1346" y="1800"/>
                    <a:pt x="1176" y="1737"/>
                    <a:pt x="1034" y="1595"/>
                  </a:cubicBezTo>
                  <a:cubicBezTo>
                    <a:pt x="634" y="1195"/>
                    <a:pt x="934" y="494"/>
                    <a:pt x="1534" y="494"/>
                  </a:cubicBezTo>
                  <a:lnTo>
                    <a:pt x="1534" y="461"/>
                  </a:lnTo>
                  <a:close/>
                  <a:moveTo>
                    <a:pt x="1517" y="1"/>
                  </a:moveTo>
                  <a:cubicBezTo>
                    <a:pt x="1240" y="1"/>
                    <a:pt x="959" y="102"/>
                    <a:pt x="734" y="327"/>
                  </a:cubicBezTo>
                  <a:cubicBezTo>
                    <a:pt x="0" y="1061"/>
                    <a:pt x="500" y="2262"/>
                    <a:pt x="1534" y="2295"/>
                  </a:cubicBezTo>
                  <a:cubicBezTo>
                    <a:pt x="2135" y="2295"/>
                    <a:pt x="2669" y="1762"/>
                    <a:pt x="2669" y="1128"/>
                  </a:cubicBezTo>
                  <a:cubicBezTo>
                    <a:pt x="2669" y="449"/>
                    <a:pt x="2101" y="1"/>
                    <a:pt x="151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1"/>
            <p:cNvSpPr/>
            <p:nvPr/>
          </p:nvSpPr>
          <p:spPr>
            <a:xfrm>
              <a:off x="1257613" y="3309525"/>
              <a:ext cx="1194600" cy="413350"/>
            </a:xfrm>
            <a:custGeom>
              <a:rect b="b" l="l" r="r" t="t"/>
              <a:pathLst>
                <a:path extrusionOk="0" h="16534" w="47784">
                  <a:moveTo>
                    <a:pt x="47437" y="1"/>
                  </a:moveTo>
                  <a:cubicBezTo>
                    <a:pt x="47392" y="1"/>
                    <a:pt x="47345" y="17"/>
                    <a:pt x="47301" y="56"/>
                  </a:cubicBezTo>
                  <a:cubicBezTo>
                    <a:pt x="42497" y="3758"/>
                    <a:pt x="37260" y="6860"/>
                    <a:pt x="31723" y="9295"/>
                  </a:cubicBezTo>
                  <a:cubicBezTo>
                    <a:pt x="18466" y="15241"/>
                    <a:pt x="7862" y="16043"/>
                    <a:pt x="3058" y="16043"/>
                  </a:cubicBezTo>
                  <a:cubicBezTo>
                    <a:pt x="1286" y="16043"/>
                    <a:pt x="303" y="15934"/>
                    <a:pt x="267" y="15934"/>
                  </a:cubicBezTo>
                  <a:cubicBezTo>
                    <a:pt x="134" y="15934"/>
                    <a:pt x="33" y="16034"/>
                    <a:pt x="0" y="16167"/>
                  </a:cubicBezTo>
                  <a:cubicBezTo>
                    <a:pt x="0" y="16267"/>
                    <a:pt x="67" y="16401"/>
                    <a:pt x="200" y="16434"/>
                  </a:cubicBezTo>
                  <a:cubicBezTo>
                    <a:pt x="1134" y="16501"/>
                    <a:pt x="2068" y="16534"/>
                    <a:pt x="3002" y="16534"/>
                  </a:cubicBezTo>
                  <a:cubicBezTo>
                    <a:pt x="7839" y="16534"/>
                    <a:pt x="18547" y="15733"/>
                    <a:pt x="31923" y="9729"/>
                  </a:cubicBezTo>
                  <a:cubicBezTo>
                    <a:pt x="37494" y="7294"/>
                    <a:pt x="42764" y="4158"/>
                    <a:pt x="47567" y="456"/>
                  </a:cubicBezTo>
                  <a:cubicBezTo>
                    <a:pt x="47783" y="294"/>
                    <a:pt x="47628" y="1"/>
                    <a:pt x="4743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1"/>
            <p:cNvSpPr/>
            <p:nvPr/>
          </p:nvSpPr>
          <p:spPr>
            <a:xfrm>
              <a:off x="1381863" y="3754550"/>
              <a:ext cx="69225" cy="50900"/>
            </a:xfrm>
            <a:custGeom>
              <a:rect b="b" l="l" r="r" t="t"/>
              <a:pathLst>
                <a:path extrusionOk="0" h="2036" w="2769">
                  <a:moveTo>
                    <a:pt x="0" y="1"/>
                  </a:moveTo>
                  <a:lnTo>
                    <a:pt x="0" y="1768"/>
                  </a:lnTo>
                  <a:cubicBezTo>
                    <a:pt x="0" y="1902"/>
                    <a:pt x="100" y="2035"/>
                    <a:pt x="234" y="2035"/>
                  </a:cubicBezTo>
                  <a:cubicBezTo>
                    <a:pt x="367" y="2002"/>
                    <a:pt x="467" y="1902"/>
                    <a:pt x="467" y="1768"/>
                  </a:cubicBezTo>
                  <a:lnTo>
                    <a:pt x="467" y="468"/>
                  </a:lnTo>
                  <a:lnTo>
                    <a:pt x="2302" y="468"/>
                  </a:lnTo>
                  <a:lnTo>
                    <a:pt x="2302" y="1768"/>
                  </a:lnTo>
                  <a:cubicBezTo>
                    <a:pt x="2302" y="1902"/>
                    <a:pt x="2402" y="2002"/>
                    <a:pt x="2535" y="2035"/>
                  </a:cubicBezTo>
                  <a:cubicBezTo>
                    <a:pt x="2669" y="2035"/>
                    <a:pt x="2769" y="1902"/>
                    <a:pt x="2769" y="1768"/>
                  </a:cubicBezTo>
                  <a:lnTo>
                    <a:pt x="276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1"/>
            <p:cNvSpPr/>
            <p:nvPr/>
          </p:nvSpPr>
          <p:spPr>
            <a:xfrm>
              <a:off x="1308463" y="3789900"/>
              <a:ext cx="188500" cy="161475"/>
            </a:xfrm>
            <a:custGeom>
              <a:rect b="b" l="l" r="r" t="t"/>
              <a:pathLst>
                <a:path extrusionOk="0" h="6459" w="7540">
                  <a:moveTo>
                    <a:pt x="4304" y="488"/>
                  </a:moveTo>
                  <a:cubicBezTo>
                    <a:pt x="5838" y="488"/>
                    <a:pt x="7073" y="1722"/>
                    <a:pt x="7073" y="3223"/>
                  </a:cubicBezTo>
                  <a:cubicBezTo>
                    <a:pt x="7073" y="4888"/>
                    <a:pt x="5722" y="5976"/>
                    <a:pt x="4311" y="5976"/>
                  </a:cubicBezTo>
                  <a:cubicBezTo>
                    <a:pt x="3629" y="5976"/>
                    <a:pt x="2934" y="5723"/>
                    <a:pt x="2369" y="5158"/>
                  </a:cubicBezTo>
                  <a:cubicBezTo>
                    <a:pt x="635" y="3457"/>
                    <a:pt x="1869" y="488"/>
                    <a:pt x="4304" y="488"/>
                  </a:cubicBezTo>
                  <a:close/>
                  <a:moveTo>
                    <a:pt x="4299" y="0"/>
                  </a:moveTo>
                  <a:cubicBezTo>
                    <a:pt x="3505" y="0"/>
                    <a:pt x="2695" y="295"/>
                    <a:pt x="2036" y="955"/>
                  </a:cubicBezTo>
                  <a:cubicBezTo>
                    <a:pt x="1" y="2990"/>
                    <a:pt x="1435" y="6459"/>
                    <a:pt x="4304" y="6459"/>
                  </a:cubicBezTo>
                  <a:cubicBezTo>
                    <a:pt x="6105" y="6459"/>
                    <a:pt x="7540" y="5024"/>
                    <a:pt x="7540" y="3223"/>
                  </a:cubicBezTo>
                  <a:cubicBezTo>
                    <a:pt x="7540" y="1284"/>
                    <a:pt x="5955" y="0"/>
                    <a:pt x="429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1"/>
            <p:cNvSpPr/>
            <p:nvPr/>
          </p:nvSpPr>
          <p:spPr>
            <a:xfrm>
              <a:off x="1363513" y="3813750"/>
              <a:ext cx="49225" cy="39225"/>
            </a:xfrm>
            <a:custGeom>
              <a:rect b="b" l="l" r="r" t="t"/>
              <a:pathLst>
                <a:path extrusionOk="0" h="1569" w="1969">
                  <a:moveTo>
                    <a:pt x="1635" y="1"/>
                  </a:moveTo>
                  <a:cubicBezTo>
                    <a:pt x="968" y="134"/>
                    <a:pt x="367" y="601"/>
                    <a:pt x="67" y="1235"/>
                  </a:cubicBezTo>
                  <a:cubicBezTo>
                    <a:pt x="0" y="1335"/>
                    <a:pt x="34" y="1469"/>
                    <a:pt x="167" y="1535"/>
                  </a:cubicBezTo>
                  <a:cubicBezTo>
                    <a:pt x="201" y="1569"/>
                    <a:pt x="234" y="1569"/>
                    <a:pt x="267" y="1569"/>
                  </a:cubicBezTo>
                  <a:cubicBezTo>
                    <a:pt x="367" y="1569"/>
                    <a:pt x="434" y="1535"/>
                    <a:pt x="501" y="1435"/>
                  </a:cubicBezTo>
                  <a:cubicBezTo>
                    <a:pt x="734" y="935"/>
                    <a:pt x="1201" y="601"/>
                    <a:pt x="1735" y="468"/>
                  </a:cubicBezTo>
                  <a:cubicBezTo>
                    <a:pt x="1868" y="435"/>
                    <a:pt x="1969" y="334"/>
                    <a:pt x="1935" y="201"/>
                  </a:cubicBezTo>
                  <a:cubicBezTo>
                    <a:pt x="1902" y="68"/>
                    <a:pt x="1768" y="1"/>
                    <a:pt x="163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1"/>
            <p:cNvSpPr/>
            <p:nvPr/>
          </p:nvSpPr>
          <p:spPr>
            <a:xfrm>
              <a:off x="1358513" y="3864625"/>
              <a:ext cx="12525" cy="20050"/>
            </a:xfrm>
            <a:custGeom>
              <a:rect b="b" l="l" r="r" t="t"/>
              <a:pathLst>
                <a:path extrusionOk="0" h="802" w="501">
                  <a:moveTo>
                    <a:pt x="234" y="1"/>
                  </a:moveTo>
                  <a:cubicBezTo>
                    <a:pt x="100" y="1"/>
                    <a:pt x="0" y="101"/>
                    <a:pt x="0" y="234"/>
                  </a:cubicBezTo>
                  <a:cubicBezTo>
                    <a:pt x="0" y="368"/>
                    <a:pt x="0" y="468"/>
                    <a:pt x="34" y="601"/>
                  </a:cubicBezTo>
                  <a:cubicBezTo>
                    <a:pt x="34" y="701"/>
                    <a:pt x="134" y="801"/>
                    <a:pt x="267" y="801"/>
                  </a:cubicBezTo>
                  <a:cubicBezTo>
                    <a:pt x="401" y="768"/>
                    <a:pt x="501" y="668"/>
                    <a:pt x="467" y="534"/>
                  </a:cubicBezTo>
                  <a:cubicBezTo>
                    <a:pt x="467" y="434"/>
                    <a:pt x="467" y="334"/>
                    <a:pt x="467" y="234"/>
                  </a:cubicBezTo>
                  <a:cubicBezTo>
                    <a:pt x="467" y="101"/>
                    <a:pt x="367" y="1"/>
                    <a:pt x="23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1"/>
            <p:cNvSpPr/>
            <p:nvPr/>
          </p:nvSpPr>
          <p:spPr>
            <a:xfrm>
              <a:off x="1391863" y="3694300"/>
              <a:ext cx="49225" cy="67775"/>
            </a:xfrm>
            <a:custGeom>
              <a:rect b="b" l="l" r="r" t="t"/>
              <a:pathLst>
                <a:path extrusionOk="0" h="2711" w="1969">
                  <a:moveTo>
                    <a:pt x="985" y="0"/>
                  </a:moveTo>
                  <a:cubicBezTo>
                    <a:pt x="493" y="0"/>
                    <a:pt x="1" y="326"/>
                    <a:pt x="1" y="976"/>
                  </a:cubicBezTo>
                  <a:lnTo>
                    <a:pt x="1" y="2477"/>
                  </a:lnTo>
                  <a:cubicBezTo>
                    <a:pt x="1" y="2611"/>
                    <a:pt x="101" y="2711"/>
                    <a:pt x="234" y="2711"/>
                  </a:cubicBezTo>
                  <a:cubicBezTo>
                    <a:pt x="368" y="2711"/>
                    <a:pt x="501" y="2611"/>
                    <a:pt x="501" y="2477"/>
                  </a:cubicBezTo>
                  <a:lnTo>
                    <a:pt x="501" y="976"/>
                  </a:lnTo>
                  <a:cubicBezTo>
                    <a:pt x="484" y="643"/>
                    <a:pt x="726" y="476"/>
                    <a:pt x="972" y="476"/>
                  </a:cubicBezTo>
                  <a:cubicBezTo>
                    <a:pt x="1218" y="476"/>
                    <a:pt x="1468" y="643"/>
                    <a:pt x="1468" y="976"/>
                  </a:cubicBezTo>
                  <a:lnTo>
                    <a:pt x="1468" y="2477"/>
                  </a:lnTo>
                  <a:cubicBezTo>
                    <a:pt x="1468" y="2611"/>
                    <a:pt x="1568" y="2711"/>
                    <a:pt x="1702" y="2711"/>
                  </a:cubicBezTo>
                  <a:cubicBezTo>
                    <a:pt x="1835" y="2711"/>
                    <a:pt x="1969" y="2611"/>
                    <a:pt x="1969" y="2477"/>
                  </a:cubicBezTo>
                  <a:lnTo>
                    <a:pt x="1969" y="976"/>
                  </a:lnTo>
                  <a:cubicBezTo>
                    <a:pt x="1969" y="326"/>
                    <a:pt x="1477" y="0"/>
                    <a:pt x="98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1"/>
            <p:cNvSpPr/>
            <p:nvPr/>
          </p:nvSpPr>
          <p:spPr>
            <a:xfrm>
              <a:off x="1751288" y="3687825"/>
              <a:ext cx="69250" cy="50075"/>
            </a:xfrm>
            <a:custGeom>
              <a:rect b="b" l="l" r="r" t="t"/>
              <a:pathLst>
                <a:path extrusionOk="0" h="2003" w="2770">
                  <a:moveTo>
                    <a:pt x="1" y="1"/>
                  </a:moveTo>
                  <a:lnTo>
                    <a:pt x="1" y="1769"/>
                  </a:lnTo>
                  <a:cubicBezTo>
                    <a:pt x="1" y="1902"/>
                    <a:pt x="101" y="2002"/>
                    <a:pt x="234" y="2002"/>
                  </a:cubicBezTo>
                  <a:cubicBezTo>
                    <a:pt x="367" y="2002"/>
                    <a:pt x="468" y="1902"/>
                    <a:pt x="468" y="1769"/>
                  </a:cubicBezTo>
                  <a:lnTo>
                    <a:pt x="468" y="468"/>
                  </a:lnTo>
                  <a:lnTo>
                    <a:pt x="2302" y="468"/>
                  </a:lnTo>
                  <a:lnTo>
                    <a:pt x="2302" y="1769"/>
                  </a:lnTo>
                  <a:cubicBezTo>
                    <a:pt x="2302" y="1902"/>
                    <a:pt x="2402" y="2002"/>
                    <a:pt x="2536" y="2002"/>
                  </a:cubicBezTo>
                  <a:cubicBezTo>
                    <a:pt x="2669" y="2002"/>
                    <a:pt x="2769" y="1902"/>
                    <a:pt x="2769" y="1769"/>
                  </a:cubicBezTo>
                  <a:lnTo>
                    <a:pt x="276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1"/>
            <p:cNvSpPr/>
            <p:nvPr/>
          </p:nvSpPr>
          <p:spPr>
            <a:xfrm>
              <a:off x="1677913" y="3722375"/>
              <a:ext cx="188475" cy="161450"/>
            </a:xfrm>
            <a:custGeom>
              <a:rect b="b" l="l" r="r" t="t"/>
              <a:pathLst>
                <a:path extrusionOk="0" h="6458" w="7539">
                  <a:moveTo>
                    <a:pt x="4337" y="487"/>
                  </a:moveTo>
                  <a:cubicBezTo>
                    <a:pt x="5838" y="487"/>
                    <a:pt x="7072" y="1721"/>
                    <a:pt x="7072" y="3256"/>
                  </a:cubicBezTo>
                  <a:cubicBezTo>
                    <a:pt x="7072" y="4904"/>
                    <a:pt x="5712" y="6002"/>
                    <a:pt x="4295" y="6002"/>
                  </a:cubicBezTo>
                  <a:cubicBezTo>
                    <a:pt x="3619" y="6002"/>
                    <a:pt x="2929" y="5751"/>
                    <a:pt x="2368" y="5190"/>
                  </a:cubicBezTo>
                  <a:cubicBezTo>
                    <a:pt x="634" y="3456"/>
                    <a:pt x="1868" y="487"/>
                    <a:pt x="4337" y="487"/>
                  </a:cubicBezTo>
                  <a:close/>
                  <a:moveTo>
                    <a:pt x="4294" y="1"/>
                  </a:moveTo>
                  <a:cubicBezTo>
                    <a:pt x="3501" y="1"/>
                    <a:pt x="2693" y="296"/>
                    <a:pt x="2035" y="954"/>
                  </a:cubicBezTo>
                  <a:cubicBezTo>
                    <a:pt x="0" y="2989"/>
                    <a:pt x="1434" y="6458"/>
                    <a:pt x="4337" y="6458"/>
                  </a:cubicBezTo>
                  <a:cubicBezTo>
                    <a:pt x="6104" y="6458"/>
                    <a:pt x="7539" y="5024"/>
                    <a:pt x="7539" y="3256"/>
                  </a:cubicBezTo>
                  <a:cubicBezTo>
                    <a:pt x="7539" y="1292"/>
                    <a:pt x="5951" y="1"/>
                    <a:pt x="4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1"/>
            <p:cNvSpPr/>
            <p:nvPr/>
          </p:nvSpPr>
          <p:spPr>
            <a:xfrm>
              <a:off x="1732938" y="3746825"/>
              <a:ext cx="49225" cy="38825"/>
            </a:xfrm>
            <a:custGeom>
              <a:rect b="b" l="l" r="r" t="t"/>
              <a:pathLst>
                <a:path extrusionOk="0" h="1553" w="1969">
                  <a:moveTo>
                    <a:pt x="1722" y="1"/>
                  </a:moveTo>
                  <a:cubicBezTo>
                    <a:pt x="1704" y="1"/>
                    <a:pt x="1686" y="4"/>
                    <a:pt x="1669" y="9"/>
                  </a:cubicBezTo>
                  <a:cubicBezTo>
                    <a:pt x="968" y="143"/>
                    <a:pt x="368" y="576"/>
                    <a:pt x="67" y="1210"/>
                  </a:cubicBezTo>
                  <a:cubicBezTo>
                    <a:pt x="1" y="1344"/>
                    <a:pt x="34" y="1477"/>
                    <a:pt x="167" y="1544"/>
                  </a:cubicBezTo>
                  <a:lnTo>
                    <a:pt x="268" y="1544"/>
                  </a:lnTo>
                  <a:cubicBezTo>
                    <a:pt x="286" y="1550"/>
                    <a:pt x="304" y="1553"/>
                    <a:pt x="322" y="1553"/>
                  </a:cubicBezTo>
                  <a:cubicBezTo>
                    <a:pt x="402" y="1553"/>
                    <a:pt x="474" y="1498"/>
                    <a:pt x="501" y="1444"/>
                  </a:cubicBezTo>
                  <a:cubicBezTo>
                    <a:pt x="768" y="943"/>
                    <a:pt x="1202" y="576"/>
                    <a:pt x="1769" y="476"/>
                  </a:cubicBezTo>
                  <a:cubicBezTo>
                    <a:pt x="1869" y="443"/>
                    <a:pt x="1969" y="310"/>
                    <a:pt x="1935" y="176"/>
                  </a:cubicBezTo>
                  <a:cubicBezTo>
                    <a:pt x="1908" y="66"/>
                    <a:pt x="1811" y="1"/>
                    <a:pt x="172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1"/>
            <p:cNvSpPr/>
            <p:nvPr/>
          </p:nvSpPr>
          <p:spPr>
            <a:xfrm>
              <a:off x="1727513" y="3798125"/>
              <a:ext cx="13800" cy="19000"/>
            </a:xfrm>
            <a:custGeom>
              <a:rect b="b" l="l" r="r" t="t"/>
              <a:pathLst>
                <a:path extrusionOk="0" h="760" w="552">
                  <a:moveTo>
                    <a:pt x="268" y="0"/>
                  </a:moveTo>
                  <a:cubicBezTo>
                    <a:pt x="134" y="0"/>
                    <a:pt x="1" y="76"/>
                    <a:pt x="18" y="226"/>
                  </a:cubicBezTo>
                  <a:cubicBezTo>
                    <a:pt x="18" y="326"/>
                    <a:pt x="18" y="459"/>
                    <a:pt x="51" y="559"/>
                  </a:cubicBezTo>
                  <a:cubicBezTo>
                    <a:pt x="51" y="693"/>
                    <a:pt x="151" y="759"/>
                    <a:pt x="284" y="759"/>
                  </a:cubicBezTo>
                  <a:lnTo>
                    <a:pt x="318" y="759"/>
                  </a:lnTo>
                  <a:cubicBezTo>
                    <a:pt x="451" y="759"/>
                    <a:pt x="551" y="626"/>
                    <a:pt x="518" y="492"/>
                  </a:cubicBezTo>
                  <a:cubicBezTo>
                    <a:pt x="518" y="392"/>
                    <a:pt x="485" y="292"/>
                    <a:pt x="518" y="226"/>
                  </a:cubicBezTo>
                  <a:cubicBezTo>
                    <a:pt x="535" y="76"/>
                    <a:pt x="401" y="0"/>
                    <a:pt x="26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1"/>
            <p:cNvSpPr/>
            <p:nvPr/>
          </p:nvSpPr>
          <p:spPr>
            <a:xfrm>
              <a:off x="1760463" y="3625500"/>
              <a:ext cx="50900" cy="69875"/>
            </a:xfrm>
            <a:custGeom>
              <a:rect b="b" l="l" r="r" t="t"/>
              <a:pathLst>
                <a:path extrusionOk="0" h="2795" w="2036">
                  <a:moveTo>
                    <a:pt x="1018" y="1"/>
                  </a:moveTo>
                  <a:cubicBezTo>
                    <a:pt x="509" y="1"/>
                    <a:pt x="0" y="342"/>
                    <a:pt x="34" y="1026"/>
                  </a:cubicBezTo>
                  <a:lnTo>
                    <a:pt x="34" y="2527"/>
                  </a:lnTo>
                  <a:cubicBezTo>
                    <a:pt x="34" y="2661"/>
                    <a:pt x="167" y="2761"/>
                    <a:pt x="301" y="2761"/>
                  </a:cubicBezTo>
                  <a:cubicBezTo>
                    <a:pt x="401" y="2761"/>
                    <a:pt x="534" y="2661"/>
                    <a:pt x="534" y="2527"/>
                  </a:cubicBezTo>
                  <a:lnTo>
                    <a:pt x="534" y="1026"/>
                  </a:lnTo>
                  <a:cubicBezTo>
                    <a:pt x="534" y="709"/>
                    <a:pt x="776" y="551"/>
                    <a:pt x="1018" y="551"/>
                  </a:cubicBezTo>
                  <a:cubicBezTo>
                    <a:pt x="1260" y="551"/>
                    <a:pt x="1502" y="709"/>
                    <a:pt x="1502" y="1026"/>
                  </a:cubicBezTo>
                  <a:lnTo>
                    <a:pt x="1502" y="2561"/>
                  </a:lnTo>
                  <a:cubicBezTo>
                    <a:pt x="1502" y="2694"/>
                    <a:pt x="1635" y="2794"/>
                    <a:pt x="1768" y="2794"/>
                  </a:cubicBezTo>
                  <a:cubicBezTo>
                    <a:pt x="1902" y="2794"/>
                    <a:pt x="2002" y="2694"/>
                    <a:pt x="2002" y="2561"/>
                  </a:cubicBezTo>
                  <a:lnTo>
                    <a:pt x="2002" y="1026"/>
                  </a:lnTo>
                  <a:cubicBezTo>
                    <a:pt x="2035" y="342"/>
                    <a:pt x="1527" y="1"/>
                    <a:pt x="101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1"/>
            <p:cNvSpPr/>
            <p:nvPr/>
          </p:nvSpPr>
          <p:spPr>
            <a:xfrm>
              <a:off x="2083188" y="3556900"/>
              <a:ext cx="69250" cy="50900"/>
            </a:xfrm>
            <a:custGeom>
              <a:rect b="b" l="l" r="r" t="t"/>
              <a:pathLst>
                <a:path extrusionOk="0" h="2036" w="2770">
                  <a:moveTo>
                    <a:pt x="1" y="1"/>
                  </a:moveTo>
                  <a:lnTo>
                    <a:pt x="1" y="1802"/>
                  </a:lnTo>
                  <a:cubicBezTo>
                    <a:pt x="17" y="1936"/>
                    <a:pt x="126" y="2002"/>
                    <a:pt x="234" y="2002"/>
                  </a:cubicBezTo>
                  <a:cubicBezTo>
                    <a:pt x="343" y="2002"/>
                    <a:pt x="451" y="1936"/>
                    <a:pt x="468" y="1802"/>
                  </a:cubicBezTo>
                  <a:lnTo>
                    <a:pt x="468" y="501"/>
                  </a:lnTo>
                  <a:lnTo>
                    <a:pt x="2302" y="501"/>
                  </a:lnTo>
                  <a:lnTo>
                    <a:pt x="2302" y="1802"/>
                  </a:lnTo>
                  <a:cubicBezTo>
                    <a:pt x="2302" y="1936"/>
                    <a:pt x="2402" y="2036"/>
                    <a:pt x="2536" y="2036"/>
                  </a:cubicBezTo>
                  <a:cubicBezTo>
                    <a:pt x="2669" y="2036"/>
                    <a:pt x="2769" y="1936"/>
                    <a:pt x="2769" y="1802"/>
                  </a:cubicBezTo>
                  <a:lnTo>
                    <a:pt x="276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1"/>
            <p:cNvSpPr/>
            <p:nvPr/>
          </p:nvSpPr>
          <p:spPr>
            <a:xfrm>
              <a:off x="2009813" y="3592275"/>
              <a:ext cx="188475" cy="161475"/>
            </a:xfrm>
            <a:custGeom>
              <a:rect b="b" l="l" r="r" t="t"/>
              <a:pathLst>
                <a:path extrusionOk="0" h="6459" w="7539">
                  <a:moveTo>
                    <a:pt x="4337" y="487"/>
                  </a:moveTo>
                  <a:cubicBezTo>
                    <a:pt x="5838" y="487"/>
                    <a:pt x="7072" y="1721"/>
                    <a:pt x="7072" y="3256"/>
                  </a:cubicBezTo>
                  <a:cubicBezTo>
                    <a:pt x="7072" y="4904"/>
                    <a:pt x="5712" y="5987"/>
                    <a:pt x="4295" y="5987"/>
                  </a:cubicBezTo>
                  <a:cubicBezTo>
                    <a:pt x="3618" y="5987"/>
                    <a:pt x="2929" y="5740"/>
                    <a:pt x="2369" y="5191"/>
                  </a:cubicBezTo>
                  <a:cubicBezTo>
                    <a:pt x="667" y="3456"/>
                    <a:pt x="1868" y="487"/>
                    <a:pt x="4337" y="487"/>
                  </a:cubicBezTo>
                  <a:close/>
                  <a:moveTo>
                    <a:pt x="4294" y="1"/>
                  </a:moveTo>
                  <a:cubicBezTo>
                    <a:pt x="3501" y="1"/>
                    <a:pt x="2693" y="296"/>
                    <a:pt x="2035" y="954"/>
                  </a:cubicBezTo>
                  <a:cubicBezTo>
                    <a:pt x="0" y="2989"/>
                    <a:pt x="1468" y="6458"/>
                    <a:pt x="4337" y="6458"/>
                  </a:cubicBezTo>
                  <a:cubicBezTo>
                    <a:pt x="6105" y="6458"/>
                    <a:pt x="7539" y="5024"/>
                    <a:pt x="7539" y="3256"/>
                  </a:cubicBezTo>
                  <a:cubicBezTo>
                    <a:pt x="7539" y="1292"/>
                    <a:pt x="5951" y="1"/>
                    <a:pt x="4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1"/>
            <p:cNvSpPr/>
            <p:nvPr/>
          </p:nvSpPr>
          <p:spPr>
            <a:xfrm>
              <a:off x="2064013" y="3616750"/>
              <a:ext cx="50050" cy="38800"/>
            </a:xfrm>
            <a:custGeom>
              <a:rect b="b" l="l" r="r" t="t"/>
              <a:pathLst>
                <a:path extrusionOk="0" h="1552" w="2002">
                  <a:moveTo>
                    <a:pt x="1755" y="0"/>
                  </a:moveTo>
                  <a:cubicBezTo>
                    <a:pt x="1737" y="0"/>
                    <a:pt x="1719" y="3"/>
                    <a:pt x="1702" y="9"/>
                  </a:cubicBezTo>
                  <a:cubicBezTo>
                    <a:pt x="1001" y="142"/>
                    <a:pt x="401" y="576"/>
                    <a:pt x="101" y="1209"/>
                  </a:cubicBezTo>
                  <a:cubicBezTo>
                    <a:pt x="0" y="1376"/>
                    <a:pt x="134" y="1543"/>
                    <a:pt x="301" y="1543"/>
                  </a:cubicBezTo>
                  <a:cubicBezTo>
                    <a:pt x="319" y="1549"/>
                    <a:pt x="337" y="1552"/>
                    <a:pt x="355" y="1552"/>
                  </a:cubicBezTo>
                  <a:cubicBezTo>
                    <a:pt x="435" y="1552"/>
                    <a:pt x="507" y="1497"/>
                    <a:pt x="534" y="1443"/>
                  </a:cubicBezTo>
                  <a:cubicBezTo>
                    <a:pt x="801" y="943"/>
                    <a:pt x="1235" y="576"/>
                    <a:pt x="1802" y="476"/>
                  </a:cubicBezTo>
                  <a:cubicBezTo>
                    <a:pt x="1902" y="442"/>
                    <a:pt x="2002" y="309"/>
                    <a:pt x="1969" y="175"/>
                  </a:cubicBezTo>
                  <a:cubicBezTo>
                    <a:pt x="1941" y="65"/>
                    <a:pt x="1845" y="0"/>
                    <a:pt x="175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1"/>
            <p:cNvSpPr/>
            <p:nvPr/>
          </p:nvSpPr>
          <p:spPr>
            <a:xfrm>
              <a:off x="2059838" y="3668025"/>
              <a:ext cx="13375" cy="19000"/>
            </a:xfrm>
            <a:custGeom>
              <a:rect b="b" l="l" r="r" t="t"/>
              <a:pathLst>
                <a:path extrusionOk="0" h="760" w="535">
                  <a:moveTo>
                    <a:pt x="238" y="1"/>
                  </a:moveTo>
                  <a:cubicBezTo>
                    <a:pt x="126" y="1"/>
                    <a:pt x="17" y="76"/>
                    <a:pt x="1" y="226"/>
                  </a:cubicBezTo>
                  <a:cubicBezTo>
                    <a:pt x="1" y="326"/>
                    <a:pt x="1" y="459"/>
                    <a:pt x="34" y="559"/>
                  </a:cubicBezTo>
                  <a:cubicBezTo>
                    <a:pt x="67" y="693"/>
                    <a:pt x="167" y="760"/>
                    <a:pt x="268" y="760"/>
                  </a:cubicBezTo>
                  <a:lnTo>
                    <a:pt x="301" y="760"/>
                  </a:lnTo>
                  <a:cubicBezTo>
                    <a:pt x="434" y="760"/>
                    <a:pt x="534" y="626"/>
                    <a:pt x="501" y="493"/>
                  </a:cubicBezTo>
                  <a:cubicBezTo>
                    <a:pt x="501" y="393"/>
                    <a:pt x="501" y="293"/>
                    <a:pt x="501" y="226"/>
                  </a:cubicBezTo>
                  <a:cubicBezTo>
                    <a:pt x="468" y="76"/>
                    <a:pt x="351" y="1"/>
                    <a:pt x="23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1"/>
            <p:cNvSpPr/>
            <p:nvPr/>
          </p:nvSpPr>
          <p:spPr>
            <a:xfrm>
              <a:off x="2093188" y="3498525"/>
              <a:ext cx="49250" cy="66750"/>
            </a:xfrm>
            <a:custGeom>
              <a:rect b="b" l="l" r="r" t="t"/>
              <a:pathLst>
                <a:path extrusionOk="0" h="2670" w="1970">
                  <a:moveTo>
                    <a:pt x="985" y="1"/>
                  </a:moveTo>
                  <a:cubicBezTo>
                    <a:pt x="518" y="1"/>
                    <a:pt x="51" y="301"/>
                    <a:pt x="1" y="902"/>
                  </a:cubicBezTo>
                  <a:lnTo>
                    <a:pt x="1" y="2403"/>
                  </a:lnTo>
                  <a:cubicBezTo>
                    <a:pt x="18" y="2553"/>
                    <a:pt x="134" y="2628"/>
                    <a:pt x="251" y="2628"/>
                  </a:cubicBezTo>
                  <a:cubicBezTo>
                    <a:pt x="368" y="2628"/>
                    <a:pt x="485" y="2553"/>
                    <a:pt x="501" y="2403"/>
                  </a:cubicBezTo>
                  <a:lnTo>
                    <a:pt x="501" y="902"/>
                  </a:lnTo>
                  <a:cubicBezTo>
                    <a:pt x="501" y="568"/>
                    <a:pt x="743" y="401"/>
                    <a:pt x="989" y="401"/>
                  </a:cubicBezTo>
                  <a:cubicBezTo>
                    <a:pt x="1235" y="401"/>
                    <a:pt x="1485" y="568"/>
                    <a:pt x="1502" y="902"/>
                  </a:cubicBezTo>
                  <a:lnTo>
                    <a:pt x="1502" y="2436"/>
                  </a:lnTo>
                  <a:cubicBezTo>
                    <a:pt x="1469" y="2536"/>
                    <a:pt x="1602" y="2669"/>
                    <a:pt x="1736" y="2669"/>
                  </a:cubicBezTo>
                  <a:cubicBezTo>
                    <a:pt x="1869" y="2669"/>
                    <a:pt x="1969" y="2536"/>
                    <a:pt x="1969" y="2436"/>
                  </a:cubicBezTo>
                  <a:lnTo>
                    <a:pt x="1969" y="902"/>
                  </a:lnTo>
                  <a:cubicBezTo>
                    <a:pt x="1919" y="301"/>
                    <a:pt x="1452" y="1"/>
                    <a:pt x="98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1"/>
            <p:cNvSpPr/>
            <p:nvPr/>
          </p:nvSpPr>
          <p:spPr>
            <a:xfrm>
              <a:off x="1524275" y="4289075"/>
              <a:ext cx="61725" cy="90925"/>
            </a:xfrm>
            <a:custGeom>
              <a:rect b="b" l="l" r="r" t="t"/>
              <a:pathLst>
                <a:path extrusionOk="0" h="3637" w="2469">
                  <a:moveTo>
                    <a:pt x="1268" y="1035"/>
                  </a:moveTo>
                  <a:cubicBezTo>
                    <a:pt x="1401" y="1369"/>
                    <a:pt x="1601" y="1669"/>
                    <a:pt x="1868" y="1902"/>
                  </a:cubicBezTo>
                  <a:cubicBezTo>
                    <a:pt x="1601" y="2136"/>
                    <a:pt x="1401" y="2403"/>
                    <a:pt x="1268" y="2703"/>
                  </a:cubicBezTo>
                  <a:cubicBezTo>
                    <a:pt x="1134" y="2403"/>
                    <a:pt x="934" y="2136"/>
                    <a:pt x="667" y="1902"/>
                  </a:cubicBezTo>
                  <a:cubicBezTo>
                    <a:pt x="934" y="1669"/>
                    <a:pt x="1134" y="1369"/>
                    <a:pt x="1268" y="1035"/>
                  </a:cubicBezTo>
                  <a:close/>
                  <a:moveTo>
                    <a:pt x="1268" y="1"/>
                  </a:moveTo>
                  <a:cubicBezTo>
                    <a:pt x="1134" y="1"/>
                    <a:pt x="1068" y="101"/>
                    <a:pt x="1034" y="201"/>
                  </a:cubicBezTo>
                  <a:cubicBezTo>
                    <a:pt x="1001" y="435"/>
                    <a:pt x="801" y="1469"/>
                    <a:pt x="167" y="1702"/>
                  </a:cubicBezTo>
                  <a:cubicBezTo>
                    <a:pt x="0" y="1769"/>
                    <a:pt x="0" y="2002"/>
                    <a:pt x="167" y="2102"/>
                  </a:cubicBezTo>
                  <a:cubicBezTo>
                    <a:pt x="901" y="2436"/>
                    <a:pt x="1068" y="3470"/>
                    <a:pt x="1068" y="3470"/>
                  </a:cubicBezTo>
                  <a:cubicBezTo>
                    <a:pt x="1068" y="3570"/>
                    <a:pt x="1168" y="3637"/>
                    <a:pt x="1268" y="3637"/>
                  </a:cubicBezTo>
                  <a:cubicBezTo>
                    <a:pt x="1368" y="3637"/>
                    <a:pt x="1435" y="3570"/>
                    <a:pt x="1468" y="3470"/>
                  </a:cubicBezTo>
                  <a:cubicBezTo>
                    <a:pt x="1535" y="2903"/>
                    <a:pt x="1868" y="2403"/>
                    <a:pt x="2335" y="2069"/>
                  </a:cubicBezTo>
                  <a:cubicBezTo>
                    <a:pt x="2435" y="2036"/>
                    <a:pt x="2469" y="1969"/>
                    <a:pt x="2469" y="1902"/>
                  </a:cubicBezTo>
                  <a:cubicBezTo>
                    <a:pt x="2469" y="1802"/>
                    <a:pt x="2402" y="1736"/>
                    <a:pt x="2335" y="1702"/>
                  </a:cubicBezTo>
                  <a:cubicBezTo>
                    <a:pt x="1735" y="1469"/>
                    <a:pt x="1501" y="435"/>
                    <a:pt x="1468" y="201"/>
                  </a:cubicBezTo>
                  <a:cubicBezTo>
                    <a:pt x="1435" y="101"/>
                    <a:pt x="1368" y="1"/>
                    <a:pt x="126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3" name="Google Shape;393;p41"/>
          <p:cNvSpPr/>
          <p:nvPr/>
        </p:nvSpPr>
        <p:spPr>
          <a:xfrm>
            <a:off x="143600" y="572450"/>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1"/>
          <p:cNvSpPr/>
          <p:nvPr/>
        </p:nvSpPr>
        <p:spPr>
          <a:xfrm>
            <a:off x="8552874" y="3240359"/>
            <a:ext cx="324128" cy="319140"/>
          </a:xfrm>
          <a:custGeom>
            <a:rect b="b" l="l" r="r" t="t"/>
            <a:pathLst>
              <a:path extrusionOk="0" h="7773" w="7894">
                <a:moveTo>
                  <a:pt x="3962" y="3365"/>
                </a:moveTo>
                <a:cubicBezTo>
                  <a:pt x="4210" y="3365"/>
                  <a:pt x="4450" y="3557"/>
                  <a:pt x="4450" y="3861"/>
                </a:cubicBezTo>
                <a:cubicBezTo>
                  <a:pt x="4450" y="4123"/>
                  <a:pt x="4225" y="4329"/>
                  <a:pt x="3963" y="4329"/>
                </a:cubicBezTo>
                <a:cubicBezTo>
                  <a:pt x="3533" y="4329"/>
                  <a:pt x="3308" y="3805"/>
                  <a:pt x="3626" y="3506"/>
                </a:cubicBezTo>
                <a:cubicBezTo>
                  <a:pt x="3723" y="3409"/>
                  <a:pt x="3843" y="3365"/>
                  <a:pt x="3962" y="3365"/>
                </a:cubicBezTo>
                <a:close/>
                <a:moveTo>
                  <a:pt x="5582" y="6968"/>
                </a:moveTo>
                <a:cubicBezTo>
                  <a:pt x="5579" y="6968"/>
                  <a:pt x="5576" y="6968"/>
                  <a:pt x="5573" y="6968"/>
                </a:cubicBezTo>
                <a:lnTo>
                  <a:pt x="5591" y="6968"/>
                </a:lnTo>
                <a:cubicBezTo>
                  <a:pt x="5588" y="6968"/>
                  <a:pt x="5585" y="6968"/>
                  <a:pt x="5582" y="6968"/>
                </a:cubicBezTo>
                <a:close/>
                <a:moveTo>
                  <a:pt x="3963" y="1"/>
                </a:moveTo>
                <a:cubicBezTo>
                  <a:pt x="3860" y="1"/>
                  <a:pt x="3757" y="71"/>
                  <a:pt x="3776" y="212"/>
                </a:cubicBezTo>
                <a:lnTo>
                  <a:pt x="3776" y="923"/>
                </a:lnTo>
                <a:lnTo>
                  <a:pt x="3439" y="492"/>
                </a:lnTo>
                <a:cubicBezTo>
                  <a:pt x="3397" y="435"/>
                  <a:pt x="3343" y="411"/>
                  <a:pt x="3291" y="411"/>
                </a:cubicBezTo>
                <a:cubicBezTo>
                  <a:pt x="3157" y="411"/>
                  <a:pt x="3032" y="569"/>
                  <a:pt x="3140" y="717"/>
                </a:cubicBezTo>
                <a:lnTo>
                  <a:pt x="3776" y="1540"/>
                </a:lnTo>
                <a:lnTo>
                  <a:pt x="3776" y="1933"/>
                </a:lnTo>
                <a:lnTo>
                  <a:pt x="3626" y="1933"/>
                </a:lnTo>
                <a:cubicBezTo>
                  <a:pt x="3615" y="1932"/>
                  <a:pt x="3604" y="1931"/>
                  <a:pt x="3594" y="1931"/>
                </a:cubicBezTo>
                <a:cubicBezTo>
                  <a:pt x="3356" y="1931"/>
                  <a:pt x="3356" y="2310"/>
                  <a:pt x="3594" y="2310"/>
                </a:cubicBezTo>
                <a:cubicBezTo>
                  <a:pt x="3604" y="2310"/>
                  <a:pt x="3615" y="2309"/>
                  <a:pt x="3626" y="2308"/>
                </a:cubicBezTo>
                <a:lnTo>
                  <a:pt x="3776" y="2308"/>
                </a:lnTo>
                <a:lnTo>
                  <a:pt x="3776" y="3038"/>
                </a:lnTo>
                <a:cubicBezTo>
                  <a:pt x="3701" y="3056"/>
                  <a:pt x="3607" y="3075"/>
                  <a:pt x="3551" y="3131"/>
                </a:cubicBezTo>
                <a:lnTo>
                  <a:pt x="3083" y="2570"/>
                </a:lnTo>
                <a:lnTo>
                  <a:pt x="3158" y="2495"/>
                </a:lnTo>
                <a:cubicBezTo>
                  <a:pt x="3306" y="2376"/>
                  <a:pt x="3185" y="2164"/>
                  <a:pt x="3035" y="2164"/>
                </a:cubicBezTo>
                <a:cubicBezTo>
                  <a:pt x="2996" y="2164"/>
                  <a:pt x="2954" y="2179"/>
                  <a:pt x="2915" y="2214"/>
                </a:cubicBezTo>
                <a:lnTo>
                  <a:pt x="2821" y="2289"/>
                </a:lnTo>
                <a:lnTo>
                  <a:pt x="2578" y="2008"/>
                </a:lnTo>
                <a:lnTo>
                  <a:pt x="2503" y="960"/>
                </a:lnTo>
                <a:cubicBezTo>
                  <a:pt x="2503" y="848"/>
                  <a:pt x="2410" y="773"/>
                  <a:pt x="2316" y="773"/>
                </a:cubicBezTo>
                <a:cubicBezTo>
                  <a:pt x="2204" y="792"/>
                  <a:pt x="2129" y="867"/>
                  <a:pt x="2129" y="979"/>
                </a:cubicBezTo>
                <a:lnTo>
                  <a:pt x="2166" y="1540"/>
                </a:lnTo>
                <a:lnTo>
                  <a:pt x="1698" y="979"/>
                </a:lnTo>
                <a:cubicBezTo>
                  <a:pt x="1659" y="939"/>
                  <a:pt x="1614" y="922"/>
                  <a:pt x="1570" y="922"/>
                </a:cubicBezTo>
                <a:cubicBezTo>
                  <a:pt x="1429" y="922"/>
                  <a:pt x="1303" y="1098"/>
                  <a:pt x="1418" y="1241"/>
                </a:cubicBezTo>
                <a:lnTo>
                  <a:pt x="1886" y="1784"/>
                </a:lnTo>
                <a:lnTo>
                  <a:pt x="1886" y="1784"/>
                </a:lnTo>
                <a:lnTo>
                  <a:pt x="1343" y="1671"/>
                </a:lnTo>
                <a:cubicBezTo>
                  <a:pt x="1331" y="1669"/>
                  <a:pt x="1320" y="1669"/>
                  <a:pt x="1309" y="1669"/>
                </a:cubicBezTo>
                <a:cubicBezTo>
                  <a:pt x="1111" y="1669"/>
                  <a:pt x="1055" y="1974"/>
                  <a:pt x="1268" y="2027"/>
                </a:cubicBezTo>
                <a:lnTo>
                  <a:pt x="2279" y="2252"/>
                </a:lnTo>
                <a:lnTo>
                  <a:pt x="2541" y="2532"/>
                </a:lnTo>
                <a:lnTo>
                  <a:pt x="2428" y="2626"/>
                </a:lnTo>
                <a:cubicBezTo>
                  <a:pt x="2353" y="2701"/>
                  <a:pt x="2353" y="2813"/>
                  <a:pt x="2410" y="2907"/>
                </a:cubicBezTo>
                <a:cubicBezTo>
                  <a:pt x="2447" y="2944"/>
                  <a:pt x="2503" y="2963"/>
                  <a:pt x="2559" y="2963"/>
                </a:cubicBezTo>
                <a:cubicBezTo>
                  <a:pt x="2597" y="2963"/>
                  <a:pt x="2653" y="2944"/>
                  <a:pt x="2672" y="2925"/>
                </a:cubicBezTo>
                <a:lnTo>
                  <a:pt x="2784" y="2832"/>
                </a:lnTo>
                <a:lnTo>
                  <a:pt x="3252" y="3375"/>
                </a:lnTo>
                <a:cubicBezTo>
                  <a:pt x="3177" y="3487"/>
                  <a:pt x="3140" y="3599"/>
                  <a:pt x="3121" y="3711"/>
                </a:cubicBezTo>
                <a:lnTo>
                  <a:pt x="2466" y="3711"/>
                </a:lnTo>
                <a:lnTo>
                  <a:pt x="2466" y="3599"/>
                </a:lnTo>
                <a:cubicBezTo>
                  <a:pt x="2447" y="3487"/>
                  <a:pt x="2358" y="3431"/>
                  <a:pt x="2269" y="3431"/>
                </a:cubicBezTo>
                <a:cubicBezTo>
                  <a:pt x="2180" y="3431"/>
                  <a:pt x="2091" y="3487"/>
                  <a:pt x="2073" y="3599"/>
                </a:cubicBezTo>
                <a:lnTo>
                  <a:pt x="2073" y="3711"/>
                </a:lnTo>
                <a:lnTo>
                  <a:pt x="1698" y="3711"/>
                </a:lnTo>
                <a:lnTo>
                  <a:pt x="856" y="3094"/>
                </a:lnTo>
                <a:cubicBezTo>
                  <a:pt x="823" y="3061"/>
                  <a:pt x="783" y="3046"/>
                  <a:pt x="742" y="3046"/>
                </a:cubicBezTo>
                <a:cubicBezTo>
                  <a:pt x="690" y="3046"/>
                  <a:pt x="636" y="3071"/>
                  <a:pt x="594" y="3113"/>
                </a:cubicBezTo>
                <a:cubicBezTo>
                  <a:pt x="538" y="3206"/>
                  <a:pt x="557" y="3318"/>
                  <a:pt x="632" y="3375"/>
                </a:cubicBezTo>
                <a:lnTo>
                  <a:pt x="1081" y="3711"/>
                </a:lnTo>
                <a:lnTo>
                  <a:pt x="257" y="3711"/>
                </a:lnTo>
                <a:cubicBezTo>
                  <a:pt x="252" y="3711"/>
                  <a:pt x="246" y="3711"/>
                  <a:pt x="241" y="3711"/>
                </a:cubicBezTo>
                <a:cubicBezTo>
                  <a:pt x="1" y="3711"/>
                  <a:pt x="1" y="4105"/>
                  <a:pt x="241" y="4105"/>
                </a:cubicBezTo>
                <a:cubicBezTo>
                  <a:pt x="246" y="4105"/>
                  <a:pt x="252" y="4105"/>
                  <a:pt x="257" y="4105"/>
                </a:cubicBezTo>
                <a:lnTo>
                  <a:pt x="1081" y="4105"/>
                </a:lnTo>
                <a:lnTo>
                  <a:pt x="632" y="4441"/>
                </a:lnTo>
                <a:cubicBezTo>
                  <a:pt x="557" y="4498"/>
                  <a:pt x="538" y="4610"/>
                  <a:pt x="594" y="4703"/>
                </a:cubicBezTo>
                <a:cubicBezTo>
                  <a:pt x="639" y="4749"/>
                  <a:pt x="698" y="4774"/>
                  <a:pt x="755" y="4774"/>
                </a:cubicBezTo>
                <a:cubicBezTo>
                  <a:pt x="791" y="4774"/>
                  <a:pt x="827" y="4763"/>
                  <a:pt x="856" y="4741"/>
                </a:cubicBezTo>
                <a:lnTo>
                  <a:pt x="1698" y="4105"/>
                </a:lnTo>
                <a:lnTo>
                  <a:pt x="2073" y="4105"/>
                </a:lnTo>
                <a:lnTo>
                  <a:pt x="2073" y="4236"/>
                </a:lnTo>
                <a:cubicBezTo>
                  <a:pt x="2091" y="4348"/>
                  <a:pt x="2180" y="4404"/>
                  <a:pt x="2269" y="4404"/>
                </a:cubicBezTo>
                <a:cubicBezTo>
                  <a:pt x="2358" y="4404"/>
                  <a:pt x="2447" y="4348"/>
                  <a:pt x="2466" y="4236"/>
                </a:cubicBezTo>
                <a:lnTo>
                  <a:pt x="2466" y="4105"/>
                </a:lnTo>
                <a:lnTo>
                  <a:pt x="3140" y="4105"/>
                </a:lnTo>
                <a:cubicBezTo>
                  <a:pt x="3158" y="4198"/>
                  <a:pt x="3214" y="4292"/>
                  <a:pt x="3271" y="4367"/>
                </a:cubicBezTo>
                <a:lnTo>
                  <a:pt x="2803" y="4872"/>
                </a:lnTo>
                <a:lnTo>
                  <a:pt x="2709" y="4797"/>
                </a:lnTo>
                <a:cubicBezTo>
                  <a:pt x="2671" y="4759"/>
                  <a:pt x="2628" y="4743"/>
                  <a:pt x="2586" y="4743"/>
                </a:cubicBezTo>
                <a:cubicBezTo>
                  <a:pt x="2444" y="4743"/>
                  <a:pt x="2317" y="4929"/>
                  <a:pt x="2447" y="5059"/>
                </a:cubicBezTo>
                <a:lnTo>
                  <a:pt x="2541" y="5153"/>
                </a:lnTo>
                <a:lnTo>
                  <a:pt x="2279" y="5433"/>
                </a:lnTo>
                <a:lnTo>
                  <a:pt x="1249" y="5602"/>
                </a:lnTo>
                <a:cubicBezTo>
                  <a:pt x="1018" y="5637"/>
                  <a:pt x="1057" y="5960"/>
                  <a:pt x="1270" y="5960"/>
                </a:cubicBezTo>
                <a:cubicBezTo>
                  <a:pt x="1282" y="5960"/>
                  <a:pt x="1293" y="5959"/>
                  <a:pt x="1305" y="5957"/>
                </a:cubicBezTo>
                <a:lnTo>
                  <a:pt x="1848" y="5883"/>
                </a:lnTo>
                <a:lnTo>
                  <a:pt x="1848" y="5883"/>
                </a:lnTo>
                <a:lnTo>
                  <a:pt x="1287" y="6463"/>
                </a:lnTo>
                <a:cubicBezTo>
                  <a:pt x="1174" y="6575"/>
                  <a:pt x="1268" y="6781"/>
                  <a:pt x="1436" y="6781"/>
                </a:cubicBezTo>
                <a:cubicBezTo>
                  <a:pt x="1474" y="6781"/>
                  <a:pt x="1530" y="6762"/>
                  <a:pt x="1567" y="6725"/>
                </a:cubicBezTo>
                <a:lnTo>
                  <a:pt x="2129" y="6145"/>
                </a:lnTo>
                <a:lnTo>
                  <a:pt x="2073" y="6687"/>
                </a:lnTo>
                <a:cubicBezTo>
                  <a:pt x="2054" y="6781"/>
                  <a:pt x="2129" y="6875"/>
                  <a:pt x="2222" y="6893"/>
                </a:cubicBezTo>
                <a:lnTo>
                  <a:pt x="2260" y="6893"/>
                </a:lnTo>
                <a:cubicBezTo>
                  <a:pt x="2353" y="6893"/>
                  <a:pt x="2428" y="6818"/>
                  <a:pt x="2447" y="6725"/>
                </a:cubicBezTo>
                <a:lnTo>
                  <a:pt x="2541" y="5695"/>
                </a:lnTo>
                <a:lnTo>
                  <a:pt x="2821" y="5396"/>
                </a:lnTo>
                <a:lnTo>
                  <a:pt x="2915" y="5508"/>
                </a:lnTo>
                <a:cubicBezTo>
                  <a:pt x="2952" y="5527"/>
                  <a:pt x="3009" y="5546"/>
                  <a:pt x="3046" y="5564"/>
                </a:cubicBezTo>
                <a:cubicBezTo>
                  <a:pt x="3102" y="5546"/>
                  <a:pt x="3158" y="5527"/>
                  <a:pt x="3196" y="5490"/>
                </a:cubicBezTo>
                <a:cubicBezTo>
                  <a:pt x="3252" y="5415"/>
                  <a:pt x="3252" y="5302"/>
                  <a:pt x="3196" y="5228"/>
                </a:cubicBezTo>
                <a:lnTo>
                  <a:pt x="3083" y="5134"/>
                </a:lnTo>
                <a:lnTo>
                  <a:pt x="3570" y="4629"/>
                </a:lnTo>
                <a:cubicBezTo>
                  <a:pt x="3645" y="4666"/>
                  <a:pt x="3720" y="4685"/>
                  <a:pt x="3795" y="4703"/>
                </a:cubicBezTo>
                <a:lnTo>
                  <a:pt x="3795" y="5415"/>
                </a:lnTo>
                <a:lnTo>
                  <a:pt x="3682" y="5415"/>
                </a:lnTo>
                <a:cubicBezTo>
                  <a:pt x="3458" y="5433"/>
                  <a:pt x="3458" y="5770"/>
                  <a:pt x="3682" y="5789"/>
                </a:cubicBezTo>
                <a:lnTo>
                  <a:pt x="3795" y="5789"/>
                </a:lnTo>
                <a:lnTo>
                  <a:pt x="3795" y="6182"/>
                </a:lnTo>
                <a:lnTo>
                  <a:pt x="3158" y="7006"/>
                </a:lnTo>
                <a:cubicBezTo>
                  <a:pt x="3102" y="7080"/>
                  <a:pt x="3121" y="7211"/>
                  <a:pt x="3196" y="7268"/>
                </a:cubicBezTo>
                <a:cubicBezTo>
                  <a:pt x="3237" y="7292"/>
                  <a:pt x="3281" y="7306"/>
                  <a:pt x="3323" y="7306"/>
                </a:cubicBezTo>
                <a:cubicBezTo>
                  <a:pt x="3377" y="7306"/>
                  <a:pt x="3426" y="7283"/>
                  <a:pt x="3458" y="7230"/>
                </a:cubicBezTo>
                <a:lnTo>
                  <a:pt x="3795" y="6800"/>
                </a:lnTo>
                <a:lnTo>
                  <a:pt x="3795" y="7605"/>
                </a:lnTo>
                <a:cubicBezTo>
                  <a:pt x="3813" y="7717"/>
                  <a:pt x="3902" y="7773"/>
                  <a:pt x="3989" y="7773"/>
                </a:cubicBezTo>
                <a:cubicBezTo>
                  <a:pt x="4075" y="7773"/>
                  <a:pt x="4160" y="7717"/>
                  <a:pt x="4169" y="7605"/>
                </a:cubicBezTo>
                <a:lnTo>
                  <a:pt x="4169" y="6800"/>
                </a:lnTo>
                <a:lnTo>
                  <a:pt x="4506" y="7230"/>
                </a:lnTo>
                <a:cubicBezTo>
                  <a:pt x="4543" y="7286"/>
                  <a:pt x="4599" y="7305"/>
                  <a:pt x="4656" y="7305"/>
                </a:cubicBezTo>
                <a:cubicBezTo>
                  <a:pt x="4712" y="7305"/>
                  <a:pt x="4749" y="7286"/>
                  <a:pt x="4787" y="7268"/>
                </a:cubicBezTo>
                <a:cubicBezTo>
                  <a:pt x="4861" y="7211"/>
                  <a:pt x="4880" y="7080"/>
                  <a:pt x="4805" y="7006"/>
                </a:cubicBezTo>
                <a:lnTo>
                  <a:pt x="4169" y="6182"/>
                </a:lnTo>
                <a:lnTo>
                  <a:pt x="4169" y="5789"/>
                </a:lnTo>
                <a:lnTo>
                  <a:pt x="4319" y="5789"/>
                </a:lnTo>
                <a:cubicBezTo>
                  <a:pt x="4543" y="5770"/>
                  <a:pt x="4543" y="5433"/>
                  <a:pt x="4319" y="5415"/>
                </a:cubicBezTo>
                <a:lnTo>
                  <a:pt x="4169" y="5415"/>
                </a:lnTo>
                <a:lnTo>
                  <a:pt x="4169" y="4703"/>
                </a:lnTo>
                <a:cubicBezTo>
                  <a:pt x="4244" y="4685"/>
                  <a:pt x="4300" y="4666"/>
                  <a:pt x="4375" y="4629"/>
                </a:cubicBezTo>
                <a:lnTo>
                  <a:pt x="4843" y="5171"/>
                </a:lnTo>
                <a:lnTo>
                  <a:pt x="4749" y="5246"/>
                </a:lnTo>
                <a:cubicBezTo>
                  <a:pt x="4674" y="5321"/>
                  <a:pt x="4656" y="5433"/>
                  <a:pt x="4730" y="5508"/>
                </a:cubicBezTo>
                <a:cubicBezTo>
                  <a:pt x="4768" y="5546"/>
                  <a:pt x="4824" y="5583"/>
                  <a:pt x="4880" y="5583"/>
                </a:cubicBezTo>
                <a:cubicBezTo>
                  <a:pt x="4918" y="5583"/>
                  <a:pt x="4955" y="5564"/>
                  <a:pt x="4992" y="5527"/>
                </a:cubicBezTo>
                <a:lnTo>
                  <a:pt x="5086" y="5452"/>
                </a:lnTo>
                <a:lnTo>
                  <a:pt x="5348" y="5752"/>
                </a:lnTo>
                <a:lnTo>
                  <a:pt x="5404" y="6800"/>
                </a:lnTo>
                <a:cubicBezTo>
                  <a:pt x="5404" y="6890"/>
                  <a:pt x="5492" y="6963"/>
                  <a:pt x="5582" y="6968"/>
                </a:cubicBezTo>
                <a:lnTo>
                  <a:pt x="5582" y="6968"/>
                </a:lnTo>
                <a:cubicBezTo>
                  <a:pt x="5689" y="6963"/>
                  <a:pt x="5759" y="6871"/>
                  <a:pt x="5741" y="6762"/>
                </a:cubicBezTo>
                <a:lnTo>
                  <a:pt x="5722" y="6220"/>
                </a:lnTo>
                <a:lnTo>
                  <a:pt x="6246" y="6818"/>
                </a:lnTo>
                <a:cubicBezTo>
                  <a:pt x="6284" y="6875"/>
                  <a:pt x="6340" y="6893"/>
                  <a:pt x="6396" y="6893"/>
                </a:cubicBezTo>
                <a:cubicBezTo>
                  <a:pt x="6434" y="6893"/>
                  <a:pt x="6471" y="6875"/>
                  <a:pt x="6509" y="6837"/>
                </a:cubicBezTo>
                <a:cubicBezTo>
                  <a:pt x="6583" y="6781"/>
                  <a:pt x="6602" y="6669"/>
                  <a:pt x="6527" y="6575"/>
                </a:cubicBezTo>
                <a:lnTo>
                  <a:pt x="6003" y="5976"/>
                </a:lnTo>
                <a:lnTo>
                  <a:pt x="6546" y="6088"/>
                </a:lnTo>
                <a:cubicBezTo>
                  <a:pt x="6558" y="6090"/>
                  <a:pt x="6570" y="6091"/>
                  <a:pt x="6581" y="6091"/>
                </a:cubicBezTo>
                <a:cubicBezTo>
                  <a:pt x="6796" y="6091"/>
                  <a:pt x="6852" y="5768"/>
                  <a:pt x="6621" y="5714"/>
                </a:cubicBezTo>
                <a:lnTo>
                  <a:pt x="5591" y="5508"/>
                </a:lnTo>
                <a:lnTo>
                  <a:pt x="5348" y="5190"/>
                </a:lnTo>
                <a:lnTo>
                  <a:pt x="5442" y="5097"/>
                </a:lnTo>
                <a:cubicBezTo>
                  <a:pt x="5575" y="4963"/>
                  <a:pt x="5462" y="4771"/>
                  <a:pt x="5316" y="4771"/>
                </a:cubicBezTo>
                <a:cubicBezTo>
                  <a:pt x="5278" y="4771"/>
                  <a:pt x="5237" y="4785"/>
                  <a:pt x="5198" y="4816"/>
                </a:cubicBezTo>
                <a:lnTo>
                  <a:pt x="5086" y="4909"/>
                </a:lnTo>
                <a:lnTo>
                  <a:pt x="4637" y="4385"/>
                </a:lnTo>
                <a:cubicBezTo>
                  <a:pt x="4712" y="4292"/>
                  <a:pt x="4768" y="4198"/>
                  <a:pt x="4787" y="4086"/>
                </a:cubicBezTo>
                <a:lnTo>
                  <a:pt x="5573" y="4086"/>
                </a:lnTo>
                <a:lnTo>
                  <a:pt x="5573" y="4198"/>
                </a:lnTo>
                <a:cubicBezTo>
                  <a:pt x="5554" y="4339"/>
                  <a:pt x="5657" y="4409"/>
                  <a:pt x="5760" y="4409"/>
                </a:cubicBezTo>
                <a:cubicBezTo>
                  <a:pt x="5863" y="4409"/>
                  <a:pt x="5966" y="4339"/>
                  <a:pt x="5947" y="4198"/>
                </a:cubicBezTo>
                <a:lnTo>
                  <a:pt x="5947" y="4086"/>
                </a:lnTo>
                <a:lnTo>
                  <a:pt x="6340" y="4086"/>
                </a:lnTo>
                <a:lnTo>
                  <a:pt x="7164" y="4722"/>
                </a:lnTo>
                <a:cubicBezTo>
                  <a:pt x="7200" y="4744"/>
                  <a:pt x="7240" y="4755"/>
                  <a:pt x="7278" y="4755"/>
                </a:cubicBezTo>
                <a:cubicBezTo>
                  <a:pt x="7337" y="4755"/>
                  <a:pt x="7392" y="4730"/>
                  <a:pt x="7426" y="4685"/>
                </a:cubicBezTo>
                <a:cubicBezTo>
                  <a:pt x="7500" y="4591"/>
                  <a:pt x="7482" y="4479"/>
                  <a:pt x="7388" y="4423"/>
                </a:cubicBezTo>
                <a:lnTo>
                  <a:pt x="6958" y="4086"/>
                </a:lnTo>
                <a:lnTo>
                  <a:pt x="7669" y="4086"/>
                </a:lnTo>
                <a:cubicBezTo>
                  <a:pt x="7894" y="4048"/>
                  <a:pt x="7894" y="3730"/>
                  <a:pt x="7669" y="3711"/>
                </a:cubicBezTo>
                <a:lnTo>
                  <a:pt x="6939" y="3711"/>
                </a:lnTo>
                <a:lnTo>
                  <a:pt x="7388" y="3375"/>
                </a:lnTo>
                <a:cubicBezTo>
                  <a:pt x="7463" y="3300"/>
                  <a:pt x="7482" y="3187"/>
                  <a:pt x="7426" y="3113"/>
                </a:cubicBezTo>
                <a:cubicBezTo>
                  <a:pt x="7382" y="3058"/>
                  <a:pt x="7326" y="3029"/>
                  <a:pt x="7271" y="3029"/>
                </a:cubicBezTo>
                <a:cubicBezTo>
                  <a:pt x="7233" y="3029"/>
                  <a:pt x="7195" y="3044"/>
                  <a:pt x="7164" y="3075"/>
                </a:cubicBezTo>
                <a:lnTo>
                  <a:pt x="6321" y="3711"/>
                </a:lnTo>
                <a:lnTo>
                  <a:pt x="5947" y="3711"/>
                </a:lnTo>
                <a:lnTo>
                  <a:pt x="5947" y="3562"/>
                </a:lnTo>
                <a:cubicBezTo>
                  <a:pt x="5956" y="3421"/>
                  <a:pt x="5853" y="3351"/>
                  <a:pt x="5750" y="3351"/>
                </a:cubicBezTo>
                <a:cubicBezTo>
                  <a:pt x="5648" y="3351"/>
                  <a:pt x="5545" y="3421"/>
                  <a:pt x="5554" y="3562"/>
                </a:cubicBezTo>
                <a:lnTo>
                  <a:pt x="5554" y="3711"/>
                </a:lnTo>
                <a:lnTo>
                  <a:pt x="4805" y="3711"/>
                </a:lnTo>
                <a:cubicBezTo>
                  <a:pt x="4787" y="3599"/>
                  <a:pt x="4749" y="3487"/>
                  <a:pt x="4693" y="3393"/>
                </a:cubicBezTo>
                <a:lnTo>
                  <a:pt x="5198" y="2869"/>
                </a:lnTo>
                <a:lnTo>
                  <a:pt x="5292" y="2944"/>
                </a:lnTo>
                <a:cubicBezTo>
                  <a:pt x="5311" y="2982"/>
                  <a:pt x="5367" y="3000"/>
                  <a:pt x="5423" y="3000"/>
                </a:cubicBezTo>
                <a:cubicBezTo>
                  <a:pt x="5460" y="3000"/>
                  <a:pt x="5517" y="2982"/>
                  <a:pt x="5554" y="2944"/>
                </a:cubicBezTo>
                <a:cubicBezTo>
                  <a:pt x="5629" y="2869"/>
                  <a:pt x="5629" y="2738"/>
                  <a:pt x="5554" y="2663"/>
                </a:cubicBezTo>
                <a:lnTo>
                  <a:pt x="5460" y="2589"/>
                </a:lnTo>
                <a:lnTo>
                  <a:pt x="5741" y="2308"/>
                </a:lnTo>
                <a:lnTo>
                  <a:pt x="6771" y="2139"/>
                </a:lnTo>
                <a:cubicBezTo>
                  <a:pt x="6864" y="2121"/>
                  <a:pt x="6939" y="2027"/>
                  <a:pt x="6920" y="1933"/>
                </a:cubicBezTo>
                <a:cubicBezTo>
                  <a:pt x="6903" y="1833"/>
                  <a:pt x="6826" y="1762"/>
                  <a:pt x="6730" y="1762"/>
                </a:cubicBezTo>
                <a:cubicBezTo>
                  <a:pt x="6719" y="1762"/>
                  <a:pt x="6707" y="1763"/>
                  <a:pt x="6696" y="1765"/>
                </a:cubicBezTo>
                <a:lnTo>
                  <a:pt x="6153" y="1859"/>
                </a:lnTo>
                <a:lnTo>
                  <a:pt x="6153" y="1859"/>
                </a:lnTo>
                <a:lnTo>
                  <a:pt x="6658" y="1335"/>
                </a:lnTo>
                <a:cubicBezTo>
                  <a:pt x="6787" y="1192"/>
                  <a:pt x="6654" y="1016"/>
                  <a:pt x="6508" y="1016"/>
                </a:cubicBezTo>
                <a:cubicBezTo>
                  <a:pt x="6463" y="1016"/>
                  <a:pt x="6417" y="1033"/>
                  <a:pt x="6377" y="1072"/>
                </a:cubicBezTo>
                <a:lnTo>
                  <a:pt x="5891" y="1597"/>
                </a:lnTo>
                <a:lnTo>
                  <a:pt x="5947" y="1054"/>
                </a:lnTo>
                <a:cubicBezTo>
                  <a:pt x="5947" y="941"/>
                  <a:pt x="5872" y="848"/>
                  <a:pt x="5779" y="848"/>
                </a:cubicBezTo>
                <a:cubicBezTo>
                  <a:pt x="5767" y="846"/>
                  <a:pt x="5756" y="845"/>
                  <a:pt x="5744" y="845"/>
                </a:cubicBezTo>
                <a:cubicBezTo>
                  <a:pt x="5648" y="845"/>
                  <a:pt x="5573" y="916"/>
                  <a:pt x="5573" y="1016"/>
                </a:cubicBezTo>
                <a:lnTo>
                  <a:pt x="5460" y="2046"/>
                </a:lnTo>
                <a:lnTo>
                  <a:pt x="5180" y="2326"/>
                </a:lnTo>
                <a:lnTo>
                  <a:pt x="5086" y="2233"/>
                </a:lnTo>
                <a:cubicBezTo>
                  <a:pt x="5044" y="2195"/>
                  <a:pt x="4997" y="2179"/>
                  <a:pt x="4953" y="2179"/>
                </a:cubicBezTo>
                <a:cubicBezTo>
                  <a:pt x="4803" y="2179"/>
                  <a:pt x="4679" y="2365"/>
                  <a:pt x="4824" y="2495"/>
                </a:cubicBezTo>
                <a:lnTo>
                  <a:pt x="4918" y="2607"/>
                </a:lnTo>
                <a:lnTo>
                  <a:pt x="4431" y="3131"/>
                </a:lnTo>
                <a:cubicBezTo>
                  <a:pt x="4337" y="3075"/>
                  <a:pt x="4244" y="3038"/>
                  <a:pt x="4150" y="3019"/>
                </a:cubicBezTo>
                <a:lnTo>
                  <a:pt x="4150" y="2289"/>
                </a:lnTo>
                <a:lnTo>
                  <a:pt x="4263" y="2289"/>
                </a:lnTo>
                <a:cubicBezTo>
                  <a:pt x="4274" y="2291"/>
                  <a:pt x="4285" y="2291"/>
                  <a:pt x="4295" y="2291"/>
                </a:cubicBezTo>
                <a:cubicBezTo>
                  <a:pt x="4532" y="2291"/>
                  <a:pt x="4532" y="1912"/>
                  <a:pt x="4295" y="1912"/>
                </a:cubicBezTo>
                <a:cubicBezTo>
                  <a:pt x="4285" y="1912"/>
                  <a:pt x="4274" y="1913"/>
                  <a:pt x="4263" y="1915"/>
                </a:cubicBezTo>
                <a:lnTo>
                  <a:pt x="4150" y="1915"/>
                </a:lnTo>
                <a:lnTo>
                  <a:pt x="4150" y="1522"/>
                </a:lnTo>
                <a:lnTo>
                  <a:pt x="4787" y="698"/>
                </a:lnTo>
                <a:cubicBezTo>
                  <a:pt x="4894" y="550"/>
                  <a:pt x="4769" y="392"/>
                  <a:pt x="4635" y="392"/>
                </a:cubicBezTo>
                <a:cubicBezTo>
                  <a:pt x="4583" y="392"/>
                  <a:pt x="4529" y="416"/>
                  <a:pt x="4487" y="474"/>
                </a:cubicBezTo>
                <a:lnTo>
                  <a:pt x="4150" y="923"/>
                </a:lnTo>
                <a:lnTo>
                  <a:pt x="4150" y="212"/>
                </a:lnTo>
                <a:cubicBezTo>
                  <a:pt x="4169" y="71"/>
                  <a:pt x="4066" y="1"/>
                  <a:pt x="39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5" name="Google Shape;395;p41"/>
          <p:cNvGrpSpPr/>
          <p:nvPr/>
        </p:nvGrpSpPr>
        <p:grpSpPr>
          <a:xfrm rot="-1635821">
            <a:off x="615439" y="2810929"/>
            <a:ext cx="535545" cy="779020"/>
            <a:chOff x="1867881" y="2856200"/>
            <a:chExt cx="270899" cy="498315"/>
          </a:xfrm>
        </p:grpSpPr>
        <p:sp>
          <p:nvSpPr>
            <p:cNvPr id="396" name="Google Shape;396;p41"/>
            <p:cNvSpPr/>
            <p:nvPr/>
          </p:nvSpPr>
          <p:spPr>
            <a:xfrm>
              <a:off x="1867881" y="2856200"/>
              <a:ext cx="144849" cy="141673"/>
            </a:xfrm>
            <a:custGeom>
              <a:rect b="b" l="l" r="r" t="t"/>
              <a:pathLst>
                <a:path extrusionOk="0" fill="none" h="14185" w="14503">
                  <a:moveTo>
                    <a:pt x="6685" y="2766"/>
                  </a:moveTo>
                  <a:lnTo>
                    <a:pt x="10961" y="1"/>
                  </a:lnTo>
                  <a:lnTo>
                    <a:pt x="10564" y="5054"/>
                  </a:lnTo>
                  <a:lnTo>
                    <a:pt x="14502" y="8256"/>
                  </a:lnTo>
                  <a:lnTo>
                    <a:pt x="9549" y="9450"/>
                  </a:lnTo>
                  <a:lnTo>
                    <a:pt x="7739" y="14185"/>
                  </a:lnTo>
                  <a:lnTo>
                    <a:pt x="5073" y="9848"/>
                  </a:lnTo>
                  <a:lnTo>
                    <a:pt x="1" y="9589"/>
                  </a:lnTo>
                  <a:lnTo>
                    <a:pt x="3303" y="5710"/>
                  </a:lnTo>
                  <a:lnTo>
                    <a:pt x="2010" y="817"/>
                  </a:lnTo>
                  <a:close/>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1"/>
            <p:cNvSpPr/>
            <p:nvPr/>
          </p:nvSpPr>
          <p:spPr>
            <a:xfrm>
              <a:off x="1987579" y="2986556"/>
              <a:ext cx="151201" cy="367959"/>
            </a:xfrm>
            <a:custGeom>
              <a:rect b="b" l="l" r="r" t="t"/>
              <a:pathLst>
                <a:path extrusionOk="0" fill="none" h="36842" w="15139">
                  <a:moveTo>
                    <a:pt x="0" y="0"/>
                  </a:moveTo>
                  <a:cubicBezTo>
                    <a:pt x="0" y="0"/>
                    <a:pt x="8395" y="5391"/>
                    <a:pt x="15138" y="36842"/>
                  </a:cubicBezTo>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1"/>
            <p:cNvSpPr/>
            <p:nvPr/>
          </p:nvSpPr>
          <p:spPr>
            <a:xfrm>
              <a:off x="1877020" y="3068400"/>
              <a:ext cx="80679" cy="83256"/>
            </a:xfrm>
            <a:custGeom>
              <a:rect b="b" l="l" r="r" t="t"/>
              <a:pathLst>
                <a:path extrusionOk="0" fill="none" h="8336" w="8078">
                  <a:moveTo>
                    <a:pt x="3124" y="1990"/>
                  </a:moveTo>
                  <a:lnTo>
                    <a:pt x="5272" y="0"/>
                  </a:lnTo>
                  <a:lnTo>
                    <a:pt x="5531" y="2905"/>
                  </a:lnTo>
                  <a:lnTo>
                    <a:pt x="8077" y="4337"/>
                  </a:lnTo>
                  <a:lnTo>
                    <a:pt x="5392" y="5491"/>
                  </a:lnTo>
                  <a:lnTo>
                    <a:pt x="4815" y="8335"/>
                  </a:lnTo>
                  <a:lnTo>
                    <a:pt x="2905" y="6147"/>
                  </a:lnTo>
                  <a:lnTo>
                    <a:pt x="1" y="6485"/>
                  </a:lnTo>
                  <a:lnTo>
                    <a:pt x="1513" y="3979"/>
                  </a:lnTo>
                  <a:lnTo>
                    <a:pt x="299" y="1333"/>
                  </a:lnTo>
                  <a:close/>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1"/>
            <p:cNvSpPr/>
            <p:nvPr/>
          </p:nvSpPr>
          <p:spPr>
            <a:xfrm>
              <a:off x="1951303" y="3145023"/>
              <a:ext cx="120809" cy="193318"/>
            </a:xfrm>
            <a:custGeom>
              <a:rect b="b" l="l" r="r" t="t"/>
              <a:pathLst>
                <a:path extrusionOk="0" fill="none" h="19356" w="12096">
                  <a:moveTo>
                    <a:pt x="0" y="0"/>
                  </a:moveTo>
                  <a:cubicBezTo>
                    <a:pt x="0" y="0"/>
                    <a:pt x="5252" y="2248"/>
                    <a:pt x="12095" y="19356"/>
                  </a:cubicBezTo>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 name="Google Shape;400;p41"/>
          <p:cNvGrpSpPr/>
          <p:nvPr/>
        </p:nvGrpSpPr>
        <p:grpSpPr>
          <a:xfrm>
            <a:off x="143593" y="4437975"/>
            <a:ext cx="747494" cy="426202"/>
            <a:chOff x="2682800" y="2425825"/>
            <a:chExt cx="2278250" cy="1299000"/>
          </a:xfrm>
        </p:grpSpPr>
        <p:sp>
          <p:nvSpPr>
            <p:cNvPr id="401" name="Google Shape;401;p41"/>
            <p:cNvSpPr/>
            <p:nvPr/>
          </p:nvSpPr>
          <p:spPr>
            <a:xfrm>
              <a:off x="3375575" y="2797800"/>
              <a:ext cx="1216950" cy="405350"/>
            </a:xfrm>
            <a:custGeom>
              <a:rect b="b" l="l" r="r" t="t"/>
              <a:pathLst>
                <a:path extrusionOk="0" fill="none" h="16214" w="48678">
                  <a:moveTo>
                    <a:pt x="0" y="8933"/>
                  </a:moveTo>
                  <a:cubicBezTo>
                    <a:pt x="13627" y="5054"/>
                    <a:pt x="26477" y="16213"/>
                    <a:pt x="26477" y="16213"/>
                  </a:cubicBezTo>
                  <a:lnTo>
                    <a:pt x="26517" y="16213"/>
                  </a:lnTo>
                  <a:cubicBezTo>
                    <a:pt x="26517" y="16213"/>
                    <a:pt x="34574" y="1214"/>
                    <a:pt x="48678" y="1"/>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1"/>
            <p:cNvSpPr/>
            <p:nvPr/>
          </p:nvSpPr>
          <p:spPr>
            <a:xfrm>
              <a:off x="2682800" y="2425825"/>
              <a:ext cx="871325" cy="534625"/>
            </a:xfrm>
            <a:custGeom>
              <a:rect b="b" l="l" r="r" t="t"/>
              <a:pathLst>
                <a:path extrusionOk="0" fill="none" h="21385" w="34853">
                  <a:moveTo>
                    <a:pt x="34853" y="15994"/>
                  </a:moveTo>
                  <a:cubicBezTo>
                    <a:pt x="34574" y="14820"/>
                    <a:pt x="34176" y="13666"/>
                    <a:pt x="33679" y="12572"/>
                  </a:cubicBezTo>
                  <a:lnTo>
                    <a:pt x="33918" y="16750"/>
                  </a:lnTo>
                  <a:cubicBezTo>
                    <a:pt x="33918" y="16750"/>
                    <a:pt x="30675" y="10165"/>
                    <a:pt x="28268" y="7838"/>
                  </a:cubicBezTo>
                  <a:cubicBezTo>
                    <a:pt x="28268" y="7838"/>
                    <a:pt x="30735" y="13169"/>
                    <a:pt x="30417" y="16332"/>
                  </a:cubicBezTo>
                  <a:cubicBezTo>
                    <a:pt x="30417" y="16332"/>
                    <a:pt x="28805" y="10663"/>
                    <a:pt x="26617" y="7480"/>
                  </a:cubicBezTo>
                  <a:cubicBezTo>
                    <a:pt x="26617" y="7480"/>
                    <a:pt x="28169" y="10603"/>
                    <a:pt x="28427" y="13070"/>
                  </a:cubicBezTo>
                  <a:cubicBezTo>
                    <a:pt x="28427" y="13070"/>
                    <a:pt x="26160" y="8057"/>
                    <a:pt x="22440" y="4377"/>
                  </a:cubicBezTo>
                  <a:cubicBezTo>
                    <a:pt x="22440" y="4377"/>
                    <a:pt x="25463" y="9091"/>
                    <a:pt x="25821" y="10205"/>
                  </a:cubicBezTo>
                  <a:cubicBezTo>
                    <a:pt x="25821" y="10205"/>
                    <a:pt x="21903" y="4735"/>
                    <a:pt x="18779" y="3163"/>
                  </a:cubicBezTo>
                  <a:cubicBezTo>
                    <a:pt x="18779" y="3163"/>
                    <a:pt x="22062" y="6147"/>
                    <a:pt x="22539" y="7360"/>
                  </a:cubicBezTo>
                  <a:cubicBezTo>
                    <a:pt x="22539" y="7360"/>
                    <a:pt x="15716" y="1711"/>
                    <a:pt x="12613" y="756"/>
                  </a:cubicBezTo>
                  <a:cubicBezTo>
                    <a:pt x="12613" y="756"/>
                    <a:pt x="16890" y="4297"/>
                    <a:pt x="17924" y="6067"/>
                  </a:cubicBezTo>
                  <a:cubicBezTo>
                    <a:pt x="17924" y="6067"/>
                    <a:pt x="12115" y="1035"/>
                    <a:pt x="7421" y="0"/>
                  </a:cubicBezTo>
                  <a:lnTo>
                    <a:pt x="10564" y="1631"/>
                  </a:lnTo>
                  <a:cubicBezTo>
                    <a:pt x="10564" y="1631"/>
                    <a:pt x="4178" y="875"/>
                    <a:pt x="1" y="3521"/>
                  </a:cubicBezTo>
                  <a:cubicBezTo>
                    <a:pt x="1" y="3521"/>
                    <a:pt x="3164" y="3839"/>
                    <a:pt x="4198" y="4297"/>
                  </a:cubicBezTo>
                  <a:lnTo>
                    <a:pt x="1314" y="4874"/>
                  </a:lnTo>
                  <a:cubicBezTo>
                    <a:pt x="1314" y="4874"/>
                    <a:pt x="6008" y="5132"/>
                    <a:pt x="7759" y="6008"/>
                  </a:cubicBezTo>
                  <a:cubicBezTo>
                    <a:pt x="7759" y="6008"/>
                    <a:pt x="5014" y="6545"/>
                    <a:pt x="3761" y="6724"/>
                  </a:cubicBezTo>
                  <a:cubicBezTo>
                    <a:pt x="3761" y="6724"/>
                    <a:pt x="9231" y="7380"/>
                    <a:pt x="11996" y="8077"/>
                  </a:cubicBezTo>
                  <a:lnTo>
                    <a:pt x="8674" y="8534"/>
                  </a:lnTo>
                  <a:cubicBezTo>
                    <a:pt x="8674" y="8534"/>
                    <a:pt x="15358" y="10106"/>
                    <a:pt x="17586" y="11021"/>
                  </a:cubicBezTo>
                  <a:cubicBezTo>
                    <a:pt x="17586" y="11021"/>
                    <a:pt x="14861" y="11001"/>
                    <a:pt x="12633" y="12095"/>
                  </a:cubicBezTo>
                  <a:cubicBezTo>
                    <a:pt x="12633" y="12095"/>
                    <a:pt x="17665" y="12612"/>
                    <a:pt x="20212" y="13945"/>
                  </a:cubicBezTo>
                  <a:cubicBezTo>
                    <a:pt x="18958" y="14024"/>
                    <a:pt x="17705" y="14243"/>
                    <a:pt x="16512" y="14621"/>
                  </a:cubicBezTo>
                  <a:cubicBezTo>
                    <a:pt x="16512" y="14621"/>
                    <a:pt x="20590" y="15516"/>
                    <a:pt x="22161" y="15954"/>
                  </a:cubicBezTo>
                  <a:cubicBezTo>
                    <a:pt x="22161" y="15954"/>
                    <a:pt x="19138" y="15556"/>
                    <a:pt x="17546" y="16093"/>
                  </a:cubicBezTo>
                  <a:cubicBezTo>
                    <a:pt x="17546" y="16093"/>
                    <a:pt x="20948" y="16392"/>
                    <a:pt x="23076" y="17665"/>
                  </a:cubicBezTo>
                  <a:lnTo>
                    <a:pt x="19655" y="17446"/>
                  </a:lnTo>
                  <a:cubicBezTo>
                    <a:pt x="19655" y="17446"/>
                    <a:pt x="22778" y="18938"/>
                    <a:pt x="24807" y="21385"/>
                  </a:cubicBezTo>
                </a:path>
              </a:pathLst>
            </a:custGeom>
            <a:noFill/>
            <a:ln cap="rnd" cmpd="sng" w="124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1"/>
            <p:cNvSpPr/>
            <p:nvPr/>
          </p:nvSpPr>
          <p:spPr>
            <a:xfrm>
              <a:off x="3034900" y="2592425"/>
              <a:ext cx="373025" cy="338700"/>
            </a:xfrm>
            <a:custGeom>
              <a:rect b="b" l="l" r="r" t="t"/>
              <a:pathLst>
                <a:path extrusionOk="0" fill="none" h="13548" w="14921">
                  <a:moveTo>
                    <a:pt x="1" y="0"/>
                  </a:moveTo>
                  <a:cubicBezTo>
                    <a:pt x="1" y="0"/>
                    <a:pt x="8037" y="1870"/>
                    <a:pt x="14920" y="13547"/>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1"/>
            <p:cNvSpPr/>
            <p:nvPr/>
          </p:nvSpPr>
          <p:spPr>
            <a:xfrm>
              <a:off x="3389000" y="2621750"/>
              <a:ext cx="111925" cy="288475"/>
            </a:xfrm>
            <a:custGeom>
              <a:rect b="b" l="l" r="r" t="t"/>
              <a:pathLst>
                <a:path extrusionOk="0" fill="none" h="11539" w="4477">
                  <a:moveTo>
                    <a:pt x="0" y="1"/>
                  </a:moveTo>
                  <a:cubicBezTo>
                    <a:pt x="0" y="1"/>
                    <a:pt x="3382" y="5372"/>
                    <a:pt x="4476" y="11539"/>
                  </a:cubicBezTo>
                </a:path>
              </a:pathLst>
            </a:custGeom>
            <a:noFill/>
            <a:ln cap="rnd" cmpd="sng" w="124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1"/>
            <p:cNvSpPr/>
            <p:nvPr/>
          </p:nvSpPr>
          <p:spPr>
            <a:xfrm>
              <a:off x="3095575" y="2770450"/>
              <a:ext cx="276050" cy="103475"/>
            </a:xfrm>
            <a:custGeom>
              <a:rect b="b" l="l" r="r" t="t"/>
              <a:pathLst>
                <a:path extrusionOk="0" fill="none" h="4139" w="11042">
                  <a:moveTo>
                    <a:pt x="1" y="856"/>
                  </a:moveTo>
                  <a:cubicBezTo>
                    <a:pt x="1" y="856"/>
                    <a:pt x="6884" y="1"/>
                    <a:pt x="11041" y="4138"/>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1"/>
            <p:cNvSpPr/>
            <p:nvPr/>
          </p:nvSpPr>
          <p:spPr>
            <a:xfrm>
              <a:off x="2998100" y="2444725"/>
              <a:ext cx="248200" cy="279500"/>
            </a:xfrm>
            <a:custGeom>
              <a:rect b="b" l="l" r="r" t="t"/>
              <a:pathLst>
                <a:path extrusionOk="0" fill="none" h="11180" w="9928">
                  <a:moveTo>
                    <a:pt x="1" y="0"/>
                  </a:moveTo>
                  <a:cubicBezTo>
                    <a:pt x="1" y="0"/>
                    <a:pt x="6426" y="3441"/>
                    <a:pt x="9927" y="11180"/>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1"/>
            <p:cNvSpPr/>
            <p:nvPr/>
          </p:nvSpPr>
          <p:spPr>
            <a:xfrm>
              <a:off x="2899150" y="2639175"/>
              <a:ext cx="299900" cy="43775"/>
            </a:xfrm>
            <a:custGeom>
              <a:rect b="b" l="l" r="r" t="t"/>
              <a:pathLst>
                <a:path extrusionOk="0" fill="none" h="1751" w="11996">
                  <a:moveTo>
                    <a:pt x="0" y="0"/>
                  </a:moveTo>
                  <a:cubicBezTo>
                    <a:pt x="0" y="0"/>
                    <a:pt x="6565" y="0"/>
                    <a:pt x="11995" y="1751"/>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1"/>
            <p:cNvSpPr/>
            <p:nvPr/>
          </p:nvSpPr>
          <p:spPr>
            <a:xfrm>
              <a:off x="3568525" y="2436750"/>
              <a:ext cx="724125" cy="479950"/>
            </a:xfrm>
            <a:custGeom>
              <a:rect b="b" l="l" r="r" t="t"/>
              <a:pathLst>
                <a:path extrusionOk="0" fill="none" h="19198" w="28965">
                  <a:moveTo>
                    <a:pt x="1" y="18680"/>
                  </a:moveTo>
                  <a:cubicBezTo>
                    <a:pt x="80" y="16929"/>
                    <a:pt x="339" y="14741"/>
                    <a:pt x="955" y="12991"/>
                  </a:cubicBezTo>
                  <a:lnTo>
                    <a:pt x="1095" y="16591"/>
                  </a:lnTo>
                  <a:cubicBezTo>
                    <a:pt x="1095" y="16591"/>
                    <a:pt x="3323" y="10683"/>
                    <a:pt x="5173" y="8495"/>
                  </a:cubicBezTo>
                  <a:cubicBezTo>
                    <a:pt x="5173" y="8495"/>
                    <a:pt x="3522" y="13269"/>
                    <a:pt x="4079" y="15955"/>
                  </a:cubicBezTo>
                  <a:cubicBezTo>
                    <a:pt x="4079" y="15955"/>
                    <a:pt x="4954" y="10962"/>
                    <a:pt x="6565" y="8057"/>
                  </a:cubicBezTo>
                  <a:cubicBezTo>
                    <a:pt x="6565" y="8057"/>
                    <a:pt x="5511" y="10862"/>
                    <a:pt x="5491" y="12991"/>
                  </a:cubicBezTo>
                  <a:cubicBezTo>
                    <a:pt x="5491" y="12991"/>
                    <a:pt x="7003" y="8495"/>
                    <a:pt x="9867" y="5034"/>
                  </a:cubicBezTo>
                  <a:cubicBezTo>
                    <a:pt x="9867" y="5034"/>
                    <a:pt x="7679" y="9330"/>
                    <a:pt x="7480" y="10305"/>
                  </a:cubicBezTo>
                  <a:cubicBezTo>
                    <a:pt x="7480" y="10305"/>
                    <a:pt x="10365" y="5312"/>
                    <a:pt x="12891" y="3681"/>
                  </a:cubicBezTo>
                  <a:cubicBezTo>
                    <a:pt x="12891" y="3681"/>
                    <a:pt x="10345" y="6526"/>
                    <a:pt x="10046" y="7600"/>
                  </a:cubicBezTo>
                  <a:cubicBezTo>
                    <a:pt x="10046" y="7600"/>
                    <a:pt x="15378" y="2189"/>
                    <a:pt x="17944" y="1095"/>
                  </a:cubicBezTo>
                  <a:cubicBezTo>
                    <a:pt x="17944" y="1095"/>
                    <a:pt x="14622" y="4497"/>
                    <a:pt x="13866" y="6088"/>
                  </a:cubicBezTo>
                  <a:cubicBezTo>
                    <a:pt x="13866" y="6088"/>
                    <a:pt x="18421" y="1294"/>
                    <a:pt x="22320" y="1"/>
                  </a:cubicBezTo>
                  <a:lnTo>
                    <a:pt x="19774" y="1672"/>
                  </a:lnTo>
                  <a:cubicBezTo>
                    <a:pt x="19774" y="1672"/>
                    <a:pt x="25165" y="478"/>
                    <a:pt x="28964" y="2388"/>
                  </a:cubicBezTo>
                  <a:cubicBezTo>
                    <a:pt x="28964" y="2388"/>
                    <a:pt x="26279" y="2925"/>
                    <a:pt x="25443" y="3402"/>
                  </a:cubicBezTo>
                  <a:lnTo>
                    <a:pt x="27950" y="3641"/>
                  </a:lnTo>
                  <a:cubicBezTo>
                    <a:pt x="27950" y="3641"/>
                    <a:pt x="23971" y="4278"/>
                    <a:pt x="22559" y="5173"/>
                  </a:cubicBezTo>
                  <a:cubicBezTo>
                    <a:pt x="22559" y="5173"/>
                    <a:pt x="24946" y="5392"/>
                    <a:pt x="26040" y="5431"/>
                  </a:cubicBezTo>
                  <a:cubicBezTo>
                    <a:pt x="26040" y="5431"/>
                    <a:pt x="21405" y="6466"/>
                    <a:pt x="19098" y="7301"/>
                  </a:cubicBezTo>
                  <a:lnTo>
                    <a:pt x="21982" y="7401"/>
                  </a:lnTo>
                  <a:cubicBezTo>
                    <a:pt x="21982" y="7401"/>
                    <a:pt x="16412" y="9330"/>
                    <a:pt x="14582" y="10305"/>
                  </a:cubicBezTo>
                  <a:cubicBezTo>
                    <a:pt x="14582" y="10305"/>
                    <a:pt x="16909" y="10047"/>
                    <a:pt x="18899" y="10803"/>
                  </a:cubicBezTo>
                  <a:cubicBezTo>
                    <a:pt x="18899" y="10803"/>
                    <a:pt x="14642" y="11678"/>
                    <a:pt x="12573" y="13030"/>
                  </a:cubicBezTo>
                  <a:cubicBezTo>
                    <a:pt x="13667" y="12991"/>
                    <a:pt x="14741" y="13070"/>
                    <a:pt x="15815" y="13289"/>
                  </a:cubicBezTo>
                  <a:cubicBezTo>
                    <a:pt x="15815" y="13289"/>
                    <a:pt x="12394" y="14403"/>
                    <a:pt x="11081" y="14900"/>
                  </a:cubicBezTo>
                  <a:cubicBezTo>
                    <a:pt x="11081" y="14900"/>
                    <a:pt x="13647" y="14304"/>
                    <a:pt x="15039" y="14622"/>
                  </a:cubicBezTo>
                  <a:cubicBezTo>
                    <a:pt x="15039" y="14622"/>
                    <a:pt x="12175" y="15179"/>
                    <a:pt x="10464" y="16432"/>
                  </a:cubicBezTo>
                  <a:lnTo>
                    <a:pt x="13368" y="15955"/>
                  </a:lnTo>
                  <a:cubicBezTo>
                    <a:pt x="11996" y="16850"/>
                    <a:pt x="10763" y="17944"/>
                    <a:pt x="9728" y="19197"/>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1"/>
            <p:cNvSpPr/>
            <p:nvPr/>
          </p:nvSpPr>
          <p:spPr>
            <a:xfrm>
              <a:off x="3717725" y="2592925"/>
              <a:ext cx="281000" cy="301875"/>
            </a:xfrm>
            <a:custGeom>
              <a:rect b="b" l="l" r="r" t="t"/>
              <a:pathLst>
                <a:path extrusionOk="0" h="12075" w="11240">
                  <a:moveTo>
                    <a:pt x="11220" y="0"/>
                  </a:moveTo>
                  <a:cubicBezTo>
                    <a:pt x="10563" y="259"/>
                    <a:pt x="9927" y="557"/>
                    <a:pt x="9330" y="935"/>
                  </a:cubicBezTo>
                  <a:cubicBezTo>
                    <a:pt x="9191" y="1015"/>
                    <a:pt x="9032" y="1114"/>
                    <a:pt x="8892" y="1214"/>
                  </a:cubicBezTo>
                  <a:lnTo>
                    <a:pt x="8455" y="1492"/>
                  </a:lnTo>
                  <a:cubicBezTo>
                    <a:pt x="8156" y="1691"/>
                    <a:pt x="7878" y="1910"/>
                    <a:pt x="7599" y="2109"/>
                  </a:cubicBezTo>
                  <a:cubicBezTo>
                    <a:pt x="6485" y="2964"/>
                    <a:pt x="5451" y="3939"/>
                    <a:pt x="4516" y="4973"/>
                  </a:cubicBezTo>
                  <a:lnTo>
                    <a:pt x="3820" y="5769"/>
                  </a:lnTo>
                  <a:cubicBezTo>
                    <a:pt x="3581" y="6028"/>
                    <a:pt x="3362" y="6306"/>
                    <a:pt x="3143" y="6585"/>
                  </a:cubicBezTo>
                  <a:cubicBezTo>
                    <a:pt x="2945" y="6883"/>
                    <a:pt x="2706" y="7142"/>
                    <a:pt x="2527" y="7440"/>
                  </a:cubicBezTo>
                  <a:lnTo>
                    <a:pt x="1930" y="8315"/>
                  </a:lnTo>
                  <a:cubicBezTo>
                    <a:pt x="1751" y="8614"/>
                    <a:pt x="1572" y="8912"/>
                    <a:pt x="1413" y="9230"/>
                  </a:cubicBezTo>
                  <a:cubicBezTo>
                    <a:pt x="1234" y="9529"/>
                    <a:pt x="1055" y="9827"/>
                    <a:pt x="896" y="10145"/>
                  </a:cubicBezTo>
                  <a:cubicBezTo>
                    <a:pt x="577" y="10782"/>
                    <a:pt x="299" y="11418"/>
                    <a:pt x="0" y="12055"/>
                  </a:cubicBezTo>
                  <a:cubicBezTo>
                    <a:pt x="0" y="12055"/>
                    <a:pt x="0" y="12075"/>
                    <a:pt x="0" y="12075"/>
                  </a:cubicBezTo>
                  <a:lnTo>
                    <a:pt x="40" y="12075"/>
                  </a:lnTo>
                  <a:cubicBezTo>
                    <a:pt x="219" y="11777"/>
                    <a:pt x="398" y="11478"/>
                    <a:pt x="577" y="11180"/>
                  </a:cubicBezTo>
                  <a:cubicBezTo>
                    <a:pt x="756" y="10881"/>
                    <a:pt x="915" y="10583"/>
                    <a:pt x="1114" y="10285"/>
                  </a:cubicBezTo>
                  <a:cubicBezTo>
                    <a:pt x="1492" y="9708"/>
                    <a:pt x="1850" y="9091"/>
                    <a:pt x="2248" y="8534"/>
                  </a:cubicBezTo>
                  <a:cubicBezTo>
                    <a:pt x="2626" y="7957"/>
                    <a:pt x="3004" y="7360"/>
                    <a:pt x="3442" y="6823"/>
                  </a:cubicBezTo>
                  <a:cubicBezTo>
                    <a:pt x="3641" y="6545"/>
                    <a:pt x="3840" y="6246"/>
                    <a:pt x="4059" y="5988"/>
                  </a:cubicBezTo>
                  <a:lnTo>
                    <a:pt x="4715" y="5172"/>
                  </a:lnTo>
                  <a:cubicBezTo>
                    <a:pt x="5630" y="4118"/>
                    <a:pt x="6625" y="3143"/>
                    <a:pt x="7699" y="2268"/>
                  </a:cubicBezTo>
                  <a:cubicBezTo>
                    <a:pt x="7977" y="2049"/>
                    <a:pt x="8236" y="1830"/>
                    <a:pt x="8534" y="1631"/>
                  </a:cubicBezTo>
                  <a:lnTo>
                    <a:pt x="8952" y="1313"/>
                  </a:lnTo>
                  <a:cubicBezTo>
                    <a:pt x="9091" y="1214"/>
                    <a:pt x="9251" y="1134"/>
                    <a:pt x="9390" y="1034"/>
                  </a:cubicBezTo>
                  <a:cubicBezTo>
                    <a:pt x="9967" y="657"/>
                    <a:pt x="10583" y="318"/>
                    <a:pt x="11240" y="60"/>
                  </a:cubicBezTo>
                  <a:lnTo>
                    <a:pt x="11240" y="40"/>
                  </a:lnTo>
                  <a:cubicBezTo>
                    <a:pt x="11240" y="40"/>
                    <a:pt x="11240" y="20"/>
                    <a:pt x="11240" y="20"/>
                  </a:cubicBezTo>
                  <a:cubicBezTo>
                    <a:pt x="11240" y="20"/>
                    <a:pt x="11240" y="0"/>
                    <a:pt x="11220" y="0"/>
                  </a:cubicBezTo>
                  <a:close/>
                </a:path>
              </a:pathLst>
            </a:custGeom>
            <a:noFill/>
            <a:ln cap="flat" cmpd="sng" w="95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1"/>
            <p:cNvSpPr/>
            <p:nvPr/>
          </p:nvSpPr>
          <p:spPr>
            <a:xfrm>
              <a:off x="3629700" y="2649100"/>
              <a:ext cx="68150" cy="232275"/>
            </a:xfrm>
            <a:custGeom>
              <a:rect b="b" l="l" r="r" t="t"/>
              <a:pathLst>
                <a:path extrusionOk="0" fill="none" h="9291" w="2726">
                  <a:moveTo>
                    <a:pt x="2726" y="1"/>
                  </a:moveTo>
                  <a:cubicBezTo>
                    <a:pt x="2726" y="1"/>
                    <a:pt x="577" y="4318"/>
                    <a:pt x="0" y="9291"/>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1"/>
            <p:cNvSpPr/>
            <p:nvPr/>
          </p:nvSpPr>
          <p:spPr>
            <a:xfrm>
              <a:off x="3734625" y="2765475"/>
              <a:ext cx="229300" cy="97500"/>
            </a:xfrm>
            <a:custGeom>
              <a:rect b="b" l="l" r="r" t="t"/>
              <a:pathLst>
                <a:path extrusionOk="0" fill="none" h="3900" w="9172">
                  <a:moveTo>
                    <a:pt x="9171" y="140"/>
                  </a:moveTo>
                  <a:cubicBezTo>
                    <a:pt x="9171" y="140"/>
                    <a:pt x="3203" y="1"/>
                    <a:pt x="1" y="3900"/>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1"/>
            <p:cNvSpPr/>
            <p:nvPr/>
          </p:nvSpPr>
          <p:spPr>
            <a:xfrm>
              <a:off x="3829125" y="2463600"/>
              <a:ext cx="188000" cy="260625"/>
            </a:xfrm>
            <a:custGeom>
              <a:rect b="b" l="l" r="r" t="t"/>
              <a:pathLst>
                <a:path extrusionOk="0" fill="none" h="10425" w="7520">
                  <a:moveTo>
                    <a:pt x="7520" y="1"/>
                  </a:moveTo>
                  <a:cubicBezTo>
                    <a:pt x="7520" y="1"/>
                    <a:pt x="2328" y="3482"/>
                    <a:pt x="0" y="10425"/>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1"/>
            <p:cNvSpPr/>
            <p:nvPr/>
          </p:nvSpPr>
          <p:spPr>
            <a:xfrm>
              <a:off x="3865925" y="2621750"/>
              <a:ext cx="252150" cy="63200"/>
            </a:xfrm>
            <a:custGeom>
              <a:rect b="b" l="l" r="r" t="t"/>
              <a:pathLst>
                <a:path extrusionOk="0" fill="none" h="2528" w="10086">
                  <a:moveTo>
                    <a:pt x="10086" y="1"/>
                  </a:moveTo>
                  <a:cubicBezTo>
                    <a:pt x="10086" y="1"/>
                    <a:pt x="4496" y="578"/>
                    <a:pt x="0" y="2527"/>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1"/>
            <p:cNvSpPr/>
            <p:nvPr/>
          </p:nvSpPr>
          <p:spPr>
            <a:xfrm>
              <a:off x="2992625" y="2654075"/>
              <a:ext cx="1968425" cy="1070750"/>
            </a:xfrm>
            <a:custGeom>
              <a:rect b="b" l="l" r="r" t="t"/>
              <a:pathLst>
                <a:path extrusionOk="0" fill="none" h="42830" w="78737">
                  <a:moveTo>
                    <a:pt x="77562" y="777"/>
                  </a:moveTo>
                  <a:cubicBezTo>
                    <a:pt x="76389" y="1"/>
                    <a:pt x="75712" y="1533"/>
                    <a:pt x="72351" y="3283"/>
                  </a:cubicBezTo>
                  <a:cubicBezTo>
                    <a:pt x="68989" y="5034"/>
                    <a:pt x="63180" y="3860"/>
                    <a:pt x="60136" y="4099"/>
                  </a:cubicBezTo>
                  <a:cubicBezTo>
                    <a:pt x="48698" y="5074"/>
                    <a:pt x="40582" y="15338"/>
                    <a:pt x="40582" y="15338"/>
                  </a:cubicBezTo>
                  <a:cubicBezTo>
                    <a:pt x="40582" y="15338"/>
                    <a:pt x="29343" y="8634"/>
                    <a:pt x="18302" y="11797"/>
                  </a:cubicBezTo>
                  <a:cubicBezTo>
                    <a:pt x="15358" y="12633"/>
                    <a:pt x="10345" y="15796"/>
                    <a:pt x="6585" y="15358"/>
                  </a:cubicBezTo>
                  <a:cubicBezTo>
                    <a:pt x="2826" y="14920"/>
                    <a:pt x="1652" y="13727"/>
                    <a:pt x="836" y="14861"/>
                  </a:cubicBezTo>
                  <a:cubicBezTo>
                    <a:pt x="1" y="15995"/>
                    <a:pt x="10425" y="32108"/>
                    <a:pt x="14781" y="36285"/>
                  </a:cubicBezTo>
                  <a:cubicBezTo>
                    <a:pt x="18342" y="39727"/>
                    <a:pt x="24091" y="42830"/>
                    <a:pt x="30079" y="40502"/>
                  </a:cubicBezTo>
                  <a:cubicBezTo>
                    <a:pt x="36086" y="38175"/>
                    <a:pt x="38394" y="30675"/>
                    <a:pt x="43228" y="29780"/>
                  </a:cubicBezTo>
                  <a:cubicBezTo>
                    <a:pt x="48062" y="28885"/>
                    <a:pt x="52896" y="35092"/>
                    <a:pt x="59321" y="35131"/>
                  </a:cubicBezTo>
                  <a:cubicBezTo>
                    <a:pt x="65746" y="35171"/>
                    <a:pt x="70003" y="30238"/>
                    <a:pt x="72132" y="25762"/>
                  </a:cubicBezTo>
                  <a:cubicBezTo>
                    <a:pt x="74718" y="20311"/>
                    <a:pt x="78736" y="1553"/>
                    <a:pt x="77562" y="777"/>
                  </a:cubicBezTo>
                  <a:close/>
                  <a:moveTo>
                    <a:pt x="24051" y="31312"/>
                  </a:moveTo>
                  <a:cubicBezTo>
                    <a:pt x="17865" y="31511"/>
                    <a:pt x="14861" y="24986"/>
                    <a:pt x="14861" y="24986"/>
                  </a:cubicBezTo>
                  <a:cubicBezTo>
                    <a:pt x="23494" y="16492"/>
                    <a:pt x="33341" y="23852"/>
                    <a:pt x="33341" y="23852"/>
                  </a:cubicBezTo>
                  <a:cubicBezTo>
                    <a:pt x="33341" y="23852"/>
                    <a:pt x="30258" y="31113"/>
                    <a:pt x="24051" y="31312"/>
                  </a:cubicBezTo>
                  <a:close/>
                  <a:moveTo>
                    <a:pt x="61688" y="24409"/>
                  </a:moveTo>
                  <a:cubicBezTo>
                    <a:pt x="55840" y="26418"/>
                    <a:pt x="50349" y="20729"/>
                    <a:pt x="50349" y="20729"/>
                  </a:cubicBezTo>
                  <a:cubicBezTo>
                    <a:pt x="50349" y="20729"/>
                    <a:pt x="56934" y="10365"/>
                    <a:pt x="68034" y="15219"/>
                  </a:cubicBezTo>
                  <a:cubicBezTo>
                    <a:pt x="68034" y="15219"/>
                    <a:pt x="67556" y="22380"/>
                    <a:pt x="61688" y="24409"/>
                  </a:cubicBezTo>
                  <a:close/>
                </a:path>
              </a:pathLst>
            </a:custGeom>
            <a:noFill/>
            <a:ln cap="rnd" cmpd="sng" w="124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41"/>
          <p:cNvSpPr/>
          <p:nvPr/>
        </p:nvSpPr>
        <p:spPr>
          <a:xfrm>
            <a:off x="6693199" y="645159"/>
            <a:ext cx="324128" cy="319140"/>
          </a:xfrm>
          <a:custGeom>
            <a:rect b="b" l="l" r="r" t="t"/>
            <a:pathLst>
              <a:path extrusionOk="0" h="7773" w="7894">
                <a:moveTo>
                  <a:pt x="3962" y="3365"/>
                </a:moveTo>
                <a:cubicBezTo>
                  <a:pt x="4210" y="3365"/>
                  <a:pt x="4450" y="3557"/>
                  <a:pt x="4450" y="3861"/>
                </a:cubicBezTo>
                <a:cubicBezTo>
                  <a:pt x="4450" y="4123"/>
                  <a:pt x="4225" y="4329"/>
                  <a:pt x="3963" y="4329"/>
                </a:cubicBezTo>
                <a:cubicBezTo>
                  <a:pt x="3533" y="4329"/>
                  <a:pt x="3308" y="3805"/>
                  <a:pt x="3626" y="3506"/>
                </a:cubicBezTo>
                <a:cubicBezTo>
                  <a:pt x="3723" y="3409"/>
                  <a:pt x="3843" y="3365"/>
                  <a:pt x="3962" y="3365"/>
                </a:cubicBezTo>
                <a:close/>
                <a:moveTo>
                  <a:pt x="5582" y="6968"/>
                </a:moveTo>
                <a:cubicBezTo>
                  <a:pt x="5579" y="6968"/>
                  <a:pt x="5576" y="6968"/>
                  <a:pt x="5573" y="6968"/>
                </a:cubicBezTo>
                <a:lnTo>
                  <a:pt x="5591" y="6968"/>
                </a:lnTo>
                <a:cubicBezTo>
                  <a:pt x="5588" y="6968"/>
                  <a:pt x="5585" y="6968"/>
                  <a:pt x="5582" y="6968"/>
                </a:cubicBezTo>
                <a:close/>
                <a:moveTo>
                  <a:pt x="3963" y="1"/>
                </a:moveTo>
                <a:cubicBezTo>
                  <a:pt x="3860" y="1"/>
                  <a:pt x="3757" y="71"/>
                  <a:pt x="3776" y="212"/>
                </a:cubicBezTo>
                <a:lnTo>
                  <a:pt x="3776" y="923"/>
                </a:lnTo>
                <a:lnTo>
                  <a:pt x="3439" y="492"/>
                </a:lnTo>
                <a:cubicBezTo>
                  <a:pt x="3397" y="435"/>
                  <a:pt x="3343" y="411"/>
                  <a:pt x="3291" y="411"/>
                </a:cubicBezTo>
                <a:cubicBezTo>
                  <a:pt x="3157" y="411"/>
                  <a:pt x="3032" y="569"/>
                  <a:pt x="3140" y="717"/>
                </a:cubicBezTo>
                <a:lnTo>
                  <a:pt x="3776" y="1540"/>
                </a:lnTo>
                <a:lnTo>
                  <a:pt x="3776" y="1933"/>
                </a:lnTo>
                <a:lnTo>
                  <a:pt x="3626" y="1933"/>
                </a:lnTo>
                <a:cubicBezTo>
                  <a:pt x="3615" y="1932"/>
                  <a:pt x="3604" y="1931"/>
                  <a:pt x="3594" y="1931"/>
                </a:cubicBezTo>
                <a:cubicBezTo>
                  <a:pt x="3356" y="1931"/>
                  <a:pt x="3356" y="2310"/>
                  <a:pt x="3594" y="2310"/>
                </a:cubicBezTo>
                <a:cubicBezTo>
                  <a:pt x="3604" y="2310"/>
                  <a:pt x="3615" y="2309"/>
                  <a:pt x="3626" y="2308"/>
                </a:cubicBezTo>
                <a:lnTo>
                  <a:pt x="3776" y="2308"/>
                </a:lnTo>
                <a:lnTo>
                  <a:pt x="3776" y="3038"/>
                </a:lnTo>
                <a:cubicBezTo>
                  <a:pt x="3701" y="3056"/>
                  <a:pt x="3607" y="3075"/>
                  <a:pt x="3551" y="3131"/>
                </a:cubicBezTo>
                <a:lnTo>
                  <a:pt x="3083" y="2570"/>
                </a:lnTo>
                <a:lnTo>
                  <a:pt x="3158" y="2495"/>
                </a:lnTo>
                <a:cubicBezTo>
                  <a:pt x="3306" y="2376"/>
                  <a:pt x="3185" y="2164"/>
                  <a:pt x="3035" y="2164"/>
                </a:cubicBezTo>
                <a:cubicBezTo>
                  <a:pt x="2996" y="2164"/>
                  <a:pt x="2954" y="2179"/>
                  <a:pt x="2915" y="2214"/>
                </a:cubicBezTo>
                <a:lnTo>
                  <a:pt x="2821" y="2289"/>
                </a:lnTo>
                <a:lnTo>
                  <a:pt x="2578" y="2008"/>
                </a:lnTo>
                <a:lnTo>
                  <a:pt x="2503" y="960"/>
                </a:lnTo>
                <a:cubicBezTo>
                  <a:pt x="2503" y="848"/>
                  <a:pt x="2410" y="773"/>
                  <a:pt x="2316" y="773"/>
                </a:cubicBezTo>
                <a:cubicBezTo>
                  <a:pt x="2204" y="792"/>
                  <a:pt x="2129" y="867"/>
                  <a:pt x="2129" y="979"/>
                </a:cubicBezTo>
                <a:lnTo>
                  <a:pt x="2166" y="1540"/>
                </a:lnTo>
                <a:lnTo>
                  <a:pt x="1698" y="979"/>
                </a:lnTo>
                <a:cubicBezTo>
                  <a:pt x="1659" y="939"/>
                  <a:pt x="1614" y="922"/>
                  <a:pt x="1570" y="922"/>
                </a:cubicBezTo>
                <a:cubicBezTo>
                  <a:pt x="1429" y="922"/>
                  <a:pt x="1303" y="1098"/>
                  <a:pt x="1418" y="1241"/>
                </a:cubicBezTo>
                <a:lnTo>
                  <a:pt x="1886" y="1784"/>
                </a:lnTo>
                <a:lnTo>
                  <a:pt x="1886" y="1784"/>
                </a:lnTo>
                <a:lnTo>
                  <a:pt x="1343" y="1671"/>
                </a:lnTo>
                <a:cubicBezTo>
                  <a:pt x="1331" y="1669"/>
                  <a:pt x="1320" y="1669"/>
                  <a:pt x="1309" y="1669"/>
                </a:cubicBezTo>
                <a:cubicBezTo>
                  <a:pt x="1111" y="1669"/>
                  <a:pt x="1055" y="1974"/>
                  <a:pt x="1268" y="2027"/>
                </a:cubicBezTo>
                <a:lnTo>
                  <a:pt x="2279" y="2252"/>
                </a:lnTo>
                <a:lnTo>
                  <a:pt x="2541" y="2532"/>
                </a:lnTo>
                <a:lnTo>
                  <a:pt x="2428" y="2626"/>
                </a:lnTo>
                <a:cubicBezTo>
                  <a:pt x="2353" y="2701"/>
                  <a:pt x="2353" y="2813"/>
                  <a:pt x="2410" y="2907"/>
                </a:cubicBezTo>
                <a:cubicBezTo>
                  <a:pt x="2447" y="2944"/>
                  <a:pt x="2503" y="2963"/>
                  <a:pt x="2559" y="2963"/>
                </a:cubicBezTo>
                <a:cubicBezTo>
                  <a:pt x="2597" y="2963"/>
                  <a:pt x="2653" y="2944"/>
                  <a:pt x="2672" y="2925"/>
                </a:cubicBezTo>
                <a:lnTo>
                  <a:pt x="2784" y="2832"/>
                </a:lnTo>
                <a:lnTo>
                  <a:pt x="3252" y="3375"/>
                </a:lnTo>
                <a:cubicBezTo>
                  <a:pt x="3177" y="3487"/>
                  <a:pt x="3140" y="3599"/>
                  <a:pt x="3121" y="3711"/>
                </a:cubicBezTo>
                <a:lnTo>
                  <a:pt x="2466" y="3711"/>
                </a:lnTo>
                <a:lnTo>
                  <a:pt x="2466" y="3599"/>
                </a:lnTo>
                <a:cubicBezTo>
                  <a:pt x="2447" y="3487"/>
                  <a:pt x="2358" y="3431"/>
                  <a:pt x="2269" y="3431"/>
                </a:cubicBezTo>
                <a:cubicBezTo>
                  <a:pt x="2180" y="3431"/>
                  <a:pt x="2091" y="3487"/>
                  <a:pt x="2073" y="3599"/>
                </a:cubicBezTo>
                <a:lnTo>
                  <a:pt x="2073" y="3711"/>
                </a:lnTo>
                <a:lnTo>
                  <a:pt x="1698" y="3711"/>
                </a:lnTo>
                <a:lnTo>
                  <a:pt x="856" y="3094"/>
                </a:lnTo>
                <a:cubicBezTo>
                  <a:pt x="823" y="3061"/>
                  <a:pt x="783" y="3046"/>
                  <a:pt x="742" y="3046"/>
                </a:cubicBezTo>
                <a:cubicBezTo>
                  <a:pt x="690" y="3046"/>
                  <a:pt x="636" y="3071"/>
                  <a:pt x="594" y="3113"/>
                </a:cubicBezTo>
                <a:cubicBezTo>
                  <a:pt x="538" y="3206"/>
                  <a:pt x="557" y="3318"/>
                  <a:pt x="632" y="3375"/>
                </a:cubicBezTo>
                <a:lnTo>
                  <a:pt x="1081" y="3711"/>
                </a:lnTo>
                <a:lnTo>
                  <a:pt x="257" y="3711"/>
                </a:lnTo>
                <a:cubicBezTo>
                  <a:pt x="252" y="3711"/>
                  <a:pt x="246" y="3711"/>
                  <a:pt x="241" y="3711"/>
                </a:cubicBezTo>
                <a:cubicBezTo>
                  <a:pt x="1" y="3711"/>
                  <a:pt x="1" y="4105"/>
                  <a:pt x="241" y="4105"/>
                </a:cubicBezTo>
                <a:cubicBezTo>
                  <a:pt x="246" y="4105"/>
                  <a:pt x="252" y="4105"/>
                  <a:pt x="257" y="4105"/>
                </a:cubicBezTo>
                <a:lnTo>
                  <a:pt x="1081" y="4105"/>
                </a:lnTo>
                <a:lnTo>
                  <a:pt x="632" y="4441"/>
                </a:lnTo>
                <a:cubicBezTo>
                  <a:pt x="557" y="4498"/>
                  <a:pt x="538" y="4610"/>
                  <a:pt x="594" y="4703"/>
                </a:cubicBezTo>
                <a:cubicBezTo>
                  <a:pt x="639" y="4749"/>
                  <a:pt x="698" y="4774"/>
                  <a:pt x="755" y="4774"/>
                </a:cubicBezTo>
                <a:cubicBezTo>
                  <a:pt x="791" y="4774"/>
                  <a:pt x="827" y="4763"/>
                  <a:pt x="856" y="4741"/>
                </a:cubicBezTo>
                <a:lnTo>
                  <a:pt x="1698" y="4105"/>
                </a:lnTo>
                <a:lnTo>
                  <a:pt x="2073" y="4105"/>
                </a:lnTo>
                <a:lnTo>
                  <a:pt x="2073" y="4236"/>
                </a:lnTo>
                <a:cubicBezTo>
                  <a:pt x="2091" y="4348"/>
                  <a:pt x="2180" y="4404"/>
                  <a:pt x="2269" y="4404"/>
                </a:cubicBezTo>
                <a:cubicBezTo>
                  <a:pt x="2358" y="4404"/>
                  <a:pt x="2447" y="4348"/>
                  <a:pt x="2466" y="4236"/>
                </a:cubicBezTo>
                <a:lnTo>
                  <a:pt x="2466" y="4105"/>
                </a:lnTo>
                <a:lnTo>
                  <a:pt x="3140" y="4105"/>
                </a:lnTo>
                <a:cubicBezTo>
                  <a:pt x="3158" y="4198"/>
                  <a:pt x="3214" y="4292"/>
                  <a:pt x="3271" y="4367"/>
                </a:cubicBezTo>
                <a:lnTo>
                  <a:pt x="2803" y="4872"/>
                </a:lnTo>
                <a:lnTo>
                  <a:pt x="2709" y="4797"/>
                </a:lnTo>
                <a:cubicBezTo>
                  <a:pt x="2671" y="4759"/>
                  <a:pt x="2628" y="4743"/>
                  <a:pt x="2586" y="4743"/>
                </a:cubicBezTo>
                <a:cubicBezTo>
                  <a:pt x="2444" y="4743"/>
                  <a:pt x="2317" y="4929"/>
                  <a:pt x="2447" y="5059"/>
                </a:cubicBezTo>
                <a:lnTo>
                  <a:pt x="2541" y="5153"/>
                </a:lnTo>
                <a:lnTo>
                  <a:pt x="2279" y="5433"/>
                </a:lnTo>
                <a:lnTo>
                  <a:pt x="1249" y="5602"/>
                </a:lnTo>
                <a:cubicBezTo>
                  <a:pt x="1018" y="5637"/>
                  <a:pt x="1057" y="5960"/>
                  <a:pt x="1270" y="5960"/>
                </a:cubicBezTo>
                <a:cubicBezTo>
                  <a:pt x="1282" y="5960"/>
                  <a:pt x="1293" y="5959"/>
                  <a:pt x="1305" y="5957"/>
                </a:cubicBezTo>
                <a:lnTo>
                  <a:pt x="1848" y="5883"/>
                </a:lnTo>
                <a:lnTo>
                  <a:pt x="1848" y="5883"/>
                </a:lnTo>
                <a:lnTo>
                  <a:pt x="1287" y="6463"/>
                </a:lnTo>
                <a:cubicBezTo>
                  <a:pt x="1174" y="6575"/>
                  <a:pt x="1268" y="6781"/>
                  <a:pt x="1436" y="6781"/>
                </a:cubicBezTo>
                <a:cubicBezTo>
                  <a:pt x="1474" y="6781"/>
                  <a:pt x="1530" y="6762"/>
                  <a:pt x="1567" y="6725"/>
                </a:cubicBezTo>
                <a:lnTo>
                  <a:pt x="2129" y="6145"/>
                </a:lnTo>
                <a:lnTo>
                  <a:pt x="2073" y="6687"/>
                </a:lnTo>
                <a:cubicBezTo>
                  <a:pt x="2054" y="6781"/>
                  <a:pt x="2129" y="6875"/>
                  <a:pt x="2222" y="6893"/>
                </a:cubicBezTo>
                <a:lnTo>
                  <a:pt x="2260" y="6893"/>
                </a:lnTo>
                <a:cubicBezTo>
                  <a:pt x="2353" y="6893"/>
                  <a:pt x="2428" y="6818"/>
                  <a:pt x="2447" y="6725"/>
                </a:cubicBezTo>
                <a:lnTo>
                  <a:pt x="2541" y="5695"/>
                </a:lnTo>
                <a:lnTo>
                  <a:pt x="2821" y="5396"/>
                </a:lnTo>
                <a:lnTo>
                  <a:pt x="2915" y="5508"/>
                </a:lnTo>
                <a:cubicBezTo>
                  <a:pt x="2952" y="5527"/>
                  <a:pt x="3009" y="5546"/>
                  <a:pt x="3046" y="5564"/>
                </a:cubicBezTo>
                <a:cubicBezTo>
                  <a:pt x="3102" y="5546"/>
                  <a:pt x="3158" y="5527"/>
                  <a:pt x="3196" y="5490"/>
                </a:cubicBezTo>
                <a:cubicBezTo>
                  <a:pt x="3252" y="5415"/>
                  <a:pt x="3252" y="5302"/>
                  <a:pt x="3196" y="5228"/>
                </a:cubicBezTo>
                <a:lnTo>
                  <a:pt x="3083" y="5134"/>
                </a:lnTo>
                <a:lnTo>
                  <a:pt x="3570" y="4629"/>
                </a:lnTo>
                <a:cubicBezTo>
                  <a:pt x="3645" y="4666"/>
                  <a:pt x="3720" y="4685"/>
                  <a:pt x="3795" y="4703"/>
                </a:cubicBezTo>
                <a:lnTo>
                  <a:pt x="3795" y="5415"/>
                </a:lnTo>
                <a:lnTo>
                  <a:pt x="3682" y="5415"/>
                </a:lnTo>
                <a:cubicBezTo>
                  <a:pt x="3458" y="5433"/>
                  <a:pt x="3458" y="5770"/>
                  <a:pt x="3682" y="5789"/>
                </a:cubicBezTo>
                <a:lnTo>
                  <a:pt x="3795" y="5789"/>
                </a:lnTo>
                <a:lnTo>
                  <a:pt x="3795" y="6182"/>
                </a:lnTo>
                <a:lnTo>
                  <a:pt x="3158" y="7006"/>
                </a:lnTo>
                <a:cubicBezTo>
                  <a:pt x="3102" y="7080"/>
                  <a:pt x="3121" y="7211"/>
                  <a:pt x="3196" y="7268"/>
                </a:cubicBezTo>
                <a:cubicBezTo>
                  <a:pt x="3237" y="7292"/>
                  <a:pt x="3281" y="7306"/>
                  <a:pt x="3323" y="7306"/>
                </a:cubicBezTo>
                <a:cubicBezTo>
                  <a:pt x="3377" y="7306"/>
                  <a:pt x="3426" y="7283"/>
                  <a:pt x="3458" y="7230"/>
                </a:cubicBezTo>
                <a:lnTo>
                  <a:pt x="3795" y="6800"/>
                </a:lnTo>
                <a:lnTo>
                  <a:pt x="3795" y="7605"/>
                </a:lnTo>
                <a:cubicBezTo>
                  <a:pt x="3813" y="7717"/>
                  <a:pt x="3902" y="7773"/>
                  <a:pt x="3989" y="7773"/>
                </a:cubicBezTo>
                <a:cubicBezTo>
                  <a:pt x="4075" y="7773"/>
                  <a:pt x="4160" y="7717"/>
                  <a:pt x="4169" y="7605"/>
                </a:cubicBezTo>
                <a:lnTo>
                  <a:pt x="4169" y="6800"/>
                </a:lnTo>
                <a:lnTo>
                  <a:pt x="4506" y="7230"/>
                </a:lnTo>
                <a:cubicBezTo>
                  <a:pt x="4543" y="7286"/>
                  <a:pt x="4599" y="7305"/>
                  <a:pt x="4656" y="7305"/>
                </a:cubicBezTo>
                <a:cubicBezTo>
                  <a:pt x="4712" y="7305"/>
                  <a:pt x="4749" y="7286"/>
                  <a:pt x="4787" y="7268"/>
                </a:cubicBezTo>
                <a:cubicBezTo>
                  <a:pt x="4861" y="7211"/>
                  <a:pt x="4880" y="7080"/>
                  <a:pt x="4805" y="7006"/>
                </a:cubicBezTo>
                <a:lnTo>
                  <a:pt x="4169" y="6182"/>
                </a:lnTo>
                <a:lnTo>
                  <a:pt x="4169" y="5789"/>
                </a:lnTo>
                <a:lnTo>
                  <a:pt x="4319" y="5789"/>
                </a:lnTo>
                <a:cubicBezTo>
                  <a:pt x="4543" y="5770"/>
                  <a:pt x="4543" y="5433"/>
                  <a:pt x="4319" y="5415"/>
                </a:cubicBezTo>
                <a:lnTo>
                  <a:pt x="4169" y="5415"/>
                </a:lnTo>
                <a:lnTo>
                  <a:pt x="4169" y="4703"/>
                </a:lnTo>
                <a:cubicBezTo>
                  <a:pt x="4244" y="4685"/>
                  <a:pt x="4300" y="4666"/>
                  <a:pt x="4375" y="4629"/>
                </a:cubicBezTo>
                <a:lnTo>
                  <a:pt x="4843" y="5171"/>
                </a:lnTo>
                <a:lnTo>
                  <a:pt x="4749" y="5246"/>
                </a:lnTo>
                <a:cubicBezTo>
                  <a:pt x="4674" y="5321"/>
                  <a:pt x="4656" y="5433"/>
                  <a:pt x="4730" y="5508"/>
                </a:cubicBezTo>
                <a:cubicBezTo>
                  <a:pt x="4768" y="5546"/>
                  <a:pt x="4824" y="5583"/>
                  <a:pt x="4880" y="5583"/>
                </a:cubicBezTo>
                <a:cubicBezTo>
                  <a:pt x="4918" y="5583"/>
                  <a:pt x="4955" y="5564"/>
                  <a:pt x="4992" y="5527"/>
                </a:cubicBezTo>
                <a:lnTo>
                  <a:pt x="5086" y="5452"/>
                </a:lnTo>
                <a:lnTo>
                  <a:pt x="5348" y="5752"/>
                </a:lnTo>
                <a:lnTo>
                  <a:pt x="5404" y="6800"/>
                </a:lnTo>
                <a:cubicBezTo>
                  <a:pt x="5404" y="6890"/>
                  <a:pt x="5492" y="6963"/>
                  <a:pt x="5582" y="6968"/>
                </a:cubicBezTo>
                <a:lnTo>
                  <a:pt x="5582" y="6968"/>
                </a:lnTo>
                <a:cubicBezTo>
                  <a:pt x="5689" y="6963"/>
                  <a:pt x="5759" y="6871"/>
                  <a:pt x="5741" y="6762"/>
                </a:cubicBezTo>
                <a:lnTo>
                  <a:pt x="5722" y="6220"/>
                </a:lnTo>
                <a:lnTo>
                  <a:pt x="6246" y="6818"/>
                </a:lnTo>
                <a:cubicBezTo>
                  <a:pt x="6284" y="6875"/>
                  <a:pt x="6340" y="6893"/>
                  <a:pt x="6396" y="6893"/>
                </a:cubicBezTo>
                <a:cubicBezTo>
                  <a:pt x="6434" y="6893"/>
                  <a:pt x="6471" y="6875"/>
                  <a:pt x="6509" y="6837"/>
                </a:cubicBezTo>
                <a:cubicBezTo>
                  <a:pt x="6583" y="6781"/>
                  <a:pt x="6602" y="6669"/>
                  <a:pt x="6527" y="6575"/>
                </a:cubicBezTo>
                <a:lnTo>
                  <a:pt x="6003" y="5976"/>
                </a:lnTo>
                <a:lnTo>
                  <a:pt x="6546" y="6088"/>
                </a:lnTo>
                <a:cubicBezTo>
                  <a:pt x="6558" y="6090"/>
                  <a:pt x="6570" y="6091"/>
                  <a:pt x="6581" y="6091"/>
                </a:cubicBezTo>
                <a:cubicBezTo>
                  <a:pt x="6796" y="6091"/>
                  <a:pt x="6852" y="5768"/>
                  <a:pt x="6621" y="5714"/>
                </a:cubicBezTo>
                <a:lnTo>
                  <a:pt x="5591" y="5508"/>
                </a:lnTo>
                <a:lnTo>
                  <a:pt x="5348" y="5190"/>
                </a:lnTo>
                <a:lnTo>
                  <a:pt x="5442" y="5097"/>
                </a:lnTo>
                <a:cubicBezTo>
                  <a:pt x="5575" y="4963"/>
                  <a:pt x="5462" y="4771"/>
                  <a:pt x="5316" y="4771"/>
                </a:cubicBezTo>
                <a:cubicBezTo>
                  <a:pt x="5278" y="4771"/>
                  <a:pt x="5237" y="4785"/>
                  <a:pt x="5198" y="4816"/>
                </a:cubicBezTo>
                <a:lnTo>
                  <a:pt x="5086" y="4909"/>
                </a:lnTo>
                <a:lnTo>
                  <a:pt x="4637" y="4385"/>
                </a:lnTo>
                <a:cubicBezTo>
                  <a:pt x="4712" y="4292"/>
                  <a:pt x="4768" y="4198"/>
                  <a:pt x="4787" y="4086"/>
                </a:cubicBezTo>
                <a:lnTo>
                  <a:pt x="5573" y="4086"/>
                </a:lnTo>
                <a:lnTo>
                  <a:pt x="5573" y="4198"/>
                </a:lnTo>
                <a:cubicBezTo>
                  <a:pt x="5554" y="4339"/>
                  <a:pt x="5657" y="4409"/>
                  <a:pt x="5760" y="4409"/>
                </a:cubicBezTo>
                <a:cubicBezTo>
                  <a:pt x="5863" y="4409"/>
                  <a:pt x="5966" y="4339"/>
                  <a:pt x="5947" y="4198"/>
                </a:cubicBezTo>
                <a:lnTo>
                  <a:pt x="5947" y="4086"/>
                </a:lnTo>
                <a:lnTo>
                  <a:pt x="6340" y="4086"/>
                </a:lnTo>
                <a:lnTo>
                  <a:pt x="7164" y="4722"/>
                </a:lnTo>
                <a:cubicBezTo>
                  <a:pt x="7200" y="4744"/>
                  <a:pt x="7240" y="4755"/>
                  <a:pt x="7278" y="4755"/>
                </a:cubicBezTo>
                <a:cubicBezTo>
                  <a:pt x="7337" y="4755"/>
                  <a:pt x="7392" y="4730"/>
                  <a:pt x="7426" y="4685"/>
                </a:cubicBezTo>
                <a:cubicBezTo>
                  <a:pt x="7500" y="4591"/>
                  <a:pt x="7482" y="4479"/>
                  <a:pt x="7388" y="4423"/>
                </a:cubicBezTo>
                <a:lnTo>
                  <a:pt x="6958" y="4086"/>
                </a:lnTo>
                <a:lnTo>
                  <a:pt x="7669" y="4086"/>
                </a:lnTo>
                <a:cubicBezTo>
                  <a:pt x="7894" y="4048"/>
                  <a:pt x="7894" y="3730"/>
                  <a:pt x="7669" y="3711"/>
                </a:cubicBezTo>
                <a:lnTo>
                  <a:pt x="6939" y="3711"/>
                </a:lnTo>
                <a:lnTo>
                  <a:pt x="7388" y="3375"/>
                </a:lnTo>
                <a:cubicBezTo>
                  <a:pt x="7463" y="3300"/>
                  <a:pt x="7482" y="3187"/>
                  <a:pt x="7426" y="3113"/>
                </a:cubicBezTo>
                <a:cubicBezTo>
                  <a:pt x="7382" y="3058"/>
                  <a:pt x="7326" y="3029"/>
                  <a:pt x="7271" y="3029"/>
                </a:cubicBezTo>
                <a:cubicBezTo>
                  <a:pt x="7233" y="3029"/>
                  <a:pt x="7195" y="3044"/>
                  <a:pt x="7164" y="3075"/>
                </a:cubicBezTo>
                <a:lnTo>
                  <a:pt x="6321" y="3711"/>
                </a:lnTo>
                <a:lnTo>
                  <a:pt x="5947" y="3711"/>
                </a:lnTo>
                <a:lnTo>
                  <a:pt x="5947" y="3562"/>
                </a:lnTo>
                <a:cubicBezTo>
                  <a:pt x="5956" y="3421"/>
                  <a:pt x="5853" y="3351"/>
                  <a:pt x="5750" y="3351"/>
                </a:cubicBezTo>
                <a:cubicBezTo>
                  <a:pt x="5648" y="3351"/>
                  <a:pt x="5545" y="3421"/>
                  <a:pt x="5554" y="3562"/>
                </a:cubicBezTo>
                <a:lnTo>
                  <a:pt x="5554" y="3711"/>
                </a:lnTo>
                <a:lnTo>
                  <a:pt x="4805" y="3711"/>
                </a:lnTo>
                <a:cubicBezTo>
                  <a:pt x="4787" y="3599"/>
                  <a:pt x="4749" y="3487"/>
                  <a:pt x="4693" y="3393"/>
                </a:cubicBezTo>
                <a:lnTo>
                  <a:pt x="5198" y="2869"/>
                </a:lnTo>
                <a:lnTo>
                  <a:pt x="5292" y="2944"/>
                </a:lnTo>
                <a:cubicBezTo>
                  <a:pt x="5311" y="2982"/>
                  <a:pt x="5367" y="3000"/>
                  <a:pt x="5423" y="3000"/>
                </a:cubicBezTo>
                <a:cubicBezTo>
                  <a:pt x="5460" y="3000"/>
                  <a:pt x="5517" y="2982"/>
                  <a:pt x="5554" y="2944"/>
                </a:cubicBezTo>
                <a:cubicBezTo>
                  <a:pt x="5629" y="2869"/>
                  <a:pt x="5629" y="2738"/>
                  <a:pt x="5554" y="2663"/>
                </a:cubicBezTo>
                <a:lnTo>
                  <a:pt x="5460" y="2589"/>
                </a:lnTo>
                <a:lnTo>
                  <a:pt x="5741" y="2308"/>
                </a:lnTo>
                <a:lnTo>
                  <a:pt x="6771" y="2139"/>
                </a:lnTo>
                <a:cubicBezTo>
                  <a:pt x="6864" y="2121"/>
                  <a:pt x="6939" y="2027"/>
                  <a:pt x="6920" y="1933"/>
                </a:cubicBezTo>
                <a:cubicBezTo>
                  <a:pt x="6903" y="1833"/>
                  <a:pt x="6826" y="1762"/>
                  <a:pt x="6730" y="1762"/>
                </a:cubicBezTo>
                <a:cubicBezTo>
                  <a:pt x="6719" y="1762"/>
                  <a:pt x="6707" y="1763"/>
                  <a:pt x="6696" y="1765"/>
                </a:cubicBezTo>
                <a:lnTo>
                  <a:pt x="6153" y="1859"/>
                </a:lnTo>
                <a:lnTo>
                  <a:pt x="6153" y="1859"/>
                </a:lnTo>
                <a:lnTo>
                  <a:pt x="6658" y="1335"/>
                </a:lnTo>
                <a:cubicBezTo>
                  <a:pt x="6787" y="1192"/>
                  <a:pt x="6654" y="1016"/>
                  <a:pt x="6508" y="1016"/>
                </a:cubicBezTo>
                <a:cubicBezTo>
                  <a:pt x="6463" y="1016"/>
                  <a:pt x="6417" y="1033"/>
                  <a:pt x="6377" y="1072"/>
                </a:cubicBezTo>
                <a:lnTo>
                  <a:pt x="5891" y="1597"/>
                </a:lnTo>
                <a:lnTo>
                  <a:pt x="5947" y="1054"/>
                </a:lnTo>
                <a:cubicBezTo>
                  <a:pt x="5947" y="941"/>
                  <a:pt x="5872" y="848"/>
                  <a:pt x="5779" y="848"/>
                </a:cubicBezTo>
                <a:cubicBezTo>
                  <a:pt x="5767" y="846"/>
                  <a:pt x="5756" y="845"/>
                  <a:pt x="5744" y="845"/>
                </a:cubicBezTo>
                <a:cubicBezTo>
                  <a:pt x="5648" y="845"/>
                  <a:pt x="5573" y="916"/>
                  <a:pt x="5573" y="1016"/>
                </a:cubicBezTo>
                <a:lnTo>
                  <a:pt x="5460" y="2046"/>
                </a:lnTo>
                <a:lnTo>
                  <a:pt x="5180" y="2326"/>
                </a:lnTo>
                <a:lnTo>
                  <a:pt x="5086" y="2233"/>
                </a:lnTo>
                <a:cubicBezTo>
                  <a:pt x="5044" y="2195"/>
                  <a:pt x="4997" y="2179"/>
                  <a:pt x="4953" y="2179"/>
                </a:cubicBezTo>
                <a:cubicBezTo>
                  <a:pt x="4803" y="2179"/>
                  <a:pt x="4679" y="2365"/>
                  <a:pt x="4824" y="2495"/>
                </a:cubicBezTo>
                <a:lnTo>
                  <a:pt x="4918" y="2607"/>
                </a:lnTo>
                <a:lnTo>
                  <a:pt x="4431" y="3131"/>
                </a:lnTo>
                <a:cubicBezTo>
                  <a:pt x="4337" y="3075"/>
                  <a:pt x="4244" y="3038"/>
                  <a:pt x="4150" y="3019"/>
                </a:cubicBezTo>
                <a:lnTo>
                  <a:pt x="4150" y="2289"/>
                </a:lnTo>
                <a:lnTo>
                  <a:pt x="4263" y="2289"/>
                </a:lnTo>
                <a:cubicBezTo>
                  <a:pt x="4274" y="2291"/>
                  <a:pt x="4285" y="2291"/>
                  <a:pt x="4295" y="2291"/>
                </a:cubicBezTo>
                <a:cubicBezTo>
                  <a:pt x="4532" y="2291"/>
                  <a:pt x="4532" y="1912"/>
                  <a:pt x="4295" y="1912"/>
                </a:cubicBezTo>
                <a:cubicBezTo>
                  <a:pt x="4285" y="1912"/>
                  <a:pt x="4274" y="1913"/>
                  <a:pt x="4263" y="1915"/>
                </a:cubicBezTo>
                <a:lnTo>
                  <a:pt x="4150" y="1915"/>
                </a:lnTo>
                <a:lnTo>
                  <a:pt x="4150" y="1522"/>
                </a:lnTo>
                <a:lnTo>
                  <a:pt x="4787" y="698"/>
                </a:lnTo>
                <a:cubicBezTo>
                  <a:pt x="4894" y="550"/>
                  <a:pt x="4769" y="392"/>
                  <a:pt x="4635" y="392"/>
                </a:cubicBezTo>
                <a:cubicBezTo>
                  <a:pt x="4583" y="392"/>
                  <a:pt x="4529" y="416"/>
                  <a:pt x="4487" y="474"/>
                </a:cubicBezTo>
                <a:lnTo>
                  <a:pt x="4150" y="923"/>
                </a:lnTo>
                <a:lnTo>
                  <a:pt x="4150" y="212"/>
                </a:lnTo>
                <a:cubicBezTo>
                  <a:pt x="4169" y="71"/>
                  <a:pt x="4066" y="1"/>
                  <a:pt x="39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1"/>
          <p:cNvSpPr/>
          <p:nvPr/>
        </p:nvSpPr>
        <p:spPr>
          <a:xfrm>
            <a:off x="8331037" y="2199734"/>
            <a:ext cx="324128" cy="319140"/>
          </a:xfrm>
          <a:custGeom>
            <a:rect b="b" l="l" r="r" t="t"/>
            <a:pathLst>
              <a:path extrusionOk="0" h="7773" w="7894">
                <a:moveTo>
                  <a:pt x="3962" y="3365"/>
                </a:moveTo>
                <a:cubicBezTo>
                  <a:pt x="4210" y="3365"/>
                  <a:pt x="4450" y="3557"/>
                  <a:pt x="4450" y="3861"/>
                </a:cubicBezTo>
                <a:cubicBezTo>
                  <a:pt x="4450" y="4123"/>
                  <a:pt x="4225" y="4329"/>
                  <a:pt x="3963" y="4329"/>
                </a:cubicBezTo>
                <a:cubicBezTo>
                  <a:pt x="3533" y="4329"/>
                  <a:pt x="3308" y="3805"/>
                  <a:pt x="3626" y="3506"/>
                </a:cubicBezTo>
                <a:cubicBezTo>
                  <a:pt x="3723" y="3409"/>
                  <a:pt x="3843" y="3365"/>
                  <a:pt x="3962" y="3365"/>
                </a:cubicBezTo>
                <a:close/>
                <a:moveTo>
                  <a:pt x="5582" y="6968"/>
                </a:moveTo>
                <a:cubicBezTo>
                  <a:pt x="5579" y="6968"/>
                  <a:pt x="5576" y="6968"/>
                  <a:pt x="5573" y="6968"/>
                </a:cubicBezTo>
                <a:lnTo>
                  <a:pt x="5591" y="6968"/>
                </a:lnTo>
                <a:cubicBezTo>
                  <a:pt x="5588" y="6968"/>
                  <a:pt x="5585" y="6968"/>
                  <a:pt x="5582" y="6968"/>
                </a:cubicBezTo>
                <a:close/>
                <a:moveTo>
                  <a:pt x="3963" y="1"/>
                </a:moveTo>
                <a:cubicBezTo>
                  <a:pt x="3860" y="1"/>
                  <a:pt x="3757" y="71"/>
                  <a:pt x="3776" y="212"/>
                </a:cubicBezTo>
                <a:lnTo>
                  <a:pt x="3776" y="923"/>
                </a:lnTo>
                <a:lnTo>
                  <a:pt x="3439" y="492"/>
                </a:lnTo>
                <a:cubicBezTo>
                  <a:pt x="3397" y="435"/>
                  <a:pt x="3343" y="411"/>
                  <a:pt x="3291" y="411"/>
                </a:cubicBezTo>
                <a:cubicBezTo>
                  <a:pt x="3157" y="411"/>
                  <a:pt x="3032" y="569"/>
                  <a:pt x="3140" y="717"/>
                </a:cubicBezTo>
                <a:lnTo>
                  <a:pt x="3776" y="1540"/>
                </a:lnTo>
                <a:lnTo>
                  <a:pt x="3776" y="1933"/>
                </a:lnTo>
                <a:lnTo>
                  <a:pt x="3626" y="1933"/>
                </a:lnTo>
                <a:cubicBezTo>
                  <a:pt x="3615" y="1932"/>
                  <a:pt x="3604" y="1931"/>
                  <a:pt x="3594" y="1931"/>
                </a:cubicBezTo>
                <a:cubicBezTo>
                  <a:pt x="3356" y="1931"/>
                  <a:pt x="3356" y="2310"/>
                  <a:pt x="3594" y="2310"/>
                </a:cubicBezTo>
                <a:cubicBezTo>
                  <a:pt x="3604" y="2310"/>
                  <a:pt x="3615" y="2309"/>
                  <a:pt x="3626" y="2308"/>
                </a:cubicBezTo>
                <a:lnTo>
                  <a:pt x="3776" y="2308"/>
                </a:lnTo>
                <a:lnTo>
                  <a:pt x="3776" y="3038"/>
                </a:lnTo>
                <a:cubicBezTo>
                  <a:pt x="3701" y="3056"/>
                  <a:pt x="3607" y="3075"/>
                  <a:pt x="3551" y="3131"/>
                </a:cubicBezTo>
                <a:lnTo>
                  <a:pt x="3083" y="2570"/>
                </a:lnTo>
                <a:lnTo>
                  <a:pt x="3158" y="2495"/>
                </a:lnTo>
                <a:cubicBezTo>
                  <a:pt x="3306" y="2376"/>
                  <a:pt x="3185" y="2164"/>
                  <a:pt x="3035" y="2164"/>
                </a:cubicBezTo>
                <a:cubicBezTo>
                  <a:pt x="2996" y="2164"/>
                  <a:pt x="2954" y="2179"/>
                  <a:pt x="2915" y="2214"/>
                </a:cubicBezTo>
                <a:lnTo>
                  <a:pt x="2821" y="2289"/>
                </a:lnTo>
                <a:lnTo>
                  <a:pt x="2578" y="2008"/>
                </a:lnTo>
                <a:lnTo>
                  <a:pt x="2503" y="960"/>
                </a:lnTo>
                <a:cubicBezTo>
                  <a:pt x="2503" y="848"/>
                  <a:pt x="2410" y="773"/>
                  <a:pt x="2316" y="773"/>
                </a:cubicBezTo>
                <a:cubicBezTo>
                  <a:pt x="2204" y="792"/>
                  <a:pt x="2129" y="867"/>
                  <a:pt x="2129" y="979"/>
                </a:cubicBezTo>
                <a:lnTo>
                  <a:pt x="2166" y="1540"/>
                </a:lnTo>
                <a:lnTo>
                  <a:pt x="1698" y="979"/>
                </a:lnTo>
                <a:cubicBezTo>
                  <a:pt x="1659" y="939"/>
                  <a:pt x="1614" y="922"/>
                  <a:pt x="1570" y="922"/>
                </a:cubicBezTo>
                <a:cubicBezTo>
                  <a:pt x="1429" y="922"/>
                  <a:pt x="1303" y="1098"/>
                  <a:pt x="1418" y="1241"/>
                </a:cubicBezTo>
                <a:lnTo>
                  <a:pt x="1886" y="1784"/>
                </a:lnTo>
                <a:lnTo>
                  <a:pt x="1886" y="1784"/>
                </a:lnTo>
                <a:lnTo>
                  <a:pt x="1343" y="1671"/>
                </a:lnTo>
                <a:cubicBezTo>
                  <a:pt x="1331" y="1669"/>
                  <a:pt x="1320" y="1669"/>
                  <a:pt x="1309" y="1669"/>
                </a:cubicBezTo>
                <a:cubicBezTo>
                  <a:pt x="1111" y="1669"/>
                  <a:pt x="1055" y="1974"/>
                  <a:pt x="1268" y="2027"/>
                </a:cubicBezTo>
                <a:lnTo>
                  <a:pt x="2279" y="2252"/>
                </a:lnTo>
                <a:lnTo>
                  <a:pt x="2541" y="2532"/>
                </a:lnTo>
                <a:lnTo>
                  <a:pt x="2428" y="2626"/>
                </a:lnTo>
                <a:cubicBezTo>
                  <a:pt x="2353" y="2701"/>
                  <a:pt x="2353" y="2813"/>
                  <a:pt x="2410" y="2907"/>
                </a:cubicBezTo>
                <a:cubicBezTo>
                  <a:pt x="2447" y="2944"/>
                  <a:pt x="2503" y="2963"/>
                  <a:pt x="2559" y="2963"/>
                </a:cubicBezTo>
                <a:cubicBezTo>
                  <a:pt x="2597" y="2963"/>
                  <a:pt x="2653" y="2944"/>
                  <a:pt x="2672" y="2925"/>
                </a:cubicBezTo>
                <a:lnTo>
                  <a:pt x="2784" y="2832"/>
                </a:lnTo>
                <a:lnTo>
                  <a:pt x="3252" y="3375"/>
                </a:lnTo>
                <a:cubicBezTo>
                  <a:pt x="3177" y="3487"/>
                  <a:pt x="3140" y="3599"/>
                  <a:pt x="3121" y="3711"/>
                </a:cubicBezTo>
                <a:lnTo>
                  <a:pt x="2466" y="3711"/>
                </a:lnTo>
                <a:lnTo>
                  <a:pt x="2466" y="3599"/>
                </a:lnTo>
                <a:cubicBezTo>
                  <a:pt x="2447" y="3487"/>
                  <a:pt x="2358" y="3431"/>
                  <a:pt x="2269" y="3431"/>
                </a:cubicBezTo>
                <a:cubicBezTo>
                  <a:pt x="2180" y="3431"/>
                  <a:pt x="2091" y="3487"/>
                  <a:pt x="2073" y="3599"/>
                </a:cubicBezTo>
                <a:lnTo>
                  <a:pt x="2073" y="3711"/>
                </a:lnTo>
                <a:lnTo>
                  <a:pt x="1698" y="3711"/>
                </a:lnTo>
                <a:lnTo>
                  <a:pt x="856" y="3094"/>
                </a:lnTo>
                <a:cubicBezTo>
                  <a:pt x="823" y="3061"/>
                  <a:pt x="783" y="3046"/>
                  <a:pt x="742" y="3046"/>
                </a:cubicBezTo>
                <a:cubicBezTo>
                  <a:pt x="690" y="3046"/>
                  <a:pt x="636" y="3071"/>
                  <a:pt x="594" y="3113"/>
                </a:cubicBezTo>
                <a:cubicBezTo>
                  <a:pt x="538" y="3206"/>
                  <a:pt x="557" y="3318"/>
                  <a:pt x="632" y="3375"/>
                </a:cubicBezTo>
                <a:lnTo>
                  <a:pt x="1081" y="3711"/>
                </a:lnTo>
                <a:lnTo>
                  <a:pt x="257" y="3711"/>
                </a:lnTo>
                <a:cubicBezTo>
                  <a:pt x="252" y="3711"/>
                  <a:pt x="246" y="3711"/>
                  <a:pt x="241" y="3711"/>
                </a:cubicBezTo>
                <a:cubicBezTo>
                  <a:pt x="1" y="3711"/>
                  <a:pt x="1" y="4105"/>
                  <a:pt x="241" y="4105"/>
                </a:cubicBezTo>
                <a:cubicBezTo>
                  <a:pt x="246" y="4105"/>
                  <a:pt x="252" y="4105"/>
                  <a:pt x="257" y="4105"/>
                </a:cubicBezTo>
                <a:lnTo>
                  <a:pt x="1081" y="4105"/>
                </a:lnTo>
                <a:lnTo>
                  <a:pt x="632" y="4441"/>
                </a:lnTo>
                <a:cubicBezTo>
                  <a:pt x="557" y="4498"/>
                  <a:pt x="538" y="4610"/>
                  <a:pt x="594" y="4703"/>
                </a:cubicBezTo>
                <a:cubicBezTo>
                  <a:pt x="639" y="4749"/>
                  <a:pt x="698" y="4774"/>
                  <a:pt x="755" y="4774"/>
                </a:cubicBezTo>
                <a:cubicBezTo>
                  <a:pt x="791" y="4774"/>
                  <a:pt x="827" y="4763"/>
                  <a:pt x="856" y="4741"/>
                </a:cubicBezTo>
                <a:lnTo>
                  <a:pt x="1698" y="4105"/>
                </a:lnTo>
                <a:lnTo>
                  <a:pt x="2073" y="4105"/>
                </a:lnTo>
                <a:lnTo>
                  <a:pt x="2073" y="4236"/>
                </a:lnTo>
                <a:cubicBezTo>
                  <a:pt x="2091" y="4348"/>
                  <a:pt x="2180" y="4404"/>
                  <a:pt x="2269" y="4404"/>
                </a:cubicBezTo>
                <a:cubicBezTo>
                  <a:pt x="2358" y="4404"/>
                  <a:pt x="2447" y="4348"/>
                  <a:pt x="2466" y="4236"/>
                </a:cubicBezTo>
                <a:lnTo>
                  <a:pt x="2466" y="4105"/>
                </a:lnTo>
                <a:lnTo>
                  <a:pt x="3140" y="4105"/>
                </a:lnTo>
                <a:cubicBezTo>
                  <a:pt x="3158" y="4198"/>
                  <a:pt x="3214" y="4292"/>
                  <a:pt x="3271" y="4367"/>
                </a:cubicBezTo>
                <a:lnTo>
                  <a:pt x="2803" y="4872"/>
                </a:lnTo>
                <a:lnTo>
                  <a:pt x="2709" y="4797"/>
                </a:lnTo>
                <a:cubicBezTo>
                  <a:pt x="2671" y="4759"/>
                  <a:pt x="2628" y="4743"/>
                  <a:pt x="2586" y="4743"/>
                </a:cubicBezTo>
                <a:cubicBezTo>
                  <a:pt x="2444" y="4743"/>
                  <a:pt x="2317" y="4929"/>
                  <a:pt x="2447" y="5059"/>
                </a:cubicBezTo>
                <a:lnTo>
                  <a:pt x="2541" y="5153"/>
                </a:lnTo>
                <a:lnTo>
                  <a:pt x="2279" y="5433"/>
                </a:lnTo>
                <a:lnTo>
                  <a:pt x="1249" y="5602"/>
                </a:lnTo>
                <a:cubicBezTo>
                  <a:pt x="1018" y="5637"/>
                  <a:pt x="1057" y="5960"/>
                  <a:pt x="1270" y="5960"/>
                </a:cubicBezTo>
                <a:cubicBezTo>
                  <a:pt x="1282" y="5960"/>
                  <a:pt x="1293" y="5959"/>
                  <a:pt x="1305" y="5957"/>
                </a:cubicBezTo>
                <a:lnTo>
                  <a:pt x="1848" y="5883"/>
                </a:lnTo>
                <a:lnTo>
                  <a:pt x="1848" y="5883"/>
                </a:lnTo>
                <a:lnTo>
                  <a:pt x="1287" y="6463"/>
                </a:lnTo>
                <a:cubicBezTo>
                  <a:pt x="1174" y="6575"/>
                  <a:pt x="1268" y="6781"/>
                  <a:pt x="1436" y="6781"/>
                </a:cubicBezTo>
                <a:cubicBezTo>
                  <a:pt x="1474" y="6781"/>
                  <a:pt x="1530" y="6762"/>
                  <a:pt x="1567" y="6725"/>
                </a:cubicBezTo>
                <a:lnTo>
                  <a:pt x="2129" y="6145"/>
                </a:lnTo>
                <a:lnTo>
                  <a:pt x="2073" y="6687"/>
                </a:lnTo>
                <a:cubicBezTo>
                  <a:pt x="2054" y="6781"/>
                  <a:pt x="2129" y="6875"/>
                  <a:pt x="2222" y="6893"/>
                </a:cubicBezTo>
                <a:lnTo>
                  <a:pt x="2260" y="6893"/>
                </a:lnTo>
                <a:cubicBezTo>
                  <a:pt x="2353" y="6893"/>
                  <a:pt x="2428" y="6818"/>
                  <a:pt x="2447" y="6725"/>
                </a:cubicBezTo>
                <a:lnTo>
                  <a:pt x="2541" y="5695"/>
                </a:lnTo>
                <a:lnTo>
                  <a:pt x="2821" y="5396"/>
                </a:lnTo>
                <a:lnTo>
                  <a:pt x="2915" y="5508"/>
                </a:lnTo>
                <a:cubicBezTo>
                  <a:pt x="2952" y="5527"/>
                  <a:pt x="3009" y="5546"/>
                  <a:pt x="3046" y="5564"/>
                </a:cubicBezTo>
                <a:cubicBezTo>
                  <a:pt x="3102" y="5546"/>
                  <a:pt x="3158" y="5527"/>
                  <a:pt x="3196" y="5490"/>
                </a:cubicBezTo>
                <a:cubicBezTo>
                  <a:pt x="3252" y="5415"/>
                  <a:pt x="3252" y="5302"/>
                  <a:pt x="3196" y="5228"/>
                </a:cubicBezTo>
                <a:lnTo>
                  <a:pt x="3083" y="5134"/>
                </a:lnTo>
                <a:lnTo>
                  <a:pt x="3570" y="4629"/>
                </a:lnTo>
                <a:cubicBezTo>
                  <a:pt x="3645" y="4666"/>
                  <a:pt x="3720" y="4685"/>
                  <a:pt x="3795" y="4703"/>
                </a:cubicBezTo>
                <a:lnTo>
                  <a:pt x="3795" y="5415"/>
                </a:lnTo>
                <a:lnTo>
                  <a:pt x="3682" y="5415"/>
                </a:lnTo>
                <a:cubicBezTo>
                  <a:pt x="3458" y="5433"/>
                  <a:pt x="3458" y="5770"/>
                  <a:pt x="3682" y="5789"/>
                </a:cubicBezTo>
                <a:lnTo>
                  <a:pt x="3795" y="5789"/>
                </a:lnTo>
                <a:lnTo>
                  <a:pt x="3795" y="6182"/>
                </a:lnTo>
                <a:lnTo>
                  <a:pt x="3158" y="7006"/>
                </a:lnTo>
                <a:cubicBezTo>
                  <a:pt x="3102" y="7080"/>
                  <a:pt x="3121" y="7211"/>
                  <a:pt x="3196" y="7268"/>
                </a:cubicBezTo>
                <a:cubicBezTo>
                  <a:pt x="3237" y="7292"/>
                  <a:pt x="3281" y="7306"/>
                  <a:pt x="3323" y="7306"/>
                </a:cubicBezTo>
                <a:cubicBezTo>
                  <a:pt x="3377" y="7306"/>
                  <a:pt x="3426" y="7283"/>
                  <a:pt x="3458" y="7230"/>
                </a:cubicBezTo>
                <a:lnTo>
                  <a:pt x="3795" y="6800"/>
                </a:lnTo>
                <a:lnTo>
                  <a:pt x="3795" y="7605"/>
                </a:lnTo>
                <a:cubicBezTo>
                  <a:pt x="3813" y="7717"/>
                  <a:pt x="3902" y="7773"/>
                  <a:pt x="3989" y="7773"/>
                </a:cubicBezTo>
                <a:cubicBezTo>
                  <a:pt x="4075" y="7773"/>
                  <a:pt x="4160" y="7717"/>
                  <a:pt x="4169" y="7605"/>
                </a:cubicBezTo>
                <a:lnTo>
                  <a:pt x="4169" y="6800"/>
                </a:lnTo>
                <a:lnTo>
                  <a:pt x="4506" y="7230"/>
                </a:lnTo>
                <a:cubicBezTo>
                  <a:pt x="4543" y="7286"/>
                  <a:pt x="4599" y="7305"/>
                  <a:pt x="4656" y="7305"/>
                </a:cubicBezTo>
                <a:cubicBezTo>
                  <a:pt x="4712" y="7305"/>
                  <a:pt x="4749" y="7286"/>
                  <a:pt x="4787" y="7268"/>
                </a:cubicBezTo>
                <a:cubicBezTo>
                  <a:pt x="4861" y="7211"/>
                  <a:pt x="4880" y="7080"/>
                  <a:pt x="4805" y="7006"/>
                </a:cubicBezTo>
                <a:lnTo>
                  <a:pt x="4169" y="6182"/>
                </a:lnTo>
                <a:lnTo>
                  <a:pt x="4169" y="5789"/>
                </a:lnTo>
                <a:lnTo>
                  <a:pt x="4319" y="5789"/>
                </a:lnTo>
                <a:cubicBezTo>
                  <a:pt x="4543" y="5770"/>
                  <a:pt x="4543" y="5433"/>
                  <a:pt x="4319" y="5415"/>
                </a:cubicBezTo>
                <a:lnTo>
                  <a:pt x="4169" y="5415"/>
                </a:lnTo>
                <a:lnTo>
                  <a:pt x="4169" y="4703"/>
                </a:lnTo>
                <a:cubicBezTo>
                  <a:pt x="4244" y="4685"/>
                  <a:pt x="4300" y="4666"/>
                  <a:pt x="4375" y="4629"/>
                </a:cubicBezTo>
                <a:lnTo>
                  <a:pt x="4843" y="5171"/>
                </a:lnTo>
                <a:lnTo>
                  <a:pt x="4749" y="5246"/>
                </a:lnTo>
                <a:cubicBezTo>
                  <a:pt x="4674" y="5321"/>
                  <a:pt x="4656" y="5433"/>
                  <a:pt x="4730" y="5508"/>
                </a:cubicBezTo>
                <a:cubicBezTo>
                  <a:pt x="4768" y="5546"/>
                  <a:pt x="4824" y="5583"/>
                  <a:pt x="4880" y="5583"/>
                </a:cubicBezTo>
                <a:cubicBezTo>
                  <a:pt x="4918" y="5583"/>
                  <a:pt x="4955" y="5564"/>
                  <a:pt x="4992" y="5527"/>
                </a:cubicBezTo>
                <a:lnTo>
                  <a:pt x="5086" y="5452"/>
                </a:lnTo>
                <a:lnTo>
                  <a:pt x="5348" y="5752"/>
                </a:lnTo>
                <a:lnTo>
                  <a:pt x="5404" y="6800"/>
                </a:lnTo>
                <a:cubicBezTo>
                  <a:pt x="5404" y="6890"/>
                  <a:pt x="5492" y="6963"/>
                  <a:pt x="5582" y="6968"/>
                </a:cubicBezTo>
                <a:lnTo>
                  <a:pt x="5582" y="6968"/>
                </a:lnTo>
                <a:cubicBezTo>
                  <a:pt x="5689" y="6963"/>
                  <a:pt x="5759" y="6871"/>
                  <a:pt x="5741" y="6762"/>
                </a:cubicBezTo>
                <a:lnTo>
                  <a:pt x="5722" y="6220"/>
                </a:lnTo>
                <a:lnTo>
                  <a:pt x="6246" y="6818"/>
                </a:lnTo>
                <a:cubicBezTo>
                  <a:pt x="6284" y="6875"/>
                  <a:pt x="6340" y="6893"/>
                  <a:pt x="6396" y="6893"/>
                </a:cubicBezTo>
                <a:cubicBezTo>
                  <a:pt x="6434" y="6893"/>
                  <a:pt x="6471" y="6875"/>
                  <a:pt x="6509" y="6837"/>
                </a:cubicBezTo>
                <a:cubicBezTo>
                  <a:pt x="6583" y="6781"/>
                  <a:pt x="6602" y="6669"/>
                  <a:pt x="6527" y="6575"/>
                </a:cubicBezTo>
                <a:lnTo>
                  <a:pt x="6003" y="5976"/>
                </a:lnTo>
                <a:lnTo>
                  <a:pt x="6546" y="6088"/>
                </a:lnTo>
                <a:cubicBezTo>
                  <a:pt x="6558" y="6090"/>
                  <a:pt x="6570" y="6091"/>
                  <a:pt x="6581" y="6091"/>
                </a:cubicBezTo>
                <a:cubicBezTo>
                  <a:pt x="6796" y="6091"/>
                  <a:pt x="6852" y="5768"/>
                  <a:pt x="6621" y="5714"/>
                </a:cubicBezTo>
                <a:lnTo>
                  <a:pt x="5591" y="5508"/>
                </a:lnTo>
                <a:lnTo>
                  <a:pt x="5348" y="5190"/>
                </a:lnTo>
                <a:lnTo>
                  <a:pt x="5442" y="5097"/>
                </a:lnTo>
                <a:cubicBezTo>
                  <a:pt x="5575" y="4963"/>
                  <a:pt x="5462" y="4771"/>
                  <a:pt x="5316" y="4771"/>
                </a:cubicBezTo>
                <a:cubicBezTo>
                  <a:pt x="5278" y="4771"/>
                  <a:pt x="5237" y="4785"/>
                  <a:pt x="5198" y="4816"/>
                </a:cubicBezTo>
                <a:lnTo>
                  <a:pt x="5086" y="4909"/>
                </a:lnTo>
                <a:lnTo>
                  <a:pt x="4637" y="4385"/>
                </a:lnTo>
                <a:cubicBezTo>
                  <a:pt x="4712" y="4292"/>
                  <a:pt x="4768" y="4198"/>
                  <a:pt x="4787" y="4086"/>
                </a:cubicBezTo>
                <a:lnTo>
                  <a:pt x="5573" y="4086"/>
                </a:lnTo>
                <a:lnTo>
                  <a:pt x="5573" y="4198"/>
                </a:lnTo>
                <a:cubicBezTo>
                  <a:pt x="5554" y="4339"/>
                  <a:pt x="5657" y="4409"/>
                  <a:pt x="5760" y="4409"/>
                </a:cubicBezTo>
                <a:cubicBezTo>
                  <a:pt x="5863" y="4409"/>
                  <a:pt x="5966" y="4339"/>
                  <a:pt x="5947" y="4198"/>
                </a:cubicBezTo>
                <a:lnTo>
                  <a:pt x="5947" y="4086"/>
                </a:lnTo>
                <a:lnTo>
                  <a:pt x="6340" y="4086"/>
                </a:lnTo>
                <a:lnTo>
                  <a:pt x="7164" y="4722"/>
                </a:lnTo>
                <a:cubicBezTo>
                  <a:pt x="7200" y="4744"/>
                  <a:pt x="7240" y="4755"/>
                  <a:pt x="7278" y="4755"/>
                </a:cubicBezTo>
                <a:cubicBezTo>
                  <a:pt x="7337" y="4755"/>
                  <a:pt x="7392" y="4730"/>
                  <a:pt x="7426" y="4685"/>
                </a:cubicBezTo>
                <a:cubicBezTo>
                  <a:pt x="7500" y="4591"/>
                  <a:pt x="7482" y="4479"/>
                  <a:pt x="7388" y="4423"/>
                </a:cubicBezTo>
                <a:lnTo>
                  <a:pt x="6958" y="4086"/>
                </a:lnTo>
                <a:lnTo>
                  <a:pt x="7669" y="4086"/>
                </a:lnTo>
                <a:cubicBezTo>
                  <a:pt x="7894" y="4048"/>
                  <a:pt x="7894" y="3730"/>
                  <a:pt x="7669" y="3711"/>
                </a:cubicBezTo>
                <a:lnTo>
                  <a:pt x="6939" y="3711"/>
                </a:lnTo>
                <a:lnTo>
                  <a:pt x="7388" y="3375"/>
                </a:lnTo>
                <a:cubicBezTo>
                  <a:pt x="7463" y="3300"/>
                  <a:pt x="7482" y="3187"/>
                  <a:pt x="7426" y="3113"/>
                </a:cubicBezTo>
                <a:cubicBezTo>
                  <a:pt x="7382" y="3058"/>
                  <a:pt x="7326" y="3029"/>
                  <a:pt x="7271" y="3029"/>
                </a:cubicBezTo>
                <a:cubicBezTo>
                  <a:pt x="7233" y="3029"/>
                  <a:pt x="7195" y="3044"/>
                  <a:pt x="7164" y="3075"/>
                </a:cubicBezTo>
                <a:lnTo>
                  <a:pt x="6321" y="3711"/>
                </a:lnTo>
                <a:lnTo>
                  <a:pt x="5947" y="3711"/>
                </a:lnTo>
                <a:lnTo>
                  <a:pt x="5947" y="3562"/>
                </a:lnTo>
                <a:cubicBezTo>
                  <a:pt x="5956" y="3421"/>
                  <a:pt x="5853" y="3351"/>
                  <a:pt x="5750" y="3351"/>
                </a:cubicBezTo>
                <a:cubicBezTo>
                  <a:pt x="5648" y="3351"/>
                  <a:pt x="5545" y="3421"/>
                  <a:pt x="5554" y="3562"/>
                </a:cubicBezTo>
                <a:lnTo>
                  <a:pt x="5554" y="3711"/>
                </a:lnTo>
                <a:lnTo>
                  <a:pt x="4805" y="3711"/>
                </a:lnTo>
                <a:cubicBezTo>
                  <a:pt x="4787" y="3599"/>
                  <a:pt x="4749" y="3487"/>
                  <a:pt x="4693" y="3393"/>
                </a:cubicBezTo>
                <a:lnTo>
                  <a:pt x="5198" y="2869"/>
                </a:lnTo>
                <a:lnTo>
                  <a:pt x="5292" y="2944"/>
                </a:lnTo>
                <a:cubicBezTo>
                  <a:pt x="5311" y="2982"/>
                  <a:pt x="5367" y="3000"/>
                  <a:pt x="5423" y="3000"/>
                </a:cubicBezTo>
                <a:cubicBezTo>
                  <a:pt x="5460" y="3000"/>
                  <a:pt x="5517" y="2982"/>
                  <a:pt x="5554" y="2944"/>
                </a:cubicBezTo>
                <a:cubicBezTo>
                  <a:pt x="5629" y="2869"/>
                  <a:pt x="5629" y="2738"/>
                  <a:pt x="5554" y="2663"/>
                </a:cubicBezTo>
                <a:lnTo>
                  <a:pt x="5460" y="2589"/>
                </a:lnTo>
                <a:lnTo>
                  <a:pt x="5741" y="2308"/>
                </a:lnTo>
                <a:lnTo>
                  <a:pt x="6771" y="2139"/>
                </a:lnTo>
                <a:cubicBezTo>
                  <a:pt x="6864" y="2121"/>
                  <a:pt x="6939" y="2027"/>
                  <a:pt x="6920" y="1933"/>
                </a:cubicBezTo>
                <a:cubicBezTo>
                  <a:pt x="6903" y="1833"/>
                  <a:pt x="6826" y="1762"/>
                  <a:pt x="6730" y="1762"/>
                </a:cubicBezTo>
                <a:cubicBezTo>
                  <a:pt x="6719" y="1762"/>
                  <a:pt x="6707" y="1763"/>
                  <a:pt x="6696" y="1765"/>
                </a:cubicBezTo>
                <a:lnTo>
                  <a:pt x="6153" y="1859"/>
                </a:lnTo>
                <a:lnTo>
                  <a:pt x="6153" y="1859"/>
                </a:lnTo>
                <a:lnTo>
                  <a:pt x="6658" y="1335"/>
                </a:lnTo>
                <a:cubicBezTo>
                  <a:pt x="6787" y="1192"/>
                  <a:pt x="6654" y="1016"/>
                  <a:pt x="6508" y="1016"/>
                </a:cubicBezTo>
                <a:cubicBezTo>
                  <a:pt x="6463" y="1016"/>
                  <a:pt x="6417" y="1033"/>
                  <a:pt x="6377" y="1072"/>
                </a:cubicBezTo>
                <a:lnTo>
                  <a:pt x="5891" y="1597"/>
                </a:lnTo>
                <a:lnTo>
                  <a:pt x="5947" y="1054"/>
                </a:lnTo>
                <a:cubicBezTo>
                  <a:pt x="5947" y="941"/>
                  <a:pt x="5872" y="848"/>
                  <a:pt x="5779" y="848"/>
                </a:cubicBezTo>
                <a:cubicBezTo>
                  <a:pt x="5767" y="846"/>
                  <a:pt x="5756" y="845"/>
                  <a:pt x="5744" y="845"/>
                </a:cubicBezTo>
                <a:cubicBezTo>
                  <a:pt x="5648" y="845"/>
                  <a:pt x="5573" y="916"/>
                  <a:pt x="5573" y="1016"/>
                </a:cubicBezTo>
                <a:lnTo>
                  <a:pt x="5460" y="2046"/>
                </a:lnTo>
                <a:lnTo>
                  <a:pt x="5180" y="2326"/>
                </a:lnTo>
                <a:lnTo>
                  <a:pt x="5086" y="2233"/>
                </a:lnTo>
                <a:cubicBezTo>
                  <a:pt x="5044" y="2195"/>
                  <a:pt x="4997" y="2179"/>
                  <a:pt x="4953" y="2179"/>
                </a:cubicBezTo>
                <a:cubicBezTo>
                  <a:pt x="4803" y="2179"/>
                  <a:pt x="4679" y="2365"/>
                  <a:pt x="4824" y="2495"/>
                </a:cubicBezTo>
                <a:lnTo>
                  <a:pt x="4918" y="2607"/>
                </a:lnTo>
                <a:lnTo>
                  <a:pt x="4431" y="3131"/>
                </a:lnTo>
                <a:cubicBezTo>
                  <a:pt x="4337" y="3075"/>
                  <a:pt x="4244" y="3038"/>
                  <a:pt x="4150" y="3019"/>
                </a:cubicBezTo>
                <a:lnTo>
                  <a:pt x="4150" y="2289"/>
                </a:lnTo>
                <a:lnTo>
                  <a:pt x="4263" y="2289"/>
                </a:lnTo>
                <a:cubicBezTo>
                  <a:pt x="4274" y="2291"/>
                  <a:pt x="4285" y="2291"/>
                  <a:pt x="4295" y="2291"/>
                </a:cubicBezTo>
                <a:cubicBezTo>
                  <a:pt x="4532" y="2291"/>
                  <a:pt x="4532" y="1912"/>
                  <a:pt x="4295" y="1912"/>
                </a:cubicBezTo>
                <a:cubicBezTo>
                  <a:pt x="4285" y="1912"/>
                  <a:pt x="4274" y="1913"/>
                  <a:pt x="4263" y="1915"/>
                </a:cubicBezTo>
                <a:lnTo>
                  <a:pt x="4150" y="1915"/>
                </a:lnTo>
                <a:lnTo>
                  <a:pt x="4150" y="1522"/>
                </a:lnTo>
                <a:lnTo>
                  <a:pt x="4787" y="698"/>
                </a:lnTo>
                <a:cubicBezTo>
                  <a:pt x="4894" y="550"/>
                  <a:pt x="4769" y="392"/>
                  <a:pt x="4635" y="392"/>
                </a:cubicBezTo>
                <a:cubicBezTo>
                  <a:pt x="4583" y="392"/>
                  <a:pt x="4529" y="416"/>
                  <a:pt x="4487" y="474"/>
                </a:cubicBezTo>
                <a:lnTo>
                  <a:pt x="4150" y="923"/>
                </a:lnTo>
                <a:lnTo>
                  <a:pt x="4150" y="212"/>
                </a:lnTo>
                <a:cubicBezTo>
                  <a:pt x="4169" y="71"/>
                  <a:pt x="4066" y="1"/>
                  <a:pt x="39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1"/>
          <p:cNvSpPr/>
          <p:nvPr/>
        </p:nvSpPr>
        <p:spPr>
          <a:xfrm>
            <a:off x="871075" y="142050"/>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1"/>
          <p:cNvSpPr/>
          <p:nvPr/>
        </p:nvSpPr>
        <p:spPr>
          <a:xfrm>
            <a:off x="8778550" y="2571738"/>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1"/>
          <p:cNvSpPr/>
          <p:nvPr/>
        </p:nvSpPr>
        <p:spPr>
          <a:xfrm>
            <a:off x="6360725" y="142050"/>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0" name="Google Shape;420;p41"/>
          <p:cNvGrpSpPr/>
          <p:nvPr/>
        </p:nvGrpSpPr>
        <p:grpSpPr>
          <a:xfrm>
            <a:off x="7017325" y="207200"/>
            <a:ext cx="1986247" cy="1933287"/>
            <a:chOff x="4358500" y="1240650"/>
            <a:chExt cx="1986247" cy="1933287"/>
          </a:xfrm>
        </p:grpSpPr>
        <p:sp>
          <p:nvSpPr>
            <p:cNvPr id="421" name="Google Shape;421;p41"/>
            <p:cNvSpPr/>
            <p:nvPr/>
          </p:nvSpPr>
          <p:spPr>
            <a:xfrm>
              <a:off x="6249375" y="2560115"/>
              <a:ext cx="21258" cy="17877"/>
            </a:xfrm>
            <a:custGeom>
              <a:rect b="b" l="l" r="r" t="t"/>
              <a:pathLst>
                <a:path extrusionOk="0" h="835" w="993">
                  <a:moveTo>
                    <a:pt x="595" y="0"/>
                  </a:moveTo>
                  <a:cubicBezTo>
                    <a:pt x="584" y="0"/>
                    <a:pt x="573" y="1"/>
                    <a:pt x="562" y="2"/>
                  </a:cubicBezTo>
                  <a:cubicBezTo>
                    <a:pt x="187" y="2"/>
                    <a:pt x="0" y="451"/>
                    <a:pt x="262" y="713"/>
                  </a:cubicBezTo>
                  <a:cubicBezTo>
                    <a:pt x="353" y="797"/>
                    <a:pt x="460" y="835"/>
                    <a:pt x="565" y="835"/>
                  </a:cubicBezTo>
                  <a:cubicBezTo>
                    <a:pt x="786" y="835"/>
                    <a:pt x="992" y="667"/>
                    <a:pt x="992" y="413"/>
                  </a:cubicBezTo>
                  <a:cubicBezTo>
                    <a:pt x="992" y="181"/>
                    <a:pt x="822" y="0"/>
                    <a:pt x="59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1"/>
            <p:cNvSpPr/>
            <p:nvPr/>
          </p:nvSpPr>
          <p:spPr>
            <a:xfrm>
              <a:off x="4375327" y="2094132"/>
              <a:ext cx="20851" cy="17856"/>
            </a:xfrm>
            <a:custGeom>
              <a:rect b="b" l="l" r="r" t="t"/>
              <a:pathLst>
                <a:path extrusionOk="0" h="834" w="974">
                  <a:moveTo>
                    <a:pt x="562" y="0"/>
                  </a:moveTo>
                  <a:cubicBezTo>
                    <a:pt x="187" y="0"/>
                    <a:pt x="0" y="449"/>
                    <a:pt x="262" y="712"/>
                  </a:cubicBezTo>
                  <a:cubicBezTo>
                    <a:pt x="347" y="796"/>
                    <a:pt x="450" y="834"/>
                    <a:pt x="552" y="834"/>
                  </a:cubicBezTo>
                  <a:cubicBezTo>
                    <a:pt x="767" y="834"/>
                    <a:pt x="973" y="666"/>
                    <a:pt x="973" y="412"/>
                  </a:cubicBezTo>
                  <a:cubicBezTo>
                    <a:pt x="973" y="187"/>
                    <a:pt x="786" y="0"/>
                    <a:pt x="56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1"/>
            <p:cNvSpPr/>
            <p:nvPr/>
          </p:nvSpPr>
          <p:spPr>
            <a:xfrm>
              <a:off x="4490313" y="1872936"/>
              <a:ext cx="21258" cy="17877"/>
            </a:xfrm>
            <a:custGeom>
              <a:rect b="b" l="l" r="r" t="t"/>
              <a:pathLst>
                <a:path extrusionOk="0" h="835" w="993">
                  <a:moveTo>
                    <a:pt x="562" y="1"/>
                  </a:moveTo>
                  <a:cubicBezTo>
                    <a:pt x="188" y="1"/>
                    <a:pt x="1" y="450"/>
                    <a:pt x="263" y="712"/>
                  </a:cubicBezTo>
                  <a:cubicBezTo>
                    <a:pt x="353" y="796"/>
                    <a:pt x="461" y="834"/>
                    <a:pt x="566" y="834"/>
                  </a:cubicBezTo>
                  <a:cubicBezTo>
                    <a:pt x="786" y="834"/>
                    <a:pt x="993" y="666"/>
                    <a:pt x="993" y="413"/>
                  </a:cubicBezTo>
                  <a:cubicBezTo>
                    <a:pt x="974" y="188"/>
                    <a:pt x="787" y="1"/>
                    <a:pt x="5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1"/>
            <p:cNvSpPr/>
            <p:nvPr/>
          </p:nvSpPr>
          <p:spPr>
            <a:xfrm>
              <a:off x="6217711" y="1935857"/>
              <a:ext cx="21258" cy="18134"/>
            </a:xfrm>
            <a:custGeom>
              <a:rect b="b" l="l" r="r" t="t"/>
              <a:pathLst>
                <a:path extrusionOk="0" h="847" w="993">
                  <a:moveTo>
                    <a:pt x="562" y="0"/>
                  </a:moveTo>
                  <a:cubicBezTo>
                    <a:pt x="188" y="0"/>
                    <a:pt x="1" y="449"/>
                    <a:pt x="281" y="711"/>
                  </a:cubicBezTo>
                  <a:cubicBezTo>
                    <a:pt x="369" y="805"/>
                    <a:pt x="477" y="847"/>
                    <a:pt x="582" y="847"/>
                  </a:cubicBezTo>
                  <a:cubicBezTo>
                    <a:pt x="793" y="847"/>
                    <a:pt x="993" y="680"/>
                    <a:pt x="993" y="431"/>
                  </a:cubicBezTo>
                  <a:cubicBezTo>
                    <a:pt x="993" y="187"/>
                    <a:pt x="805" y="0"/>
                    <a:pt x="56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1"/>
            <p:cNvSpPr/>
            <p:nvPr/>
          </p:nvSpPr>
          <p:spPr>
            <a:xfrm>
              <a:off x="4755181" y="1543969"/>
              <a:ext cx="20851" cy="18263"/>
            </a:xfrm>
            <a:custGeom>
              <a:rect b="b" l="l" r="r" t="t"/>
              <a:pathLst>
                <a:path extrusionOk="0" h="853" w="974">
                  <a:moveTo>
                    <a:pt x="562" y="1"/>
                  </a:moveTo>
                  <a:cubicBezTo>
                    <a:pt x="188" y="1"/>
                    <a:pt x="0" y="450"/>
                    <a:pt x="262" y="730"/>
                  </a:cubicBezTo>
                  <a:cubicBezTo>
                    <a:pt x="347" y="815"/>
                    <a:pt x="451" y="853"/>
                    <a:pt x="552" y="853"/>
                  </a:cubicBezTo>
                  <a:cubicBezTo>
                    <a:pt x="767" y="853"/>
                    <a:pt x="974" y="685"/>
                    <a:pt x="974" y="431"/>
                  </a:cubicBezTo>
                  <a:cubicBezTo>
                    <a:pt x="974" y="188"/>
                    <a:pt x="786" y="1"/>
                    <a:pt x="5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1"/>
            <p:cNvSpPr/>
            <p:nvPr/>
          </p:nvSpPr>
          <p:spPr>
            <a:xfrm>
              <a:off x="4980378" y="2123376"/>
              <a:ext cx="20851" cy="17856"/>
            </a:xfrm>
            <a:custGeom>
              <a:rect b="b" l="l" r="r" t="t"/>
              <a:pathLst>
                <a:path extrusionOk="0" h="834" w="974">
                  <a:moveTo>
                    <a:pt x="562" y="1"/>
                  </a:moveTo>
                  <a:cubicBezTo>
                    <a:pt x="187" y="1"/>
                    <a:pt x="0" y="450"/>
                    <a:pt x="262" y="712"/>
                  </a:cubicBezTo>
                  <a:cubicBezTo>
                    <a:pt x="346" y="796"/>
                    <a:pt x="450" y="834"/>
                    <a:pt x="552" y="834"/>
                  </a:cubicBezTo>
                  <a:cubicBezTo>
                    <a:pt x="767" y="834"/>
                    <a:pt x="973" y="666"/>
                    <a:pt x="973" y="412"/>
                  </a:cubicBezTo>
                  <a:cubicBezTo>
                    <a:pt x="973" y="188"/>
                    <a:pt x="786" y="1"/>
                    <a:pt x="5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1"/>
            <p:cNvSpPr/>
            <p:nvPr/>
          </p:nvSpPr>
          <p:spPr>
            <a:xfrm>
              <a:off x="6281423" y="2166258"/>
              <a:ext cx="12438" cy="10962"/>
            </a:xfrm>
            <a:custGeom>
              <a:rect b="b" l="l" r="r" t="t"/>
              <a:pathLst>
                <a:path extrusionOk="0" h="512" w="581">
                  <a:moveTo>
                    <a:pt x="337" y="0"/>
                  </a:moveTo>
                  <a:cubicBezTo>
                    <a:pt x="113" y="0"/>
                    <a:pt x="1" y="281"/>
                    <a:pt x="150" y="431"/>
                  </a:cubicBezTo>
                  <a:cubicBezTo>
                    <a:pt x="206" y="487"/>
                    <a:pt x="273" y="512"/>
                    <a:pt x="337" y="512"/>
                  </a:cubicBezTo>
                  <a:cubicBezTo>
                    <a:pt x="464" y="512"/>
                    <a:pt x="581" y="412"/>
                    <a:pt x="581" y="262"/>
                  </a:cubicBezTo>
                  <a:cubicBezTo>
                    <a:pt x="581" y="113"/>
                    <a:pt x="468" y="0"/>
                    <a:pt x="33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1"/>
            <p:cNvSpPr/>
            <p:nvPr/>
          </p:nvSpPr>
          <p:spPr>
            <a:xfrm>
              <a:off x="4686266" y="1834465"/>
              <a:ext cx="12844" cy="10705"/>
            </a:xfrm>
            <a:custGeom>
              <a:rect b="b" l="l" r="r" t="t"/>
              <a:pathLst>
                <a:path extrusionOk="0" h="500" w="600">
                  <a:moveTo>
                    <a:pt x="337" y="1"/>
                  </a:moveTo>
                  <a:cubicBezTo>
                    <a:pt x="112" y="1"/>
                    <a:pt x="0" y="263"/>
                    <a:pt x="169" y="431"/>
                  </a:cubicBezTo>
                  <a:cubicBezTo>
                    <a:pt x="216" y="478"/>
                    <a:pt x="276" y="500"/>
                    <a:pt x="336" y="500"/>
                  </a:cubicBezTo>
                  <a:cubicBezTo>
                    <a:pt x="467" y="500"/>
                    <a:pt x="599" y="398"/>
                    <a:pt x="599" y="244"/>
                  </a:cubicBezTo>
                  <a:cubicBezTo>
                    <a:pt x="599" y="113"/>
                    <a:pt x="487" y="1"/>
                    <a:pt x="33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1"/>
            <p:cNvSpPr/>
            <p:nvPr/>
          </p:nvSpPr>
          <p:spPr>
            <a:xfrm>
              <a:off x="4464280" y="2695182"/>
              <a:ext cx="12438" cy="10684"/>
            </a:xfrm>
            <a:custGeom>
              <a:rect b="b" l="l" r="r" t="t"/>
              <a:pathLst>
                <a:path extrusionOk="0" h="499" w="581">
                  <a:moveTo>
                    <a:pt x="337" y="0"/>
                  </a:moveTo>
                  <a:cubicBezTo>
                    <a:pt x="113" y="0"/>
                    <a:pt x="0" y="262"/>
                    <a:pt x="150" y="431"/>
                  </a:cubicBezTo>
                  <a:cubicBezTo>
                    <a:pt x="197" y="478"/>
                    <a:pt x="257" y="499"/>
                    <a:pt x="317" y="499"/>
                  </a:cubicBezTo>
                  <a:cubicBezTo>
                    <a:pt x="448" y="499"/>
                    <a:pt x="580" y="397"/>
                    <a:pt x="580" y="243"/>
                  </a:cubicBezTo>
                  <a:cubicBezTo>
                    <a:pt x="580" y="112"/>
                    <a:pt x="468" y="0"/>
                    <a:pt x="33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1"/>
            <p:cNvSpPr/>
            <p:nvPr/>
          </p:nvSpPr>
          <p:spPr>
            <a:xfrm>
              <a:off x="6222528" y="2897131"/>
              <a:ext cx="12844" cy="10684"/>
            </a:xfrm>
            <a:custGeom>
              <a:rect b="b" l="l" r="r" t="t"/>
              <a:pathLst>
                <a:path extrusionOk="0" h="499" w="600">
                  <a:moveTo>
                    <a:pt x="337" y="0"/>
                  </a:moveTo>
                  <a:cubicBezTo>
                    <a:pt x="113" y="0"/>
                    <a:pt x="0" y="262"/>
                    <a:pt x="169" y="431"/>
                  </a:cubicBezTo>
                  <a:cubicBezTo>
                    <a:pt x="216" y="478"/>
                    <a:pt x="276" y="499"/>
                    <a:pt x="336" y="499"/>
                  </a:cubicBezTo>
                  <a:cubicBezTo>
                    <a:pt x="467" y="499"/>
                    <a:pt x="599" y="398"/>
                    <a:pt x="599" y="243"/>
                  </a:cubicBezTo>
                  <a:cubicBezTo>
                    <a:pt x="599" y="112"/>
                    <a:pt x="487" y="0"/>
                    <a:pt x="33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1"/>
            <p:cNvSpPr/>
            <p:nvPr/>
          </p:nvSpPr>
          <p:spPr>
            <a:xfrm>
              <a:off x="4358500" y="2246797"/>
              <a:ext cx="12823" cy="10577"/>
            </a:xfrm>
            <a:custGeom>
              <a:rect b="b" l="l" r="r" t="t"/>
              <a:pathLst>
                <a:path extrusionOk="0" h="494" w="599">
                  <a:moveTo>
                    <a:pt x="337" y="0"/>
                  </a:moveTo>
                  <a:cubicBezTo>
                    <a:pt x="112" y="0"/>
                    <a:pt x="0" y="262"/>
                    <a:pt x="169" y="412"/>
                  </a:cubicBezTo>
                  <a:cubicBezTo>
                    <a:pt x="218" y="468"/>
                    <a:pt x="283" y="493"/>
                    <a:pt x="347" y="493"/>
                  </a:cubicBezTo>
                  <a:cubicBezTo>
                    <a:pt x="474" y="493"/>
                    <a:pt x="599" y="393"/>
                    <a:pt x="599" y="244"/>
                  </a:cubicBezTo>
                  <a:cubicBezTo>
                    <a:pt x="580" y="94"/>
                    <a:pt x="487" y="0"/>
                    <a:pt x="33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1"/>
            <p:cNvSpPr/>
            <p:nvPr/>
          </p:nvSpPr>
          <p:spPr>
            <a:xfrm>
              <a:off x="5093373" y="2337742"/>
              <a:ext cx="20851" cy="17877"/>
            </a:xfrm>
            <a:custGeom>
              <a:rect b="b" l="l" r="r" t="t"/>
              <a:pathLst>
                <a:path extrusionOk="0" h="835" w="974">
                  <a:moveTo>
                    <a:pt x="562" y="1"/>
                  </a:moveTo>
                  <a:cubicBezTo>
                    <a:pt x="187" y="1"/>
                    <a:pt x="0" y="450"/>
                    <a:pt x="262" y="712"/>
                  </a:cubicBezTo>
                  <a:cubicBezTo>
                    <a:pt x="346" y="796"/>
                    <a:pt x="450" y="834"/>
                    <a:pt x="552" y="834"/>
                  </a:cubicBezTo>
                  <a:cubicBezTo>
                    <a:pt x="767" y="834"/>
                    <a:pt x="973" y="667"/>
                    <a:pt x="973" y="413"/>
                  </a:cubicBezTo>
                  <a:cubicBezTo>
                    <a:pt x="973" y="188"/>
                    <a:pt x="786" y="1"/>
                    <a:pt x="5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1"/>
            <p:cNvSpPr/>
            <p:nvPr/>
          </p:nvSpPr>
          <p:spPr>
            <a:xfrm>
              <a:off x="5062908" y="2461570"/>
              <a:ext cx="20851" cy="17856"/>
            </a:xfrm>
            <a:custGeom>
              <a:rect b="b" l="l" r="r" t="t"/>
              <a:pathLst>
                <a:path extrusionOk="0" h="834" w="974">
                  <a:moveTo>
                    <a:pt x="562" y="0"/>
                  </a:moveTo>
                  <a:cubicBezTo>
                    <a:pt x="188" y="0"/>
                    <a:pt x="1" y="450"/>
                    <a:pt x="263" y="712"/>
                  </a:cubicBezTo>
                  <a:cubicBezTo>
                    <a:pt x="347" y="796"/>
                    <a:pt x="451" y="834"/>
                    <a:pt x="553" y="834"/>
                  </a:cubicBezTo>
                  <a:cubicBezTo>
                    <a:pt x="767" y="834"/>
                    <a:pt x="974" y="666"/>
                    <a:pt x="974" y="412"/>
                  </a:cubicBezTo>
                  <a:cubicBezTo>
                    <a:pt x="974" y="187"/>
                    <a:pt x="787" y="0"/>
                    <a:pt x="56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1"/>
            <p:cNvSpPr/>
            <p:nvPr/>
          </p:nvSpPr>
          <p:spPr>
            <a:xfrm>
              <a:off x="4568861" y="1647352"/>
              <a:ext cx="21258" cy="17877"/>
            </a:xfrm>
            <a:custGeom>
              <a:rect b="b" l="l" r="r" t="t"/>
              <a:pathLst>
                <a:path extrusionOk="0" h="835" w="993">
                  <a:moveTo>
                    <a:pt x="580" y="0"/>
                  </a:moveTo>
                  <a:cubicBezTo>
                    <a:pt x="206" y="0"/>
                    <a:pt x="0" y="450"/>
                    <a:pt x="281" y="712"/>
                  </a:cubicBezTo>
                  <a:cubicBezTo>
                    <a:pt x="366" y="797"/>
                    <a:pt x="471" y="834"/>
                    <a:pt x="574" y="834"/>
                  </a:cubicBezTo>
                  <a:cubicBezTo>
                    <a:pt x="787" y="834"/>
                    <a:pt x="992" y="671"/>
                    <a:pt x="992" y="431"/>
                  </a:cubicBezTo>
                  <a:cubicBezTo>
                    <a:pt x="992" y="188"/>
                    <a:pt x="805" y="0"/>
                    <a:pt x="58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1"/>
            <p:cNvSpPr/>
            <p:nvPr/>
          </p:nvSpPr>
          <p:spPr>
            <a:xfrm>
              <a:off x="6089088" y="1764351"/>
              <a:ext cx="20851" cy="17856"/>
            </a:xfrm>
            <a:custGeom>
              <a:rect b="b" l="l" r="r" t="t"/>
              <a:pathLst>
                <a:path extrusionOk="0" h="834" w="974">
                  <a:moveTo>
                    <a:pt x="562" y="1"/>
                  </a:moveTo>
                  <a:cubicBezTo>
                    <a:pt x="188" y="1"/>
                    <a:pt x="1" y="450"/>
                    <a:pt x="263" y="712"/>
                  </a:cubicBezTo>
                  <a:cubicBezTo>
                    <a:pt x="347" y="796"/>
                    <a:pt x="451" y="834"/>
                    <a:pt x="553" y="834"/>
                  </a:cubicBezTo>
                  <a:cubicBezTo>
                    <a:pt x="767" y="834"/>
                    <a:pt x="974" y="666"/>
                    <a:pt x="974" y="412"/>
                  </a:cubicBezTo>
                  <a:cubicBezTo>
                    <a:pt x="974" y="188"/>
                    <a:pt x="787" y="1"/>
                    <a:pt x="5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1"/>
            <p:cNvSpPr/>
            <p:nvPr/>
          </p:nvSpPr>
          <p:spPr>
            <a:xfrm>
              <a:off x="4698276" y="2718818"/>
              <a:ext cx="20851" cy="17856"/>
            </a:xfrm>
            <a:custGeom>
              <a:rect b="b" l="l" r="r" t="t"/>
              <a:pathLst>
                <a:path extrusionOk="0" h="834" w="974">
                  <a:moveTo>
                    <a:pt x="562" y="0"/>
                  </a:moveTo>
                  <a:cubicBezTo>
                    <a:pt x="188" y="0"/>
                    <a:pt x="1" y="450"/>
                    <a:pt x="263" y="712"/>
                  </a:cubicBezTo>
                  <a:cubicBezTo>
                    <a:pt x="347" y="796"/>
                    <a:pt x="451" y="834"/>
                    <a:pt x="553" y="834"/>
                  </a:cubicBezTo>
                  <a:cubicBezTo>
                    <a:pt x="767" y="834"/>
                    <a:pt x="974" y="666"/>
                    <a:pt x="974" y="412"/>
                  </a:cubicBezTo>
                  <a:cubicBezTo>
                    <a:pt x="974" y="187"/>
                    <a:pt x="787" y="0"/>
                    <a:pt x="56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1"/>
            <p:cNvSpPr/>
            <p:nvPr/>
          </p:nvSpPr>
          <p:spPr>
            <a:xfrm>
              <a:off x="4667020" y="3028131"/>
              <a:ext cx="21129" cy="17792"/>
            </a:xfrm>
            <a:custGeom>
              <a:rect b="b" l="l" r="r" t="t"/>
              <a:pathLst>
                <a:path extrusionOk="0" h="831" w="987">
                  <a:moveTo>
                    <a:pt x="593" y="0"/>
                  </a:moveTo>
                  <a:cubicBezTo>
                    <a:pt x="583" y="0"/>
                    <a:pt x="573" y="1"/>
                    <a:pt x="562" y="1"/>
                  </a:cubicBezTo>
                  <a:cubicBezTo>
                    <a:pt x="188" y="1"/>
                    <a:pt x="1" y="451"/>
                    <a:pt x="263" y="713"/>
                  </a:cubicBezTo>
                  <a:cubicBezTo>
                    <a:pt x="351" y="795"/>
                    <a:pt x="455" y="831"/>
                    <a:pt x="557" y="831"/>
                  </a:cubicBezTo>
                  <a:cubicBezTo>
                    <a:pt x="779" y="831"/>
                    <a:pt x="987" y="657"/>
                    <a:pt x="974" y="413"/>
                  </a:cubicBezTo>
                  <a:cubicBezTo>
                    <a:pt x="974" y="181"/>
                    <a:pt x="804" y="0"/>
                    <a:pt x="59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1"/>
            <p:cNvSpPr/>
            <p:nvPr/>
          </p:nvSpPr>
          <p:spPr>
            <a:xfrm>
              <a:off x="5273676" y="2358594"/>
              <a:ext cx="20851" cy="18049"/>
            </a:xfrm>
            <a:custGeom>
              <a:rect b="b" l="l" r="r" t="t"/>
              <a:pathLst>
                <a:path extrusionOk="0" h="843" w="974">
                  <a:moveTo>
                    <a:pt x="562" y="0"/>
                  </a:moveTo>
                  <a:cubicBezTo>
                    <a:pt x="188" y="0"/>
                    <a:pt x="1" y="449"/>
                    <a:pt x="263" y="711"/>
                  </a:cubicBezTo>
                  <a:cubicBezTo>
                    <a:pt x="348" y="803"/>
                    <a:pt x="453" y="842"/>
                    <a:pt x="556" y="842"/>
                  </a:cubicBezTo>
                  <a:cubicBezTo>
                    <a:pt x="769" y="842"/>
                    <a:pt x="974" y="671"/>
                    <a:pt x="974" y="431"/>
                  </a:cubicBezTo>
                  <a:cubicBezTo>
                    <a:pt x="974" y="187"/>
                    <a:pt x="787" y="0"/>
                    <a:pt x="56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1"/>
            <p:cNvSpPr/>
            <p:nvPr/>
          </p:nvSpPr>
          <p:spPr>
            <a:xfrm>
              <a:off x="6130364" y="1638532"/>
              <a:ext cx="21258" cy="18156"/>
            </a:xfrm>
            <a:custGeom>
              <a:rect b="b" l="l" r="r" t="t"/>
              <a:pathLst>
                <a:path extrusionOk="0" h="848" w="993">
                  <a:moveTo>
                    <a:pt x="581" y="1"/>
                  </a:moveTo>
                  <a:cubicBezTo>
                    <a:pt x="206" y="1"/>
                    <a:pt x="0" y="450"/>
                    <a:pt x="281" y="712"/>
                  </a:cubicBezTo>
                  <a:cubicBezTo>
                    <a:pt x="369" y="805"/>
                    <a:pt x="477" y="847"/>
                    <a:pt x="582" y="847"/>
                  </a:cubicBezTo>
                  <a:cubicBezTo>
                    <a:pt x="793" y="847"/>
                    <a:pt x="992" y="681"/>
                    <a:pt x="992" y="431"/>
                  </a:cubicBezTo>
                  <a:cubicBezTo>
                    <a:pt x="992" y="188"/>
                    <a:pt x="805" y="1"/>
                    <a:pt x="58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1"/>
            <p:cNvSpPr/>
            <p:nvPr/>
          </p:nvSpPr>
          <p:spPr>
            <a:xfrm>
              <a:off x="5233214" y="1462231"/>
              <a:ext cx="21258" cy="17856"/>
            </a:xfrm>
            <a:custGeom>
              <a:rect b="b" l="l" r="r" t="t"/>
              <a:pathLst>
                <a:path extrusionOk="0" h="834" w="993">
                  <a:moveTo>
                    <a:pt x="580" y="0"/>
                  </a:moveTo>
                  <a:cubicBezTo>
                    <a:pt x="206" y="0"/>
                    <a:pt x="0" y="450"/>
                    <a:pt x="281" y="712"/>
                  </a:cubicBezTo>
                  <a:cubicBezTo>
                    <a:pt x="365" y="796"/>
                    <a:pt x="469" y="834"/>
                    <a:pt x="571" y="834"/>
                  </a:cubicBezTo>
                  <a:cubicBezTo>
                    <a:pt x="786" y="834"/>
                    <a:pt x="992" y="666"/>
                    <a:pt x="992" y="412"/>
                  </a:cubicBezTo>
                  <a:cubicBezTo>
                    <a:pt x="992" y="188"/>
                    <a:pt x="805" y="0"/>
                    <a:pt x="58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1"/>
            <p:cNvSpPr/>
            <p:nvPr/>
          </p:nvSpPr>
          <p:spPr>
            <a:xfrm>
              <a:off x="5283289" y="1820014"/>
              <a:ext cx="20851" cy="17899"/>
            </a:xfrm>
            <a:custGeom>
              <a:rect b="b" l="l" r="r" t="t"/>
              <a:pathLst>
                <a:path extrusionOk="0" h="836" w="974">
                  <a:moveTo>
                    <a:pt x="593" y="1"/>
                  </a:moveTo>
                  <a:cubicBezTo>
                    <a:pt x="583" y="1"/>
                    <a:pt x="573" y="1"/>
                    <a:pt x="562" y="2"/>
                  </a:cubicBezTo>
                  <a:cubicBezTo>
                    <a:pt x="188" y="2"/>
                    <a:pt x="1" y="451"/>
                    <a:pt x="263" y="713"/>
                  </a:cubicBezTo>
                  <a:cubicBezTo>
                    <a:pt x="347" y="798"/>
                    <a:pt x="451" y="836"/>
                    <a:pt x="553" y="836"/>
                  </a:cubicBezTo>
                  <a:cubicBezTo>
                    <a:pt x="767" y="836"/>
                    <a:pt x="974" y="668"/>
                    <a:pt x="974" y="414"/>
                  </a:cubicBezTo>
                  <a:cubicBezTo>
                    <a:pt x="974" y="182"/>
                    <a:pt x="804" y="1"/>
                    <a:pt x="59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1"/>
            <p:cNvSpPr/>
            <p:nvPr/>
          </p:nvSpPr>
          <p:spPr>
            <a:xfrm>
              <a:off x="5508893" y="1442984"/>
              <a:ext cx="20851" cy="17877"/>
            </a:xfrm>
            <a:custGeom>
              <a:rect b="b" l="l" r="r" t="t"/>
              <a:pathLst>
                <a:path extrusionOk="0" h="835" w="974">
                  <a:moveTo>
                    <a:pt x="562" y="1"/>
                  </a:moveTo>
                  <a:cubicBezTo>
                    <a:pt x="187" y="1"/>
                    <a:pt x="0" y="450"/>
                    <a:pt x="262" y="712"/>
                  </a:cubicBezTo>
                  <a:cubicBezTo>
                    <a:pt x="347" y="797"/>
                    <a:pt x="450" y="834"/>
                    <a:pt x="552" y="834"/>
                  </a:cubicBezTo>
                  <a:cubicBezTo>
                    <a:pt x="767" y="834"/>
                    <a:pt x="973" y="667"/>
                    <a:pt x="973" y="413"/>
                  </a:cubicBezTo>
                  <a:cubicBezTo>
                    <a:pt x="973" y="188"/>
                    <a:pt x="786" y="1"/>
                    <a:pt x="5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1"/>
            <p:cNvSpPr/>
            <p:nvPr/>
          </p:nvSpPr>
          <p:spPr>
            <a:xfrm>
              <a:off x="5526105" y="2057672"/>
              <a:ext cx="16056" cy="13681"/>
            </a:xfrm>
            <a:custGeom>
              <a:rect b="b" l="l" r="r" t="t"/>
              <a:pathLst>
                <a:path extrusionOk="0" h="639" w="750">
                  <a:moveTo>
                    <a:pt x="431" y="0"/>
                  </a:moveTo>
                  <a:cubicBezTo>
                    <a:pt x="151" y="0"/>
                    <a:pt x="1" y="337"/>
                    <a:pt x="207" y="543"/>
                  </a:cubicBezTo>
                  <a:cubicBezTo>
                    <a:pt x="273" y="609"/>
                    <a:pt x="353" y="639"/>
                    <a:pt x="431" y="639"/>
                  </a:cubicBezTo>
                  <a:cubicBezTo>
                    <a:pt x="595" y="639"/>
                    <a:pt x="750" y="509"/>
                    <a:pt x="750" y="318"/>
                  </a:cubicBezTo>
                  <a:cubicBezTo>
                    <a:pt x="750" y="131"/>
                    <a:pt x="619" y="0"/>
                    <a:pt x="43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1"/>
            <p:cNvSpPr/>
            <p:nvPr/>
          </p:nvSpPr>
          <p:spPr>
            <a:xfrm>
              <a:off x="5776950" y="1367668"/>
              <a:ext cx="13637" cy="13638"/>
            </a:xfrm>
            <a:custGeom>
              <a:rect b="b" l="l" r="r" t="t"/>
              <a:pathLst>
                <a:path extrusionOk="0" h="637" w="637">
                  <a:moveTo>
                    <a:pt x="319" y="0"/>
                  </a:moveTo>
                  <a:cubicBezTo>
                    <a:pt x="131" y="0"/>
                    <a:pt x="0" y="150"/>
                    <a:pt x="0" y="318"/>
                  </a:cubicBezTo>
                  <a:cubicBezTo>
                    <a:pt x="0" y="487"/>
                    <a:pt x="131" y="637"/>
                    <a:pt x="319" y="637"/>
                  </a:cubicBezTo>
                  <a:cubicBezTo>
                    <a:pt x="487" y="637"/>
                    <a:pt x="637" y="487"/>
                    <a:pt x="637" y="318"/>
                  </a:cubicBezTo>
                  <a:cubicBezTo>
                    <a:pt x="637" y="150"/>
                    <a:pt x="487" y="0"/>
                    <a:pt x="31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1"/>
            <p:cNvSpPr/>
            <p:nvPr/>
          </p:nvSpPr>
          <p:spPr>
            <a:xfrm>
              <a:off x="5387870" y="2998095"/>
              <a:ext cx="16056" cy="13917"/>
            </a:xfrm>
            <a:custGeom>
              <a:rect b="b" l="l" r="r" t="t"/>
              <a:pathLst>
                <a:path extrusionOk="0" h="650" w="750">
                  <a:moveTo>
                    <a:pt x="431" y="1"/>
                  </a:moveTo>
                  <a:cubicBezTo>
                    <a:pt x="150" y="1"/>
                    <a:pt x="1" y="356"/>
                    <a:pt x="207" y="562"/>
                  </a:cubicBezTo>
                  <a:cubicBezTo>
                    <a:pt x="272" y="622"/>
                    <a:pt x="351" y="649"/>
                    <a:pt x="428" y="649"/>
                  </a:cubicBezTo>
                  <a:cubicBezTo>
                    <a:pt x="593" y="649"/>
                    <a:pt x="749" y="523"/>
                    <a:pt x="749" y="319"/>
                  </a:cubicBezTo>
                  <a:cubicBezTo>
                    <a:pt x="749" y="150"/>
                    <a:pt x="618" y="1"/>
                    <a:pt x="43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1"/>
            <p:cNvSpPr/>
            <p:nvPr/>
          </p:nvSpPr>
          <p:spPr>
            <a:xfrm>
              <a:off x="4441844" y="2899122"/>
              <a:ext cx="14043" cy="14045"/>
            </a:xfrm>
            <a:custGeom>
              <a:rect b="b" l="l" r="r" t="t"/>
              <a:pathLst>
                <a:path extrusionOk="0" h="656" w="656">
                  <a:moveTo>
                    <a:pt x="318" y="1"/>
                  </a:moveTo>
                  <a:cubicBezTo>
                    <a:pt x="150" y="1"/>
                    <a:pt x="0" y="150"/>
                    <a:pt x="0" y="319"/>
                  </a:cubicBezTo>
                  <a:cubicBezTo>
                    <a:pt x="0" y="506"/>
                    <a:pt x="150" y="656"/>
                    <a:pt x="318" y="656"/>
                  </a:cubicBezTo>
                  <a:cubicBezTo>
                    <a:pt x="505" y="656"/>
                    <a:pt x="655" y="506"/>
                    <a:pt x="655" y="319"/>
                  </a:cubicBezTo>
                  <a:cubicBezTo>
                    <a:pt x="655" y="150"/>
                    <a:pt x="505" y="1"/>
                    <a:pt x="31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1"/>
            <p:cNvSpPr/>
            <p:nvPr/>
          </p:nvSpPr>
          <p:spPr>
            <a:xfrm>
              <a:off x="4413777" y="1828856"/>
              <a:ext cx="16056" cy="13702"/>
            </a:xfrm>
            <a:custGeom>
              <a:rect b="b" l="l" r="r" t="t"/>
              <a:pathLst>
                <a:path extrusionOk="0" h="640" w="750">
                  <a:moveTo>
                    <a:pt x="431" y="1"/>
                  </a:moveTo>
                  <a:cubicBezTo>
                    <a:pt x="151" y="1"/>
                    <a:pt x="1" y="338"/>
                    <a:pt x="207" y="544"/>
                  </a:cubicBezTo>
                  <a:cubicBezTo>
                    <a:pt x="273" y="610"/>
                    <a:pt x="353" y="639"/>
                    <a:pt x="431" y="639"/>
                  </a:cubicBezTo>
                  <a:cubicBezTo>
                    <a:pt x="595" y="639"/>
                    <a:pt x="750" y="509"/>
                    <a:pt x="750" y="319"/>
                  </a:cubicBezTo>
                  <a:cubicBezTo>
                    <a:pt x="750" y="132"/>
                    <a:pt x="619" y="1"/>
                    <a:pt x="43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1"/>
            <p:cNvSpPr/>
            <p:nvPr/>
          </p:nvSpPr>
          <p:spPr>
            <a:xfrm>
              <a:off x="6098315" y="2073301"/>
              <a:ext cx="20851" cy="17856"/>
            </a:xfrm>
            <a:custGeom>
              <a:rect b="b" l="l" r="r" t="t"/>
              <a:pathLst>
                <a:path extrusionOk="0" h="834" w="974">
                  <a:moveTo>
                    <a:pt x="562" y="0"/>
                  </a:moveTo>
                  <a:cubicBezTo>
                    <a:pt x="187" y="0"/>
                    <a:pt x="0" y="449"/>
                    <a:pt x="262" y="711"/>
                  </a:cubicBezTo>
                  <a:cubicBezTo>
                    <a:pt x="346" y="796"/>
                    <a:pt x="450" y="833"/>
                    <a:pt x="552" y="833"/>
                  </a:cubicBezTo>
                  <a:cubicBezTo>
                    <a:pt x="767" y="833"/>
                    <a:pt x="973" y="666"/>
                    <a:pt x="973" y="412"/>
                  </a:cubicBezTo>
                  <a:cubicBezTo>
                    <a:pt x="973" y="187"/>
                    <a:pt x="786" y="0"/>
                    <a:pt x="56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1"/>
            <p:cNvSpPr/>
            <p:nvPr/>
          </p:nvSpPr>
          <p:spPr>
            <a:xfrm>
              <a:off x="5863891" y="1989935"/>
              <a:ext cx="21258" cy="17877"/>
            </a:xfrm>
            <a:custGeom>
              <a:rect b="b" l="l" r="r" t="t"/>
              <a:pathLst>
                <a:path extrusionOk="0" h="835" w="993">
                  <a:moveTo>
                    <a:pt x="581" y="1"/>
                  </a:moveTo>
                  <a:cubicBezTo>
                    <a:pt x="207" y="1"/>
                    <a:pt x="1" y="450"/>
                    <a:pt x="282" y="712"/>
                  </a:cubicBezTo>
                  <a:cubicBezTo>
                    <a:pt x="366" y="797"/>
                    <a:pt x="470" y="834"/>
                    <a:pt x="572" y="834"/>
                  </a:cubicBezTo>
                  <a:cubicBezTo>
                    <a:pt x="786" y="834"/>
                    <a:pt x="993" y="667"/>
                    <a:pt x="993" y="413"/>
                  </a:cubicBezTo>
                  <a:cubicBezTo>
                    <a:pt x="993" y="188"/>
                    <a:pt x="806" y="1"/>
                    <a:pt x="58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1"/>
            <p:cNvSpPr/>
            <p:nvPr/>
          </p:nvSpPr>
          <p:spPr>
            <a:xfrm>
              <a:off x="6086284" y="1240650"/>
              <a:ext cx="83361" cy="83371"/>
            </a:xfrm>
            <a:custGeom>
              <a:rect b="b" l="l" r="r" t="t"/>
              <a:pathLst>
                <a:path extrusionOk="0" h="3894" w="3894">
                  <a:moveTo>
                    <a:pt x="1947" y="0"/>
                  </a:moveTo>
                  <a:cubicBezTo>
                    <a:pt x="1854" y="1030"/>
                    <a:pt x="1030" y="1853"/>
                    <a:pt x="1" y="1947"/>
                  </a:cubicBezTo>
                  <a:cubicBezTo>
                    <a:pt x="1030" y="2040"/>
                    <a:pt x="1854" y="2864"/>
                    <a:pt x="1947" y="3893"/>
                  </a:cubicBezTo>
                  <a:cubicBezTo>
                    <a:pt x="2041" y="2864"/>
                    <a:pt x="2864" y="2040"/>
                    <a:pt x="3894" y="1947"/>
                  </a:cubicBezTo>
                  <a:cubicBezTo>
                    <a:pt x="2864" y="1853"/>
                    <a:pt x="2041" y="1030"/>
                    <a:pt x="194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1"/>
            <p:cNvSpPr/>
            <p:nvPr/>
          </p:nvSpPr>
          <p:spPr>
            <a:xfrm>
              <a:off x="4437027" y="1360860"/>
              <a:ext cx="110206" cy="110219"/>
            </a:xfrm>
            <a:custGeom>
              <a:rect b="b" l="l" r="r" t="t"/>
              <a:pathLst>
                <a:path extrusionOk="0" h="5148" w="5148">
                  <a:moveTo>
                    <a:pt x="2565" y="0"/>
                  </a:moveTo>
                  <a:cubicBezTo>
                    <a:pt x="2434" y="1366"/>
                    <a:pt x="1367" y="2433"/>
                    <a:pt x="1" y="2583"/>
                  </a:cubicBezTo>
                  <a:cubicBezTo>
                    <a:pt x="1367" y="2714"/>
                    <a:pt x="2434" y="3781"/>
                    <a:pt x="2565" y="5147"/>
                  </a:cubicBezTo>
                  <a:cubicBezTo>
                    <a:pt x="2696" y="3781"/>
                    <a:pt x="3781" y="2714"/>
                    <a:pt x="5148" y="2583"/>
                  </a:cubicBezTo>
                  <a:cubicBezTo>
                    <a:pt x="3781" y="2433"/>
                    <a:pt x="2696" y="1366"/>
                    <a:pt x="256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1"/>
            <p:cNvSpPr/>
            <p:nvPr/>
          </p:nvSpPr>
          <p:spPr>
            <a:xfrm>
              <a:off x="6022978" y="1912607"/>
              <a:ext cx="73749" cy="73757"/>
            </a:xfrm>
            <a:custGeom>
              <a:rect b="b" l="l" r="r" t="t"/>
              <a:pathLst>
                <a:path extrusionOk="0" h="3445" w="3445">
                  <a:moveTo>
                    <a:pt x="1722" y="1"/>
                  </a:moveTo>
                  <a:cubicBezTo>
                    <a:pt x="1629" y="918"/>
                    <a:pt x="918" y="1629"/>
                    <a:pt x="0" y="1723"/>
                  </a:cubicBezTo>
                  <a:cubicBezTo>
                    <a:pt x="918" y="1816"/>
                    <a:pt x="1629" y="2527"/>
                    <a:pt x="1722" y="3445"/>
                  </a:cubicBezTo>
                  <a:cubicBezTo>
                    <a:pt x="1816" y="2527"/>
                    <a:pt x="2527" y="1816"/>
                    <a:pt x="3444" y="1723"/>
                  </a:cubicBezTo>
                  <a:cubicBezTo>
                    <a:pt x="2527" y="1648"/>
                    <a:pt x="1816" y="918"/>
                    <a:pt x="172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1"/>
            <p:cNvSpPr/>
            <p:nvPr/>
          </p:nvSpPr>
          <p:spPr>
            <a:xfrm>
              <a:off x="5189133" y="2467971"/>
              <a:ext cx="66941" cy="66949"/>
            </a:xfrm>
            <a:custGeom>
              <a:rect b="b" l="l" r="r" t="t"/>
              <a:pathLst>
                <a:path extrusionOk="0" h="3127" w="3127">
                  <a:moveTo>
                    <a:pt x="1573" y="1"/>
                  </a:moveTo>
                  <a:cubicBezTo>
                    <a:pt x="1479" y="824"/>
                    <a:pt x="824" y="1479"/>
                    <a:pt x="0" y="1554"/>
                  </a:cubicBezTo>
                  <a:cubicBezTo>
                    <a:pt x="824" y="1629"/>
                    <a:pt x="1479" y="2284"/>
                    <a:pt x="1573" y="3126"/>
                  </a:cubicBezTo>
                  <a:cubicBezTo>
                    <a:pt x="1647" y="2284"/>
                    <a:pt x="2302" y="1629"/>
                    <a:pt x="3126" y="1554"/>
                  </a:cubicBezTo>
                  <a:cubicBezTo>
                    <a:pt x="2302" y="1479"/>
                    <a:pt x="1647" y="824"/>
                    <a:pt x="157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1"/>
            <p:cNvSpPr/>
            <p:nvPr/>
          </p:nvSpPr>
          <p:spPr>
            <a:xfrm>
              <a:off x="4463873" y="1951078"/>
              <a:ext cx="94985" cy="94589"/>
            </a:xfrm>
            <a:custGeom>
              <a:rect b="b" l="l" r="r" t="t"/>
              <a:pathLst>
                <a:path extrusionOk="0" h="4418" w="4437">
                  <a:moveTo>
                    <a:pt x="2228" y="0"/>
                  </a:moveTo>
                  <a:cubicBezTo>
                    <a:pt x="2097" y="1161"/>
                    <a:pt x="1180" y="2097"/>
                    <a:pt x="1" y="2209"/>
                  </a:cubicBezTo>
                  <a:cubicBezTo>
                    <a:pt x="1180" y="2321"/>
                    <a:pt x="2097" y="3238"/>
                    <a:pt x="2228" y="4418"/>
                  </a:cubicBezTo>
                  <a:cubicBezTo>
                    <a:pt x="2340" y="3238"/>
                    <a:pt x="3257" y="2321"/>
                    <a:pt x="4436" y="2209"/>
                  </a:cubicBezTo>
                  <a:cubicBezTo>
                    <a:pt x="3257" y="2097"/>
                    <a:pt x="2340" y="1161"/>
                    <a:pt x="222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1"/>
            <p:cNvSpPr/>
            <p:nvPr/>
          </p:nvSpPr>
          <p:spPr>
            <a:xfrm>
              <a:off x="4553233" y="2868272"/>
              <a:ext cx="68932" cy="68555"/>
            </a:xfrm>
            <a:custGeom>
              <a:rect b="b" l="l" r="r" t="t"/>
              <a:pathLst>
                <a:path extrusionOk="0" h="3202" w="3220">
                  <a:moveTo>
                    <a:pt x="1610" y="1"/>
                  </a:moveTo>
                  <a:cubicBezTo>
                    <a:pt x="1535" y="843"/>
                    <a:pt x="861" y="1517"/>
                    <a:pt x="0" y="1591"/>
                  </a:cubicBezTo>
                  <a:cubicBezTo>
                    <a:pt x="861" y="1685"/>
                    <a:pt x="1535" y="2359"/>
                    <a:pt x="1610" y="3201"/>
                  </a:cubicBezTo>
                  <a:cubicBezTo>
                    <a:pt x="1685" y="2359"/>
                    <a:pt x="2359" y="1685"/>
                    <a:pt x="3220" y="1591"/>
                  </a:cubicBezTo>
                  <a:cubicBezTo>
                    <a:pt x="2359" y="1517"/>
                    <a:pt x="1685" y="843"/>
                    <a:pt x="161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1"/>
            <p:cNvSpPr/>
            <p:nvPr/>
          </p:nvSpPr>
          <p:spPr>
            <a:xfrm>
              <a:off x="5449184" y="3022544"/>
              <a:ext cx="68525" cy="68533"/>
            </a:xfrm>
            <a:custGeom>
              <a:rect b="b" l="l" r="r" t="t"/>
              <a:pathLst>
                <a:path extrusionOk="0" h="3201" w="3201">
                  <a:moveTo>
                    <a:pt x="1591" y="0"/>
                  </a:moveTo>
                  <a:cubicBezTo>
                    <a:pt x="1516" y="843"/>
                    <a:pt x="843" y="1516"/>
                    <a:pt x="0" y="1610"/>
                  </a:cubicBezTo>
                  <a:cubicBezTo>
                    <a:pt x="843" y="1685"/>
                    <a:pt x="1516" y="2359"/>
                    <a:pt x="1591" y="3201"/>
                  </a:cubicBezTo>
                  <a:cubicBezTo>
                    <a:pt x="1685" y="2359"/>
                    <a:pt x="2359" y="1685"/>
                    <a:pt x="3201" y="1610"/>
                  </a:cubicBezTo>
                  <a:cubicBezTo>
                    <a:pt x="2359" y="1516"/>
                    <a:pt x="1685" y="843"/>
                    <a:pt x="159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1"/>
            <p:cNvSpPr/>
            <p:nvPr/>
          </p:nvSpPr>
          <p:spPr>
            <a:xfrm>
              <a:off x="6143188" y="2961229"/>
              <a:ext cx="106995" cy="106622"/>
            </a:xfrm>
            <a:custGeom>
              <a:rect b="b" l="l" r="r" t="t"/>
              <a:pathLst>
                <a:path extrusionOk="0" h="4980" w="4998">
                  <a:moveTo>
                    <a:pt x="2490" y="1"/>
                  </a:moveTo>
                  <a:cubicBezTo>
                    <a:pt x="2359" y="1311"/>
                    <a:pt x="1310" y="2359"/>
                    <a:pt x="0" y="2490"/>
                  </a:cubicBezTo>
                  <a:cubicBezTo>
                    <a:pt x="1310" y="2621"/>
                    <a:pt x="2359" y="3669"/>
                    <a:pt x="2490" y="4979"/>
                  </a:cubicBezTo>
                  <a:cubicBezTo>
                    <a:pt x="2621" y="3669"/>
                    <a:pt x="3669" y="2621"/>
                    <a:pt x="4998" y="2490"/>
                  </a:cubicBezTo>
                  <a:cubicBezTo>
                    <a:pt x="3669" y="2359"/>
                    <a:pt x="2621" y="1311"/>
                    <a:pt x="249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1"/>
            <p:cNvSpPr/>
            <p:nvPr/>
          </p:nvSpPr>
          <p:spPr>
            <a:xfrm>
              <a:off x="6288638" y="1604470"/>
              <a:ext cx="56109" cy="56137"/>
            </a:xfrm>
            <a:custGeom>
              <a:rect b="b" l="l" r="r" t="t"/>
              <a:pathLst>
                <a:path extrusionOk="0" h="2622" w="2621">
                  <a:moveTo>
                    <a:pt x="1311" y="1"/>
                  </a:moveTo>
                  <a:cubicBezTo>
                    <a:pt x="1236" y="693"/>
                    <a:pt x="693" y="1236"/>
                    <a:pt x="0" y="1311"/>
                  </a:cubicBezTo>
                  <a:cubicBezTo>
                    <a:pt x="693" y="1386"/>
                    <a:pt x="1236" y="1929"/>
                    <a:pt x="1311" y="2621"/>
                  </a:cubicBezTo>
                  <a:cubicBezTo>
                    <a:pt x="1367" y="1929"/>
                    <a:pt x="1928" y="1386"/>
                    <a:pt x="2621" y="1311"/>
                  </a:cubicBezTo>
                  <a:cubicBezTo>
                    <a:pt x="1928" y="1255"/>
                    <a:pt x="1367" y="693"/>
                    <a:pt x="131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1"/>
            <p:cNvSpPr/>
            <p:nvPr/>
          </p:nvSpPr>
          <p:spPr>
            <a:xfrm>
              <a:off x="5069716" y="2564953"/>
              <a:ext cx="21664" cy="198770"/>
            </a:xfrm>
            <a:custGeom>
              <a:rect b="b" l="l" r="r" t="t"/>
              <a:pathLst>
                <a:path extrusionOk="0" h="9284" w="1012">
                  <a:moveTo>
                    <a:pt x="469" y="0"/>
                  </a:moveTo>
                  <a:cubicBezTo>
                    <a:pt x="319" y="187"/>
                    <a:pt x="225" y="375"/>
                    <a:pt x="151" y="580"/>
                  </a:cubicBezTo>
                  <a:cubicBezTo>
                    <a:pt x="76" y="768"/>
                    <a:pt x="38" y="973"/>
                    <a:pt x="38" y="1161"/>
                  </a:cubicBezTo>
                  <a:cubicBezTo>
                    <a:pt x="1" y="1554"/>
                    <a:pt x="188" y="1947"/>
                    <a:pt x="263" y="2321"/>
                  </a:cubicBezTo>
                  <a:cubicBezTo>
                    <a:pt x="356" y="3088"/>
                    <a:pt x="394" y="3874"/>
                    <a:pt x="375" y="4642"/>
                  </a:cubicBezTo>
                  <a:lnTo>
                    <a:pt x="431" y="6963"/>
                  </a:lnTo>
                  <a:cubicBezTo>
                    <a:pt x="450" y="7730"/>
                    <a:pt x="469" y="8497"/>
                    <a:pt x="506" y="9284"/>
                  </a:cubicBezTo>
                  <a:cubicBezTo>
                    <a:pt x="544" y="8497"/>
                    <a:pt x="562" y="7730"/>
                    <a:pt x="562" y="6963"/>
                  </a:cubicBezTo>
                  <a:lnTo>
                    <a:pt x="618" y="4661"/>
                  </a:lnTo>
                  <a:cubicBezTo>
                    <a:pt x="618" y="3874"/>
                    <a:pt x="656" y="3107"/>
                    <a:pt x="731" y="2340"/>
                  </a:cubicBezTo>
                  <a:cubicBezTo>
                    <a:pt x="806" y="1947"/>
                    <a:pt x="1012" y="1554"/>
                    <a:pt x="955" y="1161"/>
                  </a:cubicBezTo>
                  <a:cubicBezTo>
                    <a:pt x="955" y="973"/>
                    <a:pt x="918" y="768"/>
                    <a:pt x="843" y="580"/>
                  </a:cubicBezTo>
                  <a:cubicBezTo>
                    <a:pt x="787" y="375"/>
                    <a:pt x="675" y="169"/>
                    <a:pt x="52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1"/>
            <p:cNvSpPr/>
            <p:nvPr/>
          </p:nvSpPr>
          <p:spPr>
            <a:xfrm>
              <a:off x="5070123" y="2975252"/>
              <a:ext cx="21664" cy="198685"/>
            </a:xfrm>
            <a:custGeom>
              <a:rect b="b" l="l" r="r" t="t"/>
              <a:pathLst>
                <a:path extrusionOk="0" h="9280" w="1012">
                  <a:moveTo>
                    <a:pt x="487" y="1"/>
                  </a:moveTo>
                  <a:cubicBezTo>
                    <a:pt x="450" y="768"/>
                    <a:pt x="431" y="1554"/>
                    <a:pt x="431" y="2303"/>
                  </a:cubicBezTo>
                  <a:lnTo>
                    <a:pt x="394" y="4624"/>
                  </a:lnTo>
                  <a:cubicBezTo>
                    <a:pt x="394" y="5391"/>
                    <a:pt x="356" y="6177"/>
                    <a:pt x="281" y="6945"/>
                  </a:cubicBezTo>
                  <a:cubicBezTo>
                    <a:pt x="188" y="7338"/>
                    <a:pt x="1" y="7731"/>
                    <a:pt x="38" y="8105"/>
                  </a:cubicBezTo>
                  <a:cubicBezTo>
                    <a:pt x="57" y="8311"/>
                    <a:pt x="94" y="8498"/>
                    <a:pt x="150" y="8685"/>
                  </a:cubicBezTo>
                  <a:cubicBezTo>
                    <a:pt x="225" y="8910"/>
                    <a:pt x="337" y="9097"/>
                    <a:pt x="487" y="9266"/>
                  </a:cubicBezTo>
                  <a:cubicBezTo>
                    <a:pt x="487" y="9275"/>
                    <a:pt x="497" y="9280"/>
                    <a:pt x="506" y="9280"/>
                  </a:cubicBezTo>
                  <a:cubicBezTo>
                    <a:pt x="515" y="9280"/>
                    <a:pt x="525" y="9275"/>
                    <a:pt x="525" y="9266"/>
                  </a:cubicBezTo>
                  <a:cubicBezTo>
                    <a:pt x="674" y="9097"/>
                    <a:pt x="787" y="8910"/>
                    <a:pt x="862" y="8685"/>
                  </a:cubicBezTo>
                  <a:cubicBezTo>
                    <a:pt x="918" y="8498"/>
                    <a:pt x="955" y="8311"/>
                    <a:pt x="974" y="8105"/>
                  </a:cubicBezTo>
                  <a:cubicBezTo>
                    <a:pt x="1011" y="7731"/>
                    <a:pt x="805" y="7338"/>
                    <a:pt x="731" y="6963"/>
                  </a:cubicBezTo>
                  <a:cubicBezTo>
                    <a:pt x="656" y="6177"/>
                    <a:pt x="618" y="5410"/>
                    <a:pt x="618" y="4643"/>
                  </a:cubicBezTo>
                  <a:lnTo>
                    <a:pt x="581" y="2322"/>
                  </a:lnTo>
                  <a:cubicBezTo>
                    <a:pt x="543" y="1554"/>
                    <a:pt x="525" y="768"/>
                    <a:pt x="48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1"/>
            <p:cNvSpPr/>
            <p:nvPr/>
          </p:nvSpPr>
          <p:spPr>
            <a:xfrm>
              <a:off x="5117008" y="2583215"/>
              <a:ext cx="71330" cy="186931"/>
            </a:xfrm>
            <a:custGeom>
              <a:rect b="b" l="l" r="r" t="t"/>
              <a:pathLst>
                <a:path extrusionOk="0" h="8731" w="3332">
                  <a:moveTo>
                    <a:pt x="3183" y="0"/>
                  </a:moveTo>
                  <a:cubicBezTo>
                    <a:pt x="3176" y="0"/>
                    <a:pt x="3169" y="3"/>
                    <a:pt x="3163" y="8"/>
                  </a:cubicBezTo>
                  <a:cubicBezTo>
                    <a:pt x="2976" y="120"/>
                    <a:pt x="2808" y="270"/>
                    <a:pt x="2658" y="439"/>
                  </a:cubicBezTo>
                  <a:cubicBezTo>
                    <a:pt x="2546" y="588"/>
                    <a:pt x="2434" y="757"/>
                    <a:pt x="2359" y="944"/>
                  </a:cubicBezTo>
                  <a:cubicBezTo>
                    <a:pt x="2190" y="1300"/>
                    <a:pt x="2228" y="1730"/>
                    <a:pt x="2172" y="2104"/>
                  </a:cubicBezTo>
                  <a:cubicBezTo>
                    <a:pt x="1984" y="2872"/>
                    <a:pt x="1741" y="3602"/>
                    <a:pt x="1479" y="4332"/>
                  </a:cubicBezTo>
                  <a:lnTo>
                    <a:pt x="730" y="6521"/>
                  </a:lnTo>
                  <a:cubicBezTo>
                    <a:pt x="468" y="7251"/>
                    <a:pt x="244" y="7981"/>
                    <a:pt x="0" y="8730"/>
                  </a:cubicBezTo>
                  <a:cubicBezTo>
                    <a:pt x="300" y="8019"/>
                    <a:pt x="581" y="7289"/>
                    <a:pt x="880" y="6559"/>
                  </a:cubicBezTo>
                  <a:lnTo>
                    <a:pt x="1722" y="4407"/>
                  </a:lnTo>
                  <a:cubicBezTo>
                    <a:pt x="1984" y="3677"/>
                    <a:pt x="2284" y="2965"/>
                    <a:pt x="2621" y="2273"/>
                  </a:cubicBezTo>
                  <a:cubicBezTo>
                    <a:pt x="2827" y="1936"/>
                    <a:pt x="3145" y="1636"/>
                    <a:pt x="3238" y="1262"/>
                  </a:cubicBezTo>
                  <a:cubicBezTo>
                    <a:pt x="3294" y="1075"/>
                    <a:pt x="3313" y="869"/>
                    <a:pt x="3332" y="682"/>
                  </a:cubicBezTo>
                  <a:cubicBezTo>
                    <a:pt x="3332" y="457"/>
                    <a:pt x="3294" y="233"/>
                    <a:pt x="3220" y="27"/>
                  </a:cubicBezTo>
                  <a:cubicBezTo>
                    <a:pt x="3220" y="14"/>
                    <a:pt x="3201" y="0"/>
                    <a:pt x="318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1"/>
            <p:cNvSpPr/>
            <p:nvPr/>
          </p:nvSpPr>
          <p:spPr>
            <a:xfrm>
              <a:off x="4973163" y="2968851"/>
              <a:ext cx="70923" cy="186524"/>
            </a:xfrm>
            <a:custGeom>
              <a:rect b="b" l="l" r="r" t="t"/>
              <a:pathLst>
                <a:path extrusionOk="0" h="8712" w="3313">
                  <a:moveTo>
                    <a:pt x="3313" y="0"/>
                  </a:moveTo>
                  <a:lnTo>
                    <a:pt x="3313" y="0"/>
                  </a:lnTo>
                  <a:cubicBezTo>
                    <a:pt x="3014" y="712"/>
                    <a:pt x="2733" y="1423"/>
                    <a:pt x="2452" y="2153"/>
                  </a:cubicBezTo>
                  <a:lnTo>
                    <a:pt x="1610" y="4305"/>
                  </a:lnTo>
                  <a:cubicBezTo>
                    <a:pt x="1348" y="5035"/>
                    <a:pt x="1030" y="5746"/>
                    <a:pt x="693" y="6439"/>
                  </a:cubicBezTo>
                  <a:cubicBezTo>
                    <a:pt x="487" y="6776"/>
                    <a:pt x="187" y="7075"/>
                    <a:pt x="94" y="7450"/>
                  </a:cubicBezTo>
                  <a:cubicBezTo>
                    <a:pt x="38" y="7637"/>
                    <a:pt x="0" y="7843"/>
                    <a:pt x="0" y="8030"/>
                  </a:cubicBezTo>
                  <a:cubicBezTo>
                    <a:pt x="0" y="8254"/>
                    <a:pt x="38" y="8479"/>
                    <a:pt x="94" y="8685"/>
                  </a:cubicBezTo>
                  <a:cubicBezTo>
                    <a:pt x="107" y="8698"/>
                    <a:pt x="120" y="8711"/>
                    <a:pt x="133" y="8711"/>
                  </a:cubicBezTo>
                  <a:cubicBezTo>
                    <a:pt x="139" y="8711"/>
                    <a:pt x="144" y="8709"/>
                    <a:pt x="150" y="8704"/>
                  </a:cubicBezTo>
                  <a:cubicBezTo>
                    <a:pt x="356" y="8591"/>
                    <a:pt x="524" y="8460"/>
                    <a:pt x="655" y="8273"/>
                  </a:cubicBezTo>
                  <a:cubicBezTo>
                    <a:pt x="786" y="8123"/>
                    <a:pt x="880" y="7955"/>
                    <a:pt x="973" y="7768"/>
                  </a:cubicBezTo>
                  <a:cubicBezTo>
                    <a:pt x="1142" y="7431"/>
                    <a:pt x="1086" y="7000"/>
                    <a:pt x="1161" y="6607"/>
                  </a:cubicBezTo>
                  <a:cubicBezTo>
                    <a:pt x="1348" y="5859"/>
                    <a:pt x="1572" y="5110"/>
                    <a:pt x="1853" y="4380"/>
                  </a:cubicBezTo>
                  <a:lnTo>
                    <a:pt x="2602" y="2190"/>
                  </a:lnTo>
                  <a:cubicBezTo>
                    <a:pt x="2845" y="1460"/>
                    <a:pt x="3088" y="730"/>
                    <a:pt x="331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1"/>
            <p:cNvSpPr/>
            <p:nvPr/>
          </p:nvSpPr>
          <p:spPr>
            <a:xfrm>
              <a:off x="4973163" y="2583386"/>
              <a:ext cx="70923" cy="186759"/>
            </a:xfrm>
            <a:custGeom>
              <a:rect b="b" l="l" r="r" t="t"/>
              <a:pathLst>
                <a:path extrusionOk="0" h="8723" w="3313">
                  <a:moveTo>
                    <a:pt x="150" y="0"/>
                  </a:moveTo>
                  <a:cubicBezTo>
                    <a:pt x="131" y="0"/>
                    <a:pt x="112" y="0"/>
                    <a:pt x="94" y="19"/>
                  </a:cubicBezTo>
                  <a:cubicBezTo>
                    <a:pt x="19" y="243"/>
                    <a:pt x="0" y="468"/>
                    <a:pt x="0" y="674"/>
                  </a:cubicBezTo>
                  <a:cubicBezTo>
                    <a:pt x="0" y="880"/>
                    <a:pt x="38" y="1086"/>
                    <a:pt x="94" y="1273"/>
                  </a:cubicBezTo>
                  <a:cubicBezTo>
                    <a:pt x="187" y="1647"/>
                    <a:pt x="487" y="1947"/>
                    <a:pt x="693" y="2284"/>
                  </a:cubicBezTo>
                  <a:cubicBezTo>
                    <a:pt x="1030" y="2976"/>
                    <a:pt x="1348" y="3687"/>
                    <a:pt x="1610" y="4417"/>
                  </a:cubicBezTo>
                  <a:lnTo>
                    <a:pt x="2452" y="6570"/>
                  </a:lnTo>
                  <a:cubicBezTo>
                    <a:pt x="2733" y="7281"/>
                    <a:pt x="3014" y="8011"/>
                    <a:pt x="3313" y="8722"/>
                  </a:cubicBezTo>
                  <a:cubicBezTo>
                    <a:pt x="3088" y="7973"/>
                    <a:pt x="2845" y="7243"/>
                    <a:pt x="2583" y="6513"/>
                  </a:cubicBezTo>
                  <a:lnTo>
                    <a:pt x="1834" y="4324"/>
                  </a:lnTo>
                  <a:cubicBezTo>
                    <a:pt x="1572" y="3594"/>
                    <a:pt x="1329" y="2864"/>
                    <a:pt x="1142" y="2096"/>
                  </a:cubicBezTo>
                  <a:cubicBezTo>
                    <a:pt x="1086" y="1703"/>
                    <a:pt x="1123" y="1273"/>
                    <a:pt x="955" y="936"/>
                  </a:cubicBezTo>
                  <a:cubicBezTo>
                    <a:pt x="880" y="749"/>
                    <a:pt x="768" y="580"/>
                    <a:pt x="655" y="431"/>
                  </a:cubicBezTo>
                  <a:cubicBezTo>
                    <a:pt x="506" y="262"/>
                    <a:pt x="337" y="112"/>
                    <a:pt x="15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1"/>
            <p:cNvSpPr/>
            <p:nvPr/>
          </p:nvSpPr>
          <p:spPr>
            <a:xfrm>
              <a:off x="5117008" y="2968851"/>
              <a:ext cx="71330" cy="186353"/>
            </a:xfrm>
            <a:custGeom>
              <a:rect b="b" l="l" r="r" t="t"/>
              <a:pathLst>
                <a:path extrusionOk="0" h="8704" w="3332">
                  <a:moveTo>
                    <a:pt x="0" y="0"/>
                  </a:moveTo>
                  <a:lnTo>
                    <a:pt x="0" y="0"/>
                  </a:lnTo>
                  <a:cubicBezTo>
                    <a:pt x="244" y="730"/>
                    <a:pt x="487" y="1460"/>
                    <a:pt x="730" y="2209"/>
                  </a:cubicBezTo>
                  <a:lnTo>
                    <a:pt x="1479" y="4380"/>
                  </a:lnTo>
                  <a:cubicBezTo>
                    <a:pt x="1760" y="5110"/>
                    <a:pt x="1984" y="5859"/>
                    <a:pt x="2172" y="6607"/>
                  </a:cubicBezTo>
                  <a:cubicBezTo>
                    <a:pt x="2228" y="7000"/>
                    <a:pt x="2190" y="7431"/>
                    <a:pt x="2359" y="7768"/>
                  </a:cubicBezTo>
                  <a:cubicBezTo>
                    <a:pt x="2434" y="7955"/>
                    <a:pt x="2546" y="8123"/>
                    <a:pt x="2677" y="8273"/>
                  </a:cubicBezTo>
                  <a:cubicBezTo>
                    <a:pt x="2808" y="8442"/>
                    <a:pt x="2976" y="8591"/>
                    <a:pt x="3182" y="8704"/>
                  </a:cubicBezTo>
                  <a:cubicBezTo>
                    <a:pt x="3201" y="8704"/>
                    <a:pt x="3220" y="8704"/>
                    <a:pt x="3220" y="8685"/>
                  </a:cubicBezTo>
                  <a:cubicBezTo>
                    <a:pt x="3294" y="8479"/>
                    <a:pt x="3332" y="8254"/>
                    <a:pt x="3332" y="8030"/>
                  </a:cubicBezTo>
                  <a:cubicBezTo>
                    <a:pt x="3332" y="7824"/>
                    <a:pt x="3294" y="7637"/>
                    <a:pt x="3238" y="7450"/>
                  </a:cubicBezTo>
                  <a:cubicBezTo>
                    <a:pt x="3145" y="7075"/>
                    <a:pt x="2827" y="6776"/>
                    <a:pt x="2621" y="6439"/>
                  </a:cubicBezTo>
                  <a:cubicBezTo>
                    <a:pt x="2284" y="5746"/>
                    <a:pt x="1984" y="5016"/>
                    <a:pt x="1722" y="4305"/>
                  </a:cubicBezTo>
                  <a:lnTo>
                    <a:pt x="880" y="2134"/>
                  </a:lnTo>
                  <a:cubicBezTo>
                    <a:pt x="581" y="1423"/>
                    <a:pt x="300" y="693"/>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1"/>
            <p:cNvSpPr/>
            <p:nvPr/>
          </p:nvSpPr>
          <p:spPr>
            <a:xfrm>
              <a:off x="5171900" y="2714215"/>
              <a:ext cx="171517" cy="101590"/>
            </a:xfrm>
            <a:custGeom>
              <a:rect b="b" l="l" r="r" t="t"/>
              <a:pathLst>
                <a:path extrusionOk="0" h="4745" w="8012">
                  <a:moveTo>
                    <a:pt x="7639" y="0"/>
                  </a:moveTo>
                  <a:cubicBezTo>
                    <a:pt x="7529" y="0"/>
                    <a:pt x="7422" y="9"/>
                    <a:pt x="7319" y="28"/>
                  </a:cubicBezTo>
                  <a:cubicBezTo>
                    <a:pt x="7113" y="66"/>
                    <a:pt x="6926" y="140"/>
                    <a:pt x="6757" y="234"/>
                  </a:cubicBezTo>
                  <a:cubicBezTo>
                    <a:pt x="6402" y="384"/>
                    <a:pt x="6158" y="758"/>
                    <a:pt x="5878" y="1001"/>
                  </a:cubicBezTo>
                  <a:cubicBezTo>
                    <a:pt x="5241" y="1469"/>
                    <a:pt x="4605" y="1900"/>
                    <a:pt x="3931" y="2293"/>
                  </a:cubicBezTo>
                  <a:lnTo>
                    <a:pt x="1966" y="3491"/>
                  </a:lnTo>
                  <a:cubicBezTo>
                    <a:pt x="1311" y="3921"/>
                    <a:pt x="656" y="4314"/>
                    <a:pt x="1" y="4745"/>
                  </a:cubicBezTo>
                  <a:cubicBezTo>
                    <a:pt x="693" y="4389"/>
                    <a:pt x="1367" y="4015"/>
                    <a:pt x="2041" y="3640"/>
                  </a:cubicBezTo>
                  <a:lnTo>
                    <a:pt x="4062" y="2499"/>
                  </a:lnTo>
                  <a:cubicBezTo>
                    <a:pt x="4736" y="2106"/>
                    <a:pt x="5410" y="1750"/>
                    <a:pt x="6121" y="1432"/>
                  </a:cubicBezTo>
                  <a:cubicBezTo>
                    <a:pt x="6495" y="1301"/>
                    <a:pt x="6926" y="1263"/>
                    <a:pt x="7244" y="1039"/>
                  </a:cubicBezTo>
                  <a:cubicBezTo>
                    <a:pt x="7394" y="927"/>
                    <a:pt x="7543" y="796"/>
                    <a:pt x="7674" y="646"/>
                  </a:cubicBezTo>
                  <a:cubicBezTo>
                    <a:pt x="7824" y="477"/>
                    <a:pt x="7936" y="271"/>
                    <a:pt x="8011" y="66"/>
                  </a:cubicBezTo>
                  <a:cubicBezTo>
                    <a:pt x="8011" y="47"/>
                    <a:pt x="7993" y="28"/>
                    <a:pt x="7974" y="28"/>
                  </a:cubicBezTo>
                  <a:cubicBezTo>
                    <a:pt x="7861" y="9"/>
                    <a:pt x="7749" y="0"/>
                    <a:pt x="763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1"/>
            <p:cNvSpPr/>
            <p:nvPr/>
          </p:nvSpPr>
          <p:spPr>
            <a:xfrm>
              <a:off x="4818079" y="2923164"/>
              <a:ext cx="171517" cy="101569"/>
            </a:xfrm>
            <a:custGeom>
              <a:rect b="b" l="l" r="r" t="t"/>
              <a:pathLst>
                <a:path extrusionOk="0" h="4744" w="8012">
                  <a:moveTo>
                    <a:pt x="8012" y="1"/>
                  </a:moveTo>
                  <a:lnTo>
                    <a:pt x="8012" y="1"/>
                  </a:lnTo>
                  <a:cubicBezTo>
                    <a:pt x="7319" y="356"/>
                    <a:pt x="6645" y="731"/>
                    <a:pt x="5971" y="1105"/>
                  </a:cubicBezTo>
                  <a:lnTo>
                    <a:pt x="3950" y="2247"/>
                  </a:lnTo>
                  <a:cubicBezTo>
                    <a:pt x="3276" y="2640"/>
                    <a:pt x="2584" y="2995"/>
                    <a:pt x="1891" y="3314"/>
                  </a:cubicBezTo>
                  <a:cubicBezTo>
                    <a:pt x="1517" y="3445"/>
                    <a:pt x="1086" y="3482"/>
                    <a:pt x="768" y="3707"/>
                  </a:cubicBezTo>
                  <a:cubicBezTo>
                    <a:pt x="600" y="3819"/>
                    <a:pt x="450" y="3950"/>
                    <a:pt x="338" y="4100"/>
                  </a:cubicBezTo>
                  <a:cubicBezTo>
                    <a:pt x="188" y="4268"/>
                    <a:pt x="76" y="4474"/>
                    <a:pt x="1" y="4680"/>
                  </a:cubicBezTo>
                  <a:cubicBezTo>
                    <a:pt x="1" y="4699"/>
                    <a:pt x="1" y="4717"/>
                    <a:pt x="20" y="4717"/>
                  </a:cubicBezTo>
                  <a:cubicBezTo>
                    <a:pt x="121" y="4734"/>
                    <a:pt x="222" y="4743"/>
                    <a:pt x="322" y="4743"/>
                  </a:cubicBezTo>
                  <a:cubicBezTo>
                    <a:pt x="446" y="4743"/>
                    <a:pt x="570" y="4729"/>
                    <a:pt x="693" y="4699"/>
                  </a:cubicBezTo>
                  <a:cubicBezTo>
                    <a:pt x="881" y="4661"/>
                    <a:pt x="1068" y="4605"/>
                    <a:pt x="1255" y="4511"/>
                  </a:cubicBezTo>
                  <a:cubicBezTo>
                    <a:pt x="1611" y="4343"/>
                    <a:pt x="1835" y="3987"/>
                    <a:pt x="2135" y="3725"/>
                  </a:cubicBezTo>
                  <a:cubicBezTo>
                    <a:pt x="2752" y="3276"/>
                    <a:pt x="3407" y="2846"/>
                    <a:pt x="4081" y="2453"/>
                  </a:cubicBezTo>
                  <a:lnTo>
                    <a:pt x="6046" y="1236"/>
                  </a:lnTo>
                  <a:cubicBezTo>
                    <a:pt x="6701" y="824"/>
                    <a:pt x="7356" y="412"/>
                    <a:pt x="801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1"/>
            <p:cNvSpPr/>
            <p:nvPr/>
          </p:nvSpPr>
          <p:spPr>
            <a:xfrm>
              <a:off x="5184723" y="2808820"/>
              <a:ext cx="195558" cy="41857"/>
            </a:xfrm>
            <a:custGeom>
              <a:rect b="b" l="l" r="r" t="t"/>
              <a:pathLst>
                <a:path extrusionOk="0" h="1955" w="9135">
                  <a:moveTo>
                    <a:pt x="8194" y="1"/>
                  </a:moveTo>
                  <a:cubicBezTo>
                    <a:pt x="8097" y="1"/>
                    <a:pt x="7998" y="9"/>
                    <a:pt x="7899" y="26"/>
                  </a:cubicBezTo>
                  <a:cubicBezTo>
                    <a:pt x="7712" y="45"/>
                    <a:pt x="7506" y="101"/>
                    <a:pt x="7337" y="195"/>
                  </a:cubicBezTo>
                  <a:cubicBezTo>
                    <a:pt x="7150" y="288"/>
                    <a:pt x="6982" y="382"/>
                    <a:pt x="6795" y="457"/>
                  </a:cubicBezTo>
                  <a:cubicBezTo>
                    <a:pt x="6065" y="681"/>
                    <a:pt x="5297" y="868"/>
                    <a:pt x="4549" y="1018"/>
                  </a:cubicBezTo>
                  <a:cubicBezTo>
                    <a:pt x="3800" y="1187"/>
                    <a:pt x="3033" y="1336"/>
                    <a:pt x="2284" y="1505"/>
                  </a:cubicBezTo>
                  <a:cubicBezTo>
                    <a:pt x="1535" y="1673"/>
                    <a:pt x="768" y="1804"/>
                    <a:pt x="0" y="1954"/>
                  </a:cubicBezTo>
                  <a:cubicBezTo>
                    <a:pt x="768" y="1879"/>
                    <a:pt x="1554" y="1786"/>
                    <a:pt x="2321" y="1655"/>
                  </a:cubicBezTo>
                  <a:cubicBezTo>
                    <a:pt x="3089" y="1542"/>
                    <a:pt x="3837" y="1411"/>
                    <a:pt x="4605" y="1262"/>
                  </a:cubicBezTo>
                  <a:cubicBezTo>
                    <a:pt x="5353" y="1112"/>
                    <a:pt x="6121" y="1000"/>
                    <a:pt x="6907" y="925"/>
                  </a:cubicBezTo>
                  <a:cubicBezTo>
                    <a:pt x="7156" y="925"/>
                    <a:pt x="7423" y="975"/>
                    <a:pt x="7683" y="975"/>
                  </a:cubicBezTo>
                  <a:cubicBezTo>
                    <a:pt x="7814" y="975"/>
                    <a:pt x="7943" y="962"/>
                    <a:pt x="8067" y="925"/>
                  </a:cubicBezTo>
                  <a:cubicBezTo>
                    <a:pt x="8254" y="887"/>
                    <a:pt x="8442" y="812"/>
                    <a:pt x="8610" y="719"/>
                  </a:cubicBezTo>
                  <a:cubicBezTo>
                    <a:pt x="8816" y="606"/>
                    <a:pt x="8984" y="475"/>
                    <a:pt x="9134" y="307"/>
                  </a:cubicBezTo>
                  <a:cubicBezTo>
                    <a:pt x="9134" y="288"/>
                    <a:pt x="9134" y="270"/>
                    <a:pt x="9115" y="251"/>
                  </a:cubicBezTo>
                  <a:cubicBezTo>
                    <a:pt x="8828" y="93"/>
                    <a:pt x="8518" y="1"/>
                    <a:pt x="81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1"/>
            <p:cNvSpPr/>
            <p:nvPr/>
          </p:nvSpPr>
          <p:spPr>
            <a:xfrm>
              <a:off x="4781213" y="2888718"/>
              <a:ext cx="195151" cy="42263"/>
            </a:xfrm>
            <a:custGeom>
              <a:rect b="b" l="l" r="r" t="t"/>
              <a:pathLst>
                <a:path extrusionOk="0" h="1974" w="9116">
                  <a:moveTo>
                    <a:pt x="9116" y="0"/>
                  </a:moveTo>
                  <a:lnTo>
                    <a:pt x="9116" y="0"/>
                  </a:lnTo>
                  <a:cubicBezTo>
                    <a:pt x="8349" y="38"/>
                    <a:pt x="7600" y="150"/>
                    <a:pt x="6832" y="281"/>
                  </a:cubicBezTo>
                  <a:cubicBezTo>
                    <a:pt x="6065" y="412"/>
                    <a:pt x="5298" y="562"/>
                    <a:pt x="4549" y="711"/>
                  </a:cubicBezTo>
                  <a:cubicBezTo>
                    <a:pt x="3782" y="880"/>
                    <a:pt x="3033" y="992"/>
                    <a:pt x="2266" y="1067"/>
                  </a:cubicBezTo>
                  <a:cubicBezTo>
                    <a:pt x="1991" y="1067"/>
                    <a:pt x="1706" y="1003"/>
                    <a:pt x="1432" y="1003"/>
                  </a:cubicBezTo>
                  <a:cubicBezTo>
                    <a:pt x="1314" y="1003"/>
                    <a:pt x="1199" y="1015"/>
                    <a:pt x="1087" y="1048"/>
                  </a:cubicBezTo>
                  <a:cubicBezTo>
                    <a:pt x="899" y="1086"/>
                    <a:pt x="712" y="1142"/>
                    <a:pt x="544" y="1235"/>
                  </a:cubicBezTo>
                  <a:cubicBezTo>
                    <a:pt x="338" y="1329"/>
                    <a:pt x="151" y="1460"/>
                    <a:pt x="1" y="1628"/>
                  </a:cubicBezTo>
                  <a:cubicBezTo>
                    <a:pt x="1" y="1647"/>
                    <a:pt x="1" y="1666"/>
                    <a:pt x="1" y="1685"/>
                  </a:cubicBezTo>
                  <a:cubicBezTo>
                    <a:pt x="322" y="1877"/>
                    <a:pt x="684" y="1973"/>
                    <a:pt x="1040" y="1973"/>
                  </a:cubicBezTo>
                  <a:cubicBezTo>
                    <a:pt x="1100" y="1973"/>
                    <a:pt x="1159" y="1971"/>
                    <a:pt x="1218" y="1965"/>
                  </a:cubicBezTo>
                  <a:cubicBezTo>
                    <a:pt x="1423" y="1947"/>
                    <a:pt x="1611" y="1890"/>
                    <a:pt x="1798" y="1797"/>
                  </a:cubicBezTo>
                  <a:cubicBezTo>
                    <a:pt x="1985" y="1703"/>
                    <a:pt x="2153" y="1610"/>
                    <a:pt x="2341" y="1535"/>
                  </a:cubicBezTo>
                  <a:cubicBezTo>
                    <a:pt x="3089" y="1292"/>
                    <a:pt x="3838" y="1142"/>
                    <a:pt x="4587" y="955"/>
                  </a:cubicBezTo>
                  <a:cubicBezTo>
                    <a:pt x="5335" y="767"/>
                    <a:pt x="6103" y="599"/>
                    <a:pt x="6851" y="431"/>
                  </a:cubicBezTo>
                  <a:cubicBezTo>
                    <a:pt x="7600" y="262"/>
                    <a:pt x="8367" y="112"/>
                    <a:pt x="911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1"/>
            <p:cNvSpPr/>
            <p:nvPr/>
          </p:nvSpPr>
          <p:spPr>
            <a:xfrm>
              <a:off x="5148650" y="2633868"/>
              <a:ext cx="126240" cy="152696"/>
            </a:xfrm>
            <a:custGeom>
              <a:rect b="b" l="l" r="r" t="t"/>
              <a:pathLst>
                <a:path extrusionOk="0" h="7132" w="5897">
                  <a:moveTo>
                    <a:pt x="5841" y="0"/>
                  </a:moveTo>
                  <a:cubicBezTo>
                    <a:pt x="5616" y="38"/>
                    <a:pt x="5410" y="131"/>
                    <a:pt x="5223" y="244"/>
                  </a:cubicBezTo>
                  <a:cubicBezTo>
                    <a:pt x="5054" y="337"/>
                    <a:pt x="4905" y="468"/>
                    <a:pt x="4755" y="618"/>
                  </a:cubicBezTo>
                  <a:cubicBezTo>
                    <a:pt x="4493" y="880"/>
                    <a:pt x="4381" y="1292"/>
                    <a:pt x="4212" y="1647"/>
                  </a:cubicBezTo>
                  <a:cubicBezTo>
                    <a:pt x="3782" y="2284"/>
                    <a:pt x="3314" y="2901"/>
                    <a:pt x="2827" y="3500"/>
                  </a:cubicBezTo>
                  <a:lnTo>
                    <a:pt x="1405" y="5316"/>
                  </a:lnTo>
                  <a:cubicBezTo>
                    <a:pt x="937" y="5915"/>
                    <a:pt x="469" y="6532"/>
                    <a:pt x="1" y="7131"/>
                  </a:cubicBezTo>
                  <a:cubicBezTo>
                    <a:pt x="506" y="6570"/>
                    <a:pt x="1012" y="5990"/>
                    <a:pt x="1536" y="5409"/>
                  </a:cubicBezTo>
                  <a:lnTo>
                    <a:pt x="3033" y="3669"/>
                  </a:lnTo>
                  <a:cubicBezTo>
                    <a:pt x="3520" y="3070"/>
                    <a:pt x="4044" y="2490"/>
                    <a:pt x="4587" y="1947"/>
                  </a:cubicBezTo>
                  <a:cubicBezTo>
                    <a:pt x="4886" y="1704"/>
                    <a:pt x="5279" y="1535"/>
                    <a:pt x="5504" y="1198"/>
                  </a:cubicBezTo>
                  <a:cubicBezTo>
                    <a:pt x="5616" y="1049"/>
                    <a:pt x="5710" y="880"/>
                    <a:pt x="5766" y="693"/>
                  </a:cubicBezTo>
                  <a:cubicBezTo>
                    <a:pt x="5859" y="487"/>
                    <a:pt x="5897" y="262"/>
                    <a:pt x="5897" y="38"/>
                  </a:cubicBezTo>
                  <a:cubicBezTo>
                    <a:pt x="5878" y="19"/>
                    <a:pt x="5859" y="0"/>
                    <a:pt x="584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1"/>
            <p:cNvSpPr/>
            <p:nvPr/>
          </p:nvSpPr>
          <p:spPr>
            <a:xfrm>
              <a:off x="4887015" y="2951210"/>
              <a:ext cx="126625" cy="153916"/>
            </a:xfrm>
            <a:custGeom>
              <a:rect b="b" l="l" r="r" t="t"/>
              <a:pathLst>
                <a:path extrusionOk="0" h="7189" w="5915">
                  <a:moveTo>
                    <a:pt x="5915" y="1"/>
                  </a:moveTo>
                  <a:cubicBezTo>
                    <a:pt x="5390" y="581"/>
                    <a:pt x="4885" y="1161"/>
                    <a:pt x="4380" y="1742"/>
                  </a:cubicBezTo>
                  <a:lnTo>
                    <a:pt x="2864" y="3501"/>
                  </a:lnTo>
                  <a:cubicBezTo>
                    <a:pt x="2377" y="4100"/>
                    <a:pt x="1853" y="4680"/>
                    <a:pt x="1310" y="5223"/>
                  </a:cubicBezTo>
                  <a:cubicBezTo>
                    <a:pt x="1011" y="5466"/>
                    <a:pt x="618" y="5653"/>
                    <a:pt x="393" y="5971"/>
                  </a:cubicBezTo>
                  <a:cubicBezTo>
                    <a:pt x="281" y="6140"/>
                    <a:pt x="187" y="6308"/>
                    <a:pt x="112" y="6496"/>
                  </a:cubicBezTo>
                  <a:cubicBezTo>
                    <a:pt x="38" y="6701"/>
                    <a:pt x="0" y="6926"/>
                    <a:pt x="0" y="7151"/>
                  </a:cubicBezTo>
                  <a:cubicBezTo>
                    <a:pt x="0" y="7169"/>
                    <a:pt x="19" y="7188"/>
                    <a:pt x="56" y="7188"/>
                  </a:cubicBezTo>
                  <a:cubicBezTo>
                    <a:pt x="262" y="7132"/>
                    <a:pt x="468" y="7057"/>
                    <a:pt x="674" y="6945"/>
                  </a:cubicBezTo>
                  <a:cubicBezTo>
                    <a:pt x="842" y="6851"/>
                    <a:pt x="992" y="6720"/>
                    <a:pt x="1123" y="6570"/>
                  </a:cubicBezTo>
                  <a:cubicBezTo>
                    <a:pt x="1404" y="6290"/>
                    <a:pt x="1497" y="5878"/>
                    <a:pt x="1685" y="5541"/>
                  </a:cubicBezTo>
                  <a:cubicBezTo>
                    <a:pt x="2115" y="4886"/>
                    <a:pt x="2564" y="4268"/>
                    <a:pt x="3070" y="3669"/>
                  </a:cubicBezTo>
                  <a:lnTo>
                    <a:pt x="4511" y="1835"/>
                  </a:lnTo>
                  <a:cubicBezTo>
                    <a:pt x="4979" y="1236"/>
                    <a:pt x="5447" y="619"/>
                    <a:pt x="591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1"/>
            <p:cNvSpPr/>
            <p:nvPr/>
          </p:nvSpPr>
          <p:spPr>
            <a:xfrm>
              <a:off x="5173505" y="2922779"/>
              <a:ext cx="171110" cy="99899"/>
            </a:xfrm>
            <a:custGeom>
              <a:rect b="b" l="l" r="r" t="t"/>
              <a:pathLst>
                <a:path extrusionOk="0" h="4666" w="7993">
                  <a:moveTo>
                    <a:pt x="0" y="0"/>
                  </a:moveTo>
                  <a:lnTo>
                    <a:pt x="0" y="0"/>
                  </a:lnTo>
                  <a:cubicBezTo>
                    <a:pt x="637" y="412"/>
                    <a:pt x="1292" y="824"/>
                    <a:pt x="1947" y="1235"/>
                  </a:cubicBezTo>
                  <a:lnTo>
                    <a:pt x="3931" y="2414"/>
                  </a:lnTo>
                  <a:cubicBezTo>
                    <a:pt x="4586" y="2807"/>
                    <a:pt x="5241" y="3219"/>
                    <a:pt x="5859" y="3668"/>
                  </a:cubicBezTo>
                  <a:cubicBezTo>
                    <a:pt x="6158" y="3930"/>
                    <a:pt x="6401" y="4286"/>
                    <a:pt x="6757" y="4436"/>
                  </a:cubicBezTo>
                  <a:cubicBezTo>
                    <a:pt x="6926" y="4529"/>
                    <a:pt x="7113" y="4586"/>
                    <a:pt x="7300" y="4623"/>
                  </a:cubicBezTo>
                  <a:cubicBezTo>
                    <a:pt x="7412" y="4651"/>
                    <a:pt x="7524" y="4665"/>
                    <a:pt x="7637" y="4665"/>
                  </a:cubicBezTo>
                  <a:cubicBezTo>
                    <a:pt x="7749" y="4665"/>
                    <a:pt x="7861" y="4651"/>
                    <a:pt x="7974" y="4623"/>
                  </a:cubicBezTo>
                  <a:cubicBezTo>
                    <a:pt x="7992" y="4623"/>
                    <a:pt x="7992" y="4604"/>
                    <a:pt x="7992" y="4586"/>
                  </a:cubicBezTo>
                  <a:cubicBezTo>
                    <a:pt x="7918" y="4380"/>
                    <a:pt x="7805" y="4174"/>
                    <a:pt x="7655" y="4024"/>
                  </a:cubicBezTo>
                  <a:cubicBezTo>
                    <a:pt x="7524" y="3874"/>
                    <a:pt x="7375" y="3743"/>
                    <a:pt x="7206" y="3631"/>
                  </a:cubicBezTo>
                  <a:cubicBezTo>
                    <a:pt x="6907" y="3406"/>
                    <a:pt x="6476" y="3369"/>
                    <a:pt x="6102" y="3238"/>
                  </a:cubicBezTo>
                  <a:cubicBezTo>
                    <a:pt x="5409" y="2939"/>
                    <a:pt x="4717" y="2583"/>
                    <a:pt x="4043" y="2190"/>
                  </a:cubicBezTo>
                  <a:lnTo>
                    <a:pt x="2041" y="1086"/>
                  </a:lnTo>
                  <a:cubicBezTo>
                    <a:pt x="1348" y="730"/>
                    <a:pt x="674" y="356"/>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1"/>
            <p:cNvSpPr/>
            <p:nvPr/>
          </p:nvSpPr>
          <p:spPr>
            <a:xfrm>
              <a:off x="4816495" y="2716206"/>
              <a:ext cx="171495" cy="99599"/>
            </a:xfrm>
            <a:custGeom>
              <a:rect b="b" l="l" r="r" t="t"/>
              <a:pathLst>
                <a:path extrusionOk="0" h="4652" w="8011">
                  <a:moveTo>
                    <a:pt x="358" y="1"/>
                  </a:moveTo>
                  <a:cubicBezTo>
                    <a:pt x="248" y="1"/>
                    <a:pt x="140" y="10"/>
                    <a:pt x="37" y="29"/>
                  </a:cubicBezTo>
                  <a:cubicBezTo>
                    <a:pt x="19" y="47"/>
                    <a:pt x="0" y="66"/>
                    <a:pt x="19" y="85"/>
                  </a:cubicBezTo>
                  <a:cubicBezTo>
                    <a:pt x="94" y="291"/>
                    <a:pt x="206" y="478"/>
                    <a:pt x="356" y="646"/>
                  </a:cubicBezTo>
                  <a:cubicBezTo>
                    <a:pt x="468" y="796"/>
                    <a:pt x="618" y="927"/>
                    <a:pt x="786" y="1039"/>
                  </a:cubicBezTo>
                  <a:cubicBezTo>
                    <a:pt x="1104" y="1264"/>
                    <a:pt x="1535" y="1283"/>
                    <a:pt x="1890" y="1414"/>
                  </a:cubicBezTo>
                  <a:cubicBezTo>
                    <a:pt x="2602" y="1732"/>
                    <a:pt x="3294" y="2088"/>
                    <a:pt x="3949" y="2462"/>
                  </a:cubicBezTo>
                  <a:lnTo>
                    <a:pt x="5971" y="3585"/>
                  </a:lnTo>
                  <a:cubicBezTo>
                    <a:pt x="6644" y="3940"/>
                    <a:pt x="7318" y="4315"/>
                    <a:pt x="8011" y="4652"/>
                  </a:cubicBezTo>
                  <a:cubicBezTo>
                    <a:pt x="7356" y="4240"/>
                    <a:pt x="6701" y="3847"/>
                    <a:pt x="6045" y="3435"/>
                  </a:cubicBezTo>
                  <a:lnTo>
                    <a:pt x="4080" y="2237"/>
                  </a:lnTo>
                  <a:cubicBezTo>
                    <a:pt x="3406" y="1863"/>
                    <a:pt x="2751" y="1432"/>
                    <a:pt x="2134" y="983"/>
                  </a:cubicBezTo>
                  <a:cubicBezTo>
                    <a:pt x="1834" y="740"/>
                    <a:pt x="1610" y="384"/>
                    <a:pt x="1254" y="216"/>
                  </a:cubicBezTo>
                  <a:cubicBezTo>
                    <a:pt x="1067" y="141"/>
                    <a:pt x="880" y="66"/>
                    <a:pt x="693" y="29"/>
                  </a:cubicBezTo>
                  <a:cubicBezTo>
                    <a:pt x="580" y="10"/>
                    <a:pt x="468" y="1"/>
                    <a:pt x="35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1"/>
            <p:cNvSpPr/>
            <p:nvPr/>
          </p:nvSpPr>
          <p:spPr>
            <a:xfrm>
              <a:off x="5148650" y="2950824"/>
              <a:ext cx="127846" cy="152696"/>
            </a:xfrm>
            <a:custGeom>
              <a:rect b="b" l="l" r="r" t="t"/>
              <a:pathLst>
                <a:path extrusionOk="0" h="7132" w="5972">
                  <a:moveTo>
                    <a:pt x="1" y="0"/>
                  </a:moveTo>
                  <a:lnTo>
                    <a:pt x="1" y="0"/>
                  </a:lnTo>
                  <a:cubicBezTo>
                    <a:pt x="469" y="599"/>
                    <a:pt x="937" y="1217"/>
                    <a:pt x="1405" y="1816"/>
                  </a:cubicBezTo>
                  <a:lnTo>
                    <a:pt x="2865" y="3631"/>
                  </a:lnTo>
                  <a:cubicBezTo>
                    <a:pt x="3351" y="4230"/>
                    <a:pt x="3819" y="4848"/>
                    <a:pt x="4268" y="5484"/>
                  </a:cubicBezTo>
                  <a:cubicBezTo>
                    <a:pt x="4456" y="5821"/>
                    <a:pt x="4549" y="6251"/>
                    <a:pt x="4830" y="6514"/>
                  </a:cubicBezTo>
                  <a:cubicBezTo>
                    <a:pt x="4980" y="6663"/>
                    <a:pt x="5129" y="6794"/>
                    <a:pt x="5298" y="6888"/>
                  </a:cubicBezTo>
                  <a:cubicBezTo>
                    <a:pt x="5485" y="7000"/>
                    <a:pt x="5710" y="7075"/>
                    <a:pt x="5934" y="7131"/>
                  </a:cubicBezTo>
                  <a:cubicBezTo>
                    <a:pt x="5953" y="7131"/>
                    <a:pt x="5972" y="7112"/>
                    <a:pt x="5972" y="7094"/>
                  </a:cubicBezTo>
                  <a:cubicBezTo>
                    <a:pt x="5972" y="6869"/>
                    <a:pt x="5915" y="6645"/>
                    <a:pt x="5841" y="6439"/>
                  </a:cubicBezTo>
                  <a:cubicBezTo>
                    <a:pt x="5766" y="6251"/>
                    <a:pt x="5672" y="6064"/>
                    <a:pt x="5560" y="5915"/>
                  </a:cubicBezTo>
                  <a:cubicBezTo>
                    <a:pt x="5354" y="5596"/>
                    <a:pt x="4942" y="5409"/>
                    <a:pt x="4643" y="5166"/>
                  </a:cubicBezTo>
                  <a:cubicBezTo>
                    <a:pt x="4081" y="4623"/>
                    <a:pt x="3557" y="4062"/>
                    <a:pt x="3071" y="3463"/>
                  </a:cubicBezTo>
                  <a:lnTo>
                    <a:pt x="1554" y="1722"/>
                  </a:lnTo>
                  <a:cubicBezTo>
                    <a:pt x="1030" y="1142"/>
                    <a:pt x="525" y="562"/>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1"/>
            <p:cNvSpPr/>
            <p:nvPr/>
          </p:nvSpPr>
          <p:spPr>
            <a:xfrm>
              <a:off x="4885002" y="2635473"/>
              <a:ext cx="127846" cy="153081"/>
            </a:xfrm>
            <a:custGeom>
              <a:rect b="b" l="l" r="r" t="t"/>
              <a:pathLst>
                <a:path extrusionOk="0" h="7150" w="5972">
                  <a:moveTo>
                    <a:pt x="38" y="0"/>
                  </a:moveTo>
                  <a:cubicBezTo>
                    <a:pt x="19" y="0"/>
                    <a:pt x="1" y="19"/>
                    <a:pt x="1" y="38"/>
                  </a:cubicBezTo>
                  <a:cubicBezTo>
                    <a:pt x="1" y="262"/>
                    <a:pt x="38" y="487"/>
                    <a:pt x="132" y="693"/>
                  </a:cubicBezTo>
                  <a:cubicBezTo>
                    <a:pt x="206" y="880"/>
                    <a:pt x="300" y="1048"/>
                    <a:pt x="412" y="1217"/>
                  </a:cubicBezTo>
                  <a:cubicBezTo>
                    <a:pt x="618" y="1535"/>
                    <a:pt x="1030" y="1703"/>
                    <a:pt x="1329" y="1966"/>
                  </a:cubicBezTo>
                  <a:cubicBezTo>
                    <a:pt x="1872" y="2490"/>
                    <a:pt x="2415" y="3070"/>
                    <a:pt x="2902" y="3669"/>
                  </a:cubicBezTo>
                  <a:lnTo>
                    <a:pt x="4418" y="5409"/>
                  </a:lnTo>
                  <a:cubicBezTo>
                    <a:pt x="4942" y="5990"/>
                    <a:pt x="5447" y="6570"/>
                    <a:pt x="5971" y="7150"/>
                  </a:cubicBezTo>
                  <a:cubicBezTo>
                    <a:pt x="5503" y="6514"/>
                    <a:pt x="5017" y="5915"/>
                    <a:pt x="4549" y="5297"/>
                  </a:cubicBezTo>
                  <a:lnTo>
                    <a:pt x="3107" y="3500"/>
                  </a:lnTo>
                  <a:cubicBezTo>
                    <a:pt x="2602" y="2901"/>
                    <a:pt x="2134" y="2284"/>
                    <a:pt x="1704" y="1647"/>
                  </a:cubicBezTo>
                  <a:cubicBezTo>
                    <a:pt x="1517" y="1292"/>
                    <a:pt x="1404" y="880"/>
                    <a:pt x="1124" y="599"/>
                  </a:cubicBezTo>
                  <a:cubicBezTo>
                    <a:pt x="993" y="468"/>
                    <a:pt x="843" y="337"/>
                    <a:pt x="656" y="244"/>
                  </a:cubicBezTo>
                  <a:cubicBezTo>
                    <a:pt x="468" y="113"/>
                    <a:pt x="263" y="38"/>
                    <a:pt x="3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1"/>
            <p:cNvSpPr/>
            <p:nvPr/>
          </p:nvSpPr>
          <p:spPr>
            <a:xfrm>
              <a:off x="5186329" y="2887497"/>
              <a:ext cx="194744" cy="40679"/>
            </a:xfrm>
            <a:custGeom>
              <a:rect b="b" l="l" r="r" t="t"/>
              <a:pathLst>
                <a:path extrusionOk="0" h="1900" w="9097">
                  <a:moveTo>
                    <a:pt x="0" y="1"/>
                  </a:moveTo>
                  <a:lnTo>
                    <a:pt x="2246" y="525"/>
                  </a:lnTo>
                  <a:lnTo>
                    <a:pt x="4511" y="993"/>
                  </a:lnTo>
                  <a:cubicBezTo>
                    <a:pt x="5260" y="1161"/>
                    <a:pt x="6008" y="1274"/>
                    <a:pt x="6757" y="1498"/>
                  </a:cubicBezTo>
                  <a:cubicBezTo>
                    <a:pt x="6944" y="1554"/>
                    <a:pt x="7131" y="1648"/>
                    <a:pt x="7319" y="1742"/>
                  </a:cubicBezTo>
                  <a:cubicBezTo>
                    <a:pt x="7487" y="1816"/>
                    <a:pt x="7674" y="1873"/>
                    <a:pt x="7880" y="1891"/>
                  </a:cubicBezTo>
                  <a:cubicBezTo>
                    <a:pt x="7939" y="1897"/>
                    <a:pt x="7998" y="1899"/>
                    <a:pt x="8057" y="1899"/>
                  </a:cubicBezTo>
                  <a:cubicBezTo>
                    <a:pt x="8413" y="1899"/>
                    <a:pt x="8773" y="1803"/>
                    <a:pt x="9078" y="1611"/>
                  </a:cubicBezTo>
                  <a:cubicBezTo>
                    <a:pt x="9097" y="1592"/>
                    <a:pt x="9097" y="1573"/>
                    <a:pt x="9078" y="1554"/>
                  </a:cubicBezTo>
                  <a:cubicBezTo>
                    <a:pt x="8928" y="1386"/>
                    <a:pt x="8741" y="1255"/>
                    <a:pt x="8554" y="1161"/>
                  </a:cubicBezTo>
                  <a:cubicBezTo>
                    <a:pt x="8367" y="1068"/>
                    <a:pt x="8198" y="1012"/>
                    <a:pt x="7992" y="956"/>
                  </a:cubicBezTo>
                  <a:cubicBezTo>
                    <a:pt x="7909" y="939"/>
                    <a:pt x="7825" y="932"/>
                    <a:pt x="7740" y="932"/>
                  </a:cubicBezTo>
                  <a:cubicBezTo>
                    <a:pt x="7443" y="932"/>
                    <a:pt x="7138" y="1012"/>
                    <a:pt x="6832" y="1012"/>
                  </a:cubicBezTo>
                  <a:cubicBezTo>
                    <a:pt x="6064" y="974"/>
                    <a:pt x="5297" y="881"/>
                    <a:pt x="4548" y="750"/>
                  </a:cubicBezTo>
                  <a:lnTo>
                    <a:pt x="2265" y="357"/>
                  </a:lnTo>
                  <a:cubicBezTo>
                    <a:pt x="1516" y="244"/>
                    <a:pt x="749" y="113"/>
                    <a:pt x="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1"/>
            <p:cNvSpPr/>
            <p:nvPr/>
          </p:nvSpPr>
          <p:spPr>
            <a:xfrm>
              <a:off x="4780828" y="2811518"/>
              <a:ext cx="195536" cy="39951"/>
            </a:xfrm>
            <a:custGeom>
              <a:rect b="b" l="l" r="r" t="t"/>
              <a:pathLst>
                <a:path extrusionOk="0" h="1866" w="9134">
                  <a:moveTo>
                    <a:pt x="977" y="0"/>
                  </a:moveTo>
                  <a:cubicBezTo>
                    <a:pt x="862" y="0"/>
                    <a:pt x="746" y="9"/>
                    <a:pt x="637" y="31"/>
                  </a:cubicBezTo>
                  <a:cubicBezTo>
                    <a:pt x="412" y="69"/>
                    <a:pt x="206" y="144"/>
                    <a:pt x="0" y="256"/>
                  </a:cubicBezTo>
                  <a:cubicBezTo>
                    <a:pt x="0" y="275"/>
                    <a:pt x="0" y="293"/>
                    <a:pt x="0" y="312"/>
                  </a:cubicBezTo>
                  <a:cubicBezTo>
                    <a:pt x="150" y="480"/>
                    <a:pt x="318" y="611"/>
                    <a:pt x="524" y="724"/>
                  </a:cubicBezTo>
                  <a:cubicBezTo>
                    <a:pt x="693" y="817"/>
                    <a:pt x="880" y="892"/>
                    <a:pt x="1067" y="948"/>
                  </a:cubicBezTo>
                  <a:cubicBezTo>
                    <a:pt x="1166" y="973"/>
                    <a:pt x="1267" y="982"/>
                    <a:pt x="1369" y="982"/>
                  </a:cubicBezTo>
                  <a:cubicBezTo>
                    <a:pt x="1657" y="982"/>
                    <a:pt x="1957" y="911"/>
                    <a:pt x="2246" y="911"/>
                  </a:cubicBezTo>
                  <a:cubicBezTo>
                    <a:pt x="3014" y="967"/>
                    <a:pt x="3781" y="1042"/>
                    <a:pt x="4548" y="1173"/>
                  </a:cubicBezTo>
                  <a:lnTo>
                    <a:pt x="9134" y="1865"/>
                  </a:lnTo>
                  <a:cubicBezTo>
                    <a:pt x="8385" y="1678"/>
                    <a:pt x="7618" y="1529"/>
                    <a:pt x="6869" y="1360"/>
                  </a:cubicBezTo>
                  <a:lnTo>
                    <a:pt x="4586" y="930"/>
                  </a:lnTo>
                  <a:cubicBezTo>
                    <a:pt x="3837" y="799"/>
                    <a:pt x="3070" y="630"/>
                    <a:pt x="2321" y="424"/>
                  </a:cubicBezTo>
                  <a:cubicBezTo>
                    <a:pt x="1965" y="293"/>
                    <a:pt x="1610" y="50"/>
                    <a:pt x="1217" y="13"/>
                  </a:cubicBezTo>
                  <a:cubicBezTo>
                    <a:pt x="1139" y="5"/>
                    <a:pt x="1059" y="0"/>
                    <a:pt x="97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1"/>
            <p:cNvSpPr/>
            <p:nvPr/>
          </p:nvSpPr>
          <p:spPr>
            <a:xfrm>
              <a:off x="5098575" y="2709997"/>
              <a:ext cx="15649" cy="55323"/>
            </a:xfrm>
            <a:custGeom>
              <a:rect b="b" l="l" r="r" t="t"/>
              <a:pathLst>
                <a:path extrusionOk="0" h="2584" w="731">
                  <a:moveTo>
                    <a:pt x="412" y="1"/>
                  </a:moveTo>
                  <a:cubicBezTo>
                    <a:pt x="319" y="19"/>
                    <a:pt x="225" y="57"/>
                    <a:pt x="150" y="113"/>
                  </a:cubicBezTo>
                  <a:cubicBezTo>
                    <a:pt x="94" y="150"/>
                    <a:pt x="57" y="206"/>
                    <a:pt x="38" y="263"/>
                  </a:cubicBezTo>
                  <a:cubicBezTo>
                    <a:pt x="0" y="375"/>
                    <a:pt x="113" y="506"/>
                    <a:pt x="150" y="618"/>
                  </a:cubicBezTo>
                  <a:cubicBezTo>
                    <a:pt x="169" y="843"/>
                    <a:pt x="169" y="1067"/>
                    <a:pt x="131" y="1273"/>
                  </a:cubicBezTo>
                  <a:cubicBezTo>
                    <a:pt x="113" y="1498"/>
                    <a:pt x="57" y="1722"/>
                    <a:pt x="57" y="1928"/>
                  </a:cubicBezTo>
                  <a:cubicBezTo>
                    <a:pt x="38" y="2153"/>
                    <a:pt x="0" y="2359"/>
                    <a:pt x="0" y="2583"/>
                  </a:cubicBezTo>
                  <a:cubicBezTo>
                    <a:pt x="57" y="2378"/>
                    <a:pt x="94" y="2153"/>
                    <a:pt x="150" y="1947"/>
                  </a:cubicBezTo>
                  <a:cubicBezTo>
                    <a:pt x="206" y="1741"/>
                    <a:pt x="244" y="1517"/>
                    <a:pt x="300" y="1311"/>
                  </a:cubicBezTo>
                  <a:cubicBezTo>
                    <a:pt x="337" y="1086"/>
                    <a:pt x="412" y="880"/>
                    <a:pt x="506" y="674"/>
                  </a:cubicBezTo>
                  <a:cubicBezTo>
                    <a:pt x="581" y="581"/>
                    <a:pt x="730" y="487"/>
                    <a:pt x="730" y="375"/>
                  </a:cubicBezTo>
                  <a:cubicBezTo>
                    <a:pt x="730" y="319"/>
                    <a:pt x="712" y="244"/>
                    <a:pt x="674" y="206"/>
                  </a:cubicBezTo>
                  <a:cubicBezTo>
                    <a:pt x="618" y="113"/>
                    <a:pt x="543" y="57"/>
                    <a:pt x="46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1"/>
            <p:cNvSpPr/>
            <p:nvPr/>
          </p:nvSpPr>
          <p:spPr>
            <a:xfrm>
              <a:off x="5046895" y="2973667"/>
              <a:ext cx="16034" cy="55302"/>
            </a:xfrm>
            <a:custGeom>
              <a:rect b="b" l="l" r="r" t="t"/>
              <a:pathLst>
                <a:path extrusionOk="0" h="2583" w="749">
                  <a:moveTo>
                    <a:pt x="749" y="0"/>
                  </a:moveTo>
                  <a:cubicBezTo>
                    <a:pt x="674" y="206"/>
                    <a:pt x="636" y="430"/>
                    <a:pt x="580" y="636"/>
                  </a:cubicBezTo>
                  <a:cubicBezTo>
                    <a:pt x="524" y="861"/>
                    <a:pt x="487" y="1067"/>
                    <a:pt x="430" y="1291"/>
                  </a:cubicBezTo>
                  <a:cubicBezTo>
                    <a:pt x="393" y="1497"/>
                    <a:pt x="318" y="1703"/>
                    <a:pt x="225" y="1909"/>
                  </a:cubicBezTo>
                  <a:cubicBezTo>
                    <a:pt x="150" y="2003"/>
                    <a:pt x="0" y="2096"/>
                    <a:pt x="19" y="2209"/>
                  </a:cubicBezTo>
                  <a:cubicBezTo>
                    <a:pt x="19" y="2265"/>
                    <a:pt x="37" y="2340"/>
                    <a:pt x="75" y="2377"/>
                  </a:cubicBezTo>
                  <a:cubicBezTo>
                    <a:pt x="131" y="2471"/>
                    <a:pt x="187" y="2527"/>
                    <a:pt x="281" y="2583"/>
                  </a:cubicBezTo>
                  <a:lnTo>
                    <a:pt x="318" y="2583"/>
                  </a:lnTo>
                  <a:cubicBezTo>
                    <a:pt x="412" y="2564"/>
                    <a:pt x="505" y="2527"/>
                    <a:pt x="580" y="2471"/>
                  </a:cubicBezTo>
                  <a:cubicBezTo>
                    <a:pt x="636" y="2433"/>
                    <a:pt x="674" y="2377"/>
                    <a:pt x="711" y="2321"/>
                  </a:cubicBezTo>
                  <a:cubicBezTo>
                    <a:pt x="749" y="2209"/>
                    <a:pt x="636" y="2078"/>
                    <a:pt x="599" y="1965"/>
                  </a:cubicBezTo>
                  <a:cubicBezTo>
                    <a:pt x="562" y="1741"/>
                    <a:pt x="580" y="1535"/>
                    <a:pt x="618" y="1310"/>
                  </a:cubicBezTo>
                  <a:cubicBezTo>
                    <a:pt x="636" y="1086"/>
                    <a:pt x="674" y="880"/>
                    <a:pt x="693" y="655"/>
                  </a:cubicBezTo>
                  <a:cubicBezTo>
                    <a:pt x="711" y="430"/>
                    <a:pt x="730" y="225"/>
                    <a:pt x="74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1"/>
            <p:cNvSpPr/>
            <p:nvPr/>
          </p:nvSpPr>
          <p:spPr>
            <a:xfrm>
              <a:off x="5133835" y="2728837"/>
              <a:ext cx="30870" cy="48108"/>
            </a:xfrm>
            <a:custGeom>
              <a:rect b="b" l="l" r="r" t="t"/>
              <a:pathLst>
                <a:path extrusionOk="0" h="2247" w="1442">
                  <a:moveTo>
                    <a:pt x="1254" y="0"/>
                  </a:moveTo>
                  <a:cubicBezTo>
                    <a:pt x="1161" y="0"/>
                    <a:pt x="1049" y="0"/>
                    <a:pt x="955" y="19"/>
                  </a:cubicBezTo>
                  <a:cubicBezTo>
                    <a:pt x="899" y="38"/>
                    <a:pt x="843" y="75"/>
                    <a:pt x="805" y="131"/>
                  </a:cubicBezTo>
                  <a:cubicBezTo>
                    <a:pt x="730" y="206"/>
                    <a:pt x="787" y="356"/>
                    <a:pt x="787" y="487"/>
                  </a:cubicBezTo>
                  <a:cubicBezTo>
                    <a:pt x="730" y="693"/>
                    <a:pt x="656" y="899"/>
                    <a:pt x="562" y="1086"/>
                  </a:cubicBezTo>
                  <a:cubicBezTo>
                    <a:pt x="468" y="1273"/>
                    <a:pt x="356" y="1460"/>
                    <a:pt x="263" y="1666"/>
                  </a:cubicBezTo>
                  <a:cubicBezTo>
                    <a:pt x="169" y="1853"/>
                    <a:pt x="75" y="2040"/>
                    <a:pt x="0" y="2246"/>
                  </a:cubicBezTo>
                  <a:cubicBezTo>
                    <a:pt x="132" y="2078"/>
                    <a:pt x="244" y="1891"/>
                    <a:pt x="356" y="1722"/>
                  </a:cubicBezTo>
                  <a:cubicBezTo>
                    <a:pt x="487" y="1554"/>
                    <a:pt x="599" y="1367"/>
                    <a:pt x="712" y="1179"/>
                  </a:cubicBezTo>
                  <a:cubicBezTo>
                    <a:pt x="824" y="992"/>
                    <a:pt x="955" y="824"/>
                    <a:pt x="1105" y="674"/>
                  </a:cubicBezTo>
                  <a:cubicBezTo>
                    <a:pt x="1217" y="599"/>
                    <a:pt x="1386" y="580"/>
                    <a:pt x="1423" y="468"/>
                  </a:cubicBezTo>
                  <a:cubicBezTo>
                    <a:pt x="1442" y="412"/>
                    <a:pt x="1442" y="356"/>
                    <a:pt x="1423" y="281"/>
                  </a:cubicBezTo>
                  <a:cubicBezTo>
                    <a:pt x="1386" y="187"/>
                    <a:pt x="1348" y="113"/>
                    <a:pt x="1292" y="38"/>
                  </a:cubicBezTo>
                  <a:cubicBezTo>
                    <a:pt x="1273" y="19"/>
                    <a:pt x="1273" y="0"/>
                    <a:pt x="125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1"/>
            <p:cNvSpPr/>
            <p:nvPr/>
          </p:nvSpPr>
          <p:spPr>
            <a:xfrm>
              <a:off x="4996798" y="2960844"/>
              <a:ext cx="31276" cy="49157"/>
            </a:xfrm>
            <a:custGeom>
              <a:rect b="b" l="l" r="r" t="t"/>
              <a:pathLst>
                <a:path extrusionOk="0" h="2296" w="1461">
                  <a:moveTo>
                    <a:pt x="1460" y="0"/>
                  </a:moveTo>
                  <a:lnTo>
                    <a:pt x="1460" y="0"/>
                  </a:lnTo>
                  <a:cubicBezTo>
                    <a:pt x="1329" y="187"/>
                    <a:pt x="1217" y="356"/>
                    <a:pt x="1086" y="543"/>
                  </a:cubicBezTo>
                  <a:cubicBezTo>
                    <a:pt x="974" y="730"/>
                    <a:pt x="861" y="917"/>
                    <a:pt x="730" y="1086"/>
                  </a:cubicBezTo>
                  <a:cubicBezTo>
                    <a:pt x="618" y="1292"/>
                    <a:pt x="487" y="1460"/>
                    <a:pt x="337" y="1610"/>
                  </a:cubicBezTo>
                  <a:cubicBezTo>
                    <a:pt x="225" y="1685"/>
                    <a:pt x="57" y="1703"/>
                    <a:pt x="19" y="1816"/>
                  </a:cubicBezTo>
                  <a:cubicBezTo>
                    <a:pt x="0" y="1872"/>
                    <a:pt x="0" y="1947"/>
                    <a:pt x="19" y="2003"/>
                  </a:cubicBezTo>
                  <a:cubicBezTo>
                    <a:pt x="38" y="2096"/>
                    <a:pt x="75" y="2190"/>
                    <a:pt x="131" y="2265"/>
                  </a:cubicBezTo>
                  <a:cubicBezTo>
                    <a:pt x="150" y="2283"/>
                    <a:pt x="150" y="2283"/>
                    <a:pt x="169" y="2283"/>
                  </a:cubicBezTo>
                  <a:cubicBezTo>
                    <a:pt x="208" y="2291"/>
                    <a:pt x="250" y="2296"/>
                    <a:pt x="292" y="2296"/>
                  </a:cubicBezTo>
                  <a:cubicBezTo>
                    <a:pt x="352" y="2296"/>
                    <a:pt x="414" y="2287"/>
                    <a:pt x="468" y="2265"/>
                  </a:cubicBezTo>
                  <a:cubicBezTo>
                    <a:pt x="525" y="2246"/>
                    <a:pt x="581" y="2209"/>
                    <a:pt x="618" y="2171"/>
                  </a:cubicBezTo>
                  <a:cubicBezTo>
                    <a:pt x="712" y="2096"/>
                    <a:pt x="637" y="1928"/>
                    <a:pt x="637" y="1797"/>
                  </a:cubicBezTo>
                  <a:cubicBezTo>
                    <a:pt x="693" y="1591"/>
                    <a:pt x="787" y="1385"/>
                    <a:pt x="899" y="1198"/>
                  </a:cubicBezTo>
                  <a:cubicBezTo>
                    <a:pt x="992" y="992"/>
                    <a:pt x="1105" y="805"/>
                    <a:pt x="1198" y="599"/>
                  </a:cubicBezTo>
                  <a:cubicBezTo>
                    <a:pt x="1273" y="412"/>
                    <a:pt x="1385" y="206"/>
                    <a:pt x="146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1"/>
            <p:cNvSpPr/>
            <p:nvPr/>
          </p:nvSpPr>
          <p:spPr>
            <a:xfrm>
              <a:off x="5045289" y="2710404"/>
              <a:ext cx="16441" cy="55323"/>
            </a:xfrm>
            <a:custGeom>
              <a:rect b="b" l="l" r="r" t="t"/>
              <a:pathLst>
                <a:path extrusionOk="0" h="2584" w="768">
                  <a:moveTo>
                    <a:pt x="262" y="0"/>
                  </a:moveTo>
                  <a:cubicBezTo>
                    <a:pt x="169" y="56"/>
                    <a:pt x="112" y="131"/>
                    <a:pt x="56" y="206"/>
                  </a:cubicBezTo>
                  <a:cubicBezTo>
                    <a:pt x="19" y="262"/>
                    <a:pt x="0" y="318"/>
                    <a:pt x="0" y="393"/>
                  </a:cubicBezTo>
                  <a:cubicBezTo>
                    <a:pt x="0" y="506"/>
                    <a:pt x="150" y="580"/>
                    <a:pt x="225" y="674"/>
                  </a:cubicBezTo>
                  <a:cubicBezTo>
                    <a:pt x="318" y="880"/>
                    <a:pt x="393" y="1086"/>
                    <a:pt x="431" y="1310"/>
                  </a:cubicBezTo>
                  <a:cubicBezTo>
                    <a:pt x="487" y="1516"/>
                    <a:pt x="524" y="1741"/>
                    <a:pt x="580" y="1947"/>
                  </a:cubicBezTo>
                  <a:cubicBezTo>
                    <a:pt x="637" y="2153"/>
                    <a:pt x="693" y="2359"/>
                    <a:pt x="768" y="2583"/>
                  </a:cubicBezTo>
                  <a:cubicBezTo>
                    <a:pt x="749" y="2359"/>
                    <a:pt x="711" y="2153"/>
                    <a:pt x="693" y="1928"/>
                  </a:cubicBezTo>
                  <a:cubicBezTo>
                    <a:pt x="674" y="1703"/>
                    <a:pt x="637" y="1498"/>
                    <a:pt x="618" y="1273"/>
                  </a:cubicBezTo>
                  <a:cubicBezTo>
                    <a:pt x="562" y="1067"/>
                    <a:pt x="562" y="843"/>
                    <a:pt x="580" y="618"/>
                  </a:cubicBezTo>
                  <a:cubicBezTo>
                    <a:pt x="618" y="506"/>
                    <a:pt x="730" y="375"/>
                    <a:pt x="693" y="262"/>
                  </a:cubicBezTo>
                  <a:cubicBezTo>
                    <a:pt x="655" y="206"/>
                    <a:pt x="618" y="150"/>
                    <a:pt x="562" y="113"/>
                  </a:cubicBezTo>
                  <a:cubicBezTo>
                    <a:pt x="487" y="56"/>
                    <a:pt x="393" y="19"/>
                    <a:pt x="3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1"/>
            <p:cNvSpPr/>
            <p:nvPr/>
          </p:nvSpPr>
          <p:spPr>
            <a:xfrm>
              <a:off x="5099774" y="2973261"/>
              <a:ext cx="16441" cy="55216"/>
            </a:xfrm>
            <a:custGeom>
              <a:rect b="b" l="l" r="r" t="t"/>
              <a:pathLst>
                <a:path extrusionOk="0" h="2579" w="768">
                  <a:moveTo>
                    <a:pt x="1" y="0"/>
                  </a:moveTo>
                  <a:lnTo>
                    <a:pt x="1" y="0"/>
                  </a:lnTo>
                  <a:cubicBezTo>
                    <a:pt x="19" y="225"/>
                    <a:pt x="38" y="431"/>
                    <a:pt x="75" y="655"/>
                  </a:cubicBezTo>
                  <a:cubicBezTo>
                    <a:pt x="94" y="861"/>
                    <a:pt x="132" y="1086"/>
                    <a:pt x="150" y="1292"/>
                  </a:cubicBezTo>
                  <a:cubicBezTo>
                    <a:pt x="188" y="1516"/>
                    <a:pt x="206" y="1741"/>
                    <a:pt x="188" y="1966"/>
                  </a:cubicBezTo>
                  <a:cubicBezTo>
                    <a:pt x="150" y="2078"/>
                    <a:pt x="19" y="2209"/>
                    <a:pt x="75" y="2302"/>
                  </a:cubicBezTo>
                  <a:cubicBezTo>
                    <a:pt x="94" y="2359"/>
                    <a:pt x="132" y="2415"/>
                    <a:pt x="188" y="2452"/>
                  </a:cubicBezTo>
                  <a:cubicBezTo>
                    <a:pt x="263" y="2508"/>
                    <a:pt x="356" y="2546"/>
                    <a:pt x="468" y="2564"/>
                  </a:cubicBezTo>
                  <a:cubicBezTo>
                    <a:pt x="468" y="2574"/>
                    <a:pt x="473" y="2578"/>
                    <a:pt x="480" y="2578"/>
                  </a:cubicBezTo>
                  <a:cubicBezTo>
                    <a:pt x="487" y="2578"/>
                    <a:pt x="497" y="2574"/>
                    <a:pt x="506" y="2564"/>
                  </a:cubicBezTo>
                  <a:cubicBezTo>
                    <a:pt x="581" y="2527"/>
                    <a:pt x="656" y="2452"/>
                    <a:pt x="712" y="2377"/>
                  </a:cubicBezTo>
                  <a:cubicBezTo>
                    <a:pt x="749" y="2321"/>
                    <a:pt x="768" y="2246"/>
                    <a:pt x="768" y="2190"/>
                  </a:cubicBezTo>
                  <a:cubicBezTo>
                    <a:pt x="768" y="2078"/>
                    <a:pt x="618" y="2003"/>
                    <a:pt x="543" y="1891"/>
                  </a:cubicBezTo>
                  <a:cubicBezTo>
                    <a:pt x="431" y="1703"/>
                    <a:pt x="375" y="1479"/>
                    <a:pt x="337" y="1273"/>
                  </a:cubicBezTo>
                  <a:cubicBezTo>
                    <a:pt x="281" y="1067"/>
                    <a:pt x="244" y="843"/>
                    <a:pt x="169" y="637"/>
                  </a:cubicBezTo>
                  <a:cubicBezTo>
                    <a:pt x="113" y="431"/>
                    <a:pt x="57" y="206"/>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1"/>
            <p:cNvSpPr/>
            <p:nvPr/>
          </p:nvSpPr>
          <p:spPr>
            <a:xfrm>
              <a:off x="5179521" y="2807514"/>
              <a:ext cx="52513" cy="24729"/>
            </a:xfrm>
            <a:custGeom>
              <a:rect b="b" l="l" r="r" t="t"/>
              <a:pathLst>
                <a:path extrusionOk="0" h="1155" w="2453">
                  <a:moveTo>
                    <a:pt x="2091" y="0"/>
                  </a:moveTo>
                  <a:cubicBezTo>
                    <a:pt x="2068" y="0"/>
                    <a:pt x="2045" y="5"/>
                    <a:pt x="2022" y="12"/>
                  </a:cubicBezTo>
                  <a:cubicBezTo>
                    <a:pt x="1909" y="12"/>
                    <a:pt x="1853" y="181"/>
                    <a:pt x="1778" y="274"/>
                  </a:cubicBezTo>
                  <a:cubicBezTo>
                    <a:pt x="1591" y="405"/>
                    <a:pt x="1404" y="518"/>
                    <a:pt x="1179" y="593"/>
                  </a:cubicBezTo>
                  <a:cubicBezTo>
                    <a:pt x="992" y="686"/>
                    <a:pt x="786" y="761"/>
                    <a:pt x="580" y="855"/>
                  </a:cubicBezTo>
                  <a:cubicBezTo>
                    <a:pt x="393" y="948"/>
                    <a:pt x="187" y="1042"/>
                    <a:pt x="0" y="1154"/>
                  </a:cubicBezTo>
                  <a:cubicBezTo>
                    <a:pt x="206" y="1098"/>
                    <a:pt x="412" y="1023"/>
                    <a:pt x="618" y="967"/>
                  </a:cubicBezTo>
                  <a:cubicBezTo>
                    <a:pt x="842" y="911"/>
                    <a:pt x="1030" y="836"/>
                    <a:pt x="1254" y="761"/>
                  </a:cubicBezTo>
                  <a:cubicBezTo>
                    <a:pt x="1460" y="686"/>
                    <a:pt x="1666" y="630"/>
                    <a:pt x="1891" y="611"/>
                  </a:cubicBezTo>
                  <a:cubicBezTo>
                    <a:pt x="1992" y="626"/>
                    <a:pt x="2105" y="685"/>
                    <a:pt x="2194" y="685"/>
                  </a:cubicBezTo>
                  <a:cubicBezTo>
                    <a:pt x="2220" y="685"/>
                    <a:pt x="2244" y="680"/>
                    <a:pt x="2265" y="667"/>
                  </a:cubicBezTo>
                  <a:cubicBezTo>
                    <a:pt x="2302" y="630"/>
                    <a:pt x="2358" y="574"/>
                    <a:pt x="2377" y="518"/>
                  </a:cubicBezTo>
                  <a:cubicBezTo>
                    <a:pt x="2415" y="424"/>
                    <a:pt x="2452" y="331"/>
                    <a:pt x="2452" y="237"/>
                  </a:cubicBezTo>
                  <a:cubicBezTo>
                    <a:pt x="2452" y="218"/>
                    <a:pt x="2433" y="200"/>
                    <a:pt x="2433" y="200"/>
                  </a:cubicBezTo>
                  <a:cubicBezTo>
                    <a:pt x="2358" y="125"/>
                    <a:pt x="2284" y="69"/>
                    <a:pt x="2190" y="31"/>
                  </a:cubicBezTo>
                  <a:cubicBezTo>
                    <a:pt x="2157" y="9"/>
                    <a:pt x="2124" y="0"/>
                    <a:pt x="209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1"/>
            <p:cNvSpPr/>
            <p:nvPr/>
          </p:nvSpPr>
          <p:spPr>
            <a:xfrm>
              <a:off x="4929490" y="2906337"/>
              <a:ext cx="53305" cy="24878"/>
            </a:xfrm>
            <a:custGeom>
              <a:rect b="b" l="l" r="r" t="t"/>
              <a:pathLst>
                <a:path extrusionOk="0" h="1162" w="2490">
                  <a:moveTo>
                    <a:pt x="2489" y="1"/>
                  </a:moveTo>
                  <a:lnTo>
                    <a:pt x="2489" y="1"/>
                  </a:lnTo>
                  <a:cubicBezTo>
                    <a:pt x="2283" y="57"/>
                    <a:pt x="2078" y="113"/>
                    <a:pt x="1853" y="188"/>
                  </a:cubicBezTo>
                  <a:cubicBezTo>
                    <a:pt x="1647" y="244"/>
                    <a:pt x="1441" y="319"/>
                    <a:pt x="1217" y="375"/>
                  </a:cubicBezTo>
                  <a:cubicBezTo>
                    <a:pt x="1011" y="469"/>
                    <a:pt x="786" y="525"/>
                    <a:pt x="562" y="543"/>
                  </a:cubicBezTo>
                  <a:cubicBezTo>
                    <a:pt x="480" y="530"/>
                    <a:pt x="370" y="477"/>
                    <a:pt x="280" y="477"/>
                  </a:cubicBezTo>
                  <a:cubicBezTo>
                    <a:pt x="245" y="477"/>
                    <a:pt x="213" y="485"/>
                    <a:pt x="187" y="506"/>
                  </a:cubicBezTo>
                  <a:cubicBezTo>
                    <a:pt x="131" y="525"/>
                    <a:pt x="94" y="581"/>
                    <a:pt x="75" y="637"/>
                  </a:cubicBezTo>
                  <a:cubicBezTo>
                    <a:pt x="19" y="731"/>
                    <a:pt x="0" y="824"/>
                    <a:pt x="0" y="918"/>
                  </a:cubicBezTo>
                  <a:cubicBezTo>
                    <a:pt x="0" y="936"/>
                    <a:pt x="0" y="955"/>
                    <a:pt x="19" y="955"/>
                  </a:cubicBezTo>
                  <a:cubicBezTo>
                    <a:pt x="75" y="1030"/>
                    <a:pt x="169" y="1086"/>
                    <a:pt x="243" y="1142"/>
                  </a:cubicBezTo>
                  <a:cubicBezTo>
                    <a:pt x="300" y="1161"/>
                    <a:pt x="374" y="1161"/>
                    <a:pt x="431" y="1161"/>
                  </a:cubicBezTo>
                  <a:cubicBezTo>
                    <a:pt x="543" y="1142"/>
                    <a:pt x="599" y="974"/>
                    <a:pt x="693" y="880"/>
                  </a:cubicBezTo>
                  <a:cubicBezTo>
                    <a:pt x="861" y="749"/>
                    <a:pt x="1067" y="637"/>
                    <a:pt x="1273" y="562"/>
                  </a:cubicBezTo>
                  <a:cubicBezTo>
                    <a:pt x="1479" y="469"/>
                    <a:pt x="1685" y="394"/>
                    <a:pt x="1890" y="300"/>
                  </a:cubicBezTo>
                  <a:cubicBezTo>
                    <a:pt x="2096" y="207"/>
                    <a:pt x="2302" y="113"/>
                    <a:pt x="248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1"/>
            <p:cNvSpPr/>
            <p:nvPr/>
          </p:nvSpPr>
          <p:spPr>
            <a:xfrm>
              <a:off x="5187528" y="2860222"/>
              <a:ext cx="55317" cy="15008"/>
            </a:xfrm>
            <a:custGeom>
              <a:rect b="b" l="l" r="r" t="t"/>
              <a:pathLst>
                <a:path extrusionOk="0" h="701" w="2584">
                  <a:moveTo>
                    <a:pt x="2225" y="0"/>
                  </a:moveTo>
                  <a:cubicBezTo>
                    <a:pt x="2122" y="0"/>
                    <a:pt x="2033" y="119"/>
                    <a:pt x="1928" y="189"/>
                  </a:cubicBezTo>
                  <a:cubicBezTo>
                    <a:pt x="1722" y="246"/>
                    <a:pt x="1498" y="283"/>
                    <a:pt x="1292" y="283"/>
                  </a:cubicBezTo>
                  <a:cubicBezTo>
                    <a:pt x="1067" y="302"/>
                    <a:pt x="861" y="302"/>
                    <a:pt x="637" y="320"/>
                  </a:cubicBezTo>
                  <a:cubicBezTo>
                    <a:pt x="431" y="339"/>
                    <a:pt x="206" y="358"/>
                    <a:pt x="0" y="395"/>
                  </a:cubicBezTo>
                  <a:cubicBezTo>
                    <a:pt x="103" y="405"/>
                    <a:pt x="211" y="405"/>
                    <a:pt x="319" y="405"/>
                  </a:cubicBezTo>
                  <a:cubicBezTo>
                    <a:pt x="426" y="405"/>
                    <a:pt x="534" y="405"/>
                    <a:pt x="637" y="414"/>
                  </a:cubicBezTo>
                  <a:cubicBezTo>
                    <a:pt x="861" y="451"/>
                    <a:pt x="1067" y="433"/>
                    <a:pt x="1292" y="451"/>
                  </a:cubicBezTo>
                  <a:cubicBezTo>
                    <a:pt x="1498" y="451"/>
                    <a:pt x="1722" y="470"/>
                    <a:pt x="1928" y="526"/>
                  </a:cubicBezTo>
                  <a:cubicBezTo>
                    <a:pt x="2028" y="576"/>
                    <a:pt x="2128" y="701"/>
                    <a:pt x="2215" y="701"/>
                  </a:cubicBezTo>
                  <a:cubicBezTo>
                    <a:pt x="2226" y="701"/>
                    <a:pt x="2236" y="699"/>
                    <a:pt x="2246" y="695"/>
                  </a:cubicBezTo>
                  <a:cubicBezTo>
                    <a:pt x="2321" y="695"/>
                    <a:pt x="2377" y="657"/>
                    <a:pt x="2415" y="601"/>
                  </a:cubicBezTo>
                  <a:cubicBezTo>
                    <a:pt x="2490" y="545"/>
                    <a:pt x="2527" y="470"/>
                    <a:pt x="2565" y="377"/>
                  </a:cubicBezTo>
                  <a:cubicBezTo>
                    <a:pt x="2583" y="358"/>
                    <a:pt x="2583" y="339"/>
                    <a:pt x="2565" y="339"/>
                  </a:cubicBezTo>
                  <a:cubicBezTo>
                    <a:pt x="2527" y="246"/>
                    <a:pt x="2471" y="171"/>
                    <a:pt x="2415" y="96"/>
                  </a:cubicBezTo>
                  <a:cubicBezTo>
                    <a:pt x="2359" y="58"/>
                    <a:pt x="2303" y="21"/>
                    <a:pt x="2246" y="2"/>
                  </a:cubicBezTo>
                  <a:cubicBezTo>
                    <a:pt x="2239" y="1"/>
                    <a:pt x="2232" y="0"/>
                    <a:pt x="222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1"/>
            <p:cNvSpPr/>
            <p:nvPr/>
          </p:nvSpPr>
          <p:spPr>
            <a:xfrm>
              <a:off x="4918657" y="2863734"/>
              <a:ext cx="56516" cy="15008"/>
            </a:xfrm>
            <a:custGeom>
              <a:rect b="b" l="l" r="r" t="t"/>
              <a:pathLst>
                <a:path extrusionOk="0" h="701" w="2640">
                  <a:moveTo>
                    <a:pt x="374" y="1"/>
                  </a:moveTo>
                  <a:cubicBezTo>
                    <a:pt x="362" y="1"/>
                    <a:pt x="350" y="3"/>
                    <a:pt x="338" y="7"/>
                  </a:cubicBezTo>
                  <a:cubicBezTo>
                    <a:pt x="281" y="7"/>
                    <a:pt x="225" y="44"/>
                    <a:pt x="188" y="100"/>
                  </a:cubicBezTo>
                  <a:cubicBezTo>
                    <a:pt x="113" y="156"/>
                    <a:pt x="57" y="231"/>
                    <a:pt x="19" y="325"/>
                  </a:cubicBezTo>
                  <a:cubicBezTo>
                    <a:pt x="1" y="344"/>
                    <a:pt x="1" y="362"/>
                    <a:pt x="19" y="362"/>
                  </a:cubicBezTo>
                  <a:cubicBezTo>
                    <a:pt x="57" y="456"/>
                    <a:pt x="113" y="531"/>
                    <a:pt x="188" y="606"/>
                  </a:cubicBezTo>
                  <a:cubicBezTo>
                    <a:pt x="225" y="643"/>
                    <a:pt x="281" y="680"/>
                    <a:pt x="356" y="699"/>
                  </a:cubicBezTo>
                  <a:cubicBezTo>
                    <a:pt x="362" y="700"/>
                    <a:pt x="369" y="701"/>
                    <a:pt x="375" y="701"/>
                  </a:cubicBezTo>
                  <a:cubicBezTo>
                    <a:pt x="465" y="701"/>
                    <a:pt x="570" y="582"/>
                    <a:pt x="675" y="512"/>
                  </a:cubicBezTo>
                  <a:cubicBezTo>
                    <a:pt x="880" y="456"/>
                    <a:pt x="1105" y="418"/>
                    <a:pt x="1330" y="418"/>
                  </a:cubicBezTo>
                  <a:cubicBezTo>
                    <a:pt x="1554" y="400"/>
                    <a:pt x="1760" y="400"/>
                    <a:pt x="1985" y="381"/>
                  </a:cubicBezTo>
                  <a:cubicBezTo>
                    <a:pt x="2209" y="362"/>
                    <a:pt x="2415" y="344"/>
                    <a:pt x="2640" y="325"/>
                  </a:cubicBezTo>
                  <a:cubicBezTo>
                    <a:pt x="2415" y="287"/>
                    <a:pt x="2191" y="306"/>
                    <a:pt x="1985" y="269"/>
                  </a:cubicBezTo>
                  <a:cubicBezTo>
                    <a:pt x="1872" y="259"/>
                    <a:pt x="1765" y="259"/>
                    <a:pt x="1657" y="259"/>
                  </a:cubicBezTo>
                  <a:cubicBezTo>
                    <a:pt x="1550" y="259"/>
                    <a:pt x="1442" y="259"/>
                    <a:pt x="1330" y="250"/>
                  </a:cubicBezTo>
                  <a:cubicBezTo>
                    <a:pt x="1105" y="250"/>
                    <a:pt x="880" y="231"/>
                    <a:pt x="675" y="175"/>
                  </a:cubicBezTo>
                  <a:cubicBezTo>
                    <a:pt x="574" y="125"/>
                    <a:pt x="474" y="1"/>
                    <a:pt x="37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1"/>
            <p:cNvSpPr/>
            <p:nvPr/>
          </p:nvSpPr>
          <p:spPr>
            <a:xfrm>
              <a:off x="5160681" y="2761678"/>
              <a:ext cx="43286" cy="38902"/>
            </a:xfrm>
            <a:custGeom>
              <a:rect b="b" l="l" r="r" t="t"/>
              <a:pathLst>
                <a:path extrusionOk="0" h="1817" w="2022">
                  <a:moveTo>
                    <a:pt x="1666" y="1"/>
                  </a:moveTo>
                  <a:cubicBezTo>
                    <a:pt x="1610" y="1"/>
                    <a:pt x="1554" y="20"/>
                    <a:pt x="1498" y="57"/>
                  </a:cubicBezTo>
                  <a:cubicBezTo>
                    <a:pt x="1386" y="95"/>
                    <a:pt x="1404" y="282"/>
                    <a:pt x="1348" y="394"/>
                  </a:cubicBezTo>
                  <a:cubicBezTo>
                    <a:pt x="1236" y="581"/>
                    <a:pt x="1086" y="750"/>
                    <a:pt x="918" y="881"/>
                  </a:cubicBezTo>
                  <a:cubicBezTo>
                    <a:pt x="768" y="1049"/>
                    <a:pt x="599" y="1199"/>
                    <a:pt x="450" y="1349"/>
                  </a:cubicBezTo>
                  <a:cubicBezTo>
                    <a:pt x="300" y="1498"/>
                    <a:pt x="150" y="1648"/>
                    <a:pt x="0" y="1816"/>
                  </a:cubicBezTo>
                  <a:cubicBezTo>
                    <a:pt x="169" y="1685"/>
                    <a:pt x="356" y="1554"/>
                    <a:pt x="525" y="1423"/>
                  </a:cubicBezTo>
                  <a:cubicBezTo>
                    <a:pt x="693" y="1292"/>
                    <a:pt x="861" y="1161"/>
                    <a:pt x="1049" y="1030"/>
                  </a:cubicBezTo>
                  <a:cubicBezTo>
                    <a:pt x="1217" y="881"/>
                    <a:pt x="1386" y="750"/>
                    <a:pt x="1591" y="656"/>
                  </a:cubicBezTo>
                  <a:cubicBezTo>
                    <a:pt x="1722" y="637"/>
                    <a:pt x="1891" y="675"/>
                    <a:pt x="1947" y="581"/>
                  </a:cubicBezTo>
                  <a:cubicBezTo>
                    <a:pt x="1984" y="525"/>
                    <a:pt x="2022" y="469"/>
                    <a:pt x="2022" y="394"/>
                  </a:cubicBezTo>
                  <a:cubicBezTo>
                    <a:pt x="2022" y="300"/>
                    <a:pt x="2022" y="207"/>
                    <a:pt x="1984" y="113"/>
                  </a:cubicBezTo>
                  <a:cubicBezTo>
                    <a:pt x="1984" y="95"/>
                    <a:pt x="1966" y="76"/>
                    <a:pt x="1966" y="76"/>
                  </a:cubicBezTo>
                  <a:cubicBezTo>
                    <a:pt x="1872" y="38"/>
                    <a:pt x="1779" y="20"/>
                    <a:pt x="166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1"/>
            <p:cNvSpPr/>
            <p:nvPr/>
          </p:nvSpPr>
          <p:spPr>
            <a:xfrm>
              <a:off x="4957128" y="2938793"/>
              <a:ext cx="43693" cy="38495"/>
            </a:xfrm>
            <a:custGeom>
              <a:rect b="b" l="l" r="r" t="t"/>
              <a:pathLst>
                <a:path extrusionOk="0" h="1798" w="2041">
                  <a:moveTo>
                    <a:pt x="2041" y="1"/>
                  </a:moveTo>
                  <a:lnTo>
                    <a:pt x="2041" y="1"/>
                  </a:lnTo>
                  <a:cubicBezTo>
                    <a:pt x="1853" y="113"/>
                    <a:pt x="1666" y="244"/>
                    <a:pt x="1498" y="375"/>
                  </a:cubicBezTo>
                  <a:cubicBezTo>
                    <a:pt x="1311" y="506"/>
                    <a:pt x="1161" y="637"/>
                    <a:pt x="974" y="768"/>
                  </a:cubicBezTo>
                  <a:cubicBezTo>
                    <a:pt x="805" y="918"/>
                    <a:pt x="618" y="1030"/>
                    <a:pt x="431" y="1142"/>
                  </a:cubicBezTo>
                  <a:cubicBezTo>
                    <a:pt x="300" y="1161"/>
                    <a:pt x="132" y="1124"/>
                    <a:pt x="75" y="1217"/>
                  </a:cubicBezTo>
                  <a:cubicBezTo>
                    <a:pt x="19" y="1273"/>
                    <a:pt x="1" y="1330"/>
                    <a:pt x="1" y="1404"/>
                  </a:cubicBezTo>
                  <a:cubicBezTo>
                    <a:pt x="1" y="1498"/>
                    <a:pt x="1" y="1592"/>
                    <a:pt x="38" y="1685"/>
                  </a:cubicBezTo>
                  <a:cubicBezTo>
                    <a:pt x="38" y="1704"/>
                    <a:pt x="57" y="1704"/>
                    <a:pt x="75" y="1723"/>
                  </a:cubicBezTo>
                  <a:cubicBezTo>
                    <a:pt x="150" y="1760"/>
                    <a:pt x="244" y="1779"/>
                    <a:pt x="356" y="1797"/>
                  </a:cubicBezTo>
                  <a:cubicBezTo>
                    <a:pt x="412" y="1797"/>
                    <a:pt x="468" y="1779"/>
                    <a:pt x="525" y="1760"/>
                  </a:cubicBezTo>
                  <a:cubicBezTo>
                    <a:pt x="637" y="1704"/>
                    <a:pt x="618" y="1517"/>
                    <a:pt x="674" y="1404"/>
                  </a:cubicBezTo>
                  <a:cubicBezTo>
                    <a:pt x="787" y="1217"/>
                    <a:pt x="936" y="1049"/>
                    <a:pt x="1105" y="918"/>
                  </a:cubicBezTo>
                  <a:cubicBezTo>
                    <a:pt x="1255" y="768"/>
                    <a:pt x="1404" y="618"/>
                    <a:pt x="1573" y="469"/>
                  </a:cubicBezTo>
                  <a:cubicBezTo>
                    <a:pt x="1741" y="300"/>
                    <a:pt x="1891" y="150"/>
                    <a:pt x="204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1"/>
            <p:cNvSpPr/>
            <p:nvPr/>
          </p:nvSpPr>
          <p:spPr>
            <a:xfrm>
              <a:off x="5161880" y="2936802"/>
              <a:ext cx="44506" cy="38088"/>
            </a:xfrm>
            <a:custGeom>
              <a:rect b="b" l="l" r="r" t="t"/>
              <a:pathLst>
                <a:path extrusionOk="0" h="1779" w="2079">
                  <a:moveTo>
                    <a:pt x="1" y="0"/>
                  </a:moveTo>
                  <a:lnTo>
                    <a:pt x="1" y="0"/>
                  </a:lnTo>
                  <a:cubicBezTo>
                    <a:pt x="150" y="169"/>
                    <a:pt x="319" y="318"/>
                    <a:pt x="469" y="468"/>
                  </a:cubicBezTo>
                  <a:cubicBezTo>
                    <a:pt x="618" y="618"/>
                    <a:pt x="787" y="767"/>
                    <a:pt x="955" y="917"/>
                  </a:cubicBezTo>
                  <a:cubicBezTo>
                    <a:pt x="1124" y="1048"/>
                    <a:pt x="1273" y="1217"/>
                    <a:pt x="1386" y="1404"/>
                  </a:cubicBezTo>
                  <a:cubicBezTo>
                    <a:pt x="1442" y="1497"/>
                    <a:pt x="1442" y="1685"/>
                    <a:pt x="1535" y="1741"/>
                  </a:cubicBezTo>
                  <a:cubicBezTo>
                    <a:pt x="1592" y="1759"/>
                    <a:pt x="1666" y="1778"/>
                    <a:pt x="1723" y="1778"/>
                  </a:cubicBezTo>
                  <a:cubicBezTo>
                    <a:pt x="1816" y="1759"/>
                    <a:pt x="1910" y="1741"/>
                    <a:pt x="2003" y="1685"/>
                  </a:cubicBezTo>
                  <a:cubicBezTo>
                    <a:pt x="2022" y="1685"/>
                    <a:pt x="2022" y="1666"/>
                    <a:pt x="2022" y="1666"/>
                  </a:cubicBezTo>
                  <a:cubicBezTo>
                    <a:pt x="2059" y="1572"/>
                    <a:pt x="2078" y="1460"/>
                    <a:pt x="2059" y="1366"/>
                  </a:cubicBezTo>
                  <a:cubicBezTo>
                    <a:pt x="2059" y="1310"/>
                    <a:pt x="2022" y="1254"/>
                    <a:pt x="1985" y="1198"/>
                  </a:cubicBezTo>
                  <a:cubicBezTo>
                    <a:pt x="1928" y="1104"/>
                    <a:pt x="1760" y="1142"/>
                    <a:pt x="1629" y="1123"/>
                  </a:cubicBezTo>
                  <a:cubicBezTo>
                    <a:pt x="1423" y="1029"/>
                    <a:pt x="1236" y="917"/>
                    <a:pt x="1067" y="767"/>
                  </a:cubicBezTo>
                  <a:cubicBezTo>
                    <a:pt x="899" y="636"/>
                    <a:pt x="731" y="505"/>
                    <a:pt x="543" y="374"/>
                  </a:cubicBezTo>
                  <a:cubicBezTo>
                    <a:pt x="356" y="243"/>
                    <a:pt x="188" y="131"/>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1"/>
            <p:cNvSpPr/>
            <p:nvPr/>
          </p:nvSpPr>
          <p:spPr>
            <a:xfrm>
              <a:off x="4955116" y="2763926"/>
              <a:ext cx="44506" cy="38260"/>
            </a:xfrm>
            <a:custGeom>
              <a:rect b="b" l="l" r="r" t="t"/>
              <a:pathLst>
                <a:path extrusionOk="0" h="1787" w="2079">
                  <a:moveTo>
                    <a:pt x="402" y="1"/>
                  </a:moveTo>
                  <a:cubicBezTo>
                    <a:pt x="387" y="1"/>
                    <a:pt x="372" y="3"/>
                    <a:pt x="357" y="8"/>
                  </a:cubicBezTo>
                  <a:cubicBezTo>
                    <a:pt x="244" y="8"/>
                    <a:pt x="151" y="46"/>
                    <a:pt x="76" y="83"/>
                  </a:cubicBezTo>
                  <a:cubicBezTo>
                    <a:pt x="57" y="102"/>
                    <a:pt x="38" y="102"/>
                    <a:pt x="38" y="121"/>
                  </a:cubicBezTo>
                  <a:cubicBezTo>
                    <a:pt x="20" y="214"/>
                    <a:pt x="1" y="308"/>
                    <a:pt x="20" y="420"/>
                  </a:cubicBezTo>
                  <a:cubicBezTo>
                    <a:pt x="20" y="476"/>
                    <a:pt x="38" y="532"/>
                    <a:pt x="76" y="588"/>
                  </a:cubicBezTo>
                  <a:cubicBezTo>
                    <a:pt x="151" y="682"/>
                    <a:pt x="319" y="645"/>
                    <a:pt x="450" y="663"/>
                  </a:cubicBezTo>
                  <a:cubicBezTo>
                    <a:pt x="637" y="757"/>
                    <a:pt x="824" y="869"/>
                    <a:pt x="1012" y="1019"/>
                  </a:cubicBezTo>
                  <a:cubicBezTo>
                    <a:pt x="1180" y="1150"/>
                    <a:pt x="1349" y="1281"/>
                    <a:pt x="1536" y="1412"/>
                  </a:cubicBezTo>
                  <a:cubicBezTo>
                    <a:pt x="1704" y="1524"/>
                    <a:pt x="1891" y="1655"/>
                    <a:pt x="2078" y="1786"/>
                  </a:cubicBezTo>
                  <a:cubicBezTo>
                    <a:pt x="1929" y="1618"/>
                    <a:pt x="1760" y="1468"/>
                    <a:pt x="1611" y="1318"/>
                  </a:cubicBezTo>
                  <a:cubicBezTo>
                    <a:pt x="1442" y="1150"/>
                    <a:pt x="1274" y="1019"/>
                    <a:pt x="1124" y="869"/>
                  </a:cubicBezTo>
                  <a:cubicBezTo>
                    <a:pt x="955" y="720"/>
                    <a:pt x="806" y="570"/>
                    <a:pt x="675" y="383"/>
                  </a:cubicBezTo>
                  <a:cubicBezTo>
                    <a:pt x="637" y="270"/>
                    <a:pt x="637" y="83"/>
                    <a:pt x="525" y="46"/>
                  </a:cubicBezTo>
                  <a:cubicBezTo>
                    <a:pt x="484" y="18"/>
                    <a:pt x="443" y="1"/>
                    <a:pt x="40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1"/>
            <p:cNvSpPr/>
            <p:nvPr/>
          </p:nvSpPr>
          <p:spPr>
            <a:xfrm>
              <a:off x="5133835" y="2960844"/>
              <a:ext cx="31276" cy="48772"/>
            </a:xfrm>
            <a:custGeom>
              <a:rect b="b" l="l" r="r" t="t"/>
              <a:pathLst>
                <a:path extrusionOk="0" h="2278" w="1461">
                  <a:moveTo>
                    <a:pt x="0" y="0"/>
                  </a:moveTo>
                  <a:lnTo>
                    <a:pt x="0" y="0"/>
                  </a:lnTo>
                  <a:cubicBezTo>
                    <a:pt x="75" y="206"/>
                    <a:pt x="169" y="393"/>
                    <a:pt x="263" y="599"/>
                  </a:cubicBezTo>
                  <a:cubicBezTo>
                    <a:pt x="356" y="786"/>
                    <a:pt x="468" y="973"/>
                    <a:pt x="562" y="1179"/>
                  </a:cubicBezTo>
                  <a:cubicBezTo>
                    <a:pt x="674" y="1366"/>
                    <a:pt x="768" y="1572"/>
                    <a:pt x="824" y="1778"/>
                  </a:cubicBezTo>
                  <a:cubicBezTo>
                    <a:pt x="824" y="1909"/>
                    <a:pt x="749" y="2078"/>
                    <a:pt x="843" y="2152"/>
                  </a:cubicBezTo>
                  <a:cubicBezTo>
                    <a:pt x="880" y="2209"/>
                    <a:pt x="936" y="2227"/>
                    <a:pt x="992" y="2246"/>
                  </a:cubicBezTo>
                  <a:cubicBezTo>
                    <a:pt x="1047" y="2268"/>
                    <a:pt x="1102" y="2277"/>
                    <a:pt x="1161" y="2277"/>
                  </a:cubicBezTo>
                  <a:cubicBezTo>
                    <a:pt x="1202" y="2277"/>
                    <a:pt x="1245" y="2273"/>
                    <a:pt x="1292" y="2265"/>
                  </a:cubicBezTo>
                  <a:cubicBezTo>
                    <a:pt x="1292" y="2265"/>
                    <a:pt x="1311" y="2265"/>
                    <a:pt x="1329" y="2246"/>
                  </a:cubicBezTo>
                  <a:cubicBezTo>
                    <a:pt x="1386" y="2171"/>
                    <a:pt x="1423" y="2078"/>
                    <a:pt x="1442" y="1984"/>
                  </a:cubicBezTo>
                  <a:cubicBezTo>
                    <a:pt x="1460" y="1928"/>
                    <a:pt x="1460" y="1853"/>
                    <a:pt x="1442" y="1797"/>
                  </a:cubicBezTo>
                  <a:cubicBezTo>
                    <a:pt x="1423" y="1685"/>
                    <a:pt x="1254" y="1666"/>
                    <a:pt x="1142" y="1610"/>
                  </a:cubicBezTo>
                  <a:cubicBezTo>
                    <a:pt x="974" y="1441"/>
                    <a:pt x="843" y="1273"/>
                    <a:pt x="730" y="1086"/>
                  </a:cubicBezTo>
                  <a:cubicBezTo>
                    <a:pt x="618" y="898"/>
                    <a:pt x="506" y="711"/>
                    <a:pt x="375" y="524"/>
                  </a:cubicBezTo>
                  <a:cubicBezTo>
                    <a:pt x="244" y="356"/>
                    <a:pt x="132" y="169"/>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1"/>
            <p:cNvSpPr/>
            <p:nvPr/>
          </p:nvSpPr>
          <p:spPr>
            <a:xfrm>
              <a:off x="4996006" y="2729372"/>
              <a:ext cx="31662" cy="49179"/>
            </a:xfrm>
            <a:custGeom>
              <a:rect b="b" l="l" r="r" t="t"/>
              <a:pathLst>
                <a:path extrusionOk="0" h="2297" w="1479">
                  <a:moveTo>
                    <a:pt x="303" y="0"/>
                  </a:moveTo>
                  <a:cubicBezTo>
                    <a:pt x="265" y="0"/>
                    <a:pt x="226" y="5"/>
                    <a:pt x="187" y="13"/>
                  </a:cubicBezTo>
                  <a:cubicBezTo>
                    <a:pt x="168" y="13"/>
                    <a:pt x="150" y="13"/>
                    <a:pt x="150" y="31"/>
                  </a:cubicBezTo>
                  <a:cubicBezTo>
                    <a:pt x="94" y="106"/>
                    <a:pt x="37" y="200"/>
                    <a:pt x="19" y="293"/>
                  </a:cubicBezTo>
                  <a:cubicBezTo>
                    <a:pt x="0" y="350"/>
                    <a:pt x="0" y="424"/>
                    <a:pt x="19" y="481"/>
                  </a:cubicBezTo>
                  <a:cubicBezTo>
                    <a:pt x="56" y="593"/>
                    <a:pt x="225" y="612"/>
                    <a:pt x="337" y="686"/>
                  </a:cubicBezTo>
                  <a:cubicBezTo>
                    <a:pt x="487" y="836"/>
                    <a:pt x="618" y="1005"/>
                    <a:pt x="730" y="1192"/>
                  </a:cubicBezTo>
                  <a:cubicBezTo>
                    <a:pt x="861" y="1379"/>
                    <a:pt x="973" y="1566"/>
                    <a:pt x="1104" y="1753"/>
                  </a:cubicBezTo>
                  <a:cubicBezTo>
                    <a:pt x="1217" y="1922"/>
                    <a:pt x="1348" y="2109"/>
                    <a:pt x="1479" y="2296"/>
                  </a:cubicBezTo>
                  <a:cubicBezTo>
                    <a:pt x="1385" y="2071"/>
                    <a:pt x="1291" y="1884"/>
                    <a:pt x="1198" y="1697"/>
                  </a:cubicBezTo>
                  <a:cubicBezTo>
                    <a:pt x="1104" y="1491"/>
                    <a:pt x="1011" y="1304"/>
                    <a:pt x="898" y="1098"/>
                  </a:cubicBezTo>
                  <a:cubicBezTo>
                    <a:pt x="786" y="911"/>
                    <a:pt x="711" y="705"/>
                    <a:pt x="655" y="499"/>
                  </a:cubicBezTo>
                  <a:cubicBezTo>
                    <a:pt x="655" y="368"/>
                    <a:pt x="711" y="200"/>
                    <a:pt x="636" y="125"/>
                  </a:cubicBezTo>
                  <a:cubicBezTo>
                    <a:pt x="599" y="88"/>
                    <a:pt x="543" y="50"/>
                    <a:pt x="468" y="31"/>
                  </a:cubicBezTo>
                  <a:cubicBezTo>
                    <a:pt x="413" y="9"/>
                    <a:pt x="358" y="0"/>
                    <a:pt x="30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1"/>
            <p:cNvSpPr/>
            <p:nvPr/>
          </p:nvSpPr>
          <p:spPr>
            <a:xfrm>
              <a:off x="5181127" y="2905138"/>
              <a:ext cx="52106" cy="23273"/>
            </a:xfrm>
            <a:custGeom>
              <a:rect b="b" l="l" r="r" t="t"/>
              <a:pathLst>
                <a:path extrusionOk="0" h="1087" w="2434">
                  <a:moveTo>
                    <a:pt x="0" y="0"/>
                  </a:moveTo>
                  <a:cubicBezTo>
                    <a:pt x="187" y="94"/>
                    <a:pt x="393" y="188"/>
                    <a:pt x="580" y="281"/>
                  </a:cubicBezTo>
                  <a:cubicBezTo>
                    <a:pt x="786" y="356"/>
                    <a:pt x="973" y="431"/>
                    <a:pt x="1179" y="525"/>
                  </a:cubicBezTo>
                  <a:cubicBezTo>
                    <a:pt x="1385" y="599"/>
                    <a:pt x="1572" y="693"/>
                    <a:pt x="1759" y="824"/>
                  </a:cubicBezTo>
                  <a:cubicBezTo>
                    <a:pt x="1834" y="918"/>
                    <a:pt x="1890" y="1086"/>
                    <a:pt x="2003" y="1086"/>
                  </a:cubicBezTo>
                  <a:cubicBezTo>
                    <a:pt x="2059" y="1086"/>
                    <a:pt x="2134" y="1086"/>
                    <a:pt x="2190" y="1049"/>
                  </a:cubicBezTo>
                  <a:cubicBezTo>
                    <a:pt x="2265" y="1011"/>
                    <a:pt x="2358" y="955"/>
                    <a:pt x="2414" y="880"/>
                  </a:cubicBezTo>
                  <a:cubicBezTo>
                    <a:pt x="2433" y="861"/>
                    <a:pt x="2433" y="861"/>
                    <a:pt x="2433" y="843"/>
                  </a:cubicBezTo>
                  <a:cubicBezTo>
                    <a:pt x="2433" y="749"/>
                    <a:pt x="2396" y="637"/>
                    <a:pt x="2358" y="562"/>
                  </a:cubicBezTo>
                  <a:cubicBezTo>
                    <a:pt x="2340" y="506"/>
                    <a:pt x="2283" y="450"/>
                    <a:pt x="2246" y="431"/>
                  </a:cubicBezTo>
                  <a:cubicBezTo>
                    <a:pt x="2220" y="410"/>
                    <a:pt x="2190" y="402"/>
                    <a:pt x="2157" y="402"/>
                  </a:cubicBezTo>
                  <a:cubicBezTo>
                    <a:pt x="2071" y="402"/>
                    <a:pt x="1966" y="455"/>
                    <a:pt x="1872" y="468"/>
                  </a:cubicBezTo>
                  <a:cubicBezTo>
                    <a:pt x="1666" y="450"/>
                    <a:pt x="1441" y="412"/>
                    <a:pt x="1235" y="337"/>
                  </a:cubicBezTo>
                  <a:cubicBezTo>
                    <a:pt x="1029" y="281"/>
                    <a:pt x="842" y="206"/>
                    <a:pt x="636" y="150"/>
                  </a:cubicBezTo>
                  <a:cubicBezTo>
                    <a:pt x="412" y="113"/>
                    <a:pt x="206" y="38"/>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1"/>
            <p:cNvSpPr/>
            <p:nvPr/>
          </p:nvSpPr>
          <p:spPr>
            <a:xfrm>
              <a:off x="4928269" y="2810404"/>
              <a:ext cx="52127" cy="23423"/>
            </a:xfrm>
            <a:custGeom>
              <a:rect b="b" l="l" r="r" t="t"/>
              <a:pathLst>
                <a:path extrusionOk="0" h="1094" w="2435">
                  <a:moveTo>
                    <a:pt x="370" y="1"/>
                  </a:moveTo>
                  <a:cubicBezTo>
                    <a:pt x="324" y="1"/>
                    <a:pt x="284" y="14"/>
                    <a:pt x="244" y="27"/>
                  </a:cubicBezTo>
                  <a:cubicBezTo>
                    <a:pt x="151" y="65"/>
                    <a:pt x="76" y="139"/>
                    <a:pt x="20" y="214"/>
                  </a:cubicBezTo>
                  <a:cubicBezTo>
                    <a:pt x="1" y="214"/>
                    <a:pt x="1" y="233"/>
                    <a:pt x="1" y="252"/>
                  </a:cubicBezTo>
                  <a:cubicBezTo>
                    <a:pt x="1" y="345"/>
                    <a:pt x="20" y="439"/>
                    <a:pt x="76" y="532"/>
                  </a:cubicBezTo>
                  <a:cubicBezTo>
                    <a:pt x="95" y="589"/>
                    <a:pt x="132" y="626"/>
                    <a:pt x="188" y="663"/>
                  </a:cubicBezTo>
                  <a:cubicBezTo>
                    <a:pt x="211" y="682"/>
                    <a:pt x="238" y="689"/>
                    <a:pt x="267" y="689"/>
                  </a:cubicBezTo>
                  <a:cubicBezTo>
                    <a:pt x="354" y="689"/>
                    <a:pt x="459" y="626"/>
                    <a:pt x="544" y="626"/>
                  </a:cubicBezTo>
                  <a:cubicBezTo>
                    <a:pt x="768" y="626"/>
                    <a:pt x="974" y="682"/>
                    <a:pt x="1180" y="757"/>
                  </a:cubicBezTo>
                  <a:cubicBezTo>
                    <a:pt x="1386" y="813"/>
                    <a:pt x="1592" y="869"/>
                    <a:pt x="1798" y="926"/>
                  </a:cubicBezTo>
                  <a:cubicBezTo>
                    <a:pt x="2004" y="982"/>
                    <a:pt x="2209" y="1038"/>
                    <a:pt x="2434" y="1094"/>
                  </a:cubicBezTo>
                  <a:cubicBezTo>
                    <a:pt x="2228" y="1000"/>
                    <a:pt x="2041" y="907"/>
                    <a:pt x="1835" y="813"/>
                  </a:cubicBezTo>
                  <a:cubicBezTo>
                    <a:pt x="1648" y="720"/>
                    <a:pt x="1442" y="663"/>
                    <a:pt x="1255" y="570"/>
                  </a:cubicBezTo>
                  <a:cubicBezTo>
                    <a:pt x="1049" y="495"/>
                    <a:pt x="843" y="401"/>
                    <a:pt x="675" y="270"/>
                  </a:cubicBezTo>
                  <a:cubicBezTo>
                    <a:pt x="600" y="177"/>
                    <a:pt x="544" y="8"/>
                    <a:pt x="431" y="8"/>
                  </a:cubicBezTo>
                  <a:cubicBezTo>
                    <a:pt x="409" y="3"/>
                    <a:pt x="389" y="1"/>
                    <a:pt x="37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1"/>
            <p:cNvSpPr/>
            <p:nvPr/>
          </p:nvSpPr>
          <p:spPr>
            <a:xfrm>
              <a:off x="5080142" y="2766902"/>
              <a:ext cx="4431" cy="67741"/>
            </a:xfrm>
            <a:custGeom>
              <a:rect b="b" l="l" r="r" t="t"/>
              <a:pathLst>
                <a:path extrusionOk="0" h="3164" w="207">
                  <a:moveTo>
                    <a:pt x="113" y="0"/>
                  </a:moveTo>
                  <a:cubicBezTo>
                    <a:pt x="38" y="113"/>
                    <a:pt x="0" y="244"/>
                    <a:pt x="0" y="393"/>
                  </a:cubicBezTo>
                  <a:cubicBezTo>
                    <a:pt x="0" y="524"/>
                    <a:pt x="19" y="655"/>
                    <a:pt x="38" y="786"/>
                  </a:cubicBezTo>
                  <a:cubicBezTo>
                    <a:pt x="57" y="1048"/>
                    <a:pt x="57" y="1310"/>
                    <a:pt x="57" y="1572"/>
                  </a:cubicBezTo>
                  <a:cubicBezTo>
                    <a:pt x="57" y="2115"/>
                    <a:pt x="57" y="2639"/>
                    <a:pt x="57" y="3163"/>
                  </a:cubicBezTo>
                  <a:cubicBezTo>
                    <a:pt x="94" y="2639"/>
                    <a:pt x="113" y="2115"/>
                    <a:pt x="113" y="1572"/>
                  </a:cubicBezTo>
                  <a:cubicBezTo>
                    <a:pt x="131" y="1310"/>
                    <a:pt x="131" y="1048"/>
                    <a:pt x="150" y="786"/>
                  </a:cubicBezTo>
                  <a:cubicBezTo>
                    <a:pt x="188" y="655"/>
                    <a:pt x="206" y="524"/>
                    <a:pt x="206" y="393"/>
                  </a:cubicBezTo>
                  <a:cubicBezTo>
                    <a:pt x="206" y="244"/>
                    <a:pt x="169" y="113"/>
                    <a:pt x="11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1"/>
            <p:cNvSpPr/>
            <p:nvPr/>
          </p:nvSpPr>
          <p:spPr>
            <a:xfrm>
              <a:off x="5086543" y="2768101"/>
              <a:ext cx="12459" cy="68533"/>
            </a:xfrm>
            <a:custGeom>
              <a:rect b="b" l="l" r="r" t="t"/>
              <a:pathLst>
                <a:path extrusionOk="0" h="3201" w="582">
                  <a:moveTo>
                    <a:pt x="506" y="0"/>
                  </a:moveTo>
                  <a:cubicBezTo>
                    <a:pt x="413" y="113"/>
                    <a:pt x="357" y="244"/>
                    <a:pt x="338" y="393"/>
                  </a:cubicBezTo>
                  <a:cubicBezTo>
                    <a:pt x="319" y="525"/>
                    <a:pt x="319" y="656"/>
                    <a:pt x="338" y="787"/>
                  </a:cubicBezTo>
                  <a:cubicBezTo>
                    <a:pt x="319" y="1067"/>
                    <a:pt x="263" y="1329"/>
                    <a:pt x="226" y="1591"/>
                  </a:cubicBezTo>
                  <a:cubicBezTo>
                    <a:pt x="151" y="2134"/>
                    <a:pt x="76" y="2658"/>
                    <a:pt x="1" y="3201"/>
                  </a:cubicBezTo>
                  <a:cubicBezTo>
                    <a:pt x="95" y="2658"/>
                    <a:pt x="188" y="2134"/>
                    <a:pt x="282" y="1610"/>
                  </a:cubicBezTo>
                  <a:cubicBezTo>
                    <a:pt x="338" y="1348"/>
                    <a:pt x="375" y="1067"/>
                    <a:pt x="450" y="805"/>
                  </a:cubicBezTo>
                  <a:cubicBezTo>
                    <a:pt x="488" y="693"/>
                    <a:pt x="544" y="562"/>
                    <a:pt x="562" y="412"/>
                  </a:cubicBezTo>
                  <a:cubicBezTo>
                    <a:pt x="581" y="281"/>
                    <a:pt x="562" y="131"/>
                    <a:pt x="52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1"/>
            <p:cNvSpPr/>
            <p:nvPr/>
          </p:nvSpPr>
          <p:spPr>
            <a:xfrm>
              <a:off x="5091767" y="2772511"/>
              <a:ext cx="23249" cy="65729"/>
            </a:xfrm>
            <a:custGeom>
              <a:rect b="b" l="l" r="r" t="t"/>
              <a:pathLst>
                <a:path extrusionOk="0" h="3070" w="1086">
                  <a:moveTo>
                    <a:pt x="1048" y="0"/>
                  </a:moveTo>
                  <a:cubicBezTo>
                    <a:pt x="955" y="94"/>
                    <a:pt x="880" y="206"/>
                    <a:pt x="824" y="356"/>
                  </a:cubicBezTo>
                  <a:cubicBezTo>
                    <a:pt x="786" y="468"/>
                    <a:pt x="749" y="618"/>
                    <a:pt x="749" y="749"/>
                  </a:cubicBezTo>
                  <a:cubicBezTo>
                    <a:pt x="693" y="1011"/>
                    <a:pt x="599" y="1273"/>
                    <a:pt x="506" y="1516"/>
                  </a:cubicBezTo>
                  <a:cubicBezTo>
                    <a:pt x="337" y="2040"/>
                    <a:pt x="169" y="2546"/>
                    <a:pt x="0" y="3070"/>
                  </a:cubicBezTo>
                  <a:cubicBezTo>
                    <a:pt x="206" y="2564"/>
                    <a:pt x="375" y="2040"/>
                    <a:pt x="562" y="1535"/>
                  </a:cubicBezTo>
                  <a:cubicBezTo>
                    <a:pt x="655" y="1292"/>
                    <a:pt x="749" y="1030"/>
                    <a:pt x="861" y="786"/>
                  </a:cubicBezTo>
                  <a:cubicBezTo>
                    <a:pt x="936" y="674"/>
                    <a:pt x="992" y="543"/>
                    <a:pt x="1048" y="412"/>
                  </a:cubicBezTo>
                  <a:cubicBezTo>
                    <a:pt x="1086" y="281"/>
                    <a:pt x="1086" y="131"/>
                    <a:pt x="10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1"/>
            <p:cNvSpPr/>
            <p:nvPr/>
          </p:nvSpPr>
          <p:spPr>
            <a:xfrm>
              <a:off x="5038074" y="2776107"/>
              <a:ext cx="28472" cy="61340"/>
            </a:xfrm>
            <a:custGeom>
              <a:rect b="b" l="l" r="r" t="t"/>
              <a:pathLst>
                <a:path extrusionOk="0" h="2865" w="1330">
                  <a:moveTo>
                    <a:pt x="19" y="1"/>
                  </a:moveTo>
                  <a:cubicBezTo>
                    <a:pt x="0" y="132"/>
                    <a:pt x="19" y="282"/>
                    <a:pt x="75" y="413"/>
                  </a:cubicBezTo>
                  <a:cubicBezTo>
                    <a:pt x="131" y="525"/>
                    <a:pt x="206" y="637"/>
                    <a:pt x="300" y="749"/>
                  </a:cubicBezTo>
                  <a:cubicBezTo>
                    <a:pt x="431" y="955"/>
                    <a:pt x="524" y="1217"/>
                    <a:pt x="655" y="1442"/>
                  </a:cubicBezTo>
                  <a:cubicBezTo>
                    <a:pt x="861" y="1929"/>
                    <a:pt x="1105" y="2396"/>
                    <a:pt x="1329" y="2864"/>
                  </a:cubicBezTo>
                  <a:cubicBezTo>
                    <a:pt x="1123" y="2378"/>
                    <a:pt x="917" y="1910"/>
                    <a:pt x="693" y="1423"/>
                  </a:cubicBezTo>
                  <a:cubicBezTo>
                    <a:pt x="580" y="1180"/>
                    <a:pt x="487" y="937"/>
                    <a:pt x="393" y="693"/>
                  </a:cubicBezTo>
                  <a:cubicBezTo>
                    <a:pt x="375" y="562"/>
                    <a:pt x="337" y="431"/>
                    <a:pt x="281" y="300"/>
                  </a:cubicBezTo>
                  <a:cubicBezTo>
                    <a:pt x="225" y="188"/>
                    <a:pt x="131" y="76"/>
                    <a:pt x="1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1"/>
            <p:cNvSpPr/>
            <p:nvPr/>
          </p:nvSpPr>
          <p:spPr>
            <a:xfrm>
              <a:off x="5052097" y="2770498"/>
              <a:ext cx="19245" cy="65343"/>
            </a:xfrm>
            <a:custGeom>
              <a:rect b="b" l="l" r="r" t="t"/>
              <a:pathLst>
                <a:path extrusionOk="0" h="3052" w="899">
                  <a:moveTo>
                    <a:pt x="38" y="1"/>
                  </a:moveTo>
                  <a:cubicBezTo>
                    <a:pt x="0" y="132"/>
                    <a:pt x="0" y="281"/>
                    <a:pt x="38" y="413"/>
                  </a:cubicBezTo>
                  <a:cubicBezTo>
                    <a:pt x="75" y="544"/>
                    <a:pt x="131" y="675"/>
                    <a:pt x="187" y="787"/>
                  </a:cubicBezTo>
                  <a:cubicBezTo>
                    <a:pt x="300" y="1030"/>
                    <a:pt x="356" y="1292"/>
                    <a:pt x="431" y="1535"/>
                  </a:cubicBezTo>
                  <a:cubicBezTo>
                    <a:pt x="599" y="2041"/>
                    <a:pt x="749" y="2546"/>
                    <a:pt x="899" y="3052"/>
                  </a:cubicBezTo>
                  <a:cubicBezTo>
                    <a:pt x="768" y="2546"/>
                    <a:pt x="637" y="2022"/>
                    <a:pt x="487" y="1517"/>
                  </a:cubicBezTo>
                  <a:cubicBezTo>
                    <a:pt x="412" y="1273"/>
                    <a:pt x="356" y="1011"/>
                    <a:pt x="300" y="749"/>
                  </a:cubicBezTo>
                  <a:cubicBezTo>
                    <a:pt x="300" y="618"/>
                    <a:pt x="281" y="487"/>
                    <a:pt x="244" y="356"/>
                  </a:cubicBezTo>
                  <a:cubicBezTo>
                    <a:pt x="206" y="225"/>
                    <a:pt x="131" y="94"/>
                    <a:pt x="3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1"/>
            <p:cNvSpPr/>
            <p:nvPr/>
          </p:nvSpPr>
          <p:spPr>
            <a:xfrm>
              <a:off x="5065713" y="2767694"/>
              <a:ext cx="10854" cy="66949"/>
            </a:xfrm>
            <a:custGeom>
              <a:rect b="b" l="l" r="r" t="t"/>
              <a:pathLst>
                <a:path extrusionOk="0" h="3127" w="507">
                  <a:moveTo>
                    <a:pt x="76" y="1"/>
                  </a:moveTo>
                  <a:cubicBezTo>
                    <a:pt x="19" y="132"/>
                    <a:pt x="1" y="263"/>
                    <a:pt x="19" y="412"/>
                  </a:cubicBezTo>
                  <a:cubicBezTo>
                    <a:pt x="38" y="544"/>
                    <a:pt x="76" y="656"/>
                    <a:pt x="132" y="787"/>
                  </a:cubicBezTo>
                  <a:cubicBezTo>
                    <a:pt x="188" y="1049"/>
                    <a:pt x="225" y="1311"/>
                    <a:pt x="263" y="1573"/>
                  </a:cubicBezTo>
                  <a:cubicBezTo>
                    <a:pt x="338" y="2097"/>
                    <a:pt x="412" y="2621"/>
                    <a:pt x="506" y="3126"/>
                  </a:cubicBezTo>
                  <a:cubicBezTo>
                    <a:pt x="450" y="2602"/>
                    <a:pt x="375" y="2078"/>
                    <a:pt x="319" y="1573"/>
                  </a:cubicBezTo>
                  <a:cubicBezTo>
                    <a:pt x="281" y="1311"/>
                    <a:pt x="244" y="1049"/>
                    <a:pt x="244" y="768"/>
                  </a:cubicBezTo>
                  <a:cubicBezTo>
                    <a:pt x="263" y="637"/>
                    <a:pt x="263" y="506"/>
                    <a:pt x="244" y="375"/>
                  </a:cubicBezTo>
                  <a:cubicBezTo>
                    <a:pt x="225" y="244"/>
                    <a:pt x="169" y="113"/>
                    <a:pt x="7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1"/>
            <p:cNvSpPr/>
            <p:nvPr/>
          </p:nvSpPr>
          <p:spPr>
            <a:xfrm>
              <a:off x="5098168" y="2779726"/>
              <a:ext cx="32090" cy="58920"/>
            </a:xfrm>
            <a:custGeom>
              <a:rect b="b" l="l" r="r" t="t"/>
              <a:pathLst>
                <a:path extrusionOk="0" h="2752" w="1499">
                  <a:moveTo>
                    <a:pt x="1498" y="0"/>
                  </a:moveTo>
                  <a:cubicBezTo>
                    <a:pt x="1386" y="75"/>
                    <a:pt x="1292" y="169"/>
                    <a:pt x="1217" y="281"/>
                  </a:cubicBezTo>
                  <a:cubicBezTo>
                    <a:pt x="1161" y="393"/>
                    <a:pt x="1105" y="524"/>
                    <a:pt x="1086" y="655"/>
                  </a:cubicBezTo>
                  <a:cubicBezTo>
                    <a:pt x="974" y="880"/>
                    <a:pt x="843" y="1123"/>
                    <a:pt x="731" y="1348"/>
                  </a:cubicBezTo>
                  <a:cubicBezTo>
                    <a:pt x="469" y="1816"/>
                    <a:pt x="244" y="2284"/>
                    <a:pt x="1" y="2752"/>
                  </a:cubicBezTo>
                  <a:cubicBezTo>
                    <a:pt x="263" y="2284"/>
                    <a:pt x="525" y="1834"/>
                    <a:pt x="768" y="1385"/>
                  </a:cubicBezTo>
                  <a:cubicBezTo>
                    <a:pt x="899" y="1161"/>
                    <a:pt x="1030" y="917"/>
                    <a:pt x="1180" y="711"/>
                  </a:cubicBezTo>
                  <a:cubicBezTo>
                    <a:pt x="1273" y="618"/>
                    <a:pt x="1348" y="506"/>
                    <a:pt x="1404" y="393"/>
                  </a:cubicBezTo>
                  <a:cubicBezTo>
                    <a:pt x="1479" y="262"/>
                    <a:pt x="1498" y="131"/>
                    <a:pt x="149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1"/>
            <p:cNvSpPr/>
            <p:nvPr/>
          </p:nvSpPr>
          <p:spPr>
            <a:xfrm>
              <a:off x="5101786" y="2788931"/>
              <a:ext cx="43286" cy="54531"/>
            </a:xfrm>
            <a:custGeom>
              <a:rect b="b" l="l" r="r" t="t"/>
              <a:pathLst>
                <a:path extrusionOk="0" h="2547" w="2022">
                  <a:moveTo>
                    <a:pt x="2003" y="1"/>
                  </a:moveTo>
                  <a:cubicBezTo>
                    <a:pt x="1872" y="57"/>
                    <a:pt x="1760" y="150"/>
                    <a:pt x="1666" y="263"/>
                  </a:cubicBezTo>
                  <a:cubicBezTo>
                    <a:pt x="1572" y="356"/>
                    <a:pt x="1516" y="487"/>
                    <a:pt x="1460" y="618"/>
                  </a:cubicBezTo>
                  <a:cubicBezTo>
                    <a:pt x="1310" y="843"/>
                    <a:pt x="1142" y="1049"/>
                    <a:pt x="973" y="1255"/>
                  </a:cubicBezTo>
                  <a:cubicBezTo>
                    <a:pt x="655" y="1685"/>
                    <a:pt x="318" y="2116"/>
                    <a:pt x="0" y="2546"/>
                  </a:cubicBezTo>
                  <a:cubicBezTo>
                    <a:pt x="337" y="2134"/>
                    <a:pt x="693" y="1723"/>
                    <a:pt x="1030" y="1292"/>
                  </a:cubicBezTo>
                  <a:cubicBezTo>
                    <a:pt x="1198" y="1086"/>
                    <a:pt x="1366" y="862"/>
                    <a:pt x="1554" y="674"/>
                  </a:cubicBezTo>
                  <a:cubicBezTo>
                    <a:pt x="1666" y="600"/>
                    <a:pt x="1760" y="506"/>
                    <a:pt x="1853" y="394"/>
                  </a:cubicBezTo>
                  <a:cubicBezTo>
                    <a:pt x="1928" y="281"/>
                    <a:pt x="1984" y="150"/>
                    <a:pt x="202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1"/>
            <p:cNvSpPr/>
            <p:nvPr/>
          </p:nvSpPr>
          <p:spPr>
            <a:xfrm>
              <a:off x="5105790" y="2800963"/>
              <a:ext cx="51314" cy="46503"/>
            </a:xfrm>
            <a:custGeom>
              <a:rect b="b" l="l" r="r" t="t"/>
              <a:pathLst>
                <a:path extrusionOk="0" h="2172" w="2397">
                  <a:moveTo>
                    <a:pt x="2396" y="0"/>
                  </a:moveTo>
                  <a:lnTo>
                    <a:pt x="2396" y="0"/>
                  </a:lnTo>
                  <a:cubicBezTo>
                    <a:pt x="2265" y="38"/>
                    <a:pt x="2134" y="94"/>
                    <a:pt x="2022" y="187"/>
                  </a:cubicBezTo>
                  <a:cubicBezTo>
                    <a:pt x="1928" y="281"/>
                    <a:pt x="1835" y="393"/>
                    <a:pt x="1760" y="506"/>
                  </a:cubicBezTo>
                  <a:cubicBezTo>
                    <a:pt x="1573" y="711"/>
                    <a:pt x="1385" y="880"/>
                    <a:pt x="1179" y="1067"/>
                  </a:cubicBezTo>
                  <a:cubicBezTo>
                    <a:pt x="786" y="1423"/>
                    <a:pt x="393" y="1797"/>
                    <a:pt x="0" y="2171"/>
                  </a:cubicBezTo>
                  <a:cubicBezTo>
                    <a:pt x="412" y="1816"/>
                    <a:pt x="824" y="1460"/>
                    <a:pt x="1198" y="1104"/>
                  </a:cubicBezTo>
                  <a:cubicBezTo>
                    <a:pt x="1404" y="936"/>
                    <a:pt x="1610" y="749"/>
                    <a:pt x="1835" y="599"/>
                  </a:cubicBezTo>
                  <a:cubicBezTo>
                    <a:pt x="1947" y="524"/>
                    <a:pt x="2059" y="449"/>
                    <a:pt x="2171" y="356"/>
                  </a:cubicBezTo>
                  <a:cubicBezTo>
                    <a:pt x="2265" y="262"/>
                    <a:pt x="2359" y="131"/>
                    <a:pt x="239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1"/>
            <p:cNvSpPr/>
            <p:nvPr/>
          </p:nvSpPr>
          <p:spPr>
            <a:xfrm>
              <a:off x="5109001" y="2814986"/>
              <a:ext cx="58507" cy="36889"/>
            </a:xfrm>
            <a:custGeom>
              <a:rect b="b" l="l" r="r" t="t"/>
              <a:pathLst>
                <a:path extrusionOk="0" h="1723" w="2733">
                  <a:moveTo>
                    <a:pt x="2733" y="0"/>
                  </a:moveTo>
                  <a:cubicBezTo>
                    <a:pt x="2602" y="0"/>
                    <a:pt x="2452" y="38"/>
                    <a:pt x="2340" y="113"/>
                  </a:cubicBezTo>
                  <a:cubicBezTo>
                    <a:pt x="2227" y="187"/>
                    <a:pt x="2115" y="281"/>
                    <a:pt x="2021" y="375"/>
                  </a:cubicBezTo>
                  <a:cubicBezTo>
                    <a:pt x="1816" y="543"/>
                    <a:pt x="1591" y="693"/>
                    <a:pt x="1348" y="843"/>
                  </a:cubicBezTo>
                  <a:cubicBezTo>
                    <a:pt x="898" y="1123"/>
                    <a:pt x="449" y="1423"/>
                    <a:pt x="0" y="1722"/>
                  </a:cubicBezTo>
                  <a:cubicBezTo>
                    <a:pt x="468" y="1460"/>
                    <a:pt x="936" y="1179"/>
                    <a:pt x="1385" y="880"/>
                  </a:cubicBezTo>
                  <a:cubicBezTo>
                    <a:pt x="1610" y="749"/>
                    <a:pt x="1853" y="599"/>
                    <a:pt x="2078" y="468"/>
                  </a:cubicBezTo>
                  <a:cubicBezTo>
                    <a:pt x="2209" y="431"/>
                    <a:pt x="2340" y="375"/>
                    <a:pt x="2452" y="300"/>
                  </a:cubicBezTo>
                  <a:cubicBezTo>
                    <a:pt x="2564" y="225"/>
                    <a:pt x="2677" y="131"/>
                    <a:pt x="273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1"/>
            <p:cNvSpPr/>
            <p:nvPr/>
          </p:nvSpPr>
          <p:spPr>
            <a:xfrm>
              <a:off x="5110992" y="2830058"/>
              <a:ext cx="64522" cy="27426"/>
            </a:xfrm>
            <a:custGeom>
              <a:rect b="b" l="l" r="r" t="t"/>
              <a:pathLst>
                <a:path extrusionOk="0" h="1281" w="3014">
                  <a:moveTo>
                    <a:pt x="2905" y="0"/>
                  </a:moveTo>
                  <a:cubicBezTo>
                    <a:pt x="2799" y="0"/>
                    <a:pt x="2701" y="22"/>
                    <a:pt x="2602" y="64"/>
                  </a:cubicBezTo>
                  <a:cubicBezTo>
                    <a:pt x="2471" y="120"/>
                    <a:pt x="2340" y="195"/>
                    <a:pt x="2247" y="270"/>
                  </a:cubicBezTo>
                  <a:cubicBezTo>
                    <a:pt x="2003" y="401"/>
                    <a:pt x="1741" y="494"/>
                    <a:pt x="1498" y="606"/>
                  </a:cubicBezTo>
                  <a:cubicBezTo>
                    <a:pt x="993" y="831"/>
                    <a:pt x="487" y="1056"/>
                    <a:pt x="1" y="1280"/>
                  </a:cubicBezTo>
                  <a:cubicBezTo>
                    <a:pt x="506" y="1074"/>
                    <a:pt x="1011" y="868"/>
                    <a:pt x="1517" y="663"/>
                  </a:cubicBezTo>
                  <a:cubicBezTo>
                    <a:pt x="1760" y="569"/>
                    <a:pt x="2022" y="457"/>
                    <a:pt x="2284" y="382"/>
                  </a:cubicBezTo>
                  <a:cubicBezTo>
                    <a:pt x="2415" y="344"/>
                    <a:pt x="2546" y="326"/>
                    <a:pt x="2677" y="270"/>
                  </a:cubicBezTo>
                  <a:cubicBezTo>
                    <a:pt x="2808" y="213"/>
                    <a:pt x="2920" y="120"/>
                    <a:pt x="3014" y="8"/>
                  </a:cubicBezTo>
                  <a:cubicBezTo>
                    <a:pt x="2977" y="3"/>
                    <a:pt x="2940" y="0"/>
                    <a:pt x="290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1"/>
            <p:cNvSpPr/>
            <p:nvPr/>
          </p:nvSpPr>
          <p:spPr>
            <a:xfrm>
              <a:off x="5112598" y="2848598"/>
              <a:ext cx="68547" cy="14880"/>
            </a:xfrm>
            <a:custGeom>
              <a:rect b="b" l="l" r="r" t="t"/>
              <a:pathLst>
                <a:path extrusionOk="0" h="695" w="3202">
                  <a:moveTo>
                    <a:pt x="2941" y="1"/>
                  </a:moveTo>
                  <a:cubicBezTo>
                    <a:pt x="2885" y="1"/>
                    <a:pt x="2828" y="7"/>
                    <a:pt x="2771" y="21"/>
                  </a:cubicBezTo>
                  <a:cubicBezTo>
                    <a:pt x="2640" y="40"/>
                    <a:pt x="2509" y="96"/>
                    <a:pt x="2396" y="152"/>
                  </a:cubicBezTo>
                  <a:cubicBezTo>
                    <a:pt x="2134" y="227"/>
                    <a:pt x="1853" y="283"/>
                    <a:pt x="1591" y="339"/>
                  </a:cubicBezTo>
                  <a:cubicBezTo>
                    <a:pt x="1049" y="470"/>
                    <a:pt x="525" y="583"/>
                    <a:pt x="1" y="695"/>
                  </a:cubicBezTo>
                  <a:cubicBezTo>
                    <a:pt x="543" y="601"/>
                    <a:pt x="1086" y="508"/>
                    <a:pt x="1591" y="396"/>
                  </a:cubicBezTo>
                  <a:cubicBezTo>
                    <a:pt x="1872" y="358"/>
                    <a:pt x="2134" y="302"/>
                    <a:pt x="2415" y="264"/>
                  </a:cubicBezTo>
                  <a:cubicBezTo>
                    <a:pt x="2453" y="270"/>
                    <a:pt x="2492" y="272"/>
                    <a:pt x="2531" y="272"/>
                  </a:cubicBezTo>
                  <a:cubicBezTo>
                    <a:pt x="2624" y="272"/>
                    <a:pt x="2721" y="259"/>
                    <a:pt x="2827" y="246"/>
                  </a:cubicBezTo>
                  <a:cubicBezTo>
                    <a:pt x="2958" y="208"/>
                    <a:pt x="3089" y="152"/>
                    <a:pt x="3201" y="59"/>
                  </a:cubicBezTo>
                  <a:lnTo>
                    <a:pt x="3201" y="40"/>
                  </a:lnTo>
                  <a:cubicBezTo>
                    <a:pt x="3120" y="17"/>
                    <a:pt x="3032" y="1"/>
                    <a:pt x="294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1"/>
            <p:cNvSpPr/>
            <p:nvPr/>
          </p:nvSpPr>
          <p:spPr>
            <a:xfrm>
              <a:off x="5024052" y="2783729"/>
              <a:ext cx="36885" cy="56116"/>
            </a:xfrm>
            <a:custGeom>
              <a:rect b="b" l="l" r="r" t="t"/>
              <a:pathLst>
                <a:path extrusionOk="0" h="2621" w="1723">
                  <a:moveTo>
                    <a:pt x="0" y="0"/>
                  </a:moveTo>
                  <a:cubicBezTo>
                    <a:pt x="0" y="150"/>
                    <a:pt x="38" y="281"/>
                    <a:pt x="112" y="393"/>
                  </a:cubicBezTo>
                  <a:cubicBezTo>
                    <a:pt x="187" y="506"/>
                    <a:pt x="281" y="599"/>
                    <a:pt x="374" y="693"/>
                  </a:cubicBezTo>
                  <a:cubicBezTo>
                    <a:pt x="543" y="899"/>
                    <a:pt x="693" y="1123"/>
                    <a:pt x="842" y="1329"/>
                  </a:cubicBezTo>
                  <a:cubicBezTo>
                    <a:pt x="1123" y="1760"/>
                    <a:pt x="1423" y="2190"/>
                    <a:pt x="1722" y="2621"/>
                  </a:cubicBezTo>
                  <a:cubicBezTo>
                    <a:pt x="1441" y="2190"/>
                    <a:pt x="1179" y="1741"/>
                    <a:pt x="880" y="1311"/>
                  </a:cubicBezTo>
                  <a:cubicBezTo>
                    <a:pt x="730" y="1086"/>
                    <a:pt x="599" y="861"/>
                    <a:pt x="468" y="637"/>
                  </a:cubicBezTo>
                  <a:cubicBezTo>
                    <a:pt x="431" y="506"/>
                    <a:pt x="374" y="393"/>
                    <a:pt x="300" y="281"/>
                  </a:cubicBezTo>
                  <a:cubicBezTo>
                    <a:pt x="225" y="150"/>
                    <a:pt x="112" y="75"/>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1"/>
            <p:cNvSpPr/>
            <p:nvPr/>
          </p:nvSpPr>
          <p:spPr>
            <a:xfrm>
              <a:off x="5076931" y="2904731"/>
              <a:ext cx="4838" cy="67356"/>
            </a:xfrm>
            <a:custGeom>
              <a:rect b="b" l="l" r="r" t="t"/>
              <a:pathLst>
                <a:path extrusionOk="0" h="3146" w="226">
                  <a:moveTo>
                    <a:pt x="150" y="1"/>
                  </a:moveTo>
                  <a:cubicBezTo>
                    <a:pt x="132" y="525"/>
                    <a:pt x="113" y="1049"/>
                    <a:pt x="113" y="1573"/>
                  </a:cubicBezTo>
                  <a:cubicBezTo>
                    <a:pt x="94" y="1835"/>
                    <a:pt x="94" y="2097"/>
                    <a:pt x="57" y="2359"/>
                  </a:cubicBezTo>
                  <a:cubicBezTo>
                    <a:pt x="19" y="2490"/>
                    <a:pt x="1" y="2621"/>
                    <a:pt x="1" y="2752"/>
                  </a:cubicBezTo>
                  <a:cubicBezTo>
                    <a:pt x="1" y="2883"/>
                    <a:pt x="38" y="3014"/>
                    <a:pt x="94" y="3145"/>
                  </a:cubicBezTo>
                  <a:cubicBezTo>
                    <a:pt x="169" y="3033"/>
                    <a:pt x="207" y="2883"/>
                    <a:pt x="225" y="2752"/>
                  </a:cubicBezTo>
                  <a:cubicBezTo>
                    <a:pt x="207" y="2621"/>
                    <a:pt x="207" y="2490"/>
                    <a:pt x="169" y="2359"/>
                  </a:cubicBezTo>
                  <a:cubicBezTo>
                    <a:pt x="150" y="2097"/>
                    <a:pt x="150" y="1835"/>
                    <a:pt x="150" y="1573"/>
                  </a:cubicBezTo>
                  <a:lnTo>
                    <a:pt x="15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1"/>
            <p:cNvSpPr/>
            <p:nvPr/>
          </p:nvSpPr>
          <p:spPr>
            <a:xfrm>
              <a:off x="5062116" y="2904346"/>
              <a:ext cx="12844" cy="66135"/>
            </a:xfrm>
            <a:custGeom>
              <a:rect b="b" l="l" r="r" t="t"/>
              <a:pathLst>
                <a:path extrusionOk="0" h="3089" w="600">
                  <a:moveTo>
                    <a:pt x="599" y="0"/>
                  </a:moveTo>
                  <a:cubicBezTo>
                    <a:pt x="487" y="505"/>
                    <a:pt x="393" y="1029"/>
                    <a:pt x="300" y="1554"/>
                  </a:cubicBezTo>
                  <a:cubicBezTo>
                    <a:pt x="244" y="1797"/>
                    <a:pt x="206" y="2059"/>
                    <a:pt x="131" y="2321"/>
                  </a:cubicBezTo>
                  <a:cubicBezTo>
                    <a:pt x="75" y="2433"/>
                    <a:pt x="38" y="2564"/>
                    <a:pt x="19" y="2695"/>
                  </a:cubicBezTo>
                  <a:cubicBezTo>
                    <a:pt x="0" y="2826"/>
                    <a:pt x="19" y="2957"/>
                    <a:pt x="56" y="3088"/>
                  </a:cubicBezTo>
                  <a:lnTo>
                    <a:pt x="75" y="3088"/>
                  </a:lnTo>
                  <a:cubicBezTo>
                    <a:pt x="150" y="2995"/>
                    <a:pt x="225" y="2864"/>
                    <a:pt x="244" y="2733"/>
                  </a:cubicBezTo>
                  <a:cubicBezTo>
                    <a:pt x="262" y="2602"/>
                    <a:pt x="262" y="2471"/>
                    <a:pt x="262" y="2340"/>
                  </a:cubicBezTo>
                  <a:cubicBezTo>
                    <a:pt x="281" y="2078"/>
                    <a:pt x="318" y="1816"/>
                    <a:pt x="375" y="1554"/>
                  </a:cubicBezTo>
                  <a:cubicBezTo>
                    <a:pt x="449" y="1029"/>
                    <a:pt x="524" y="524"/>
                    <a:pt x="59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1"/>
            <p:cNvSpPr/>
            <p:nvPr/>
          </p:nvSpPr>
          <p:spPr>
            <a:xfrm>
              <a:off x="5046081" y="2903126"/>
              <a:ext cx="23270" cy="63352"/>
            </a:xfrm>
            <a:custGeom>
              <a:rect b="b" l="l" r="r" t="t"/>
              <a:pathLst>
                <a:path extrusionOk="0" h="2959" w="1087">
                  <a:moveTo>
                    <a:pt x="1086" y="1"/>
                  </a:moveTo>
                  <a:lnTo>
                    <a:pt x="1086" y="1"/>
                  </a:lnTo>
                  <a:cubicBezTo>
                    <a:pt x="880" y="488"/>
                    <a:pt x="693" y="974"/>
                    <a:pt x="543" y="1461"/>
                  </a:cubicBezTo>
                  <a:cubicBezTo>
                    <a:pt x="450" y="1704"/>
                    <a:pt x="356" y="1966"/>
                    <a:pt x="244" y="2191"/>
                  </a:cubicBezTo>
                  <a:cubicBezTo>
                    <a:pt x="169" y="2303"/>
                    <a:pt x="113" y="2415"/>
                    <a:pt x="57" y="2546"/>
                  </a:cubicBezTo>
                  <a:cubicBezTo>
                    <a:pt x="19" y="2677"/>
                    <a:pt x="1" y="2808"/>
                    <a:pt x="38" y="2958"/>
                  </a:cubicBezTo>
                  <a:cubicBezTo>
                    <a:pt x="132" y="2865"/>
                    <a:pt x="225" y="2752"/>
                    <a:pt x="263" y="2621"/>
                  </a:cubicBezTo>
                  <a:cubicBezTo>
                    <a:pt x="300" y="2490"/>
                    <a:pt x="337" y="2359"/>
                    <a:pt x="356" y="2228"/>
                  </a:cubicBezTo>
                  <a:cubicBezTo>
                    <a:pt x="412" y="1985"/>
                    <a:pt x="506" y="1723"/>
                    <a:pt x="581" y="1480"/>
                  </a:cubicBezTo>
                  <a:cubicBezTo>
                    <a:pt x="749" y="993"/>
                    <a:pt x="918" y="488"/>
                    <a:pt x="108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1"/>
            <p:cNvSpPr/>
            <p:nvPr/>
          </p:nvSpPr>
          <p:spPr>
            <a:xfrm>
              <a:off x="5095364" y="2901541"/>
              <a:ext cx="27680" cy="61318"/>
            </a:xfrm>
            <a:custGeom>
              <a:rect b="b" l="l" r="r" t="t"/>
              <a:pathLst>
                <a:path extrusionOk="0" h="2864" w="1293">
                  <a:moveTo>
                    <a:pt x="1" y="0"/>
                  </a:moveTo>
                  <a:lnTo>
                    <a:pt x="1" y="0"/>
                  </a:lnTo>
                  <a:cubicBezTo>
                    <a:pt x="207" y="487"/>
                    <a:pt x="412" y="973"/>
                    <a:pt x="618" y="1441"/>
                  </a:cubicBezTo>
                  <a:cubicBezTo>
                    <a:pt x="731" y="1685"/>
                    <a:pt x="843" y="1928"/>
                    <a:pt x="918" y="2171"/>
                  </a:cubicBezTo>
                  <a:cubicBezTo>
                    <a:pt x="937" y="2302"/>
                    <a:pt x="974" y="2433"/>
                    <a:pt x="1030" y="2545"/>
                  </a:cubicBezTo>
                  <a:cubicBezTo>
                    <a:pt x="1086" y="2676"/>
                    <a:pt x="1180" y="2789"/>
                    <a:pt x="1292" y="2864"/>
                  </a:cubicBezTo>
                  <a:cubicBezTo>
                    <a:pt x="1292" y="2733"/>
                    <a:pt x="1273" y="2583"/>
                    <a:pt x="1236" y="2471"/>
                  </a:cubicBezTo>
                  <a:cubicBezTo>
                    <a:pt x="1161" y="2340"/>
                    <a:pt x="1105" y="2227"/>
                    <a:pt x="1011" y="2134"/>
                  </a:cubicBezTo>
                  <a:cubicBezTo>
                    <a:pt x="880" y="1890"/>
                    <a:pt x="787" y="1666"/>
                    <a:pt x="674" y="1422"/>
                  </a:cubicBezTo>
                  <a:cubicBezTo>
                    <a:pt x="450" y="936"/>
                    <a:pt x="244" y="468"/>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1"/>
            <p:cNvSpPr/>
            <p:nvPr/>
          </p:nvSpPr>
          <p:spPr>
            <a:xfrm>
              <a:off x="5090568" y="2903532"/>
              <a:ext cx="18453" cy="64937"/>
            </a:xfrm>
            <a:custGeom>
              <a:rect b="b" l="l" r="r" t="t"/>
              <a:pathLst>
                <a:path extrusionOk="0" h="3033" w="862">
                  <a:moveTo>
                    <a:pt x="0" y="1"/>
                  </a:moveTo>
                  <a:lnTo>
                    <a:pt x="0" y="1"/>
                  </a:lnTo>
                  <a:cubicBezTo>
                    <a:pt x="112" y="506"/>
                    <a:pt x="243" y="1011"/>
                    <a:pt x="393" y="1517"/>
                  </a:cubicBezTo>
                  <a:cubicBezTo>
                    <a:pt x="449" y="1779"/>
                    <a:pt x="524" y="2022"/>
                    <a:pt x="580" y="2284"/>
                  </a:cubicBezTo>
                  <a:cubicBezTo>
                    <a:pt x="580" y="2415"/>
                    <a:pt x="599" y="2546"/>
                    <a:pt x="618" y="2677"/>
                  </a:cubicBezTo>
                  <a:cubicBezTo>
                    <a:pt x="674" y="2808"/>
                    <a:pt x="730" y="2920"/>
                    <a:pt x="842" y="3033"/>
                  </a:cubicBezTo>
                  <a:cubicBezTo>
                    <a:pt x="861" y="2883"/>
                    <a:pt x="861" y="2752"/>
                    <a:pt x="842" y="2621"/>
                  </a:cubicBezTo>
                  <a:cubicBezTo>
                    <a:pt x="786" y="2490"/>
                    <a:pt x="749" y="2378"/>
                    <a:pt x="674" y="2247"/>
                  </a:cubicBezTo>
                  <a:cubicBezTo>
                    <a:pt x="580" y="2003"/>
                    <a:pt x="524" y="1760"/>
                    <a:pt x="449" y="1498"/>
                  </a:cubicBezTo>
                  <a:cubicBezTo>
                    <a:pt x="300" y="1011"/>
                    <a:pt x="150" y="506"/>
                    <a:pt x="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1"/>
            <p:cNvSpPr/>
            <p:nvPr/>
          </p:nvSpPr>
          <p:spPr>
            <a:xfrm>
              <a:off x="5085344" y="2904346"/>
              <a:ext cx="10447" cy="66928"/>
            </a:xfrm>
            <a:custGeom>
              <a:rect b="b" l="l" r="r" t="t"/>
              <a:pathLst>
                <a:path extrusionOk="0" h="3126" w="488">
                  <a:moveTo>
                    <a:pt x="1" y="0"/>
                  </a:moveTo>
                  <a:lnTo>
                    <a:pt x="1" y="0"/>
                  </a:lnTo>
                  <a:cubicBezTo>
                    <a:pt x="57" y="524"/>
                    <a:pt x="113" y="1048"/>
                    <a:pt x="188" y="1572"/>
                  </a:cubicBezTo>
                  <a:cubicBezTo>
                    <a:pt x="207" y="1834"/>
                    <a:pt x="263" y="2078"/>
                    <a:pt x="263" y="2340"/>
                  </a:cubicBezTo>
                  <a:cubicBezTo>
                    <a:pt x="244" y="2471"/>
                    <a:pt x="244" y="2602"/>
                    <a:pt x="263" y="2751"/>
                  </a:cubicBezTo>
                  <a:cubicBezTo>
                    <a:pt x="282" y="2882"/>
                    <a:pt x="338" y="3013"/>
                    <a:pt x="413" y="3126"/>
                  </a:cubicBezTo>
                  <a:cubicBezTo>
                    <a:pt x="469" y="2995"/>
                    <a:pt x="487" y="2845"/>
                    <a:pt x="469" y="2714"/>
                  </a:cubicBezTo>
                  <a:cubicBezTo>
                    <a:pt x="450" y="2583"/>
                    <a:pt x="413" y="2452"/>
                    <a:pt x="375" y="2340"/>
                  </a:cubicBezTo>
                  <a:cubicBezTo>
                    <a:pt x="319" y="2078"/>
                    <a:pt x="282" y="1816"/>
                    <a:pt x="244" y="1554"/>
                  </a:cubicBezTo>
                  <a:cubicBezTo>
                    <a:pt x="169" y="1048"/>
                    <a:pt x="94" y="524"/>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1"/>
            <p:cNvSpPr/>
            <p:nvPr/>
          </p:nvSpPr>
          <p:spPr>
            <a:xfrm>
              <a:off x="5030859" y="2900728"/>
              <a:ext cx="32882" cy="58535"/>
            </a:xfrm>
            <a:custGeom>
              <a:rect b="b" l="l" r="r" t="t"/>
              <a:pathLst>
                <a:path extrusionOk="0" h="2734" w="1536">
                  <a:moveTo>
                    <a:pt x="1535" y="1"/>
                  </a:moveTo>
                  <a:lnTo>
                    <a:pt x="1535" y="1"/>
                  </a:lnTo>
                  <a:cubicBezTo>
                    <a:pt x="1273" y="450"/>
                    <a:pt x="1011" y="899"/>
                    <a:pt x="749" y="1348"/>
                  </a:cubicBezTo>
                  <a:cubicBezTo>
                    <a:pt x="618" y="1592"/>
                    <a:pt x="487" y="1816"/>
                    <a:pt x="337" y="2022"/>
                  </a:cubicBezTo>
                  <a:cubicBezTo>
                    <a:pt x="244" y="2116"/>
                    <a:pt x="169" y="2228"/>
                    <a:pt x="113" y="2340"/>
                  </a:cubicBezTo>
                  <a:cubicBezTo>
                    <a:pt x="38" y="2471"/>
                    <a:pt x="0" y="2602"/>
                    <a:pt x="0" y="2733"/>
                  </a:cubicBezTo>
                  <a:cubicBezTo>
                    <a:pt x="131" y="2658"/>
                    <a:pt x="225" y="2565"/>
                    <a:pt x="300" y="2452"/>
                  </a:cubicBezTo>
                  <a:cubicBezTo>
                    <a:pt x="356" y="2321"/>
                    <a:pt x="412" y="2209"/>
                    <a:pt x="431" y="2078"/>
                  </a:cubicBezTo>
                  <a:cubicBezTo>
                    <a:pt x="543" y="1835"/>
                    <a:pt x="674" y="1610"/>
                    <a:pt x="786" y="1386"/>
                  </a:cubicBezTo>
                  <a:cubicBezTo>
                    <a:pt x="1048" y="918"/>
                    <a:pt x="1292" y="450"/>
                    <a:pt x="153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1"/>
            <p:cNvSpPr/>
            <p:nvPr/>
          </p:nvSpPr>
          <p:spPr>
            <a:xfrm>
              <a:off x="5016837" y="2897131"/>
              <a:ext cx="41680" cy="52519"/>
            </a:xfrm>
            <a:custGeom>
              <a:rect b="b" l="l" r="r" t="t"/>
              <a:pathLst>
                <a:path extrusionOk="0" h="2453" w="1947">
                  <a:moveTo>
                    <a:pt x="1947" y="0"/>
                  </a:moveTo>
                  <a:lnTo>
                    <a:pt x="1947" y="0"/>
                  </a:lnTo>
                  <a:cubicBezTo>
                    <a:pt x="1610" y="412"/>
                    <a:pt x="1292" y="805"/>
                    <a:pt x="955" y="1217"/>
                  </a:cubicBezTo>
                  <a:cubicBezTo>
                    <a:pt x="786" y="1404"/>
                    <a:pt x="637" y="1610"/>
                    <a:pt x="449" y="1797"/>
                  </a:cubicBezTo>
                  <a:cubicBezTo>
                    <a:pt x="337" y="1891"/>
                    <a:pt x="244" y="1984"/>
                    <a:pt x="150" y="2078"/>
                  </a:cubicBezTo>
                  <a:cubicBezTo>
                    <a:pt x="75" y="2190"/>
                    <a:pt x="19" y="2321"/>
                    <a:pt x="0" y="2452"/>
                  </a:cubicBezTo>
                  <a:cubicBezTo>
                    <a:pt x="113" y="2396"/>
                    <a:pt x="244" y="2321"/>
                    <a:pt x="318" y="2227"/>
                  </a:cubicBezTo>
                  <a:cubicBezTo>
                    <a:pt x="412" y="2115"/>
                    <a:pt x="468" y="2003"/>
                    <a:pt x="524" y="1872"/>
                  </a:cubicBezTo>
                  <a:cubicBezTo>
                    <a:pt x="674" y="1666"/>
                    <a:pt x="843" y="1460"/>
                    <a:pt x="992" y="1254"/>
                  </a:cubicBezTo>
                  <a:cubicBezTo>
                    <a:pt x="1329" y="842"/>
                    <a:pt x="1647" y="431"/>
                    <a:pt x="194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1"/>
            <p:cNvSpPr/>
            <p:nvPr/>
          </p:nvSpPr>
          <p:spPr>
            <a:xfrm>
              <a:off x="5004013" y="2893106"/>
              <a:ext cx="50500" cy="44511"/>
            </a:xfrm>
            <a:custGeom>
              <a:rect b="b" l="l" r="r" t="t"/>
              <a:pathLst>
                <a:path extrusionOk="0" h="2079" w="2359">
                  <a:moveTo>
                    <a:pt x="2359" y="1"/>
                  </a:moveTo>
                  <a:lnTo>
                    <a:pt x="2359" y="1"/>
                  </a:lnTo>
                  <a:cubicBezTo>
                    <a:pt x="1947" y="338"/>
                    <a:pt x="1554" y="675"/>
                    <a:pt x="1161" y="1030"/>
                  </a:cubicBezTo>
                  <a:cubicBezTo>
                    <a:pt x="955" y="1199"/>
                    <a:pt x="768" y="1367"/>
                    <a:pt x="562" y="1517"/>
                  </a:cubicBezTo>
                  <a:cubicBezTo>
                    <a:pt x="431" y="1592"/>
                    <a:pt x="319" y="1667"/>
                    <a:pt x="225" y="1742"/>
                  </a:cubicBezTo>
                  <a:cubicBezTo>
                    <a:pt x="131" y="1835"/>
                    <a:pt x="56" y="1948"/>
                    <a:pt x="0" y="2079"/>
                  </a:cubicBezTo>
                  <a:cubicBezTo>
                    <a:pt x="131" y="2060"/>
                    <a:pt x="262" y="2004"/>
                    <a:pt x="375" y="1910"/>
                  </a:cubicBezTo>
                  <a:cubicBezTo>
                    <a:pt x="468" y="1816"/>
                    <a:pt x="562" y="1723"/>
                    <a:pt x="637" y="1611"/>
                  </a:cubicBezTo>
                  <a:cubicBezTo>
                    <a:pt x="805" y="1423"/>
                    <a:pt x="1011" y="1236"/>
                    <a:pt x="1198" y="1068"/>
                  </a:cubicBezTo>
                  <a:cubicBezTo>
                    <a:pt x="1591" y="712"/>
                    <a:pt x="1966" y="357"/>
                    <a:pt x="235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1"/>
            <p:cNvSpPr/>
            <p:nvPr/>
          </p:nvSpPr>
          <p:spPr>
            <a:xfrm>
              <a:off x="4993587" y="2887112"/>
              <a:ext cx="58935" cy="36889"/>
            </a:xfrm>
            <a:custGeom>
              <a:rect b="b" l="l" r="r" t="t"/>
              <a:pathLst>
                <a:path extrusionOk="0" h="1723" w="2753">
                  <a:moveTo>
                    <a:pt x="2752" y="0"/>
                  </a:moveTo>
                  <a:lnTo>
                    <a:pt x="2752" y="0"/>
                  </a:lnTo>
                  <a:cubicBezTo>
                    <a:pt x="2284" y="281"/>
                    <a:pt x="1835" y="543"/>
                    <a:pt x="1367" y="842"/>
                  </a:cubicBezTo>
                  <a:cubicBezTo>
                    <a:pt x="1124" y="974"/>
                    <a:pt x="899" y="1123"/>
                    <a:pt x="656" y="1254"/>
                  </a:cubicBezTo>
                  <a:cubicBezTo>
                    <a:pt x="525" y="1292"/>
                    <a:pt x="412" y="1348"/>
                    <a:pt x="300" y="1404"/>
                  </a:cubicBezTo>
                  <a:cubicBezTo>
                    <a:pt x="169" y="1479"/>
                    <a:pt x="76" y="1591"/>
                    <a:pt x="1" y="1722"/>
                  </a:cubicBezTo>
                  <a:cubicBezTo>
                    <a:pt x="150" y="1703"/>
                    <a:pt x="281" y="1666"/>
                    <a:pt x="412" y="1591"/>
                  </a:cubicBezTo>
                  <a:cubicBezTo>
                    <a:pt x="525" y="1516"/>
                    <a:pt x="618" y="1441"/>
                    <a:pt x="731" y="1329"/>
                  </a:cubicBezTo>
                  <a:cubicBezTo>
                    <a:pt x="937" y="1179"/>
                    <a:pt x="1161" y="1030"/>
                    <a:pt x="1404" y="880"/>
                  </a:cubicBezTo>
                  <a:cubicBezTo>
                    <a:pt x="1854" y="599"/>
                    <a:pt x="2303" y="300"/>
                    <a:pt x="275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1"/>
            <p:cNvSpPr/>
            <p:nvPr/>
          </p:nvSpPr>
          <p:spPr>
            <a:xfrm>
              <a:off x="4985987" y="2882295"/>
              <a:ext cx="64115" cy="26463"/>
            </a:xfrm>
            <a:custGeom>
              <a:rect b="b" l="l" r="r" t="t"/>
              <a:pathLst>
                <a:path extrusionOk="0" h="1236" w="2995">
                  <a:moveTo>
                    <a:pt x="2995" y="1"/>
                  </a:moveTo>
                  <a:lnTo>
                    <a:pt x="2995" y="1"/>
                  </a:lnTo>
                  <a:cubicBezTo>
                    <a:pt x="2489" y="188"/>
                    <a:pt x="1984" y="394"/>
                    <a:pt x="1479" y="600"/>
                  </a:cubicBezTo>
                  <a:cubicBezTo>
                    <a:pt x="1235" y="693"/>
                    <a:pt x="992" y="787"/>
                    <a:pt x="730" y="880"/>
                  </a:cubicBezTo>
                  <a:cubicBezTo>
                    <a:pt x="580" y="899"/>
                    <a:pt x="449" y="918"/>
                    <a:pt x="318" y="974"/>
                  </a:cubicBezTo>
                  <a:cubicBezTo>
                    <a:pt x="187" y="1030"/>
                    <a:pt x="75" y="1124"/>
                    <a:pt x="0" y="1236"/>
                  </a:cubicBezTo>
                  <a:cubicBezTo>
                    <a:pt x="131" y="1236"/>
                    <a:pt x="281" y="1217"/>
                    <a:pt x="412" y="1180"/>
                  </a:cubicBezTo>
                  <a:cubicBezTo>
                    <a:pt x="524" y="1124"/>
                    <a:pt x="655" y="1049"/>
                    <a:pt x="767" y="974"/>
                  </a:cubicBezTo>
                  <a:cubicBezTo>
                    <a:pt x="1011" y="843"/>
                    <a:pt x="1254" y="749"/>
                    <a:pt x="1497" y="637"/>
                  </a:cubicBezTo>
                  <a:cubicBezTo>
                    <a:pt x="2003" y="431"/>
                    <a:pt x="2508" y="225"/>
                    <a:pt x="299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1"/>
            <p:cNvSpPr/>
            <p:nvPr/>
          </p:nvSpPr>
          <p:spPr>
            <a:xfrm>
              <a:off x="4979971" y="2875894"/>
              <a:ext cx="68140" cy="14302"/>
            </a:xfrm>
            <a:custGeom>
              <a:rect b="b" l="l" r="r" t="t"/>
              <a:pathLst>
                <a:path extrusionOk="0" h="668" w="3183">
                  <a:moveTo>
                    <a:pt x="3182" y="0"/>
                  </a:moveTo>
                  <a:cubicBezTo>
                    <a:pt x="2658" y="94"/>
                    <a:pt x="2115" y="187"/>
                    <a:pt x="1591" y="300"/>
                  </a:cubicBezTo>
                  <a:cubicBezTo>
                    <a:pt x="1329" y="337"/>
                    <a:pt x="1067" y="393"/>
                    <a:pt x="786" y="431"/>
                  </a:cubicBezTo>
                  <a:cubicBezTo>
                    <a:pt x="732" y="423"/>
                    <a:pt x="675" y="418"/>
                    <a:pt x="617" y="418"/>
                  </a:cubicBezTo>
                  <a:cubicBezTo>
                    <a:pt x="535" y="418"/>
                    <a:pt x="451" y="427"/>
                    <a:pt x="375" y="449"/>
                  </a:cubicBezTo>
                  <a:cubicBezTo>
                    <a:pt x="244" y="468"/>
                    <a:pt x="113" y="543"/>
                    <a:pt x="0" y="637"/>
                  </a:cubicBezTo>
                  <a:cubicBezTo>
                    <a:pt x="77" y="658"/>
                    <a:pt x="160" y="668"/>
                    <a:pt x="242" y="668"/>
                  </a:cubicBezTo>
                  <a:cubicBezTo>
                    <a:pt x="300" y="668"/>
                    <a:pt x="358" y="663"/>
                    <a:pt x="412" y="655"/>
                  </a:cubicBezTo>
                  <a:cubicBezTo>
                    <a:pt x="543" y="637"/>
                    <a:pt x="674" y="580"/>
                    <a:pt x="805" y="524"/>
                  </a:cubicBezTo>
                  <a:cubicBezTo>
                    <a:pt x="1067" y="449"/>
                    <a:pt x="1329" y="393"/>
                    <a:pt x="1591" y="337"/>
                  </a:cubicBezTo>
                  <a:cubicBezTo>
                    <a:pt x="2134" y="243"/>
                    <a:pt x="2658" y="131"/>
                    <a:pt x="318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1"/>
            <p:cNvSpPr/>
            <p:nvPr/>
          </p:nvSpPr>
          <p:spPr>
            <a:xfrm>
              <a:off x="5113390" y="2864676"/>
              <a:ext cx="70152" cy="4410"/>
            </a:xfrm>
            <a:custGeom>
              <a:rect b="b" l="l" r="r" t="t"/>
              <a:pathLst>
                <a:path extrusionOk="0" h="206" w="3277">
                  <a:moveTo>
                    <a:pt x="2846" y="0"/>
                  </a:moveTo>
                  <a:cubicBezTo>
                    <a:pt x="2715" y="0"/>
                    <a:pt x="2584" y="19"/>
                    <a:pt x="2453" y="56"/>
                  </a:cubicBezTo>
                  <a:cubicBezTo>
                    <a:pt x="2172" y="94"/>
                    <a:pt x="1910" y="94"/>
                    <a:pt x="1629" y="112"/>
                  </a:cubicBezTo>
                  <a:cubicBezTo>
                    <a:pt x="1087" y="131"/>
                    <a:pt x="544" y="169"/>
                    <a:pt x="1" y="187"/>
                  </a:cubicBezTo>
                  <a:cubicBezTo>
                    <a:pt x="544" y="187"/>
                    <a:pt x="1087" y="187"/>
                    <a:pt x="1629" y="169"/>
                  </a:cubicBezTo>
                  <a:cubicBezTo>
                    <a:pt x="1816" y="169"/>
                    <a:pt x="1995" y="160"/>
                    <a:pt x="2177" y="160"/>
                  </a:cubicBezTo>
                  <a:cubicBezTo>
                    <a:pt x="2268" y="160"/>
                    <a:pt x="2359" y="162"/>
                    <a:pt x="2453" y="169"/>
                  </a:cubicBezTo>
                  <a:cubicBezTo>
                    <a:pt x="2584" y="206"/>
                    <a:pt x="2715" y="206"/>
                    <a:pt x="2865" y="206"/>
                  </a:cubicBezTo>
                  <a:cubicBezTo>
                    <a:pt x="2996" y="206"/>
                    <a:pt x="3145" y="169"/>
                    <a:pt x="3276" y="94"/>
                  </a:cubicBezTo>
                  <a:cubicBezTo>
                    <a:pt x="3145" y="19"/>
                    <a:pt x="2996" y="0"/>
                    <a:pt x="284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1"/>
            <p:cNvSpPr/>
            <p:nvPr/>
          </p:nvSpPr>
          <p:spPr>
            <a:xfrm>
              <a:off x="4977959" y="2869471"/>
              <a:ext cx="69339" cy="4839"/>
            </a:xfrm>
            <a:custGeom>
              <a:rect b="b" l="l" r="r" t="t"/>
              <a:pathLst>
                <a:path extrusionOk="0" h="226" w="3239">
                  <a:moveTo>
                    <a:pt x="394" y="1"/>
                  </a:moveTo>
                  <a:cubicBezTo>
                    <a:pt x="263" y="19"/>
                    <a:pt x="113" y="57"/>
                    <a:pt x="1" y="132"/>
                  </a:cubicBezTo>
                  <a:cubicBezTo>
                    <a:pt x="113" y="188"/>
                    <a:pt x="263" y="225"/>
                    <a:pt x="413" y="225"/>
                  </a:cubicBezTo>
                  <a:cubicBezTo>
                    <a:pt x="544" y="225"/>
                    <a:pt x="675" y="207"/>
                    <a:pt x="806" y="169"/>
                  </a:cubicBezTo>
                  <a:cubicBezTo>
                    <a:pt x="1086" y="132"/>
                    <a:pt x="1348" y="132"/>
                    <a:pt x="1610" y="113"/>
                  </a:cubicBezTo>
                  <a:cubicBezTo>
                    <a:pt x="2153" y="94"/>
                    <a:pt x="2696" y="76"/>
                    <a:pt x="3239" y="57"/>
                  </a:cubicBezTo>
                  <a:cubicBezTo>
                    <a:pt x="2977" y="48"/>
                    <a:pt x="2710" y="43"/>
                    <a:pt x="2439" y="43"/>
                  </a:cubicBezTo>
                  <a:cubicBezTo>
                    <a:pt x="2167" y="43"/>
                    <a:pt x="1891" y="48"/>
                    <a:pt x="1610" y="57"/>
                  </a:cubicBezTo>
                  <a:cubicBezTo>
                    <a:pt x="1436" y="57"/>
                    <a:pt x="1261" y="65"/>
                    <a:pt x="1081" y="65"/>
                  </a:cubicBezTo>
                  <a:cubicBezTo>
                    <a:pt x="991" y="65"/>
                    <a:pt x="899" y="63"/>
                    <a:pt x="806" y="57"/>
                  </a:cubicBezTo>
                  <a:cubicBezTo>
                    <a:pt x="675" y="19"/>
                    <a:pt x="544" y="1"/>
                    <a:pt x="3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1"/>
            <p:cNvSpPr/>
            <p:nvPr/>
          </p:nvSpPr>
          <p:spPr>
            <a:xfrm>
              <a:off x="5113797" y="2874288"/>
              <a:ext cx="68547" cy="11240"/>
            </a:xfrm>
            <a:custGeom>
              <a:rect b="b" l="l" r="r" t="t"/>
              <a:pathLst>
                <a:path extrusionOk="0" h="525" w="3202">
                  <a:moveTo>
                    <a:pt x="1" y="0"/>
                  </a:moveTo>
                  <a:cubicBezTo>
                    <a:pt x="525" y="94"/>
                    <a:pt x="1049" y="187"/>
                    <a:pt x="1592" y="262"/>
                  </a:cubicBezTo>
                  <a:cubicBezTo>
                    <a:pt x="1854" y="300"/>
                    <a:pt x="2134" y="337"/>
                    <a:pt x="2396" y="412"/>
                  </a:cubicBezTo>
                  <a:cubicBezTo>
                    <a:pt x="2509" y="450"/>
                    <a:pt x="2640" y="487"/>
                    <a:pt x="2789" y="524"/>
                  </a:cubicBezTo>
                  <a:cubicBezTo>
                    <a:pt x="2920" y="524"/>
                    <a:pt x="3070" y="506"/>
                    <a:pt x="3201" y="468"/>
                  </a:cubicBezTo>
                  <a:lnTo>
                    <a:pt x="3201" y="450"/>
                  </a:lnTo>
                  <a:cubicBezTo>
                    <a:pt x="3089" y="375"/>
                    <a:pt x="2958" y="318"/>
                    <a:pt x="2808" y="281"/>
                  </a:cubicBezTo>
                  <a:lnTo>
                    <a:pt x="2396" y="281"/>
                  </a:lnTo>
                  <a:cubicBezTo>
                    <a:pt x="2134" y="281"/>
                    <a:pt x="1872" y="244"/>
                    <a:pt x="1592" y="206"/>
                  </a:cubicBezTo>
                  <a:cubicBezTo>
                    <a:pt x="1068" y="131"/>
                    <a:pt x="525" y="75"/>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1"/>
            <p:cNvSpPr/>
            <p:nvPr/>
          </p:nvSpPr>
          <p:spPr>
            <a:xfrm>
              <a:off x="4979158" y="2853693"/>
              <a:ext cx="68547" cy="11390"/>
            </a:xfrm>
            <a:custGeom>
              <a:rect b="b" l="l" r="r" t="t"/>
              <a:pathLst>
                <a:path extrusionOk="0" h="532" w="3202">
                  <a:moveTo>
                    <a:pt x="304" y="1"/>
                  </a:moveTo>
                  <a:cubicBezTo>
                    <a:pt x="197" y="1"/>
                    <a:pt x="99" y="22"/>
                    <a:pt x="1" y="64"/>
                  </a:cubicBezTo>
                  <a:cubicBezTo>
                    <a:pt x="113" y="139"/>
                    <a:pt x="244" y="195"/>
                    <a:pt x="375" y="232"/>
                  </a:cubicBezTo>
                  <a:lnTo>
                    <a:pt x="787" y="232"/>
                  </a:lnTo>
                  <a:cubicBezTo>
                    <a:pt x="1068" y="232"/>
                    <a:pt x="1330" y="289"/>
                    <a:pt x="1592" y="326"/>
                  </a:cubicBezTo>
                  <a:cubicBezTo>
                    <a:pt x="2135" y="382"/>
                    <a:pt x="2677" y="457"/>
                    <a:pt x="3201" y="532"/>
                  </a:cubicBezTo>
                  <a:cubicBezTo>
                    <a:pt x="2677" y="420"/>
                    <a:pt x="2135" y="345"/>
                    <a:pt x="1611" y="270"/>
                  </a:cubicBezTo>
                  <a:cubicBezTo>
                    <a:pt x="1330" y="232"/>
                    <a:pt x="1068" y="195"/>
                    <a:pt x="806" y="120"/>
                  </a:cubicBezTo>
                  <a:cubicBezTo>
                    <a:pt x="675" y="64"/>
                    <a:pt x="544" y="26"/>
                    <a:pt x="413" y="8"/>
                  </a:cubicBezTo>
                  <a:cubicBezTo>
                    <a:pt x="375" y="3"/>
                    <a:pt x="339" y="1"/>
                    <a:pt x="30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1"/>
            <p:cNvSpPr/>
            <p:nvPr/>
          </p:nvSpPr>
          <p:spPr>
            <a:xfrm>
              <a:off x="5112598" y="2879897"/>
              <a:ext cx="65742" cy="21924"/>
            </a:xfrm>
            <a:custGeom>
              <a:rect b="b" l="l" r="r" t="t"/>
              <a:pathLst>
                <a:path extrusionOk="0" h="1024" w="3071">
                  <a:moveTo>
                    <a:pt x="1" y="0"/>
                  </a:moveTo>
                  <a:lnTo>
                    <a:pt x="1" y="0"/>
                  </a:lnTo>
                  <a:cubicBezTo>
                    <a:pt x="506" y="169"/>
                    <a:pt x="1011" y="356"/>
                    <a:pt x="1535" y="543"/>
                  </a:cubicBezTo>
                  <a:cubicBezTo>
                    <a:pt x="1779" y="618"/>
                    <a:pt x="2041" y="693"/>
                    <a:pt x="2284" y="805"/>
                  </a:cubicBezTo>
                  <a:cubicBezTo>
                    <a:pt x="2396" y="880"/>
                    <a:pt x="2527" y="936"/>
                    <a:pt x="2658" y="992"/>
                  </a:cubicBezTo>
                  <a:cubicBezTo>
                    <a:pt x="2735" y="1014"/>
                    <a:pt x="2818" y="1023"/>
                    <a:pt x="2900" y="1023"/>
                  </a:cubicBezTo>
                  <a:cubicBezTo>
                    <a:pt x="2958" y="1023"/>
                    <a:pt x="3016" y="1019"/>
                    <a:pt x="3070" y="1011"/>
                  </a:cubicBezTo>
                  <a:lnTo>
                    <a:pt x="3070" y="992"/>
                  </a:lnTo>
                  <a:cubicBezTo>
                    <a:pt x="2976" y="880"/>
                    <a:pt x="2864" y="805"/>
                    <a:pt x="2733" y="749"/>
                  </a:cubicBezTo>
                  <a:cubicBezTo>
                    <a:pt x="2583" y="712"/>
                    <a:pt x="2452" y="693"/>
                    <a:pt x="2321" y="693"/>
                  </a:cubicBezTo>
                  <a:cubicBezTo>
                    <a:pt x="2059" y="637"/>
                    <a:pt x="1797" y="543"/>
                    <a:pt x="1535" y="468"/>
                  </a:cubicBezTo>
                  <a:cubicBezTo>
                    <a:pt x="1030" y="300"/>
                    <a:pt x="506" y="150"/>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1"/>
            <p:cNvSpPr/>
            <p:nvPr/>
          </p:nvSpPr>
          <p:spPr>
            <a:xfrm>
              <a:off x="4982776" y="2837272"/>
              <a:ext cx="66128" cy="22202"/>
            </a:xfrm>
            <a:custGeom>
              <a:rect b="b" l="l" r="r" t="t"/>
              <a:pathLst>
                <a:path extrusionOk="0" h="1037" w="3089">
                  <a:moveTo>
                    <a:pt x="201" y="0"/>
                  </a:moveTo>
                  <a:cubicBezTo>
                    <a:pt x="135" y="0"/>
                    <a:pt x="68" y="9"/>
                    <a:pt x="0" y="26"/>
                  </a:cubicBezTo>
                  <a:cubicBezTo>
                    <a:pt x="113" y="138"/>
                    <a:pt x="225" y="213"/>
                    <a:pt x="356" y="269"/>
                  </a:cubicBezTo>
                  <a:cubicBezTo>
                    <a:pt x="487" y="307"/>
                    <a:pt x="618" y="326"/>
                    <a:pt x="768" y="344"/>
                  </a:cubicBezTo>
                  <a:cubicBezTo>
                    <a:pt x="1030" y="400"/>
                    <a:pt x="1292" y="494"/>
                    <a:pt x="1535" y="569"/>
                  </a:cubicBezTo>
                  <a:cubicBezTo>
                    <a:pt x="2059" y="719"/>
                    <a:pt x="2583" y="887"/>
                    <a:pt x="3089" y="1037"/>
                  </a:cubicBezTo>
                  <a:cubicBezTo>
                    <a:pt x="2583" y="850"/>
                    <a:pt x="2078" y="662"/>
                    <a:pt x="1554" y="494"/>
                  </a:cubicBezTo>
                  <a:cubicBezTo>
                    <a:pt x="1311" y="400"/>
                    <a:pt x="1048" y="326"/>
                    <a:pt x="805" y="213"/>
                  </a:cubicBezTo>
                  <a:cubicBezTo>
                    <a:pt x="674" y="138"/>
                    <a:pt x="562" y="82"/>
                    <a:pt x="431" y="45"/>
                  </a:cubicBezTo>
                  <a:cubicBezTo>
                    <a:pt x="359" y="14"/>
                    <a:pt x="281" y="0"/>
                    <a:pt x="20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1"/>
            <p:cNvSpPr/>
            <p:nvPr/>
          </p:nvSpPr>
          <p:spPr>
            <a:xfrm>
              <a:off x="5110200" y="2885099"/>
              <a:ext cx="61718" cy="32072"/>
            </a:xfrm>
            <a:custGeom>
              <a:rect b="b" l="l" r="r" t="t"/>
              <a:pathLst>
                <a:path extrusionOk="0" h="1498" w="2883">
                  <a:moveTo>
                    <a:pt x="0" y="1"/>
                  </a:moveTo>
                  <a:cubicBezTo>
                    <a:pt x="468" y="263"/>
                    <a:pt x="955" y="525"/>
                    <a:pt x="1423" y="768"/>
                  </a:cubicBezTo>
                  <a:cubicBezTo>
                    <a:pt x="1666" y="899"/>
                    <a:pt x="1891" y="1030"/>
                    <a:pt x="2134" y="1161"/>
                  </a:cubicBezTo>
                  <a:cubicBezTo>
                    <a:pt x="2227" y="1255"/>
                    <a:pt x="2340" y="1330"/>
                    <a:pt x="2471" y="1404"/>
                  </a:cubicBezTo>
                  <a:cubicBezTo>
                    <a:pt x="2583" y="1461"/>
                    <a:pt x="2733" y="1498"/>
                    <a:pt x="2883" y="1498"/>
                  </a:cubicBezTo>
                  <a:lnTo>
                    <a:pt x="2883" y="1479"/>
                  </a:lnTo>
                  <a:cubicBezTo>
                    <a:pt x="2789" y="1367"/>
                    <a:pt x="2695" y="1255"/>
                    <a:pt x="2564" y="1199"/>
                  </a:cubicBezTo>
                  <a:cubicBezTo>
                    <a:pt x="2433" y="1142"/>
                    <a:pt x="2321" y="1086"/>
                    <a:pt x="2190" y="1068"/>
                  </a:cubicBezTo>
                  <a:cubicBezTo>
                    <a:pt x="1909" y="955"/>
                    <a:pt x="1685" y="824"/>
                    <a:pt x="1441" y="712"/>
                  </a:cubicBezTo>
                  <a:cubicBezTo>
                    <a:pt x="973" y="469"/>
                    <a:pt x="487" y="225"/>
                    <a:pt x="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1"/>
            <p:cNvSpPr/>
            <p:nvPr/>
          </p:nvSpPr>
          <p:spPr>
            <a:xfrm>
              <a:off x="4989584" y="2821794"/>
              <a:ext cx="61718" cy="32479"/>
            </a:xfrm>
            <a:custGeom>
              <a:rect b="b" l="l" r="r" t="t"/>
              <a:pathLst>
                <a:path extrusionOk="0" h="1517" w="2883">
                  <a:moveTo>
                    <a:pt x="1" y="0"/>
                  </a:moveTo>
                  <a:lnTo>
                    <a:pt x="1" y="19"/>
                  </a:lnTo>
                  <a:cubicBezTo>
                    <a:pt x="75" y="131"/>
                    <a:pt x="188" y="225"/>
                    <a:pt x="300" y="300"/>
                  </a:cubicBezTo>
                  <a:cubicBezTo>
                    <a:pt x="431" y="356"/>
                    <a:pt x="562" y="412"/>
                    <a:pt x="693" y="431"/>
                  </a:cubicBezTo>
                  <a:cubicBezTo>
                    <a:pt x="955" y="543"/>
                    <a:pt x="1198" y="674"/>
                    <a:pt x="1423" y="787"/>
                  </a:cubicBezTo>
                  <a:cubicBezTo>
                    <a:pt x="1910" y="1030"/>
                    <a:pt x="2396" y="1292"/>
                    <a:pt x="2883" y="1516"/>
                  </a:cubicBezTo>
                  <a:cubicBezTo>
                    <a:pt x="2396" y="1254"/>
                    <a:pt x="1928" y="992"/>
                    <a:pt x="1442" y="730"/>
                  </a:cubicBezTo>
                  <a:cubicBezTo>
                    <a:pt x="1217" y="599"/>
                    <a:pt x="974" y="468"/>
                    <a:pt x="749" y="319"/>
                  </a:cubicBezTo>
                  <a:cubicBezTo>
                    <a:pt x="637" y="244"/>
                    <a:pt x="525" y="150"/>
                    <a:pt x="412" y="94"/>
                  </a:cubicBezTo>
                  <a:cubicBezTo>
                    <a:pt x="281" y="19"/>
                    <a:pt x="150" y="0"/>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1"/>
            <p:cNvSpPr/>
            <p:nvPr/>
          </p:nvSpPr>
          <p:spPr>
            <a:xfrm>
              <a:off x="5106989" y="2889916"/>
              <a:ext cx="55724" cy="41685"/>
            </a:xfrm>
            <a:custGeom>
              <a:rect b="b" l="l" r="r" t="t"/>
              <a:pathLst>
                <a:path extrusionOk="0" h="1947" w="2603">
                  <a:moveTo>
                    <a:pt x="0" y="0"/>
                  </a:moveTo>
                  <a:cubicBezTo>
                    <a:pt x="431" y="337"/>
                    <a:pt x="861" y="655"/>
                    <a:pt x="1292" y="992"/>
                  </a:cubicBezTo>
                  <a:cubicBezTo>
                    <a:pt x="1498" y="1161"/>
                    <a:pt x="1722" y="1310"/>
                    <a:pt x="1910" y="1498"/>
                  </a:cubicBezTo>
                  <a:cubicBezTo>
                    <a:pt x="2003" y="1610"/>
                    <a:pt x="2097" y="1703"/>
                    <a:pt x="2209" y="1778"/>
                  </a:cubicBezTo>
                  <a:cubicBezTo>
                    <a:pt x="2321" y="1872"/>
                    <a:pt x="2452" y="1928"/>
                    <a:pt x="2602" y="1947"/>
                  </a:cubicBezTo>
                  <a:cubicBezTo>
                    <a:pt x="2546" y="1816"/>
                    <a:pt x="2452" y="1703"/>
                    <a:pt x="2340" y="1610"/>
                  </a:cubicBezTo>
                  <a:cubicBezTo>
                    <a:pt x="2228" y="1535"/>
                    <a:pt x="2097" y="1460"/>
                    <a:pt x="1984" y="1404"/>
                  </a:cubicBezTo>
                  <a:cubicBezTo>
                    <a:pt x="1760" y="1273"/>
                    <a:pt x="1535" y="1105"/>
                    <a:pt x="1311" y="936"/>
                  </a:cubicBezTo>
                  <a:cubicBezTo>
                    <a:pt x="880" y="618"/>
                    <a:pt x="450" y="300"/>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1"/>
            <p:cNvSpPr/>
            <p:nvPr/>
          </p:nvSpPr>
          <p:spPr>
            <a:xfrm>
              <a:off x="4999196" y="2807364"/>
              <a:ext cx="53326" cy="40893"/>
            </a:xfrm>
            <a:custGeom>
              <a:rect b="b" l="l" r="r" t="t"/>
              <a:pathLst>
                <a:path extrusionOk="0" h="1910" w="2491">
                  <a:moveTo>
                    <a:pt x="1" y="1"/>
                  </a:moveTo>
                  <a:cubicBezTo>
                    <a:pt x="38" y="113"/>
                    <a:pt x="132" y="225"/>
                    <a:pt x="225" y="319"/>
                  </a:cubicBezTo>
                  <a:cubicBezTo>
                    <a:pt x="338" y="394"/>
                    <a:pt x="450" y="469"/>
                    <a:pt x="581" y="525"/>
                  </a:cubicBezTo>
                  <a:cubicBezTo>
                    <a:pt x="806" y="656"/>
                    <a:pt x="1011" y="824"/>
                    <a:pt x="1217" y="974"/>
                  </a:cubicBezTo>
                  <a:cubicBezTo>
                    <a:pt x="1629" y="1292"/>
                    <a:pt x="2060" y="1610"/>
                    <a:pt x="2490" y="1910"/>
                  </a:cubicBezTo>
                  <a:cubicBezTo>
                    <a:pt x="2078" y="1573"/>
                    <a:pt x="1667" y="1255"/>
                    <a:pt x="1255" y="936"/>
                  </a:cubicBezTo>
                  <a:cubicBezTo>
                    <a:pt x="1049" y="768"/>
                    <a:pt x="843" y="618"/>
                    <a:pt x="656" y="431"/>
                  </a:cubicBezTo>
                  <a:cubicBezTo>
                    <a:pt x="562" y="319"/>
                    <a:pt x="469" y="225"/>
                    <a:pt x="375" y="150"/>
                  </a:cubicBezTo>
                  <a:cubicBezTo>
                    <a:pt x="263" y="76"/>
                    <a:pt x="132" y="19"/>
                    <a:pt x="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1"/>
            <p:cNvSpPr/>
            <p:nvPr/>
          </p:nvSpPr>
          <p:spPr>
            <a:xfrm>
              <a:off x="5103392" y="2893920"/>
              <a:ext cx="47696" cy="50506"/>
            </a:xfrm>
            <a:custGeom>
              <a:rect b="b" l="l" r="r" t="t"/>
              <a:pathLst>
                <a:path extrusionOk="0" h="2359" w="2228">
                  <a:moveTo>
                    <a:pt x="0" y="0"/>
                  </a:moveTo>
                  <a:lnTo>
                    <a:pt x="0" y="0"/>
                  </a:lnTo>
                  <a:cubicBezTo>
                    <a:pt x="356" y="412"/>
                    <a:pt x="711" y="805"/>
                    <a:pt x="1086" y="1198"/>
                  </a:cubicBezTo>
                  <a:cubicBezTo>
                    <a:pt x="1273" y="1404"/>
                    <a:pt x="1460" y="1591"/>
                    <a:pt x="1628" y="1816"/>
                  </a:cubicBezTo>
                  <a:cubicBezTo>
                    <a:pt x="1685" y="1928"/>
                    <a:pt x="1778" y="2041"/>
                    <a:pt x="1853" y="2134"/>
                  </a:cubicBezTo>
                  <a:cubicBezTo>
                    <a:pt x="1965" y="2246"/>
                    <a:pt x="2078" y="2321"/>
                    <a:pt x="2227" y="2359"/>
                  </a:cubicBezTo>
                  <a:cubicBezTo>
                    <a:pt x="2227" y="2359"/>
                    <a:pt x="2227" y="2359"/>
                    <a:pt x="2227" y="2340"/>
                  </a:cubicBezTo>
                  <a:cubicBezTo>
                    <a:pt x="2190" y="2209"/>
                    <a:pt x="2115" y="2078"/>
                    <a:pt x="2021" y="1984"/>
                  </a:cubicBezTo>
                  <a:cubicBezTo>
                    <a:pt x="1928" y="1891"/>
                    <a:pt x="1816" y="1797"/>
                    <a:pt x="1703" y="1722"/>
                  </a:cubicBezTo>
                  <a:cubicBezTo>
                    <a:pt x="1497" y="1554"/>
                    <a:pt x="1310" y="1348"/>
                    <a:pt x="1123" y="1161"/>
                  </a:cubicBezTo>
                  <a:cubicBezTo>
                    <a:pt x="749" y="768"/>
                    <a:pt x="374" y="375"/>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1"/>
            <p:cNvSpPr/>
            <p:nvPr/>
          </p:nvSpPr>
          <p:spPr>
            <a:xfrm>
              <a:off x="5100181" y="2899122"/>
              <a:ext cx="37270" cy="55730"/>
            </a:xfrm>
            <a:custGeom>
              <a:rect b="b" l="l" r="r" t="t"/>
              <a:pathLst>
                <a:path extrusionOk="0" h="2603" w="1741">
                  <a:moveTo>
                    <a:pt x="0" y="1"/>
                  </a:moveTo>
                  <a:lnTo>
                    <a:pt x="0" y="1"/>
                  </a:lnTo>
                  <a:cubicBezTo>
                    <a:pt x="281" y="450"/>
                    <a:pt x="562" y="899"/>
                    <a:pt x="861" y="1330"/>
                  </a:cubicBezTo>
                  <a:cubicBezTo>
                    <a:pt x="992" y="1535"/>
                    <a:pt x="1142" y="1760"/>
                    <a:pt x="1273" y="1985"/>
                  </a:cubicBezTo>
                  <a:cubicBezTo>
                    <a:pt x="1310" y="2116"/>
                    <a:pt x="1367" y="2228"/>
                    <a:pt x="1441" y="2340"/>
                  </a:cubicBezTo>
                  <a:cubicBezTo>
                    <a:pt x="1516" y="2453"/>
                    <a:pt x="1629" y="2546"/>
                    <a:pt x="1741" y="2602"/>
                  </a:cubicBezTo>
                  <a:cubicBezTo>
                    <a:pt x="1741" y="2471"/>
                    <a:pt x="1704" y="2340"/>
                    <a:pt x="1629" y="2228"/>
                  </a:cubicBezTo>
                  <a:cubicBezTo>
                    <a:pt x="1535" y="2116"/>
                    <a:pt x="1460" y="2022"/>
                    <a:pt x="1367" y="1929"/>
                  </a:cubicBezTo>
                  <a:cubicBezTo>
                    <a:pt x="1179" y="1723"/>
                    <a:pt x="1048" y="1517"/>
                    <a:pt x="899" y="1292"/>
                  </a:cubicBezTo>
                  <a:cubicBezTo>
                    <a:pt x="599" y="862"/>
                    <a:pt x="300" y="431"/>
                    <a:pt x="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1"/>
            <p:cNvSpPr/>
            <p:nvPr/>
          </p:nvSpPr>
          <p:spPr>
            <a:xfrm>
              <a:off x="5010414" y="2794155"/>
              <a:ext cx="45705" cy="49693"/>
            </a:xfrm>
            <a:custGeom>
              <a:rect b="b" l="l" r="r" t="t"/>
              <a:pathLst>
                <a:path extrusionOk="0" h="2321" w="2135">
                  <a:moveTo>
                    <a:pt x="1" y="0"/>
                  </a:moveTo>
                  <a:lnTo>
                    <a:pt x="1" y="19"/>
                  </a:lnTo>
                  <a:cubicBezTo>
                    <a:pt x="38" y="150"/>
                    <a:pt x="94" y="281"/>
                    <a:pt x="188" y="374"/>
                  </a:cubicBezTo>
                  <a:cubicBezTo>
                    <a:pt x="282" y="468"/>
                    <a:pt x="375" y="562"/>
                    <a:pt x="487" y="636"/>
                  </a:cubicBezTo>
                  <a:cubicBezTo>
                    <a:pt x="693" y="805"/>
                    <a:pt x="862" y="992"/>
                    <a:pt x="1049" y="1179"/>
                  </a:cubicBezTo>
                  <a:cubicBezTo>
                    <a:pt x="1405" y="1572"/>
                    <a:pt x="1779" y="1947"/>
                    <a:pt x="2134" y="2321"/>
                  </a:cubicBezTo>
                  <a:cubicBezTo>
                    <a:pt x="1798" y="1928"/>
                    <a:pt x="1442" y="1535"/>
                    <a:pt x="1105" y="1142"/>
                  </a:cubicBezTo>
                  <a:cubicBezTo>
                    <a:pt x="918" y="936"/>
                    <a:pt x="749" y="749"/>
                    <a:pt x="581" y="543"/>
                  </a:cubicBezTo>
                  <a:cubicBezTo>
                    <a:pt x="525" y="430"/>
                    <a:pt x="431" y="318"/>
                    <a:pt x="356" y="225"/>
                  </a:cubicBezTo>
                  <a:cubicBezTo>
                    <a:pt x="244" y="112"/>
                    <a:pt x="132" y="56"/>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1"/>
            <p:cNvSpPr/>
            <p:nvPr/>
          </p:nvSpPr>
          <p:spPr>
            <a:xfrm>
              <a:off x="5115809" y="2631834"/>
              <a:ext cx="19245" cy="60162"/>
            </a:xfrm>
            <a:custGeom>
              <a:rect b="b" l="l" r="r" t="t"/>
              <a:pathLst>
                <a:path extrusionOk="0" h="2810" w="899">
                  <a:moveTo>
                    <a:pt x="548" y="0"/>
                  </a:moveTo>
                  <a:cubicBezTo>
                    <a:pt x="399" y="0"/>
                    <a:pt x="250" y="91"/>
                    <a:pt x="206" y="283"/>
                  </a:cubicBezTo>
                  <a:lnTo>
                    <a:pt x="0" y="2809"/>
                  </a:lnTo>
                  <a:lnTo>
                    <a:pt x="880" y="432"/>
                  </a:lnTo>
                  <a:cubicBezTo>
                    <a:pt x="899" y="395"/>
                    <a:pt x="899" y="376"/>
                    <a:pt x="899" y="339"/>
                  </a:cubicBezTo>
                  <a:cubicBezTo>
                    <a:pt x="889" y="119"/>
                    <a:pt x="719" y="0"/>
                    <a:pt x="54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1"/>
            <p:cNvSpPr/>
            <p:nvPr/>
          </p:nvSpPr>
          <p:spPr>
            <a:xfrm>
              <a:off x="5026107" y="2630485"/>
              <a:ext cx="18389" cy="61511"/>
            </a:xfrm>
            <a:custGeom>
              <a:rect b="b" l="l" r="r" t="t"/>
              <a:pathLst>
                <a:path extrusionOk="0" h="2873" w="859">
                  <a:moveTo>
                    <a:pt x="430" y="1"/>
                  </a:moveTo>
                  <a:cubicBezTo>
                    <a:pt x="214" y="1"/>
                    <a:pt x="0" y="184"/>
                    <a:pt x="91" y="458"/>
                  </a:cubicBezTo>
                  <a:lnTo>
                    <a:pt x="859" y="2872"/>
                  </a:lnTo>
                  <a:lnTo>
                    <a:pt x="784" y="346"/>
                  </a:lnTo>
                  <a:cubicBezTo>
                    <a:pt x="784" y="308"/>
                    <a:pt x="765" y="271"/>
                    <a:pt x="765" y="252"/>
                  </a:cubicBezTo>
                  <a:cubicBezTo>
                    <a:pt x="707" y="76"/>
                    <a:pt x="568" y="1"/>
                    <a:pt x="43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1"/>
            <p:cNvSpPr/>
            <p:nvPr/>
          </p:nvSpPr>
          <p:spPr>
            <a:xfrm>
              <a:off x="5222788" y="2716441"/>
              <a:ext cx="54439" cy="40465"/>
            </a:xfrm>
            <a:custGeom>
              <a:rect b="b" l="l" r="r" t="t"/>
              <a:pathLst>
                <a:path extrusionOk="0" h="1890" w="2543">
                  <a:moveTo>
                    <a:pt x="2044" y="0"/>
                  </a:moveTo>
                  <a:cubicBezTo>
                    <a:pt x="1962" y="0"/>
                    <a:pt x="1876" y="33"/>
                    <a:pt x="1797" y="111"/>
                  </a:cubicBezTo>
                  <a:lnTo>
                    <a:pt x="1" y="1889"/>
                  </a:lnTo>
                  <a:lnTo>
                    <a:pt x="2209" y="673"/>
                  </a:lnTo>
                  <a:cubicBezTo>
                    <a:pt x="2247" y="654"/>
                    <a:pt x="2265" y="635"/>
                    <a:pt x="2284" y="617"/>
                  </a:cubicBezTo>
                  <a:cubicBezTo>
                    <a:pt x="2543" y="358"/>
                    <a:pt x="2316" y="0"/>
                    <a:pt x="204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1"/>
            <p:cNvSpPr/>
            <p:nvPr/>
          </p:nvSpPr>
          <p:spPr>
            <a:xfrm>
              <a:off x="4883268" y="2981674"/>
              <a:ext cx="55445" cy="41150"/>
            </a:xfrm>
            <a:custGeom>
              <a:rect b="b" l="l" r="r" t="t"/>
              <a:pathLst>
                <a:path extrusionOk="0" h="1922" w="2590">
                  <a:moveTo>
                    <a:pt x="2590" y="0"/>
                  </a:moveTo>
                  <a:lnTo>
                    <a:pt x="381" y="1236"/>
                  </a:lnTo>
                  <a:cubicBezTo>
                    <a:pt x="344" y="1236"/>
                    <a:pt x="325" y="1254"/>
                    <a:pt x="287" y="1292"/>
                  </a:cubicBezTo>
                  <a:cubicBezTo>
                    <a:pt x="1" y="1535"/>
                    <a:pt x="252" y="1921"/>
                    <a:pt x="536" y="1921"/>
                  </a:cubicBezTo>
                  <a:cubicBezTo>
                    <a:pt x="623" y="1921"/>
                    <a:pt x="714" y="1885"/>
                    <a:pt x="793" y="1797"/>
                  </a:cubicBezTo>
                  <a:lnTo>
                    <a:pt x="259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1"/>
            <p:cNvSpPr/>
            <p:nvPr/>
          </p:nvSpPr>
          <p:spPr>
            <a:xfrm>
              <a:off x="5168303" y="2656411"/>
              <a:ext cx="37442" cy="54810"/>
            </a:xfrm>
            <a:custGeom>
              <a:rect b="b" l="l" r="r" t="t"/>
              <a:pathLst>
                <a:path extrusionOk="0" h="2560" w="1749">
                  <a:moveTo>
                    <a:pt x="1296" y="0"/>
                  </a:moveTo>
                  <a:cubicBezTo>
                    <a:pt x="1169" y="0"/>
                    <a:pt x="1041" y="65"/>
                    <a:pt x="973" y="220"/>
                  </a:cubicBezTo>
                  <a:lnTo>
                    <a:pt x="0" y="2560"/>
                  </a:lnTo>
                  <a:lnTo>
                    <a:pt x="1591" y="576"/>
                  </a:lnTo>
                  <a:cubicBezTo>
                    <a:pt x="1610" y="538"/>
                    <a:pt x="1628" y="520"/>
                    <a:pt x="1628" y="482"/>
                  </a:cubicBezTo>
                  <a:cubicBezTo>
                    <a:pt x="1748" y="207"/>
                    <a:pt x="1523" y="0"/>
                    <a:pt x="129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1"/>
            <p:cNvSpPr/>
            <p:nvPr/>
          </p:nvSpPr>
          <p:spPr>
            <a:xfrm>
              <a:off x="4956122" y="3027746"/>
              <a:ext cx="36692" cy="54360"/>
            </a:xfrm>
            <a:custGeom>
              <a:rect b="b" l="l" r="r" t="t"/>
              <a:pathLst>
                <a:path extrusionOk="0" h="2539" w="1714">
                  <a:moveTo>
                    <a:pt x="1713" y="1"/>
                  </a:moveTo>
                  <a:lnTo>
                    <a:pt x="141" y="1985"/>
                  </a:lnTo>
                  <a:cubicBezTo>
                    <a:pt x="122" y="2003"/>
                    <a:pt x="104" y="2041"/>
                    <a:pt x="85" y="2060"/>
                  </a:cubicBezTo>
                  <a:cubicBezTo>
                    <a:pt x="0" y="2338"/>
                    <a:pt x="221" y="2538"/>
                    <a:pt x="438" y="2538"/>
                  </a:cubicBezTo>
                  <a:cubicBezTo>
                    <a:pt x="557" y="2538"/>
                    <a:pt x="674" y="2479"/>
                    <a:pt x="740" y="2340"/>
                  </a:cubicBezTo>
                  <a:lnTo>
                    <a:pt x="1713"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1"/>
            <p:cNvSpPr/>
            <p:nvPr/>
          </p:nvSpPr>
          <p:spPr>
            <a:xfrm>
              <a:off x="4884168" y="2716805"/>
              <a:ext cx="54546" cy="40101"/>
            </a:xfrm>
            <a:custGeom>
              <a:rect b="b" l="l" r="r" t="t"/>
              <a:pathLst>
                <a:path extrusionOk="0" h="1873" w="2548">
                  <a:moveTo>
                    <a:pt x="512" y="1"/>
                  </a:moveTo>
                  <a:cubicBezTo>
                    <a:pt x="190" y="1"/>
                    <a:pt x="0" y="446"/>
                    <a:pt x="339" y="656"/>
                  </a:cubicBezTo>
                  <a:lnTo>
                    <a:pt x="2548" y="1872"/>
                  </a:lnTo>
                  <a:lnTo>
                    <a:pt x="751" y="94"/>
                  </a:lnTo>
                  <a:cubicBezTo>
                    <a:pt x="732" y="76"/>
                    <a:pt x="695" y="57"/>
                    <a:pt x="676" y="38"/>
                  </a:cubicBezTo>
                  <a:cubicBezTo>
                    <a:pt x="619" y="12"/>
                    <a:pt x="563" y="1"/>
                    <a:pt x="51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1"/>
            <p:cNvSpPr/>
            <p:nvPr/>
          </p:nvSpPr>
          <p:spPr>
            <a:xfrm>
              <a:off x="5222788" y="2981674"/>
              <a:ext cx="54289" cy="40358"/>
            </a:xfrm>
            <a:custGeom>
              <a:rect b="b" l="l" r="r" t="t"/>
              <a:pathLst>
                <a:path extrusionOk="0" h="1885" w="2536">
                  <a:moveTo>
                    <a:pt x="1" y="0"/>
                  </a:moveTo>
                  <a:lnTo>
                    <a:pt x="1797" y="1797"/>
                  </a:lnTo>
                  <a:cubicBezTo>
                    <a:pt x="1816" y="1816"/>
                    <a:pt x="1835" y="1835"/>
                    <a:pt x="1872" y="1853"/>
                  </a:cubicBezTo>
                  <a:cubicBezTo>
                    <a:pt x="1922" y="1875"/>
                    <a:pt x="1971" y="1884"/>
                    <a:pt x="2017" y="1884"/>
                  </a:cubicBezTo>
                  <a:cubicBezTo>
                    <a:pt x="2335" y="1884"/>
                    <a:pt x="2536" y="1432"/>
                    <a:pt x="2209" y="1236"/>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1"/>
            <p:cNvSpPr/>
            <p:nvPr/>
          </p:nvSpPr>
          <p:spPr>
            <a:xfrm>
              <a:off x="4956336" y="2656368"/>
              <a:ext cx="36478" cy="54852"/>
            </a:xfrm>
            <a:custGeom>
              <a:rect b="b" l="l" r="r" t="t"/>
              <a:pathLst>
                <a:path extrusionOk="0" h="2562" w="1704">
                  <a:moveTo>
                    <a:pt x="408" y="0"/>
                  </a:moveTo>
                  <a:cubicBezTo>
                    <a:pt x="329" y="0"/>
                    <a:pt x="251" y="24"/>
                    <a:pt x="187" y="72"/>
                  </a:cubicBezTo>
                  <a:cubicBezTo>
                    <a:pt x="38" y="203"/>
                    <a:pt x="0" y="428"/>
                    <a:pt x="131" y="578"/>
                  </a:cubicBezTo>
                  <a:lnTo>
                    <a:pt x="1703" y="2562"/>
                  </a:lnTo>
                  <a:lnTo>
                    <a:pt x="730" y="222"/>
                  </a:lnTo>
                  <a:cubicBezTo>
                    <a:pt x="730" y="185"/>
                    <a:pt x="711" y="166"/>
                    <a:pt x="693" y="129"/>
                  </a:cubicBezTo>
                  <a:cubicBezTo>
                    <a:pt x="618" y="43"/>
                    <a:pt x="512" y="0"/>
                    <a:pt x="40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1"/>
            <p:cNvSpPr/>
            <p:nvPr/>
          </p:nvSpPr>
          <p:spPr>
            <a:xfrm>
              <a:off x="5168303" y="3027746"/>
              <a:ext cx="38469" cy="54745"/>
            </a:xfrm>
            <a:custGeom>
              <a:rect b="b" l="l" r="r" t="t"/>
              <a:pathLst>
                <a:path extrusionOk="0" h="2557" w="1797">
                  <a:moveTo>
                    <a:pt x="0" y="1"/>
                  </a:moveTo>
                  <a:lnTo>
                    <a:pt x="973" y="2340"/>
                  </a:lnTo>
                  <a:cubicBezTo>
                    <a:pt x="992" y="2359"/>
                    <a:pt x="1011" y="2396"/>
                    <a:pt x="1030" y="2415"/>
                  </a:cubicBezTo>
                  <a:cubicBezTo>
                    <a:pt x="1109" y="2515"/>
                    <a:pt x="1207" y="2556"/>
                    <a:pt x="1301" y="2556"/>
                  </a:cubicBezTo>
                  <a:cubicBezTo>
                    <a:pt x="1560" y="2556"/>
                    <a:pt x="1797" y="2245"/>
                    <a:pt x="1591" y="1985"/>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1"/>
            <p:cNvSpPr/>
            <p:nvPr/>
          </p:nvSpPr>
          <p:spPr>
            <a:xfrm>
              <a:off x="4834221" y="2866667"/>
              <a:ext cx="65635" cy="15372"/>
            </a:xfrm>
            <a:custGeom>
              <a:rect b="b" l="l" r="r" t="t"/>
              <a:pathLst>
                <a:path extrusionOk="0" h="718" w="3066">
                  <a:moveTo>
                    <a:pt x="445" y="1"/>
                  </a:moveTo>
                  <a:cubicBezTo>
                    <a:pt x="0" y="72"/>
                    <a:pt x="96" y="717"/>
                    <a:pt x="508" y="717"/>
                  </a:cubicBezTo>
                  <a:cubicBezTo>
                    <a:pt x="530" y="717"/>
                    <a:pt x="552" y="716"/>
                    <a:pt x="576" y="712"/>
                  </a:cubicBezTo>
                  <a:lnTo>
                    <a:pt x="3065" y="244"/>
                  </a:lnTo>
                  <a:lnTo>
                    <a:pt x="538"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1"/>
            <p:cNvSpPr/>
            <p:nvPr/>
          </p:nvSpPr>
          <p:spPr>
            <a:xfrm>
              <a:off x="5261666" y="2856926"/>
              <a:ext cx="65614" cy="15372"/>
            </a:xfrm>
            <a:custGeom>
              <a:rect b="b" l="l" r="r" t="t"/>
              <a:pathLst>
                <a:path extrusionOk="0" h="718" w="3065">
                  <a:moveTo>
                    <a:pt x="2558" y="1"/>
                  </a:moveTo>
                  <a:cubicBezTo>
                    <a:pt x="2536" y="1"/>
                    <a:pt x="2513" y="3"/>
                    <a:pt x="2489" y="7"/>
                  </a:cubicBezTo>
                  <a:lnTo>
                    <a:pt x="0" y="456"/>
                  </a:lnTo>
                  <a:lnTo>
                    <a:pt x="2527" y="718"/>
                  </a:lnTo>
                  <a:lnTo>
                    <a:pt x="2620" y="718"/>
                  </a:lnTo>
                  <a:cubicBezTo>
                    <a:pt x="3064" y="629"/>
                    <a:pt x="2969" y="1"/>
                    <a:pt x="255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1"/>
            <p:cNvSpPr/>
            <p:nvPr/>
          </p:nvSpPr>
          <p:spPr>
            <a:xfrm>
              <a:off x="4850470" y="2775465"/>
              <a:ext cx="62189" cy="26720"/>
            </a:xfrm>
            <a:custGeom>
              <a:rect b="b" l="l" r="r" t="t"/>
              <a:pathLst>
                <a:path extrusionOk="0" h="1248" w="2905">
                  <a:moveTo>
                    <a:pt x="487" y="0"/>
                  </a:moveTo>
                  <a:cubicBezTo>
                    <a:pt x="98" y="0"/>
                    <a:pt x="1" y="618"/>
                    <a:pt x="434" y="705"/>
                  </a:cubicBezTo>
                  <a:lnTo>
                    <a:pt x="2905" y="1247"/>
                  </a:lnTo>
                  <a:lnTo>
                    <a:pt x="678" y="49"/>
                  </a:lnTo>
                  <a:cubicBezTo>
                    <a:pt x="640" y="31"/>
                    <a:pt x="603" y="12"/>
                    <a:pt x="584" y="12"/>
                  </a:cubicBezTo>
                  <a:cubicBezTo>
                    <a:pt x="550" y="4"/>
                    <a:pt x="518" y="0"/>
                    <a:pt x="48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1"/>
            <p:cNvSpPr/>
            <p:nvPr/>
          </p:nvSpPr>
          <p:spPr>
            <a:xfrm>
              <a:off x="5248842" y="2936802"/>
              <a:ext cx="62296" cy="26655"/>
            </a:xfrm>
            <a:custGeom>
              <a:rect b="b" l="l" r="r" t="t"/>
              <a:pathLst>
                <a:path extrusionOk="0" h="1245" w="2910">
                  <a:moveTo>
                    <a:pt x="0" y="0"/>
                  </a:moveTo>
                  <a:lnTo>
                    <a:pt x="2227" y="1198"/>
                  </a:lnTo>
                  <a:cubicBezTo>
                    <a:pt x="2246" y="1217"/>
                    <a:pt x="2284" y="1235"/>
                    <a:pt x="2321" y="1235"/>
                  </a:cubicBezTo>
                  <a:cubicBezTo>
                    <a:pt x="2350" y="1241"/>
                    <a:pt x="2379" y="1244"/>
                    <a:pt x="2406" y="1244"/>
                  </a:cubicBezTo>
                  <a:cubicBezTo>
                    <a:pt x="2805" y="1244"/>
                    <a:pt x="2909" y="629"/>
                    <a:pt x="2471" y="524"/>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1"/>
            <p:cNvSpPr/>
            <p:nvPr/>
          </p:nvSpPr>
          <p:spPr>
            <a:xfrm>
              <a:off x="4848993" y="2933590"/>
              <a:ext cx="62467" cy="28732"/>
            </a:xfrm>
            <a:custGeom>
              <a:rect b="b" l="l" r="r" t="t"/>
              <a:pathLst>
                <a:path extrusionOk="0" h="1342" w="2918">
                  <a:moveTo>
                    <a:pt x="2918" y="0"/>
                  </a:moveTo>
                  <a:lnTo>
                    <a:pt x="466" y="618"/>
                  </a:lnTo>
                  <a:cubicBezTo>
                    <a:pt x="429" y="637"/>
                    <a:pt x="391" y="655"/>
                    <a:pt x="372" y="674"/>
                  </a:cubicBezTo>
                  <a:cubicBezTo>
                    <a:pt x="0" y="860"/>
                    <a:pt x="206" y="1342"/>
                    <a:pt x="522" y="1342"/>
                  </a:cubicBezTo>
                  <a:cubicBezTo>
                    <a:pt x="587" y="1342"/>
                    <a:pt x="657" y="1321"/>
                    <a:pt x="728" y="1273"/>
                  </a:cubicBezTo>
                  <a:lnTo>
                    <a:pt x="2918"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1"/>
            <p:cNvSpPr/>
            <p:nvPr/>
          </p:nvSpPr>
          <p:spPr>
            <a:xfrm>
              <a:off x="5250041" y="2777157"/>
              <a:ext cx="61311" cy="28240"/>
            </a:xfrm>
            <a:custGeom>
              <a:rect b="b" l="l" r="r" t="t"/>
              <a:pathLst>
                <a:path extrusionOk="0" h="1319" w="2864">
                  <a:moveTo>
                    <a:pt x="2361" y="1"/>
                  </a:moveTo>
                  <a:cubicBezTo>
                    <a:pt x="2307" y="1"/>
                    <a:pt x="2249" y="14"/>
                    <a:pt x="2190" y="45"/>
                  </a:cubicBezTo>
                  <a:lnTo>
                    <a:pt x="0" y="1318"/>
                  </a:lnTo>
                  <a:lnTo>
                    <a:pt x="2452" y="682"/>
                  </a:lnTo>
                  <a:cubicBezTo>
                    <a:pt x="2490" y="682"/>
                    <a:pt x="2508" y="663"/>
                    <a:pt x="2546" y="644"/>
                  </a:cubicBezTo>
                  <a:cubicBezTo>
                    <a:pt x="2864" y="437"/>
                    <a:pt x="2668" y="1"/>
                    <a:pt x="236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1"/>
            <p:cNvSpPr/>
            <p:nvPr/>
          </p:nvSpPr>
          <p:spPr>
            <a:xfrm>
              <a:off x="5617670" y="2586983"/>
              <a:ext cx="120417" cy="70589"/>
            </a:xfrm>
            <a:custGeom>
              <a:rect b="b" l="l" r="r" t="t"/>
              <a:pathLst>
                <a:path extrusionOk="0" h="3297" w="5625">
                  <a:moveTo>
                    <a:pt x="5625" y="1"/>
                  </a:moveTo>
                  <a:lnTo>
                    <a:pt x="366" y="2621"/>
                  </a:lnTo>
                  <a:lnTo>
                    <a:pt x="328" y="2640"/>
                  </a:lnTo>
                  <a:cubicBezTo>
                    <a:pt x="1" y="2858"/>
                    <a:pt x="206" y="3297"/>
                    <a:pt x="511" y="3297"/>
                  </a:cubicBezTo>
                  <a:cubicBezTo>
                    <a:pt x="572" y="3297"/>
                    <a:pt x="637" y="3279"/>
                    <a:pt x="703" y="3239"/>
                  </a:cubicBezTo>
                  <a:lnTo>
                    <a:pt x="5625"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1"/>
            <p:cNvSpPr/>
            <p:nvPr/>
          </p:nvSpPr>
          <p:spPr>
            <a:xfrm>
              <a:off x="5616964" y="2411966"/>
              <a:ext cx="121124" cy="70867"/>
            </a:xfrm>
            <a:custGeom>
              <a:rect b="b" l="l" r="r" t="t"/>
              <a:pathLst>
                <a:path extrusionOk="0" h="3310" w="5658">
                  <a:moveTo>
                    <a:pt x="525" y="0"/>
                  </a:moveTo>
                  <a:cubicBezTo>
                    <a:pt x="185" y="0"/>
                    <a:pt x="1" y="514"/>
                    <a:pt x="399" y="689"/>
                  </a:cubicBezTo>
                  <a:lnTo>
                    <a:pt x="5658" y="3309"/>
                  </a:lnTo>
                  <a:lnTo>
                    <a:pt x="5658" y="3309"/>
                  </a:lnTo>
                  <a:lnTo>
                    <a:pt x="736" y="71"/>
                  </a:lnTo>
                  <a:lnTo>
                    <a:pt x="717" y="53"/>
                  </a:lnTo>
                  <a:cubicBezTo>
                    <a:pt x="650" y="16"/>
                    <a:pt x="585" y="0"/>
                    <a:pt x="52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1"/>
            <p:cNvSpPr/>
            <p:nvPr/>
          </p:nvSpPr>
          <p:spPr>
            <a:xfrm>
              <a:off x="5898765" y="2412737"/>
              <a:ext cx="119775" cy="70096"/>
            </a:xfrm>
            <a:custGeom>
              <a:rect b="b" l="l" r="r" t="t"/>
              <a:pathLst>
                <a:path extrusionOk="0" h="3274" w="5595">
                  <a:moveTo>
                    <a:pt x="5103" y="1"/>
                  </a:moveTo>
                  <a:cubicBezTo>
                    <a:pt x="5046" y="1"/>
                    <a:pt x="4984" y="17"/>
                    <a:pt x="4923" y="54"/>
                  </a:cubicBezTo>
                  <a:lnTo>
                    <a:pt x="0" y="3273"/>
                  </a:lnTo>
                  <a:lnTo>
                    <a:pt x="5260" y="653"/>
                  </a:lnTo>
                  <a:lnTo>
                    <a:pt x="5297" y="634"/>
                  </a:lnTo>
                  <a:cubicBezTo>
                    <a:pt x="5594" y="415"/>
                    <a:pt x="5395" y="1"/>
                    <a:pt x="510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1"/>
            <p:cNvSpPr/>
            <p:nvPr/>
          </p:nvSpPr>
          <p:spPr>
            <a:xfrm>
              <a:off x="5899964" y="2587796"/>
              <a:ext cx="119026" cy="69797"/>
            </a:xfrm>
            <a:custGeom>
              <a:rect b="b" l="l" r="r" t="t"/>
              <a:pathLst>
                <a:path extrusionOk="0" h="3260" w="5560">
                  <a:moveTo>
                    <a:pt x="0" y="0"/>
                  </a:moveTo>
                  <a:lnTo>
                    <a:pt x="4867" y="3182"/>
                  </a:lnTo>
                  <a:lnTo>
                    <a:pt x="4885" y="3219"/>
                  </a:lnTo>
                  <a:cubicBezTo>
                    <a:pt x="4942" y="3247"/>
                    <a:pt x="4996" y="3260"/>
                    <a:pt x="5047" y="3260"/>
                  </a:cubicBezTo>
                  <a:cubicBezTo>
                    <a:pt x="5370" y="3260"/>
                    <a:pt x="5559" y="2761"/>
                    <a:pt x="5204" y="2583"/>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1"/>
            <p:cNvSpPr/>
            <p:nvPr/>
          </p:nvSpPr>
          <p:spPr>
            <a:xfrm>
              <a:off x="5514095" y="2559729"/>
              <a:ext cx="209965" cy="73115"/>
            </a:xfrm>
            <a:custGeom>
              <a:rect b="b" l="l" r="r" t="t"/>
              <a:pathLst>
                <a:path extrusionOk="0" h="3415" w="9808">
                  <a:moveTo>
                    <a:pt x="9808" y="1"/>
                  </a:moveTo>
                  <a:lnTo>
                    <a:pt x="300" y="2733"/>
                  </a:lnTo>
                  <a:lnTo>
                    <a:pt x="281" y="2733"/>
                  </a:lnTo>
                  <a:cubicBezTo>
                    <a:pt x="94" y="2790"/>
                    <a:pt x="0" y="2995"/>
                    <a:pt x="57" y="3183"/>
                  </a:cubicBezTo>
                  <a:cubicBezTo>
                    <a:pt x="114" y="3326"/>
                    <a:pt x="248" y="3414"/>
                    <a:pt x="383" y="3414"/>
                  </a:cubicBezTo>
                  <a:cubicBezTo>
                    <a:pt x="425" y="3414"/>
                    <a:pt x="466" y="3406"/>
                    <a:pt x="506" y="3389"/>
                  </a:cubicBezTo>
                  <a:lnTo>
                    <a:pt x="9808"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1"/>
            <p:cNvSpPr/>
            <p:nvPr/>
          </p:nvSpPr>
          <p:spPr>
            <a:xfrm>
              <a:off x="5619126" y="2617040"/>
              <a:ext cx="150623" cy="207463"/>
            </a:xfrm>
            <a:custGeom>
              <a:rect b="b" l="l" r="r" t="t"/>
              <a:pathLst>
                <a:path extrusionOk="0" h="9690" w="7036">
                  <a:moveTo>
                    <a:pt x="7036" y="0"/>
                  </a:moveTo>
                  <a:lnTo>
                    <a:pt x="7036" y="0"/>
                  </a:lnTo>
                  <a:cubicBezTo>
                    <a:pt x="4808" y="3070"/>
                    <a:pt x="2544" y="6139"/>
                    <a:pt x="204" y="9115"/>
                  </a:cubicBezTo>
                  <a:lnTo>
                    <a:pt x="185" y="9134"/>
                  </a:lnTo>
                  <a:cubicBezTo>
                    <a:pt x="0" y="9412"/>
                    <a:pt x="227" y="9690"/>
                    <a:pt x="474" y="9690"/>
                  </a:cubicBezTo>
                  <a:cubicBezTo>
                    <a:pt x="577" y="9690"/>
                    <a:pt x="683" y="9642"/>
                    <a:pt x="766" y="9527"/>
                  </a:cubicBezTo>
                  <a:cubicBezTo>
                    <a:pt x="2937" y="6401"/>
                    <a:pt x="4995" y="3201"/>
                    <a:pt x="703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41"/>
            <p:cNvSpPr/>
            <p:nvPr/>
          </p:nvSpPr>
          <p:spPr>
            <a:xfrm>
              <a:off x="5511740" y="2436757"/>
              <a:ext cx="212320" cy="72922"/>
            </a:xfrm>
            <a:custGeom>
              <a:rect b="b" l="l" r="r" t="t"/>
              <a:pathLst>
                <a:path extrusionOk="0" h="3406" w="9918">
                  <a:moveTo>
                    <a:pt x="485" y="1"/>
                  </a:moveTo>
                  <a:cubicBezTo>
                    <a:pt x="120" y="1"/>
                    <a:pt x="0" y="572"/>
                    <a:pt x="410" y="691"/>
                  </a:cubicBezTo>
                  <a:lnTo>
                    <a:pt x="9918" y="3405"/>
                  </a:lnTo>
                  <a:lnTo>
                    <a:pt x="616" y="18"/>
                  </a:lnTo>
                  <a:lnTo>
                    <a:pt x="597" y="18"/>
                  </a:lnTo>
                  <a:cubicBezTo>
                    <a:pt x="558" y="6"/>
                    <a:pt x="520" y="1"/>
                    <a:pt x="48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41"/>
            <p:cNvSpPr/>
            <p:nvPr/>
          </p:nvSpPr>
          <p:spPr>
            <a:xfrm>
              <a:off x="5620689" y="2244956"/>
              <a:ext cx="148654" cy="207827"/>
            </a:xfrm>
            <a:custGeom>
              <a:rect b="b" l="l" r="r" t="t"/>
              <a:pathLst>
                <a:path extrusionOk="0" h="9707" w="6944">
                  <a:moveTo>
                    <a:pt x="392" y="0"/>
                  </a:moveTo>
                  <a:cubicBezTo>
                    <a:pt x="314" y="0"/>
                    <a:pt x="234" y="29"/>
                    <a:pt x="168" y="86"/>
                  </a:cubicBezTo>
                  <a:cubicBezTo>
                    <a:pt x="19" y="199"/>
                    <a:pt x="0" y="423"/>
                    <a:pt x="112" y="573"/>
                  </a:cubicBezTo>
                  <a:cubicBezTo>
                    <a:pt x="2471" y="3549"/>
                    <a:pt x="4717" y="6618"/>
                    <a:pt x="6944" y="9707"/>
                  </a:cubicBezTo>
                  <a:cubicBezTo>
                    <a:pt x="4922" y="6469"/>
                    <a:pt x="2845" y="3287"/>
                    <a:pt x="674" y="161"/>
                  </a:cubicBezTo>
                  <a:lnTo>
                    <a:pt x="655" y="142"/>
                  </a:lnTo>
                  <a:cubicBezTo>
                    <a:pt x="592" y="48"/>
                    <a:pt x="493" y="0"/>
                    <a:pt x="39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1"/>
            <p:cNvSpPr/>
            <p:nvPr/>
          </p:nvSpPr>
          <p:spPr>
            <a:xfrm>
              <a:off x="5912788" y="2436350"/>
              <a:ext cx="212705" cy="73329"/>
            </a:xfrm>
            <a:custGeom>
              <a:rect b="b" l="l" r="r" t="t"/>
              <a:pathLst>
                <a:path extrusionOk="0" h="3425" w="9936">
                  <a:moveTo>
                    <a:pt x="9439" y="0"/>
                  </a:moveTo>
                  <a:cubicBezTo>
                    <a:pt x="9391" y="0"/>
                    <a:pt x="9339" y="11"/>
                    <a:pt x="9284" y="37"/>
                  </a:cubicBezTo>
                  <a:lnTo>
                    <a:pt x="0" y="3424"/>
                  </a:lnTo>
                  <a:lnTo>
                    <a:pt x="0" y="3424"/>
                  </a:lnTo>
                  <a:lnTo>
                    <a:pt x="9508" y="710"/>
                  </a:lnTo>
                  <a:lnTo>
                    <a:pt x="9508" y="692"/>
                  </a:lnTo>
                  <a:cubicBezTo>
                    <a:pt x="9935" y="577"/>
                    <a:pt x="9786" y="0"/>
                    <a:pt x="943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1"/>
            <p:cNvSpPr/>
            <p:nvPr/>
          </p:nvSpPr>
          <p:spPr>
            <a:xfrm>
              <a:off x="5867102" y="2244871"/>
              <a:ext cx="150366" cy="207913"/>
            </a:xfrm>
            <a:custGeom>
              <a:rect b="b" l="l" r="r" t="t"/>
              <a:pathLst>
                <a:path extrusionOk="0" h="9711" w="7024">
                  <a:moveTo>
                    <a:pt x="6556" y="1"/>
                  </a:moveTo>
                  <a:cubicBezTo>
                    <a:pt x="6449" y="1"/>
                    <a:pt x="6341" y="55"/>
                    <a:pt x="6271" y="184"/>
                  </a:cubicBezTo>
                  <a:cubicBezTo>
                    <a:pt x="4399" y="3459"/>
                    <a:pt x="1872" y="6398"/>
                    <a:pt x="1" y="9711"/>
                  </a:cubicBezTo>
                  <a:cubicBezTo>
                    <a:pt x="2078" y="6510"/>
                    <a:pt x="4755" y="3777"/>
                    <a:pt x="6870" y="558"/>
                  </a:cubicBezTo>
                  <a:cubicBezTo>
                    <a:pt x="6870" y="539"/>
                    <a:pt x="6870" y="539"/>
                    <a:pt x="6870" y="539"/>
                  </a:cubicBezTo>
                  <a:cubicBezTo>
                    <a:pt x="7024" y="257"/>
                    <a:pt x="6790" y="1"/>
                    <a:pt x="655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1"/>
            <p:cNvSpPr/>
            <p:nvPr/>
          </p:nvSpPr>
          <p:spPr>
            <a:xfrm>
              <a:off x="5912788" y="2560136"/>
              <a:ext cx="211784" cy="72751"/>
            </a:xfrm>
            <a:custGeom>
              <a:rect b="b" l="l" r="r" t="t"/>
              <a:pathLst>
                <a:path extrusionOk="0" h="3398" w="9893">
                  <a:moveTo>
                    <a:pt x="0" y="1"/>
                  </a:moveTo>
                  <a:lnTo>
                    <a:pt x="9284" y="3370"/>
                  </a:lnTo>
                  <a:lnTo>
                    <a:pt x="9302" y="3388"/>
                  </a:lnTo>
                  <a:cubicBezTo>
                    <a:pt x="9332" y="3395"/>
                    <a:pt x="9360" y="3398"/>
                    <a:pt x="9387" y="3398"/>
                  </a:cubicBezTo>
                  <a:cubicBezTo>
                    <a:pt x="9756" y="3398"/>
                    <a:pt x="9892" y="2837"/>
                    <a:pt x="9508" y="2714"/>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1"/>
            <p:cNvSpPr/>
            <p:nvPr/>
          </p:nvSpPr>
          <p:spPr>
            <a:xfrm>
              <a:off x="5867102" y="2617040"/>
              <a:ext cx="150880" cy="207741"/>
            </a:xfrm>
            <a:custGeom>
              <a:rect b="b" l="l" r="r" t="t"/>
              <a:pathLst>
                <a:path extrusionOk="0" h="9703" w="7048">
                  <a:moveTo>
                    <a:pt x="1" y="0"/>
                  </a:moveTo>
                  <a:lnTo>
                    <a:pt x="1" y="0"/>
                  </a:lnTo>
                  <a:cubicBezTo>
                    <a:pt x="1891" y="3313"/>
                    <a:pt x="4399" y="6233"/>
                    <a:pt x="6252" y="9508"/>
                  </a:cubicBezTo>
                  <a:cubicBezTo>
                    <a:pt x="6271" y="9508"/>
                    <a:pt x="6271" y="9527"/>
                    <a:pt x="6271" y="9527"/>
                  </a:cubicBezTo>
                  <a:cubicBezTo>
                    <a:pt x="6344" y="9651"/>
                    <a:pt x="6451" y="9702"/>
                    <a:pt x="6558" y="9702"/>
                  </a:cubicBezTo>
                  <a:cubicBezTo>
                    <a:pt x="6805" y="9702"/>
                    <a:pt x="7047" y="9427"/>
                    <a:pt x="6851" y="9153"/>
                  </a:cubicBezTo>
                  <a:cubicBezTo>
                    <a:pt x="4755" y="5915"/>
                    <a:pt x="2078" y="3182"/>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1"/>
            <p:cNvSpPr/>
            <p:nvPr/>
          </p:nvSpPr>
          <p:spPr>
            <a:xfrm>
              <a:off x="5728845" y="2629051"/>
              <a:ext cx="65357" cy="152739"/>
            </a:xfrm>
            <a:custGeom>
              <a:rect b="b" l="l" r="r" t="t"/>
              <a:pathLst>
                <a:path extrusionOk="0" h="7134" w="3053">
                  <a:moveTo>
                    <a:pt x="3052" y="1"/>
                  </a:moveTo>
                  <a:lnTo>
                    <a:pt x="133" y="6477"/>
                  </a:lnTo>
                  <a:cubicBezTo>
                    <a:pt x="114" y="6495"/>
                    <a:pt x="114" y="6514"/>
                    <a:pt x="114" y="6533"/>
                  </a:cubicBezTo>
                  <a:cubicBezTo>
                    <a:pt x="1" y="6895"/>
                    <a:pt x="284" y="7134"/>
                    <a:pt x="568" y="7134"/>
                  </a:cubicBezTo>
                  <a:cubicBezTo>
                    <a:pt x="753" y="7134"/>
                    <a:pt x="938" y="7032"/>
                    <a:pt x="1012" y="6795"/>
                  </a:cubicBezTo>
                  <a:lnTo>
                    <a:pt x="3052"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1"/>
            <p:cNvSpPr/>
            <p:nvPr/>
          </p:nvSpPr>
          <p:spPr>
            <a:xfrm>
              <a:off x="5728010" y="2287752"/>
              <a:ext cx="66577" cy="154216"/>
            </a:xfrm>
            <a:custGeom>
              <a:rect b="b" l="l" r="r" t="t"/>
              <a:pathLst>
                <a:path extrusionOk="0" h="7203" w="3110">
                  <a:moveTo>
                    <a:pt x="610" y="0"/>
                  </a:moveTo>
                  <a:cubicBezTo>
                    <a:pt x="308" y="0"/>
                    <a:pt x="0" y="291"/>
                    <a:pt x="172" y="670"/>
                  </a:cubicBezTo>
                  <a:lnTo>
                    <a:pt x="3110" y="7202"/>
                  </a:lnTo>
                  <a:lnTo>
                    <a:pt x="1051" y="333"/>
                  </a:lnTo>
                  <a:lnTo>
                    <a:pt x="1014" y="277"/>
                  </a:lnTo>
                  <a:cubicBezTo>
                    <a:pt x="929" y="82"/>
                    <a:pt x="771" y="0"/>
                    <a:pt x="610" y="0"/>
                  </a:cubicBezTo>
                  <a:close/>
                  <a:moveTo>
                    <a:pt x="3110" y="7202"/>
                  </a:moveTo>
                  <a:lnTo>
                    <a:pt x="3110" y="7202"/>
                  </a:lnTo>
                  <a:lnTo>
                    <a:pt x="3110" y="7202"/>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1"/>
            <p:cNvSpPr/>
            <p:nvPr/>
          </p:nvSpPr>
          <p:spPr>
            <a:xfrm>
              <a:off x="5842268" y="2287752"/>
              <a:ext cx="65764" cy="153017"/>
            </a:xfrm>
            <a:custGeom>
              <a:rect b="b" l="l" r="r" t="t"/>
              <a:pathLst>
                <a:path extrusionOk="0" h="7147" w="3072">
                  <a:moveTo>
                    <a:pt x="2494" y="1"/>
                  </a:moveTo>
                  <a:cubicBezTo>
                    <a:pt x="2312" y="1"/>
                    <a:pt x="2132" y="100"/>
                    <a:pt x="2059" y="333"/>
                  </a:cubicBezTo>
                  <a:lnTo>
                    <a:pt x="0" y="7146"/>
                  </a:lnTo>
                  <a:lnTo>
                    <a:pt x="2939" y="670"/>
                  </a:lnTo>
                  <a:lnTo>
                    <a:pt x="2957" y="614"/>
                  </a:lnTo>
                  <a:cubicBezTo>
                    <a:pt x="3072" y="248"/>
                    <a:pt x="2781" y="1"/>
                    <a:pt x="24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1"/>
            <p:cNvSpPr/>
            <p:nvPr/>
          </p:nvSpPr>
          <p:spPr>
            <a:xfrm>
              <a:off x="5517392" y="2676343"/>
              <a:ext cx="148975" cy="106215"/>
            </a:xfrm>
            <a:custGeom>
              <a:rect b="b" l="l" r="r" t="t"/>
              <a:pathLst>
                <a:path extrusionOk="0" h="4961" w="6959">
                  <a:moveTo>
                    <a:pt x="6959" y="0"/>
                  </a:moveTo>
                  <a:lnTo>
                    <a:pt x="427" y="4081"/>
                  </a:lnTo>
                  <a:lnTo>
                    <a:pt x="389" y="4118"/>
                  </a:lnTo>
                  <a:cubicBezTo>
                    <a:pt x="1" y="4432"/>
                    <a:pt x="292" y="4961"/>
                    <a:pt x="674" y="4961"/>
                  </a:cubicBezTo>
                  <a:cubicBezTo>
                    <a:pt x="770" y="4961"/>
                    <a:pt x="871" y="4927"/>
                    <a:pt x="969" y="4848"/>
                  </a:cubicBezTo>
                  <a:lnTo>
                    <a:pt x="6959"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1"/>
            <p:cNvSpPr/>
            <p:nvPr/>
          </p:nvSpPr>
          <p:spPr>
            <a:xfrm>
              <a:off x="5514844" y="2285526"/>
              <a:ext cx="151522" cy="107949"/>
            </a:xfrm>
            <a:custGeom>
              <a:rect b="b" l="l" r="r" t="t"/>
              <a:pathLst>
                <a:path extrusionOk="0" h="5042" w="7078">
                  <a:moveTo>
                    <a:pt x="682" y="1"/>
                  </a:moveTo>
                  <a:cubicBezTo>
                    <a:pt x="275" y="1"/>
                    <a:pt x="0" y="606"/>
                    <a:pt x="452" y="886"/>
                  </a:cubicBezTo>
                  <a:lnTo>
                    <a:pt x="7078" y="5042"/>
                  </a:lnTo>
                  <a:lnTo>
                    <a:pt x="995" y="119"/>
                  </a:lnTo>
                  <a:lnTo>
                    <a:pt x="939" y="82"/>
                  </a:lnTo>
                  <a:cubicBezTo>
                    <a:pt x="851" y="25"/>
                    <a:pt x="764" y="1"/>
                    <a:pt x="68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1"/>
            <p:cNvSpPr/>
            <p:nvPr/>
          </p:nvSpPr>
          <p:spPr>
            <a:xfrm>
              <a:off x="5970484" y="2288009"/>
              <a:ext cx="147819" cy="105466"/>
            </a:xfrm>
            <a:custGeom>
              <a:rect b="b" l="l" r="r" t="t"/>
              <a:pathLst>
                <a:path extrusionOk="0" h="4926" w="6905">
                  <a:moveTo>
                    <a:pt x="6235" y="1"/>
                  </a:moveTo>
                  <a:cubicBezTo>
                    <a:pt x="6137" y="1"/>
                    <a:pt x="6033" y="35"/>
                    <a:pt x="5934" y="115"/>
                  </a:cubicBezTo>
                  <a:lnTo>
                    <a:pt x="1" y="4926"/>
                  </a:lnTo>
                  <a:lnTo>
                    <a:pt x="6476" y="864"/>
                  </a:lnTo>
                  <a:lnTo>
                    <a:pt x="6533" y="827"/>
                  </a:lnTo>
                  <a:cubicBezTo>
                    <a:pt x="6905" y="514"/>
                    <a:pt x="6614" y="1"/>
                    <a:pt x="623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1"/>
            <p:cNvSpPr/>
            <p:nvPr/>
          </p:nvSpPr>
          <p:spPr>
            <a:xfrm>
              <a:off x="5970484" y="2676343"/>
              <a:ext cx="149596" cy="106343"/>
            </a:xfrm>
            <a:custGeom>
              <a:rect b="b" l="l" r="r" t="t"/>
              <a:pathLst>
                <a:path extrusionOk="0" h="4967" w="6988">
                  <a:moveTo>
                    <a:pt x="1" y="0"/>
                  </a:moveTo>
                  <a:lnTo>
                    <a:pt x="6009" y="4848"/>
                  </a:lnTo>
                  <a:lnTo>
                    <a:pt x="6065" y="4885"/>
                  </a:lnTo>
                  <a:cubicBezTo>
                    <a:pt x="6152" y="4942"/>
                    <a:pt x="6239" y="4966"/>
                    <a:pt x="6320" y="4966"/>
                  </a:cubicBezTo>
                  <a:cubicBezTo>
                    <a:pt x="6723" y="4966"/>
                    <a:pt x="6988" y="4364"/>
                    <a:pt x="6551" y="4099"/>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1"/>
            <p:cNvSpPr/>
            <p:nvPr/>
          </p:nvSpPr>
          <p:spPr>
            <a:xfrm>
              <a:off x="5736681" y="2740462"/>
              <a:ext cx="52705" cy="167084"/>
            </a:xfrm>
            <a:custGeom>
              <a:rect b="b" l="l" r="r" t="t"/>
              <a:pathLst>
                <a:path extrusionOk="0" h="7804" w="2462">
                  <a:moveTo>
                    <a:pt x="2462" y="0"/>
                  </a:moveTo>
                  <a:lnTo>
                    <a:pt x="66" y="7337"/>
                  </a:lnTo>
                  <a:lnTo>
                    <a:pt x="66" y="7374"/>
                  </a:lnTo>
                  <a:cubicBezTo>
                    <a:pt x="0" y="7637"/>
                    <a:pt x="209" y="7803"/>
                    <a:pt x="413" y="7803"/>
                  </a:cubicBezTo>
                  <a:cubicBezTo>
                    <a:pt x="558" y="7803"/>
                    <a:pt x="701" y="7719"/>
                    <a:pt x="740" y="7524"/>
                  </a:cubicBezTo>
                  <a:lnTo>
                    <a:pt x="2462"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1"/>
            <p:cNvSpPr/>
            <p:nvPr/>
          </p:nvSpPr>
          <p:spPr>
            <a:xfrm>
              <a:off x="5440835" y="2560136"/>
              <a:ext cx="171431" cy="48879"/>
            </a:xfrm>
            <a:custGeom>
              <a:rect b="b" l="l" r="r" t="t"/>
              <a:pathLst>
                <a:path extrusionOk="0" h="2283" w="8008">
                  <a:moveTo>
                    <a:pt x="8008" y="1"/>
                  </a:moveTo>
                  <a:lnTo>
                    <a:pt x="447" y="1591"/>
                  </a:lnTo>
                  <a:lnTo>
                    <a:pt x="409" y="1591"/>
                  </a:lnTo>
                  <a:cubicBezTo>
                    <a:pt x="0" y="1728"/>
                    <a:pt x="134" y="2282"/>
                    <a:pt x="500" y="2282"/>
                  </a:cubicBezTo>
                  <a:cubicBezTo>
                    <a:pt x="536" y="2282"/>
                    <a:pt x="575" y="2277"/>
                    <a:pt x="615" y="2265"/>
                  </a:cubicBezTo>
                  <a:lnTo>
                    <a:pt x="8008"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1"/>
            <p:cNvSpPr/>
            <p:nvPr/>
          </p:nvSpPr>
          <p:spPr>
            <a:xfrm>
              <a:off x="5847064" y="2162040"/>
              <a:ext cx="52877" cy="167319"/>
            </a:xfrm>
            <a:custGeom>
              <a:rect b="b" l="l" r="r" t="t"/>
              <a:pathLst>
                <a:path extrusionOk="0" h="7815" w="2470">
                  <a:moveTo>
                    <a:pt x="2062" y="1"/>
                  </a:moveTo>
                  <a:cubicBezTo>
                    <a:pt x="1915" y="1"/>
                    <a:pt x="1770" y="84"/>
                    <a:pt x="1723" y="272"/>
                  </a:cubicBezTo>
                  <a:lnTo>
                    <a:pt x="1" y="7815"/>
                  </a:lnTo>
                  <a:lnTo>
                    <a:pt x="2397" y="459"/>
                  </a:lnTo>
                  <a:cubicBezTo>
                    <a:pt x="2397" y="441"/>
                    <a:pt x="2415" y="441"/>
                    <a:pt x="2415" y="422"/>
                  </a:cubicBezTo>
                  <a:cubicBezTo>
                    <a:pt x="2470" y="161"/>
                    <a:pt x="2265" y="1"/>
                    <a:pt x="20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1"/>
            <p:cNvSpPr/>
            <p:nvPr/>
          </p:nvSpPr>
          <p:spPr>
            <a:xfrm>
              <a:off x="6024584" y="2460414"/>
              <a:ext cx="171067" cy="48858"/>
            </a:xfrm>
            <a:custGeom>
              <a:rect b="b" l="l" r="r" t="t"/>
              <a:pathLst>
                <a:path extrusionOk="0" h="2282" w="7991">
                  <a:moveTo>
                    <a:pt x="7487" y="0"/>
                  </a:moveTo>
                  <a:cubicBezTo>
                    <a:pt x="7452" y="0"/>
                    <a:pt x="7414" y="5"/>
                    <a:pt x="7375" y="17"/>
                  </a:cubicBezTo>
                  <a:lnTo>
                    <a:pt x="0" y="2282"/>
                  </a:lnTo>
                  <a:lnTo>
                    <a:pt x="7562" y="709"/>
                  </a:lnTo>
                  <a:lnTo>
                    <a:pt x="7580" y="691"/>
                  </a:lnTo>
                  <a:cubicBezTo>
                    <a:pt x="7990" y="571"/>
                    <a:pt x="7855" y="0"/>
                    <a:pt x="748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1"/>
            <p:cNvSpPr/>
            <p:nvPr/>
          </p:nvSpPr>
          <p:spPr>
            <a:xfrm>
              <a:off x="5847064" y="2740462"/>
              <a:ext cx="53519" cy="167426"/>
            </a:xfrm>
            <a:custGeom>
              <a:rect b="b" l="l" r="r" t="t"/>
              <a:pathLst>
                <a:path extrusionOk="0" h="7820" w="2500">
                  <a:moveTo>
                    <a:pt x="1" y="0"/>
                  </a:moveTo>
                  <a:lnTo>
                    <a:pt x="1723" y="7524"/>
                  </a:lnTo>
                  <a:cubicBezTo>
                    <a:pt x="1723" y="7543"/>
                    <a:pt x="1723" y="7543"/>
                    <a:pt x="1741" y="7561"/>
                  </a:cubicBezTo>
                  <a:cubicBezTo>
                    <a:pt x="1792" y="7742"/>
                    <a:pt x="1926" y="7820"/>
                    <a:pt x="2063" y="7820"/>
                  </a:cubicBezTo>
                  <a:cubicBezTo>
                    <a:pt x="2279" y="7820"/>
                    <a:pt x="2500" y="7624"/>
                    <a:pt x="2397" y="7337"/>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1"/>
            <p:cNvSpPr/>
            <p:nvPr/>
          </p:nvSpPr>
          <p:spPr>
            <a:xfrm>
              <a:off x="6024584" y="2560136"/>
              <a:ext cx="170896" cy="49093"/>
            </a:xfrm>
            <a:custGeom>
              <a:rect b="b" l="l" r="r" t="t"/>
              <a:pathLst>
                <a:path extrusionOk="0" h="2293" w="7983">
                  <a:moveTo>
                    <a:pt x="0" y="1"/>
                  </a:moveTo>
                  <a:lnTo>
                    <a:pt x="7375" y="2265"/>
                  </a:lnTo>
                  <a:lnTo>
                    <a:pt x="7412" y="2284"/>
                  </a:lnTo>
                  <a:cubicBezTo>
                    <a:pt x="7440" y="2290"/>
                    <a:pt x="7467" y="2293"/>
                    <a:pt x="7493" y="2293"/>
                  </a:cubicBezTo>
                  <a:cubicBezTo>
                    <a:pt x="7878" y="2293"/>
                    <a:pt x="7983" y="1679"/>
                    <a:pt x="7562" y="1591"/>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1"/>
            <p:cNvSpPr/>
            <p:nvPr/>
          </p:nvSpPr>
          <p:spPr>
            <a:xfrm>
              <a:off x="5735846" y="2161633"/>
              <a:ext cx="53540" cy="167726"/>
            </a:xfrm>
            <a:custGeom>
              <a:rect b="b" l="l" r="r" t="t"/>
              <a:pathLst>
                <a:path extrusionOk="0" h="7834" w="2501">
                  <a:moveTo>
                    <a:pt x="458" y="1"/>
                  </a:moveTo>
                  <a:cubicBezTo>
                    <a:pt x="234" y="1"/>
                    <a:pt x="1" y="200"/>
                    <a:pt x="105" y="478"/>
                  </a:cubicBezTo>
                  <a:lnTo>
                    <a:pt x="2501" y="7834"/>
                  </a:lnTo>
                  <a:lnTo>
                    <a:pt x="779" y="291"/>
                  </a:lnTo>
                  <a:cubicBezTo>
                    <a:pt x="779" y="291"/>
                    <a:pt x="779" y="254"/>
                    <a:pt x="779" y="254"/>
                  </a:cubicBezTo>
                  <a:cubicBezTo>
                    <a:pt x="729" y="76"/>
                    <a:pt x="595" y="1"/>
                    <a:pt x="45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1"/>
            <p:cNvSpPr/>
            <p:nvPr/>
          </p:nvSpPr>
          <p:spPr>
            <a:xfrm>
              <a:off x="5441006" y="2460564"/>
              <a:ext cx="171260" cy="48708"/>
            </a:xfrm>
            <a:custGeom>
              <a:rect b="b" l="l" r="r" t="t"/>
              <a:pathLst>
                <a:path extrusionOk="0" h="2275" w="8000">
                  <a:moveTo>
                    <a:pt x="502" y="1"/>
                  </a:moveTo>
                  <a:cubicBezTo>
                    <a:pt x="104" y="1"/>
                    <a:pt x="1" y="597"/>
                    <a:pt x="439" y="702"/>
                  </a:cubicBezTo>
                  <a:lnTo>
                    <a:pt x="8000" y="2275"/>
                  </a:lnTo>
                  <a:lnTo>
                    <a:pt x="607" y="10"/>
                  </a:lnTo>
                  <a:lnTo>
                    <a:pt x="588" y="10"/>
                  </a:lnTo>
                  <a:cubicBezTo>
                    <a:pt x="558" y="4"/>
                    <a:pt x="529" y="1"/>
                    <a:pt x="50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1"/>
            <p:cNvSpPr/>
            <p:nvPr/>
          </p:nvSpPr>
          <p:spPr>
            <a:xfrm>
              <a:off x="5841861" y="2627445"/>
              <a:ext cx="66727" cy="154430"/>
            </a:xfrm>
            <a:custGeom>
              <a:rect b="b" l="l" r="r" t="t"/>
              <a:pathLst>
                <a:path extrusionOk="0" h="7213" w="3117">
                  <a:moveTo>
                    <a:pt x="1" y="1"/>
                  </a:moveTo>
                  <a:lnTo>
                    <a:pt x="2078" y="6870"/>
                  </a:lnTo>
                  <a:cubicBezTo>
                    <a:pt x="2078" y="6889"/>
                    <a:pt x="2097" y="6907"/>
                    <a:pt x="2097" y="6926"/>
                  </a:cubicBezTo>
                  <a:cubicBezTo>
                    <a:pt x="2188" y="7128"/>
                    <a:pt x="2350" y="7212"/>
                    <a:pt x="2511" y="7212"/>
                  </a:cubicBezTo>
                  <a:cubicBezTo>
                    <a:pt x="2814" y="7212"/>
                    <a:pt x="3116" y="6918"/>
                    <a:pt x="2958" y="6552"/>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1"/>
            <p:cNvSpPr/>
            <p:nvPr/>
          </p:nvSpPr>
          <p:spPr>
            <a:xfrm>
              <a:off x="5456527" y="2527273"/>
              <a:ext cx="265539" cy="14859"/>
            </a:xfrm>
            <a:custGeom>
              <a:rect b="b" l="l" r="r" t="t"/>
              <a:pathLst>
                <a:path extrusionOk="0" h="694" w="12404">
                  <a:moveTo>
                    <a:pt x="462" y="1"/>
                  </a:moveTo>
                  <a:cubicBezTo>
                    <a:pt x="1" y="19"/>
                    <a:pt x="13" y="694"/>
                    <a:pt x="462" y="694"/>
                  </a:cubicBezTo>
                  <a:cubicBezTo>
                    <a:pt x="469" y="694"/>
                    <a:pt x="475" y="694"/>
                    <a:pt x="481" y="693"/>
                  </a:cubicBezTo>
                  <a:lnTo>
                    <a:pt x="12403" y="356"/>
                  </a:lnTo>
                  <a:lnTo>
                    <a:pt x="48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1"/>
            <p:cNvSpPr/>
            <p:nvPr/>
          </p:nvSpPr>
          <p:spPr>
            <a:xfrm>
              <a:off x="5914394" y="2527273"/>
              <a:ext cx="265539" cy="14859"/>
            </a:xfrm>
            <a:custGeom>
              <a:rect b="b" l="l" r="r" t="t"/>
              <a:pathLst>
                <a:path extrusionOk="0" h="694" w="12404">
                  <a:moveTo>
                    <a:pt x="11941" y="0"/>
                  </a:moveTo>
                  <a:cubicBezTo>
                    <a:pt x="11935" y="0"/>
                    <a:pt x="11929" y="1"/>
                    <a:pt x="11923" y="1"/>
                  </a:cubicBezTo>
                  <a:lnTo>
                    <a:pt x="0" y="356"/>
                  </a:lnTo>
                  <a:lnTo>
                    <a:pt x="11923" y="693"/>
                  </a:lnTo>
                  <a:lnTo>
                    <a:pt x="11941" y="693"/>
                  </a:lnTo>
                  <a:cubicBezTo>
                    <a:pt x="12403" y="693"/>
                    <a:pt x="12391" y="0"/>
                    <a:pt x="1194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1"/>
            <p:cNvSpPr/>
            <p:nvPr/>
          </p:nvSpPr>
          <p:spPr>
            <a:xfrm>
              <a:off x="5810605" y="2630656"/>
              <a:ext cx="15242" cy="263322"/>
            </a:xfrm>
            <a:custGeom>
              <a:rect b="b" l="l" r="r" t="t"/>
              <a:pathLst>
                <a:path extrusionOk="0" h="12299" w="712">
                  <a:moveTo>
                    <a:pt x="356" y="1"/>
                  </a:moveTo>
                  <a:lnTo>
                    <a:pt x="1" y="11942"/>
                  </a:lnTo>
                  <a:lnTo>
                    <a:pt x="19" y="11942"/>
                  </a:lnTo>
                  <a:lnTo>
                    <a:pt x="19" y="11961"/>
                  </a:lnTo>
                  <a:cubicBezTo>
                    <a:pt x="19" y="12138"/>
                    <a:pt x="171" y="12299"/>
                    <a:pt x="346" y="12299"/>
                  </a:cubicBezTo>
                  <a:cubicBezTo>
                    <a:pt x="356" y="12299"/>
                    <a:pt x="365" y="12298"/>
                    <a:pt x="375" y="12297"/>
                  </a:cubicBezTo>
                  <a:cubicBezTo>
                    <a:pt x="562" y="12297"/>
                    <a:pt x="712" y="12129"/>
                    <a:pt x="712" y="11942"/>
                  </a:cubicBezTo>
                  <a:lnTo>
                    <a:pt x="356"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1"/>
            <p:cNvSpPr/>
            <p:nvPr/>
          </p:nvSpPr>
          <p:spPr>
            <a:xfrm>
              <a:off x="5810605" y="2175463"/>
              <a:ext cx="15242" cy="263300"/>
            </a:xfrm>
            <a:custGeom>
              <a:rect b="b" l="l" r="r" t="t"/>
              <a:pathLst>
                <a:path extrusionOk="0" h="12298" w="712">
                  <a:moveTo>
                    <a:pt x="356" y="1"/>
                  </a:moveTo>
                  <a:cubicBezTo>
                    <a:pt x="150" y="1"/>
                    <a:pt x="1" y="169"/>
                    <a:pt x="1" y="356"/>
                  </a:cubicBezTo>
                  <a:lnTo>
                    <a:pt x="356" y="12297"/>
                  </a:lnTo>
                  <a:lnTo>
                    <a:pt x="712" y="356"/>
                  </a:lnTo>
                  <a:lnTo>
                    <a:pt x="712" y="338"/>
                  </a:lnTo>
                  <a:cubicBezTo>
                    <a:pt x="712" y="150"/>
                    <a:pt x="543" y="1"/>
                    <a:pt x="35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1"/>
            <p:cNvSpPr/>
            <p:nvPr/>
          </p:nvSpPr>
          <p:spPr>
            <a:xfrm>
              <a:off x="5758175" y="2463946"/>
              <a:ext cx="30420" cy="27705"/>
            </a:xfrm>
            <a:custGeom>
              <a:rect b="b" l="l" r="r" t="t"/>
              <a:pathLst>
                <a:path extrusionOk="0" h="1294" w="1421">
                  <a:moveTo>
                    <a:pt x="585" y="1"/>
                  </a:moveTo>
                  <a:cubicBezTo>
                    <a:pt x="308" y="1"/>
                    <a:pt x="0" y="520"/>
                    <a:pt x="335" y="657"/>
                  </a:cubicBezTo>
                  <a:cubicBezTo>
                    <a:pt x="728" y="825"/>
                    <a:pt x="1102" y="1031"/>
                    <a:pt x="1420" y="1293"/>
                  </a:cubicBezTo>
                  <a:cubicBezTo>
                    <a:pt x="1252" y="863"/>
                    <a:pt x="1046" y="470"/>
                    <a:pt x="765" y="114"/>
                  </a:cubicBezTo>
                  <a:lnTo>
                    <a:pt x="765" y="95"/>
                  </a:lnTo>
                  <a:cubicBezTo>
                    <a:pt x="712" y="28"/>
                    <a:pt x="650" y="1"/>
                    <a:pt x="58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1"/>
            <p:cNvSpPr/>
            <p:nvPr/>
          </p:nvSpPr>
          <p:spPr>
            <a:xfrm>
              <a:off x="5876329" y="2537635"/>
              <a:ext cx="37142" cy="15843"/>
            </a:xfrm>
            <a:custGeom>
              <a:rect b="b" l="l" r="r" t="t"/>
              <a:pathLst>
                <a:path extrusionOk="0" h="740" w="1735">
                  <a:moveTo>
                    <a:pt x="716" y="1"/>
                  </a:moveTo>
                  <a:cubicBezTo>
                    <a:pt x="472" y="1"/>
                    <a:pt x="231" y="19"/>
                    <a:pt x="0" y="60"/>
                  </a:cubicBezTo>
                  <a:cubicBezTo>
                    <a:pt x="374" y="228"/>
                    <a:pt x="749" y="434"/>
                    <a:pt x="1086" y="696"/>
                  </a:cubicBezTo>
                  <a:lnTo>
                    <a:pt x="1086" y="677"/>
                  </a:lnTo>
                  <a:cubicBezTo>
                    <a:pt x="1137" y="721"/>
                    <a:pt x="1189" y="739"/>
                    <a:pt x="1238" y="739"/>
                  </a:cubicBezTo>
                  <a:cubicBezTo>
                    <a:pt x="1528" y="739"/>
                    <a:pt x="1735" y="89"/>
                    <a:pt x="1366" y="41"/>
                  </a:cubicBezTo>
                  <a:lnTo>
                    <a:pt x="1348" y="41"/>
                  </a:lnTo>
                  <a:cubicBezTo>
                    <a:pt x="1139" y="15"/>
                    <a:pt x="927" y="1"/>
                    <a:pt x="71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1"/>
            <p:cNvSpPr/>
            <p:nvPr/>
          </p:nvSpPr>
          <p:spPr>
            <a:xfrm>
              <a:off x="5847470" y="2590986"/>
              <a:ext cx="30741" cy="27705"/>
            </a:xfrm>
            <a:custGeom>
              <a:rect b="b" l="l" r="r" t="t"/>
              <a:pathLst>
                <a:path extrusionOk="0" h="1294" w="1436">
                  <a:moveTo>
                    <a:pt x="1" y="1"/>
                  </a:moveTo>
                  <a:lnTo>
                    <a:pt x="1" y="1"/>
                  </a:lnTo>
                  <a:cubicBezTo>
                    <a:pt x="169" y="431"/>
                    <a:pt x="375" y="824"/>
                    <a:pt x="656" y="1180"/>
                  </a:cubicBezTo>
                  <a:lnTo>
                    <a:pt x="656" y="1199"/>
                  </a:lnTo>
                  <a:cubicBezTo>
                    <a:pt x="708" y="1265"/>
                    <a:pt x="772" y="1293"/>
                    <a:pt x="837" y="1293"/>
                  </a:cubicBezTo>
                  <a:cubicBezTo>
                    <a:pt x="1119" y="1293"/>
                    <a:pt x="1436" y="774"/>
                    <a:pt x="1086" y="637"/>
                  </a:cubicBezTo>
                  <a:cubicBezTo>
                    <a:pt x="693" y="469"/>
                    <a:pt x="337" y="263"/>
                    <a:pt x="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1"/>
            <p:cNvSpPr/>
            <p:nvPr/>
          </p:nvSpPr>
          <p:spPr>
            <a:xfrm>
              <a:off x="5720431" y="2533182"/>
              <a:ext cx="39711" cy="16079"/>
            </a:xfrm>
            <a:custGeom>
              <a:rect b="b" l="l" r="r" t="t"/>
              <a:pathLst>
                <a:path extrusionOk="0" h="751" w="1855">
                  <a:moveTo>
                    <a:pt x="762" y="1"/>
                  </a:moveTo>
                  <a:cubicBezTo>
                    <a:pt x="690" y="1"/>
                    <a:pt x="617" y="3"/>
                    <a:pt x="544" y="6"/>
                  </a:cubicBezTo>
                  <a:lnTo>
                    <a:pt x="526" y="6"/>
                  </a:lnTo>
                  <a:cubicBezTo>
                    <a:pt x="451" y="6"/>
                    <a:pt x="394" y="24"/>
                    <a:pt x="338" y="80"/>
                  </a:cubicBezTo>
                  <a:cubicBezTo>
                    <a:pt x="0" y="296"/>
                    <a:pt x="230" y="751"/>
                    <a:pt x="541" y="751"/>
                  </a:cubicBezTo>
                  <a:cubicBezTo>
                    <a:pt x="609" y="751"/>
                    <a:pt x="680" y="729"/>
                    <a:pt x="750" y="679"/>
                  </a:cubicBezTo>
                  <a:cubicBezTo>
                    <a:pt x="1087" y="436"/>
                    <a:pt x="1461" y="268"/>
                    <a:pt x="1854" y="137"/>
                  </a:cubicBezTo>
                  <a:cubicBezTo>
                    <a:pt x="1494" y="43"/>
                    <a:pt x="1133" y="1"/>
                    <a:pt x="7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1"/>
            <p:cNvSpPr/>
            <p:nvPr/>
          </p:nvSpPr>
          <p:spPr>
            <a:xfrm>
              <a:off x="5845458" y="2460050"/>
              <a:ext cx="31084" cy="29589"/>
            </a:xfrm>
            <a:custGeom>
              <a:rect b="b" l="l" r="r" t="t"/>
              <a:pathLst>
                <a:path extrusionOk="0" h="1382" w="1452">
                  <a:moveTo>
                    <a:pt x="915" y="0"/>
                  </a:moveTo>
                  <a:cubicBezTo>
                    <a:pt x="805" y="0"/>
                    <a:pt x="694" y="54"/>
                    <a:pt x="619" y="184"/>
                  </a:cubicBezTo>
                  <a:lnTo>
                    <a:pt x="619" y="202"/>
                  </a:lnTo>
                  <a:cubicBezTo>
                    <a:pt x="357" y="558"/>
                    <a:pt x="151" y="970"/>
                    <a:pt x="1" y="1381"/>
                  </a:cubicBezTo>
                  <a:cubicBezTo>
                    <a:pt x="319" y="1119"/>
                    <a:pt x="675" y="895"/>
                    <a:pt x="1068" y="726"/>
                  </a:cubicBezTo>
                  <a:cubicBezTo>
                    <a:pt x="1124" y="708"/>
                    <a:pt x="1180" y="670"/>
                    <a:pt x="1199" y="614"/>
                  </a:cubicBezTo>
                  <a:cubicBezTo>
                    <a:pt x="1452" y="321"/>
                    <a:pt x="1184" y="0"/>
                    <a:pt x="91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1"/>
            <p:cNvSpPr/>
            <p:nvPr/>
          </p:nvSpPr>
          <p:spPr>
            <a:xfrm>
              <a:off x="5759524" y="2592592"/>
              <a:ext cx="31062" cy="29995"/>
            </a:xfrm>
            <a:custGeom>
              <a:rect b="b" l="l" r="r" t="t"/>
              <a:pathLst>
                <a:path extrusionOk="0" h="1401" w="1451">
                  <a:moveTo>
                    <a:pt x="1451" y="1"/>
                  </a:moveTo>
                  <a:cubicBezTo>
                    <a:pt x="1133" y="281"/>
                    <a:pt x="777" y="487"/>
                    <a:pt x="384" y="674"/>
                  </a:cubicBezTo>
                  <a:cubicBezTo>
                    <a:pt x="328" y="693"/>
                    <a:pt x="290" y="731"/>
                    <a:pt x="253" y="787"/>
                  </a:cubicBezTo>
                  <a:cubicBezTo>
                    <a:pt x="0" y="1079"/>
                    <a:pt x="267" y="1400"/>
                    <a:pt x="537" y="1400"/>
                  </a:cubicBezTo>
                  <a:cubicBezTo>
                    <a:pt x="647" y="1400"/>
                    <a:pt x="757" y="1347"/>
                    <a:pt x="833" y="1217"/>
                  </a:cubicBezTo>
                  <a:lnTo>
                    <a:pt x="833" y="1198"/>
                  </a:lnTo>
                  <a:cubicBezTo>
                    <a:pt x="1095" y="843"/>
                    <a:pt x="1301" y="431"/>
                    <a:pt x="145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1"/>
            <p:cNvSpPr/>
            <p:nvPr/>
          </p:nvSpPr>
          <p:spPr>
            <a:xfrm>
              <a:off x="5865903" y="2490772"/>
              <a:ext cx="38855" cy="17706"/>
            </a:xfrm>
            <a:custGeom>
              <a:rect b="b" l="l" r="r" t="t"/>
              <a:pathLst>
                <a:path extrusionOk="0" h="827" w="1815">
                  <a:moveTo>
                    <a:pt x="1275" y="1"/>
                  </a:moveTo>
                  <a:cubicBezTo>
                    <a:pt x="1222" y="1"/>
                    <a:pt x="1164" y="13"/>
                    <a:pt x="1105" y="40"/>
                  </a:cubicBezTo>
                  <a:cubicBezTo>
                    <a:pt x="693" y="246"/>
                    <a:pt x="319" y="508"/>
                    <a:pt x="1" y="826"/>
                  </a:cubicBezTo>
                  <a:cubicBezTo>
                    <a:pt x="320" y="754"/>
                    <a:pt x="639" y="726"/>
                    <a:pt x="967" y="726"/>
                  </a:cubicBezTo>
                  <a:cubicBezTo>
                    <a:pt x="1062" y="726"/>
                    <a:pt x="1158" y="728"/>
                    <a:pt x="1255" y="733"/>
                  </a:cubicBezTo>
                  <a:cubicBezTo>
                    <a:pt x="1271" y="738"/>
                    <a:pt x="1289" y="740"/>
                    <a:pt x="1308" y="740"/>
                  </a:cubicBezTo>
                  <a:cubicBezTo>
                    <a:pt x="1353" y="740"/>
                    <a:pt x="1402" y="727"/>
                    <a:pt x="1442" y="714"/>
                  </a:cubicBezTo>
                  <a:cubicBezTo>
                    <a:pt x="1815" y="519"/>
                    <a:pt x="1625" y="1"/>
                    <a:pt x="127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1"/>
            <p:cNvSpPr/>
            <p:nvPr/>
          </p:nvSpPr>
          <p:spPr>
            <a:xfrm>
              <a:off x="5735353" y="2574159"/>
              <a:ext cx="35601" cy="17299"/>
            </a:xfrm>
            <a:custGeom>
              <a:rect b="b" l="l" r="r" t="t"/>
              <a:pathLst>
                <a:path extrusionOk="0" h="808" w="1663">
                  <a:moveTo>
                    <a:pt x="1663" y="1"/>
                  </a:moveTo>
                  <a:lnTo>
                    <a:pt x="1663" y="1"/>
                  </a:lnTo>
                  <a:cubicBezTo>
                    <a:pt x="1343" y="73"/>
                    <a:pt x="1013" y="101"/>
                    <a:pt x="689" y="101"/>
                  </a:cubicBezTo>
                  <a:cubicBezTo>
                    <a:pt x="595" y="101"/>
                    <a:pt x="501" y="98"/>
                    <a:pt x="409" y="94"/>
                  </a:cubicBezTo>
                  <a:lnTo>
                    <a:pt x="409" y="76"/>
                  </a:lnTo>
                  <a:cubicBezTo>
                    <a:pt x="404" y="75"/>
                    <a:pt x="400" y="75"/>
                    <a:pt x="395" y="75"/>
                  </a:cubicBezTo>
                  <a:cubicBezTo>
                    <a:pt x="0" y="75"/>
                    <a:pt x="107" y="808"/>
                    <a:pt x="439" y="808"/>
                  </a:cubicBezTo>
                  <a:cubicBezTo>
                    <a:pt x="471" y="808"/>
                    <a:pt x="504" y="801"/>
                    <a:pt x="540" y="787"/>
                  </a:cubicBezTo>
                  <a:lnTo>
                    <a:pt x="558" y="787"/>
                  </a:lnTo>
                  <a:cubicBezTo>
                    <a:pt x="951" y="562"/>
                    <a:pt x="1326" y="300"/>
                    <a:pt x="16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1"/>
            <p:cNvSpPr/>
            <p:nvPr/>
          </p:nvSpPr>
          <p:spPr>
            <a:xfrm>
              <a:off x="5731543" y="2494026"/>
              <a:ext cx="37806" cy="16850"/>
            </a:xfrm>
            <a:custGeom>
              <a:rect b="b" l="l" r="r" t="t"/>
              <a:pathLst>
                <a:path extrusionOk="0" h="787" w="1766">
                  <a:moveTo>
                    <a:pt x="456" y="0"/>
                  </a:moveTo>
                  <a:cubicBezTo>
                    <a:pt x="0" y="91"/>
                    <a:pt x="77" y="732"/>
                    <a:pt x="495" y="732"/>
                  </a:cubicBezTo>
                  <a:cubicBezTo>
                    <a:pt x="507" y="732"/>
                    <a:pt x="518" y="731"/>
                    <a:pt x="531" y="730"/>
                  </a:cubicBezTo>
                  <a:cubicBezTo>
                    <a:pt x="668" y="718"/>
                    <a:pt x="805" y="712"/>
                    <a:pt x="942" y="712"/>
                  </a:cubicBezTo>
                  <a:cubicBezTo>
                    <a:pt x="1217" y="712"/>
                    <a:pt x="1491" y="737"/>
                    <a:pt x="1766" y="786"/>
                  </a:cubicBezTo>
                  <a:cubicBezTo>
                    <a:pt x="1429" y="487"/>
                    <a:pt x="1055" y="244"/>
                    <a:pt x="662" y="57"/>
                  </a:cubicBezTo>
                  <a:lnTo>
                    <a:pt x="643" y="38"/>
                  </a:lnTo>
                  <a:cubicBezTo>
                    <a:pt x="587" y="19"/>
                    <a:pt x="512" y="0"/>
                    <a:pt x="45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1"/>
            <p:cNvSpPr/>
            <p:nvPr/>
          </p:nvSpPr>
          <p:spPr>
            <a:xfrm>
              <a:off x="5818611" y="2446777"/>
              <a:ext cx="18196" cy="36847"/>
            </a:xfrm>
            <a:custGeom>
              <a:rect b="b" l="l" r="r" t="t"/>
              <a:pathLst>
                <a:path extrusionOk="0" h="1721" w="850">
                  <a:moveTo>
                    <a:pt x="422" y="0"/>
                  </a:moveTo>
                  <a:cubicBezTo>
                    <a:pt x="255" y="0"/>
                    <a:pt x="92" y="104"/>
                    <a:pt x="76" y="336"/>
                  </a:cubicBezTo>
                  <a:lnTo>
                    <a:pt x="76" y="354"/>
                  </a:lnTo>
                  <a:cubicBezTo>
                    <a:pt x="1" y="804"/>
                    <a:pt x="1" y="1272"/>
                    <a:pt x="76" y="1721"/>
                  </a:cubicBezTo>
                  <a:cubicBezTo>
                    <a:pt x="244" y="1328"/>
                    <a:pt x="450" y="953"/>
                    <a:pt x="712" y="635"/>
                  </a:cubicBezTo>
                  <a:cubicBezTo>
                    <a:pt x="750" y="579"/>
                    <a:pt x="787" y="523"/>
                    <a:pt x="787" y="448"/>
                  </a:cubicBezTo>
                  <a:cubicBezTo>
                    <a:pt x="850" y="166"/>
                    <a:pt x="633" y="0"/>
                    <a:pt x="42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1"/>
            <p:cNvSpPr/>
            <p:nvPr/>
          </p:nvSpPr>
          <p:spPr>
            <a:xfrm>
              <a:off x="5867102" y="2571761"/>
              <a:ext cx="37955" cy="17000"/>
            </a:xfrm>
            <a:custGeom>
              <a:rect b="b" l="l" r="r" t="t"/>
              <a:pathLst>
                <a:path extrusionOk="0" h="794" w="1773">
                  <a:moveTo>
                    <a:pt x="1" y="0"/>
                  </a:moveTo>
                  <a:lnTo>
                    <a:pt x="1" y="0"/>
                  </a:lnTo>
                  <a:cubicBezTo>
                    <a:pt x="338" y="300"/>
                    <a:pt x="712" y="543"/>
                    <a:pt x="1105" y="730"/>
                  </a:cubicBezTo>
                  <a:lnTo>
                    <a:pt x="1142" y="749"/>
                  </a:lnTo>
                  <a:cubicBezTo>
                    <a:pt x="1183" y="776"/>
                    <a:pt x="1235" y="794"/>
                    <a:pt x="1281" y="794"/>
                  </a:cubicBezTo>
                  <a:cubicBezTo>
                    <a:pt x="1298" y="794"/>
                    <a:pt x="1315" y="791"/>
                    <a:pt x="1330" y="786"/>
                  </a:cubicBezTo>
                  <a:cubicBezTo>
                    <a:pt x="1773" y="713"/>
                    <a:pt x="1706" y="56"/>
                    <a:pt x="1273" y="56"/>
                  </a:cubicBezTo>
                  <a:cubicBezTo>
                    <a:pt x="1267" y="56"/>
                    <a:pt x="1261" y="56"/>
                    <a:pt x="1255" y="57"/>
                  </a:cubicBezTo>
                  <a:cubicBezTo>
                    <a:pt x="1111" y="69"/>
                    <a:pt x="970" y="75"/>
                    <a:pt x="830" y="75"/>
                  </a:cubicBezTo>
                  <a:cubicBezTo>
                    <a:pt x="550" y="75"/>
                    <a:pt x="275" y="50"/>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1"/>
            <p:cNvSpPr/>
            <p:nvPr/>
          </p:nvSpPr>
          <p:spPr>
            <a:xfrm>
              <a:off x="5799665" y="2599014"/>
              <a:ext cx="18175" cy="36675"/>
            </a:xfrm>
            <a:custGeom>
              <a:rect b="b" l="l" r="r" t="t"/>
              <a:pathLst>
                <a:path extrusionOk="0" h="1713" w="849">
                  <a:moveTo>
                    <a:pt x="792" y="0"/>
                  </a:moveTo>
                  <a:cubicBezTo>
                    <a:pt x="624" y="393"/>
                    <a:pt x="399" y="767"/>
                    <a:pt x="137" y="1086"/>
                  </a:cubicBezTo>
                  <a:cubicBezTo>
                    <a:pt x="100" y="1142"/>
                    <a:pt x="62" y="1198"/>
                    <a:pt x="62" y="1273"/>
                  </a:cubicBezTo>
                  <a:cubicBezTo>
                    <a:pt x="0" y="1553"/>
                    <a:pt x="220" y="1713"/>
                    <a:pt x="435" y="1713"/>
                  </a:cubicBezTo>
                  <a:cubicBezTo>
                    <a:pt x="607" y="1713"/>
                    <a:pt x="776" y="1610"/>
                    <a:pt x="792" y="1385"/>
                  </a:cubicBezTo>
                  <a:lnTo>
                    <a:pt x="792" y="1366"/>
                  </a:lnTo>
                  <a:cubicBezTo>
                    <a:pt x="849" y="917"/>
                    <a:pt x="849" y="449"/>
                    <a:pt x="79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1"/>
            <p:cNvSpPr/>
            <p:nvPr/>
          </p:nvSpPr>
          <p:spPr>
            <a:xfrm>
              <a:off x="5782153" y="2218538"/>
              <a:ext cx="16462" cy="77568"/>
            </a:xfrm>
            <a:custGeom>
              <a:rect b="b" l="l" r="r" t="t"/>
              <a:pathLst>
                <a:path extrusionOk="0" h="3623" w="769">
                  <a:moveTo>
                    <a:pt x="273" y="0"/>
                  </a:moveTo>
                  <a:cubicBezTo>
                    <a:pt x="252" y="0"/>
                    <a:pt x="229" y="4"/>
                    <a:pt x="207" y="10"/>
                  </a:cubicBezTo>
                  <a:cubicBezTo>
                    <a:pt x="76" y="29"/>
                    <a:pt x="1" y="160"/>
                    <a:pt x="19" y="291"/>
                  </a:cubicBezTo>
                  <a:lnTo>
                    <a:pt x="768" y="3622"/>
                  </a:lnTo>
                  <a:lnTo>
                    <a:pt x="487" y="216"/>
                  </a:lnTo>
                  <a:cubicBezTo>
                    <a:pt x="487" y="197"/>
                    <a:pt x="487" y="197"/>
                    <a:pt x="487" y="179"/>
                  </a:cubicBezTo>
                  <a:cubicBezTo>
                    <a:pt x="456" y="70"/>
                    <a:pt x="375" y="0"/>
                    <a:pt x="27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1"/>
            <p:cNvSpPr/>
            <p:nvPr/>
          </p:nvSpPr>
          <p:spPr>
            <a:xfrm>
              <a:off x="5680226" y="2272509"/>
              <a:ext cx="76296" cy="118162"/>
            </a:xfrm>
            <a:custGeom>
              <a:rect b="b" l="l" r="r" t="t"/>
              <a:pathLst>
                <a:path extrusionOk="0" h="5519" w="3564">
                  <a:moveTo>
                    <a:pt x="319" y="1"/>
                  </a:moveTo>
                  <a:cubicBezTo>
                    <a:pt x="153" y="1"/>
                    <a:pt x="1" y="186"/>
                    <a:pt x="120" y="371"/>
                  </a:cubicBezTo>
                  <a:lnTo>
                    <a:pt x="3564" y="5518"/>
                  </a:lnTo>
                  <a:lnTo>
                    <a:pt x="513" y="128"/>
                  </a:lnTo>
                  <a:cubicBezTo>
                    <a:pt x="513" y="128"/>
                    <a:pt x="513" y="109"/>
                    <a:pt x="513" y="109"/>
                  </a:cubicBezTo>
                  <a:cubicBezTo>
                    <a:pt x="458" y="33"/>
                    <a:pt x="387" y="1"/>
                    <a:pt x="31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1"/>
            <p:cNvSpPr/>
            <p:nvPr/>
          </p:nvSpPr>
          <p:spPr>
            <a:xfrm>
              <a:off x="5653444" y="2351657"/>
              <a:ext cx="55809" cy="54232"/>
            </a:xfrm>
            <a:custGeom>
              <a:rect b="b" l="l" r="r" t="t"/>
              <a:pathLst>
                <a:path extrusionOk="0" h="2533" w="2607">
                  <a:moveTo>
                    <a:pt x="335" y="0"/>
                  </a:moveTo>
                  <a:cubicBezTo>
                    <a:pt x="146" y="0"/>
                    <a:pt x="0" y="255"/>
                    <a:pt x="192" y="418"/>
                  </a:cubicBezTo>
                  <a:lnTo>
                    <a:pt x="2606" y="2533"/>
                  </a:lnTo>
                  <a:lnTo>
                    <a:pt x="510" y="81"/>
                  </a:lnTo>
                  <a:lnTo>
                    <a:pt x="491" y="62"/>
                  </a:lnTo>
                  <a:cubicBezTo>
                    <a:pt x="440" y="19"/>
                    <a:pt x="386" y="0"/>
                    <a:pt x="33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1"/>
            <p:cNvSpPr/>
            <p:nvPr/>
          </p:nvSpPr>
          <p:spPr>
            <a:xfrm>
              <a:off x="5518099" y="2351936"/>
              <a:ext cx="88970" cy="42734"/>
            </a:xfrm>
            <a:custGeom>
              <a:rect b="b" l="l" r="r" t="t"/>
              <a:pathLst>
                <a:path extrusionOk="0" h="1996" w="4156">
                  <a:moveTo>
                    <a:pt x="277" y="0"/>
                  </a:moveTo>
                  <a:cubicBezTo>
                    <a:pt x="176" y="0"/>
                    <a:pt x="87" y="57"/>
                    <a:pt x="57" y="161"/>
                  </a:cubicBezTo>
                  <a:cubicBezTo>
                    <a:pt x="1" y="274"/>
                    <a:pt x="57" y="405"/>
                    <a:pt x="188" y="461"/>
                  </a:cubicBezTo>
                  <a:lnTo>
                    <a:pt x="4156" y="1996"/>
                  </a:lnTo>
                  <a:lnTo>
                    <a:pt x="375" y="30"/>
                  </a:lnTo>
                  <a:lnTo>
                    <a:pt x="356" y="12"/>
                  </a:lnTo>
                  <a:cubicBezTo>
                    <a:pt x="329" y="4"/>
                    <a:pt x="303" y="0"/>
                    <a:pt x="27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1"/>
            <p:cNvSpPr/>
            <p:nvPr/>
          </p:nvSpPr>
          <p:spPr>
            <a:xfrm>
              <a:off x="5837858" y="2218345"/>
              <a:ext cx="16056" cy="77761"/>
            </a:xfrm>
            <a:custGeom>
              <a:rect b="b" l="l" r="r" t="t"/>
              <a:pathLst>
                <a:path extrusionOk="0" h="3632" w="750">
                  <a:moveTo>
                    <a:pt x="524" y="0"/>
                  </a:moveTo>
                  <a:cubicBezTo>
                    <a:pt x="393" y="0"/>
                    <a:pt x="281" y="94"/>
                    <a:pt x="281" y="225"/>
                  </a:cubicBezTo>
                  <a:lnTo>
                    <a:pt x="0" y="3631"/>
                  </a:lnTo>
                  <a:lnTo>
                    <a:pt x="749" y="281"/>
                  </a:lnTo>
                  <a:cubicBezTo>
                    <a:pt x="749" y="281"/>
                    <a:pt x="749" y="262"/>
                    <a:pt x="749" y="262"/>
                  </a:cubicBezTo>
                  <a:cubicBezTo>
                    <a:pt x="749" y="131"/>
                    <a:pt x="655" y="19"/>
                    <a:pt x="52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1"/>
            <p:cNvSpPr/>
            <p:nvPr/>
          </p:nvSpPr>
          <p:spPr>
            <a:xfrm>
              <a:off x="5879926" y="2272402"/>
              <a:ext cx="75354" cy="118269"/>
            </a:xfrm>
            <a:custGeom>
              <a:rect b="b" l="l" r="r" t="t"/>
              <a:pathLst>
                <a:path extrusionOk="0" h="5524" w="3520">
                  <a:moveTo>
                    <a:pt x="3242" y="1"/>
                  </a:moveTo>
                  <a:cubicBezTo>
                    <a:pt x="3163" y="1"/>
                    <a:pt x="3088" y="42"/>
                    <a:pt x="3051" y="114"/>
                  </a:cubicBezTo>
                  <a:lnTo>
                    <a:pt x="1" y="5523"/>
                  </a:lnTo>
                  <a:lnTo>
                    <a:pt x="3444" y="358"/>
                  </a:lnTo>
                  <a:cubicBezTo>
                    <a:pt x="3519" y="245"/>
                    <a:pt x="3482" y="96"/>
                    <a:pt x="3370" y="40"/>
                  </a:cubicBezTo>
                  <a:cubicBezTo>
                    <a:pt x="3330" y="13"/>
                    <a:pt x="3285" y="1"/>
                    <a:pt x="324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1"/>
            <p:cNvSpPr/>
            <p:nvPr/>
          </p:nvSpPr>
          <p:spPr>
            <a:xfrm>
              <a:off x="5927217" y="2351657"/>
              <a:ext cx="54503" cy="54232"/>
            </a:xfrm>
            <a:custGeom>
              <a:rect b="b" l="l" r="r" t="t"/>
              <a:pathLst>
                <a:path extrusionOk="0" h="2533" w="2546">
                  <a:moveTo>
                    <a:pt x="2269" y="1"/>
                  </a:moveTo>
                  <a:cubicBezTo>
                    <a:pt x="2201" y="1"/>
                    <a:pt x="2138" y="29"/>
                    <a:pt x="2096" y="81"/>
                  </a:cubicBezTo>
                  <a:lnTo>
                    <a:pt x="0" y="2533"/>
                  </a:lnTo>
                  <a:lnTo>
                    <a:pt x="2433" y="418"/>
                  </a:lnTo>
                  <a:lnTo>
                    <a:pt x="2452" y="399"/>
                  </a:lnTo>
                  <a:cubicBezTo>
                    <a:pt x="2546" y="287"/>
                    <a:pt x="2527" y="137"/>
                    <a:pt x="2433" y="62"/>
                  </a:cubicBezTo>
                  <a:cubicBezTo>
                    <a:pt x="2383" y="20"/>
                    <a:pt x="2325" y="1"/>
                    <a:pt x="226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1"/>
            <p:cNvSpPr/>
            <p:nvPr/>
          </p:nvSpPr>
          <p:spPr>
            <a:xfrm>
              <a:off x="6029379" y="2352021"/>
              <a:ext cx="88970" cy="42649"/>
            </a:xfrm>
            <a:custGeom>
              <a:rect b="b" l="l" r="r" t="t"/>
              <a:pathLst>
                <a:path extrusionOk="0" h="1992" w="4156">
                  <a:moveTo>
                    <a:pt x="3901" y="1"/>
                  </a:moveTo>
                  <a:cubicBezTo>
                    <a:pt x="3863" y="1"/>
                    <a:pt x="3822" y="9"/>
                    <a:pt x="3782" y="26"/>
                  </a:cubicBezTo>
                  <a:lnTo>
                    <a:pt x="1" y="1992"/>
                  </a:lnTo>
                  <a:lnTo>
                    <a:pt x="3987" y="438"/>
                  </a:lnTo>
                  <a:lnTo>
                    <a:pt x="4006" y="438"/>
                  </a:lnTo>
                  <a:cubicBezTo>
                    <a:pt x="4118" y="382"/>
                    <a:pt x="4156" y="251"/>
                    <a:pt x="4100" y="120"/>
                  </a:cubicBezTo>
                  <a:cubicBezTo>
                    <a:pt x="4061" y="42"/>
                    <a:pt x="3987" y="1"/>
                    <a:pt x="390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1"/>
            <p:cNvSpPr/>
            <p:nvPr/>
          </p:nvSpPr>
          <p:spPr>
            <a:xfrm>
              <a:off x="5837858" y="2773303"/>
              <a:ext cx="16441" cy="77825"/>
            </a:xfrm>
            <a:custGeom>
              <a:rect b="b" l="l" r="r" t="t"/>
              <a:pathLst>
                <a:path extrusionOk="0" h="3635" w="768">
                  <a:moveTo>
                    <a:pt x="0" y="1"/>
                  </a:moveTo>
                  <a:lnTo>
                    <a:pt x="281" y="3426"/>
                  </a:lnTo>
                  <a:lnTo>
                    <a:pt x="281" y="3445"/>
                  </a:lnTo>
                  <a:cubicBezTo>
                    <a:pt x="315" y="3562"/>
                    <a:pt x="409" y="3635"/>
                    <a:pt x="522" y="3635"/>
                  </a:cubicBezTo>
                  <a:cubicBezTo>
                    <a:pt x="535" y="3635"/>
                    <a:pt x="548" y="3634"/>
                    <a:pt x="562" y="3632"/>
                  </a:cubicBezTo>
                  <a:cubicBezTo>
                    <a:pt x="693" y="3594"/>
                    <a:pt x="768" y="3463"/>
                    <a:pt x="749" y="3351"/>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1"/>
            <p:cNvSpPr/>
            <p:nvPr/>
          </p:nvSpPr>
          <p:spPr>
            <a:xfrm>
              <a:off x="5879926" y="2679147"/>
              <a:ext cx="75354" cy="117862"/>
            </a:xfrm>
            <a:custGeom>
              <a:rect b="b" l="l" r="r" t="t"/>
              <a:pathLst>
                <a:path extrusionOk="0" h="5505" w="3520">
                  <a:moveTo>
                    <a:pt x="1" y="0"/>
                  </a:moveTo>
                  <a:lnTo>
                    <a:pt x="3070" y="5391"/>
                  </a:lnTo>
                  <a:cubicBezTo>
                    <a:pt x="3118" y="5463"/>
                    <a:pt x="3190" y="5505"/>
                    <a:pt x="3265" y="5505"/>
                  </a:cubicBezTo>
                  <a:cubicBezTo>
                    <a:pt x="3306" y="5505"/>
                    <a:pt x="3349" y="5492"/>
                    <a:pt x="3388" y="5466"/>
                  </a:cubicBezTo>
                  <a:cubicBezTo>
                    <a:pt x="3501" y="5391"/>
                    <a:pt x="3519" y="5241"/>
                    <a:pt x="3463" y="5147"/>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1"/>
            <p:cNvSpPr/>
            <p:nvPr/>
          </p:nvSpPr>
          <p:spPr>
            <a:xfrm>
              <a:off x="5927217" y="2663519"/>
              <a:ext cx="54503" cy="54232"/>
            </a:xfrm>
            <a:custGeom>
              <a:rect b="b" l="l" r="r" t="t"/>
              <a:pathLst>
                <a:path extrusionOk="0" h="2533" w="2546">
                  <a:moveTo>
                    <a:pt x="0" y="0"/>
                  </a:moveTo>
                  <a:lnTo>
                    <a:pt x="2096" y="2452"/>
                  </a:lnTo>
                  <a:lnTo>
                    <a:pt x="2115" y="2471"/>
                  </a:lnTo>
                  <a:cubicBezTo>
                    <a:pt x="2166" y="2513"/>
                    <a:pt x="2220" y="2533"/>
                    <a:pt x="2273" y="2533"/>
                  </a:cubicBezTo>
                  <a:cubicBezTo>
                    <a:pt x="2338" y="2533"/>
                    <a:pt x="2401" y="2504"/>
                    <a:pt x="2452" y="2452"/>
                  </a:cubicBezTo>
                  <a:cubicBezTo>
                    <a:pt x="2546" y="2359"/>
                    <a:pt x="2527" y="2209"/>
                    <a:pt x="2433" y="2134"/>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1"/>
            <p:cNvSpPr/>
            <p:nvPr/>
          </p:nvSpPr>
          <p:spPr>
            <a:xfrm>
              <a:off x="6029379" y="2675144"/>
              <a:ext cx="90725" cy="42477"/>
            </a:xfrm>
            <a:custGeom>
              <a:rect b="b" l="l" r="r" t="t"/>
              <a:pathLst>
                <a:path extrusionOk="0" h="1984" w="4238">
                  <a:moveTo>
                    <a:pt x="1" y="0"/>
                  </a:moveTo>
                  <a:lnTo>
                    <a:pt x="3800" y="1965"/>
                  </a:lnTo>
                  <a:lnTo>
                    <a:pt x="3819" y="1965"/>
                  </a:lnTo>
                  <a:cubicBezTo>
                    <a:pt x="3850" y="1978"/>
                    <a:pt x="3879" y="1983"/>
                    <a:pt x="3907" y="1983"/>
                  </a:cubicBezTo>
                  <a:cubicBezTo>
                    <a:pt x="4131" y="1983"/>
                    <a:pt x="4237" y="1616"/>
                    <a:pt x="3987" y="1516"/>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1"/>
            <p:cNvSpPr/>
            <p:nvPr/>
          </p:nvSpPr>
          <p:spPr>
            <a:xfrm>
              <a:off x="5782345" y="2773303"/>
              <a:ext cx="16270" cy="77783"/>
            </a:xfrm>
            <a:custGeom>
              <a:rect b="b" l="l" r="r" t="t"/>
              <a:pathLst>
                <a:path extrusionOk="0" h="3633" w="760">
                  <a:moveTo>
                    <a:pt x="759" y="1"/>
                  </a:moveTo>
                  <a:lnTo>
                    <a:pt x="10" y="3351"/>
                  </a:lnTo>
                  <a:lnTo>
                    <a:pt x="10" y="3388"/>
                  </a:lnTo>
                  <a:cubicBezTo>
                    <a:pt x="1" y="3547"/>
                    <a:pt x="128" y="3633"/>
                    <a:pt x="252" y="3633"/>
                  </a:cubicBezTo>
                  <a:cubicBezTo>
                    <a:pt x="362" y="3633"/>
                    <a:pt x="470" y="3566"/>
                    <a:pt x="478" y="3426"/>
                  </a:cubicBezTo>
                  <a:lnTo>
                    <a:pt x="75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1"/>
            <p:cNvSpPr/>
            <p:nvPr/>
          </p:nvSpPr>
          <p:spPr>
            <a:xfrm>
              <a:off x="5680590" y="2679147"/>
              <a:ext cx="75932" cy="118098"/>
            </a:xfrm>
            <a:custGeom>
              <a:rect b="b" l="l" r="r" t="t"/>
              <a:pathLst>
                <a:path extrusionOk="0" h="5516" w="3547">
                  <a:moveTo>
                    <a:pt x="3547" y="0"/>
                  </a:moveTo>
                  <a:lnTo>
                    <a:pt x="103" y="5147"/>
                  </a:lnTo>
                  <a:lnTo>
                    <a:pt x="103" y="5166"/>
                  </a:lnTo>
                  <a:cubicBezTo>
                    <a:pt x="1" y="5345"/>
                    <a:pt x="152" y="5516"/>
                    <a:pt x="312" y="5516"/>
                  </a:cubicBezTo>
                  <a:cubicBezTo>
                    <a:pt x="386" y="5516"/>
                    <a:pt x="462" y="5479"/>
                    <a:pt x="515" y="5391"/>
                  </a:cubicBezTo>
                  <a:lnTo>
                    <a:pt x="3547"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1"/>
            <p:cNvSpPr/>
            <p:nvPr/>
          </p:nvSpPr>
          <p:spPr>
            <a:xfrm>
              <a:off x="5653487" y="2663519"/>
              <a:ext cx="55767" cy="54446"/>
            </a:xfrm>
            <a:custGeom>
              <a:rect b="b" l="l" r="r" t="t"/>
              <a:pathLst>
                <a:path extrusionOk="0" h="2543" w="2605">
                  <a:moveTo>
                    <a:pt x="2604" y="0"/>
                  </a:moveTo>
                  <a:lnTo>
                    <a:pt x="190" y="2134"/>
                  </a:lnTo>
                  <a:lnTo>
                    <a:pt x="153" y="2153"/>
                  </a:lnTo>
                  <a:cubicBezTo>
                    <a:pt x="1" y="2332"/>
                    <a:pt x="154" y="2543"/>
                    <a:pt x="328" y="2543"/>
                  </a:cubicBezTo>
                  <a:cubicBezTo>
                    <a:pt x="390" y="2543"/>
                    <a:pt x="454" y="2516"/>
                    <a:pt x="508" y="2452"/>
                  </a:cubicBezTo>
                  <a:lnTo>
                    <a:pt x="2604"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1"/>
            <p:cNvSpPr/>
            <p:nvPr/>
          </p:nvSpPr>
          <p:spPr>
            <a:xfrm>
              <a:off x="5515936" y="2675144"/>
              <a:ext cx="91132" cy="42627"/>
            </a:xfrm>
            <a:custGeom>
              <a:rect b="b" l="l" r="r" t="t"/>
              <a:pathLst>
                <a:path extrusionOk="0" h="1991" w="4257">
                  <a:moveTo>
                    <a:pt x="4257" y="0"/>
                  </a:moveTo>
                  <a:lnTo>
                    <a:pt x="289" y="1535"/>
                  </a:lnTo>
                  <a:lnTo>
                    <a:pt x="251" y="1535"/>
                  </a:lnTo>
                  <a:cubicBezTo>
                    <a:pt x="1" y="1645"/>
                    <a:pt x="130" y="1990"/>
                    <a:pt x="344" y="1990"/>
                  </a:cubicBezTo>
                  <a:cubicBezTo>
                    <a:pt x="385" y="1990"/>
                    <a:pt x="430" y="1977"/>
                    <a:pt x="476" y="1947"/>
                  </a:cubicBezTo>
                  <a:lnTo>
                    <a:pt x="4257"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1"/>
            <p:cNvSpPr/>
            <p:nvPr/>
          </p:nvSpPr>
          <p:spPr>
            <a:xfrm>
              <a:off x="5499773" y="2554527"/>
              <a:ext cx="80043" cy="15822"/>
            </a:xfrm>
            <a:custGeom>
              <a:rect b="b" l="l" r="r" t="t"/>
              <a:pathLst>
                <a:path extrusionOk="0" h="739" w="3739">
                  <a:moveTo>
                    <a:pt x="3739" y="1"/>
                  </a:moveTo>
                  <a:lnTo>
                    <a:pt x="314" y="263"/>
                  </a:lnTo>
                  <a:lnTo>
                    <a:pt x="295" y="263"/>
                  </a:lnTo>
                  <a:cubicBezTo>
                    <a:pt x="0" y="332"/>
                    <a:pt x="59" y="739"/>
                    <a:pt x="322" y="739"/>
                  </a:cubicBezTo>
                  <a:cubicBezTo>
                    <a:pt x="343" y="739"/>
                    <a:pt x="365" y="736"/>
                    <a:pt x="389" y="730"/>
                  </a:cubicBezTo>
                  <a:lnTo>
                    <a:pt x="373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1"/>
            <p:cNvSpPr/>
            <p:nvPr/>
          </p:nvSpPr>
          <p:spPr>
            <a:xfrm>
              <a:off x="5500308" y="2499185"/>
              <a:ext cx="79507" cy="16100"/>
            </a:xfrm>
            <a:custGeom>
              <a:rect b="b" l="l" r="r" t="t"/>
              <a:pathLst>
                <a:path extrusionOk="0" h="752" w="3714">
                  <a:moveTo>
                    <a:pt x="293" y="1"/>
                  </a:moveTo>
                  <a:cubicBezTo>
                    <a:pt x="24" y="1"/>
                    <a:pt x="1" y="435"/>
                    <a:pt x="289" y="471"/>
                  </a:cubicBezTo>
                  <a:lnTo>
                    <a:pt x="3714" y="751"/>
                  </a:lnTo>
                  <a:lnTo>
                    <a:pt x="364" y="3"/>
                  </a:lnTo>
                  <a:lnTo>
                    <a:pt x="326" y="3"/>
                  </a:lnTo>
                  <a:cubicBezTo>
                    <a:pt x="315" y="1"/>
                    <a:pt x="304" y="1"/>
                    <a:pt x="29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1"/>
            <p:cNvSpPr/>
            <p:nvPr/>
          </p:nvSpPr>
          <p:spPr>
            <a:xfrm>
              <a:off x="6056633" y="2499121"/>
              <a:ext cx="80171" cy="16165"/>
            </a:xfrm>
            <a:custGeom>
              <a:rect b="b" l="l" r="r" t="t"/>
              <a:pathLst>
                <a:path extrusionOk="0" h="755" w="3745">
                  <a:moveTo>
                    <a:pt x="3403" y="1"/>
                  </a:moveTo>
                  <a:cubicBezTo>
                    <a:pt x="3386" y="1"/>
                    <a:pt x="3369" y="2"/>
                    <a:pt x="3351" y="6"/>
                  </a:cubicBezTo>
                  <a:lnTo>
                    <a:pt x="1" y="754"/>
                  </a:lnTo>
                  <a:lnTo>
                    <a:pt x="3426" y="474"/>
                  </a:lnTo>
                  <a:lnTo>
                    <a:pt x="3444" y="474"/>
                  </a:lnTo>
                  <a:cubicBezTo>
                    <a:pt x="3745" y="421"/>
                    <a:pt x="3678" y="1"/>
                    <a:pt x="340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1"/>
            <p:cNvSpPr/>
            <p:nvPr/>
          </p:nvSpPr>
          <p:spPr>
            <a:xfrm>
              <a:off x="6056633" y="2554527"/>
              <a:ext cx="78159" cy="16058"/>
            </a:xfrm>
            <a:custGeom>
              <a:rect b="b" l="l" r="r" t="t"/>
              <a:pathLst>
                <a:path extrusionOk="0" h="750" w="3651">
                  <a:moveTo>
                    <a:pt x="1" y="1"/>
                  </a:moveTo>
                  <a:lnTo>
                    <a:pt x="3351" y="749"/>
                  </a:lnTo>
                  <a:lnTo>
                    <a:pt x="3388" y="749"/>
                  </a:lnTo>
                  <a:cubicBezTo>
                    <a:pt x="3519" y="749"/>
                    <a:pt x="3632" y="656"/>
                    <a:pt x="3650" y="525"/>
                  </a:cubicBezTo>
                  <a:cubicBezTo>
                    <a:pt x="3650" y="394"/>
                    <a:pt x="3557" y="281"/>
                    <a:pt x="3426" y="281"/>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1"/>
            <p:cNvSpPr/>
            <p:nvPr/>
          </p:nvSpPr>
          <p:spPr>
            <a:xfrm>
              <a:off x="5766481" y="2076534"/>
              <a:ext cx="18496" cy="108570"/>
            </a:xfrm>
            <a:custGeom>
              <a:rect b="b" l="l" r="r" t="t"/>
              <a:pathLst>
                <a:path extrusionOk="0" h="5071" w="864">
                  <a:moveTo>
                    <a:pt x="268" y="0"/>
                  </a:moveTo>
                  <a:cubicBezTo>
                    <a:pt x="137" y="0"/>
                    <a:pt x="1" y="102"/>
                    <a:pt x="22" y="279"/>
                  </a:cubicBezTo>
                  <a:lnTo>
                    <a:pt x="864" y="5071"/>
                  </a:lnTo>
                  <a:lnTo>
                    <a:pt x="489" y="223"/>
                  </a:lnTo>
                  <a:cubicBezTo>
                    <a:pt x="489" y="223"/>
                    <a:pt x="489" y="205"/>
                    <a:pt x="489" y="205"/>
                  </a:cubicBezTo>
                  <a:cubicBezTo>
                    <a:pt x="473" y="64"/>
                    <a:pt x="372" y="0"/>
                    <a:pt x="26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1"/>
            <p:cNvSpPr/>
            <p:nvPr/>
          </p:nvSpPr>
          <p:spPr>
            <a:xfrm>
              <a:off x="5851880" y="2076576"/>
              <a:ext cx="17854" cy="108527"/>
            </a:xfrm>
            <a:custGeom>
              <a:rect b="b" l="l" r="r" t="t"/>
              <a:pathLst>
                <a:path extrusionOk="0" h="5069" w="834">
                  <a:moveTo>
                    <a:pt x="583" y="1"/>
                  </a:moveTo>
                  <a:cubicBezTo>
                    <a:pt x="473" y="1"/>
                    <a:pt x="365" y="72"/>
                    <a:pt x="356" y="221"/>
                  </a:cubicBezTo>
                  <a:lnTo>
                    <a:pt x="0" y="5069"/>
                  </a:lnTo>
                  <a:lnTo>
                    <a:pt x="824" y="277"/>
                  </a:lnTo>
                  <a:cubicBezTo>
                    <a:pt x="824" y="277"/>
                    <a:pt x="824" y="259"/>
                    <a:pt x="824" y="259"/>
                  </a:cubicBezTo>
                  <a:cubicBezTo>
                    <a:pt x="834" y="90"/>
                    <a:pt x="707" y="1"/>
                    <a:pt x="58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1"/>
            <p:cNvSpPr/>
            <p:nvPr/>
          </p:nvSpPr>
          <p:spPr>
            <a:xfrm>
              <a:off x="5766931" y="2884307"/>
              <a:ext cx="18047" cy="108656"/>
            </a:xfrm>
            <a:custGeom>
              <a:rect b="b" l="l" r="r" t="t"/>
              <a:pathLst>
                <a:path extrusionOk="0" h="5075" w="843">
                  <a:moveTo>
                    <a:pt x="843" y="0"/>
                  </a:moveTo>
                  <a:lnTo>
                    <a:pt x="1" y="4792"/>
                  </a:lnTo>
                  <a:cubicBezTo>
                    <a:pt x="1" y="4810"/>
                    <a:pt x="1" y="4810"/>
                    <a:pt x="1" y="4829"/>
                  </a:cubicBezTo>
                  <a:cubicBezTo>
                    <a:pt x="1" y="4941"/>
                    <a:pt x="94" y="5054"/>
                    <a:pt x="225" y="5072"/>
                  </a:cubicBezTo>
                  <a:cubicBezTo>
                    <a:pt x="235" y="5074"/>
                    <a:pt x="244" y="5074"/>
                    <a:pt x="254" y="5074"/>
                  </a:cubicBezTo>
                  <a:cubicBezTo>
                    <a:pt x="372" y="5074"/>
                    <a:pt x="468" y="4969"/>
                    <a:pt x="468" y="4848"/>
                  </a:cubicBezTo>
                  <a:lnTo>
                    <a:pt x="843"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1"/>
            <p:cNvSpPr/>
            <p:nvPr/>
          </p:nvSpPr>
          <p:spPr>
            <a:xfrm>
              <a:off x="5851880" y="2884307"/>
              <a:ext cx="18325" cy="108656"/>
            </a:xfrm>
            <a:custGeom>
              <a:rect b="b" l="l" r="r" t="t"/>
              <a:pathLst>
                <a:path extrusionOk="0" h="5075" w="856">
                  <a:moveTo>
                    <a:pt x="0" y="0"/>
                  </a:moveTo>
                  <a:lnTo>
                    <a:pt x="356" y="4848"/>
                  </a:lnTo>
                  <a:cubicBezTo>
                    <a:pt x="356" y="4867"/>
                    <a:pt x="356" y="4867"/>
                    <a:pt x="356" y="4885"/>
                  </a:cubicBezTo>
                  <a:cubicBezTo>
                    <a:pt x="380" y="5015"/>
                    <a:pt x="482" y="5074"/>
                    <a:pt x="584" y="5074"/>
                  </a:cubicBezTo>
                  <a:cubicBezTo>
                    <a:pt x="719" y="5074"/>
                    <a:pt x="856" y="4972"/>
                    <a:pt x="824" y="4792"/>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1"/>
            <p:cNvSpPr/>
            <p:nvPr/>
          </p:nvSpPr>
          <p:spPr>
            <a:xfrm>
              <a:off x="5595426" y="2129349"/>
              <a:ext cx="57736" cy="95831"/>
            </a:xfrm>
            <a:custGeom>
              <a:rect b="b" l="l" r="r" t="t"/>
              <a:pathLst>
                <a:path extrusionOk="0" h="4476" w="2697">
                  <a:moveTo>
                    <a:pt x="274" y="1"/>
                  </a:moveTo>
                  <a:cubicBezTo>
                    <a:pt x="233" y="1"/>
                    <a:pt x="190" y="13"/>
                    <a:pt x="151" y="40"/>
                  </a:cubicBezTo>
                  <a:cubicBezTo>
                    <a:pt x="38" y="115"/>
                    <a:pt x="1" y="264"/>
                    <a:pt x="76" y="377"/>
                  </a:cubicBezTo>
                  <a:lnTo>
                    <a:pt x="2696" y="4476"/>
                  </a:lnTo>
                  <a:lnTo>
                    <a:pt x="469" y="133"/>
                  </a:lnTo>
                  <a:cubicBezTo>
                    <a:pt x="469" y="133"/>
                    <a:pt x="469" y="115"/>
                    <a:pt x="469" y="115"/>
                  </a:cubicBezTo>
                  <a:cubicBezTo>
                    <a:pt x="420" y="42"/>
                    <a:pt x="349" y="1"/>
                    <a:pt x="27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1"/>
            <p:cNvSpPr/>
            <p:nvPr/>
          </p:nvSpPr>
          <p:spPr>
            <a:xfrm>
              <a:off x="5680761" y="2093810"/>
              <a:ext cx="34102" cy="105316"/>
            </a:xfrm>
            <a:custGeom>
              <a:rect b="b" l="l" r="r" t="t"/>
              <a:pathLst>
                <a:path extrusionOk="0" h="4919" w="1593">
                  <a:moveTo>
                    <a:pt x="291" y="1"/>
                  </a:moveTo>
                  <a:cubicBezTo>
                    <a:pt x="147" y="1"/>
                    <a:pt x="0" y="124"/>
                    <a:pt x="58" y="296"/>
                  </a:cubicBezTo>
                  <a:lnTo>
                    <a:pt x="1592" y="4919"/>
                  </a:lnTo>
                  <a:lnTo>
                    <a:pt x="507" y="184"/>
                  </a:lnTo>
                  <a:cubicBezTo>
                    <a:pt x="507" y="165"/>
                    <a:pt x="507" y="165"/>
                    <a:pt x="507" y="165"/>
                  </a:cubicBezTo>
                  <a:cubicBezTo>
                    <a:pt x="471" y="49"/>
                    <a:pt x="382" y="1"/>
                    <a:pt x="29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1"/>
            <p:cNvSpPr/>
            <p:nvPr/>
          </p:nvSpPr>
          <p:spPr>
            <a:xfrm>
              <a:off x="5921994" y="2870285"/>
              <a:ext cx="33974" cy="105701"/>
            </a:xfrm>
            <a:custGeom>
              <a:rect b="b" l="l" r="r" t="t"/>
              <a:pathLst>
                <a:path extrusionOk="0" h="4937" w="1587">
                  <a:moveTo>
                    <a:pt x="1" y="0"/>
                  </a:moveTo>
                  <a:lnTo>
                    <a:pt x="1086" y="4754"/>
                  </a:lnTo>
                  <a:lnTo>
                    <a:pt x="1086" y="4773"/>
                  </a:lnTo>
                  <a:cubicBezTo>
                    <a:pt x="1122" y="4887"/>
                    <a:pt x="1210" y="4936"/>
                    <a:pt x="1298" y="4936"/>
                  </a:cubicBezTo>
                  <a:cubicBezTo>
                    <a:pt x="1441" y="4936"/>
                    <a:pt x="1586" y="4808"/>
                    <a:pt x="1517" y="4623"/>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1"/>
            <p:cNvSpPr/>
            <p:nvPr/>
          </p:nvSpPr>
          <p:spPr>
            <a:xfrm>
              <a:off x="5984100" y="2844637"/>
              <a:ext cx="58271" cy="95703"/>
            </a:xfrm>
            <a:custGeom>
              <a:rect b="b" l="l" r="r" t="t"/>
              <a:pathLst>
                <a:path extrusionOk="0" h="4470" w="2722">
                  <a:moveTo>
                    <a:pt x="1" y="0"/>
                  </a:moveTo>
                  <a:lnTo>
                    <a:pt x="2209" y="4343"/>
                  </a:lnTo>
                  <a:lnTo>
                    <a:pt x="2209" y="4361"/>
                  </a:lnTo>
                  <a:cubicBezTo>
                    <a:pt x="2259" y="4438"/>
                    <a:pt x="2327" y="4470"/>
                    <a:pt x="2396" y="4470"/>
                  </a:cubicBezTo>
                  <a:cubicBezTo>
                    <a:pt x="2560" y="4470"/>
                    <a:pt x="2722" y="4284"/>
                    <a:pt x="2602" y="4099"/>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1"/>
            <p:cNvSpPr/>
            <p:nvPr/>
          </p:nvSpPr>
          <p:spPr>
            <a:xfrm>
              <a:off x="5454301" y="2246134"/>
              <a:ext cx="90661" cy="68405"/>
            </a:xfrm>
            <a:custGeom>
              <a:rect b="b" l="l" r="r" t="t"/>
              <a:pathLst>
                <a:path extrusionOk="0" h="3195" w="4235">
                  <a:moveTo>
                    <a:pt x="348" y="1"/>
                  </a:moveTo>
                  <a:cubicBezTo>
                    <a:pt x="145" y="1"/>
                    <a:pt x="0" y="287"/>
                    <a:pt x="229" y="424"/>
                  </a:cubicBezTo>
                  <a:lnTo>
                    <a:pt x="4235" y="3194"/>
                  </a:lnTo>
                  <a:lnTo>
                    <a:pt x="510" y="69"/>
                  </a:lnTo>
                  <a:lnTo>
                    <a:pt x="491" y="50"/>
                  </a:lnTo>
                  <a:cubicBezTo>
                    <a:pt x="443" y="15"/>
                    <a:pt x="394" y="1"/>
                    <a:pt x="34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1"/>
            <p:cNvSpPr/>
            <p:nvPr/>
          </p:nvSpPr>
          <p:spPr>
            <a:xfrm>
              <a:off x="5519554" y="2179831"/>
              <a:ext cx="72293" cy="86625"/>
            </a:xfrm>
            <a:custGeom>
              <a:rect b="b" l="l" r="r" t="t"/>
              <a:pathLst>
                <a:path extrusionOk="0" h="4046" w="3377">
                  <a:moveTo>
                    <a:pt x="332" y="1"/>
                  </a:moveTo>
                  <a:cubicBezTo>
                    <a:pt x="157" y="1"/>
                    <a:pt x="1" y="225"/>
                    <a:pt x="157" y="396"/>
                  </a:cubicBezTo>
                  <a:lnTo>
                    <a:pt x="3376" y="4045"/>
                  </a:lnTo>
                  <a:lnTo>
                    <a:pt x="513" y="96"/>
                  </a:lnTo>
                  <a:lnTo>
                    <a:pt x="494" y="77"/>
                  </a:lnTo>
                  <a:cubicBezTo>
                    <a:pt x="445" y="23"/>
                    <a:pt x="387" y="1"/>
                    <a:pt x="33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1"/>
            <p:cNvSpPr/>
            <p:nvPr/>
          </p:nvSpPr>
          <p:spPr>
            <a:xfrm>
              <a:off x="6045008" y="2802954"/>
              <a:ext cx="71972" cy="86518"/>
            </a:xfrm>
            <a:custGeom>
              <a:rect b="b" l="l" r="r" t="t"/>
              <a:pathLst>
                <a:path extrusionOk="0" h="4041" w="3362">
                  <a:moveTo>
                    <a:pt x="1" y="1"/>
                  </a:moveTo>
                  <a:lnTo>
                    <a:pt x="2846" y="3950"/>
                  </a:lnTo>
                  <a:lnTo>
                    <a:pt x="2864" y="3969"/>
                  </a:lnTo>
                  <a:cubicBezTo>
                    <a:pt x="2915" y="4019"/>
                    <a:pt x="2972" y="4040"/>
                    <a:pt x="3029" y="4040"/>
                  </a:cubicBezTo>
                  <a:cubicBezTo>
                    <a:pt x="3203" y="4040"/>
                    <a:pt x="3362" y="3835"/>
                    <a:pt x="3220" y="3650"/>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1"/>
            <p:cNvSpPr/>
            <p:nvPr/>
          </p:nvSpPr>
          <p:spPr>
            <a:xfrm>
              <a:off x="6091893" y="2754870"/>
              <a:ext cx="88563" cy="68576"/>
            </a:xfrm>
            <a:custGeom>
              <a:rect b="b" l="l" r="r" t="t"/>
              <a:pathLst>
                <a:path extrusionOk="0" h="3203" w="4137">
                  <a:moveTo>
                    <a:pt x="1" y="1"/>
                  </a:moveTo>
                  <a:lnTo>
                    <a:pt x="3725" y="3145"/>
                  </a:lnTo>
                  <a:lnTo>
                    <a:pt x="3744" y="3164"/>
                  </a:lnTo>
                  <a:cubicBezTo>
                    <a:pt x="3777" y="3190"/>
                    <a:pt x="3817" y="3203"/>
                    <a:pt x="3859" y="3203"/>
                  </a:cubicBezTo>
                  <a:cubicBezTo>
                    <a:pt x="3934" y="3203"/>
                    <a:pt x="4014" y="3162"/>
                    <a:pt x="4062" y="3089"/>
                  </a:cubicBezTo>
                  <a:cubicBezTo>
                    <a:pt x="4137" y="2995"/>
                    <a:pt x="4118" y="2846"/>
                    <a:pt x="4006" y="2771"/>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1"/>
            <p:cNvSpPr/>
            <p:nvPr/>
          </p:nvSpPr>
          <p:spPr>
            <a:xfrm>
              <a:off x="5373034" y="2403766"/>
              <a:ext cx="108622" cy="32179"/>
            </a:xfrm>
            <a:custGeom>
              <a:rect b="b" l="l" r="r" t="t"/>
              <a:pathLst>
                <a:path extrusionOk="0" h="1503" w="5074">
                  <a:moveTo>
                    <a:pt x="345" y="0"/>
                  </a:moveTo>
                  <a:cubicBezTo>
                    <a:pt x="84" y="0"/>
                    <a:pt x="0" y="420"/>
                    <a:pt x="301" y="473"/>
                  </a:cubicBezTo>
                  <a:lnTo>
                    <a:pt x="5073" y="1502"/>
                  </a:lnTo>
                  <a:lnTo>
                    <a:pt x="5073" y="1502"/>
                  </a:lnTo>
                  <a:lnTo>
                    <a:pt x="413" y="5"/>
                  </a:lnTo>
                  <a:lnTo>
                    <a:pt x="394" y="5"/>
                  </a:lnTo>
                  <a:cubicBezTo>
                    <a:pt x="377" y="2"/>
                    <a:pt x="361" y="0"/>
                    <a:pt x="34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1"/>
            <p:cNvSpPr/>
            <p:nvPr/>
          </p:nvSpPr>
          <p:spPr>
            <a:xfrm>
              <a:off x="5407908" y="2317981"/>
              <a:ext cx="98582" cy="55452"/>
            </a:xfrm>
            <a:custGeom>
              <a:rect b="b" l="l" r="r" t="t"/>
              <a:pathLst>
                <a:path extrusionOk="0" h="2590" w="4605">
                  <a:moveTo>
                    <a:pt x="342" y="0"/>
                  </a:moveTo>
                  <a:cubicBezTo>
                    <a:pt x="123" y="0"/>
                    <a:pt x="1" y="326"/>
                    <a:pt x="244" y="456"/>
                  </a:cubicBezTo>
                  <a:lnTo>
                    <a:pt x="4605" y="2590"/>
                  </a:lnTo>
                  <a:lnTo>
                    <a:pt x="4605" y="2590"/>
                  </a:lnTo>
                  <a:lnTo>
                    <a:pt x="468" y="26"/>
                  </a:lnTo>
                  <a:lnTo>
                    <a:pt x="450" y="26"/>
                  </a:lnTo>
                  <a:cubicBezTo>
                    <a:pt x="412" y="8"/>
                    <a:pt x="376" y="0"/>
                    <a:pt x="34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1"/>
            <p:cNvSpPr/>
            <p:nvPr/>
          </p:nvSpPr>
          <p:spPr>
            <a:xfrm>
              <a:off x="6130364" y="2695974"/>
              <a:ext cx="98582" cy="55473"/>
            </a:xfrm>
            <a:custGeom>
              <a:rect b="b" l="l" r="r" t="t"/>
              <a:pathLst>
                <a:path extrusionOk="0" h="2591" w="4605">
                  <a:moveTo>
                    <a:pt x="0" y="0"/>
                  </a:moveTo>
                  <a:lnTo>
                    <a:pt x="4137" y="2565"/>
                  </a:lnTo>
                  <a:lnTo>
                    <a:pt x="4155" y="2565"/>
                  </a:lnTo>
                  <a:cubicBezTo>
                    <a:pt x="4193" y="2582"/>
                    <a:pt x="4230" y="2590"/>
                    <a:pt x="4264" y="2590"/>
                  </a:cubicBezTo>
                  <a:cubicBezTo>
                    <a:pt x="4483" y="2590"/>
                    <a:pt x="4604" y="2266"/>
                    <a:pt x="4361" y="2153"/>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1"/>
            <p:cNvSpPr/>
            <p:nvPr/>
          </p:nvSpPr>
          <p:spPr>
            <a:xfrm>
              <a:off x="6155198" y="2633868"/>
              <a:ext cx="108108" cy="31858"/>
            </a:xfrm>
            <a:custGeom>
              <a:rect b="b" l="l" r="r" t="t"/>
              <a:pathLst>
                <a:path extrusionOk="0" h="1488" w="5050">
                  <a:moveTo>
                    <a:pt x="1" y="0"/>
                  </a:moveTo>
                  <a:lnTo>
                    <a:pt x="4643" y="1479"/>
                  </a:lnTo>
                  <a:lnTo>
                    <a:pt x="4661" y="1479"/>
                  </a:lnTo>
                  <a:cubicBezTo>
                    <a:pt x="4685" y="1485"/>
                    <a:pt x="4707" y="1487"/>
                    <a:pt x="4728" y="1487"/>
                  </a:cubicBezTo>
                  <a:cubicBezTo>
                    <a:pt x="4991" y="1487"/>
                    <a:pt x="5050" y="1080"/>
                    <a:pt x="4755" y="1011"/>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1"/>
            <p:cNvSpPr/>
            <p:nvPr/>
          </p:nvSpPr>
          <p:spPr>
            <a:xfrm>
              <a:off x="5358197" y="2571354"/>
              <a:ext cx="111041" cy="18562"/>
            </a:xfrm>
            <a:custGeom>
              <a:rect b="b" l="l" r="r" t="t"/>
              <a:pathLst>
                <a:path extrusionOk="0" h="867" w="5187">
                  <a:moveTo>
                    <a:pt x="5186" y="1"/>
                  </a:moveTo>
                  <a:lnTo>
                    <a:pt x="320" y="394"/>
                  </a:lnTo>
                  <a:lnTo>
                    <a:pt x="301" y="394"/>
                  </a:lnTo>
                  <a:cubicBezTo>
                    <a:pt x="1" y="447"/>
                    <a:pt x="67" y="866"/>
                    <a:pt x="343" y="866"/>
                  </a:cubicBezTo>
                  <a:cubicBezTo>
                    <a:pt x="360" y="866"/>
                    <a:pt x="377" y="865"/>
                    <a:pt x="395" y="862"/>
                  </a:cubicBezTo>
                  <a:lnTo>
                    <a:pt x="5186"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1"/>
            <p:cNvSpPr/>
            <p:nvPr/>
          </p:nvSpPr>
          <p:spPr>
            <a:xfrm>
              <a:off x="5358090" y="2487560"/>
              <a:ext cx="110334" cy="16892"/>
            </a:xfrm>
            <a:custGeom>
              <a:rect b="b" l="l" r="r" t="t"/>
              <a:pathLst>
                <a:path extrusionOk="0" h="789" w="5154">
                  <a:moveTo>
                    <a:pt x="292" y="1"/>
                  </a:moveTo>
                  <a:cubicBezTo>
                    <a:pt x="23" y="1"/>
                    <a:pt x="0" y="435"/>
                    <a:pt x="306" y="471"/>
                  </a:cubicBezTo>
                  <a:lnTo>
                    <a:pt x="5154" y="789"/>
                  </a:lnTo>
                  <a:lnTo>
                    <a:pt x="5154" y="789"/>
                  </a:lnTo>
                  <a:lnTo>
                    <a:pt x="344" y="3"/>
                  </a:lnTo>
                  <a:lnTo>
                    <a:pt x="325" y="3"/>
                  </a:lnTo>
                  <a:cubicBezTo>
                    <a:pt x="313" y="1"/>
                    <a:pt x="302" y="1"/>
                    <a:pt x="29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1"/>
            <p:cNvSpPr/>
            <p:nvPr/>
          </p:nvSpPr>
          <p:spPr>
            <a:xfrm>
              <a:off x="6168022" y="2565338"/>
              <a:ext cx="110484" cy="16871"/>
            </a:xfrm>
            <a:custGeom>
              <a:rect b="b" l="l" r="r" t="t"/>
              <a:pathLst>
                <a:path extrusionOk="0" h="788" w="5161">
                  <a:moveTo>
                    <a:pt x="1" y="1"/>
                  </a:moveTo>
                  <a:lnTo>
                    <a:pt x="4811" y="787"/>
                  </a:lnTo>
                  <a:lnTo>
                    <a:pt x="4830" y="787"/>
                  </a:lnTo>
                  <a:cubicBezTo>
                    <a:pt x="4836" y="787"/>
                    <a:pt x="4842" y="788"/>
                    <a:pt x="4848" y="788"/>
                  </a:cubicBezTo>
                  <a:cubicBezTo>
                    <a:pt x="5148" y="788"/>
                    <a:pt x="5161" y="337"/>
                    <a:pt x="4867" y="319"/>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1"/>
            <p:cNvSpPr/>
            <p:nvPr/>
          </p:nvSpPr>
          <p:spPr>
            <a:xfrm>
              <a:off x="6167636" y="2479489"/>
              <a:ext cx="110613" cy="18562"/>
            </a:xfrm>
            <a:custGeom>
              <a:rect b="b" l="l" r="r" t="t"/>
              <a:pathLst>
                <a:path extrusionOk="0" h="867" w="5167">
                  <a:moveTo>
                    <a:pt x="4840" y="1"/>
                  </a:moveTo>
                  <a:cubicBezTo>
                    <a:pt x="4825" y="1"/>
                    <a:pt x="4808" y="2"/>
                    <a:pt x="4791" y="6"/>
                  </a:cubicBezTo>
                  <a:lnTo>
                    <a:pt x="0" y="867"/>
                  </a:lnTo>
                  <a:lnTo>
                    <a:pt x="4848" y="473"/>
                  </a:lnTo>
                  <a:lnTo>
                    <a:pt x="4866" y="473"/>
                  </a:lnTo>
                  <a:cubicBezTo>
                    <a:pt x="5167" y="420"/>
                    <a:pt x="5100" y="1"/>
                    <a:pt x="484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1"/>
            <p:cNvSpPr/>
            <p:nvPr/>
          </p:nvSpPr>
          <p:spPr>
            <a:xfrm>
              <a:off x="5411890" y="2701990"/>
              <a:ext cx="97811" cy="57122"/>
            </a:xfrm>
            <a:custGeom>
              <a:rect b="b" l="l" r="r" t="t"/>
              <a:pathLst>
                <a:path extrusionOk="0" h="2668" w="4569">
                  <a:moveTo>
                    <a:pt x="4569" y="0"/>
                  </a:moveTo>
                  <a:lnTo>
                    <a:pt x="226" y="2227"/>
                  </a:lnTo>
                  <a:lnTo>
                    <a:pt x="208" y="2246"/>
                  </a:lnTo>
                  <a:cubicBezTo>
                    <a:pt x="1" y="2389"/>
                    <a:pt x="145" y="2668"/>
                    <a:pt x="354" y="2668"/>
                  </a:cubicBezTo>
                  <a:cubicBezTo>
                    <a:pt x="391" y="2668"/>
                    <a:pt x="430" y="2659"/>
                    <a:pt x="470" y="2639"/>
                  </a:cubicBezTo>
                  <a:lnTo>
                    <a:pt x="4569"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1"/>
            <p:cNvSpPr/>
            <p:nvPr/>
          </p:nvSpPr>
          <p:spPr>
            <a:xfrm>
              <a:off x="5377465" y="2640269"/>
              <a:ext cx="105796" cy="33507"/>
            </a:xfrm>
            <a:custGeom>
              <a:rect b="b" l="l" r="r" t="t"/>
              <a:pathLst>
                <a:path extrusionOk="0" h="1565" w="4942">
                  <a:moveTo>
                    <a:pt x="4941" y="1"/>
                  </a:moveTo>
                  <a:lnTo>
                    <a:pt x="206" y="1105"/>
                  </a:lnTo>
                  <a:lnTo>
                    <a:pt x="187" y="1105"/>
                  </a:lnTo>
                  <a:cubicBezTo>
                    <a:pt x="56" y="1143"/>
                    <a:pt x="0" y="1274"/>
                    <a:pt x="38" y="1405"/>
                  </a:cubicBezTo>
                  <a:cubicBezTo>
                    <a:pt x="68" y="1497"/>
                    <a:pt x="163" y="1564"/>
                    <a:pt x="268" y="1564"/>
                  </a:cubicBezTo>
                  <a:cubicBezTo>
                    <a:pt x="291" y="1564"/>
                    <a:pt x="314" y="1561"/>
                    <a:pt x="337" y="1554"/>
                  </a:cubicBezTo>
                  <a:lnTo>
                    <a:pt x="494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1"/>
            <p:cNvSpPr/>
            <p:nvPr/>
          </p:nvSpPr>
          <p:spPr>
            <a:xfrm>
              <a:off x="6153207" y="2395588"/>
              <a:ext cx="107637" cy="33935"/>
            </a:xfrm>
            <a:custGeom>
              <a:rect b="b" l="l" r="r" t="t"/>
              <a:pathLst>
                <a:path extrusionOk="0" h="1585" w="5028">
                  <a:moveTo>
                    <a:pt x="4698" y="0"/>
                  </a:moveTo>
                  <a:cubicBezTo>
                    <a:pt x="4675" y="0"/>
                    <a:pt x="4649" y="4"/>
                    <a:pt x="4623" y="13"/>
                  </a:cubicBezTo>
                  <a:lnTo>
                    <a:pt x="0" y="1585"/>
                  </a:lnTo>
                  <a:lnTo>
                    <a:pt x="0" y="1585"/>
                  </a:lnTo>
                  <a:lnTo>
                    <a:pt x="4754" y="462"/>
                  </a:lnTo>
                  <a:lnTo>
                    <a:pt x="4773" y="462"/>
                  </a:lnTo>
                  <a:cubicBezTo>
                    <a:pt x="5027" y="377"/>
                    <a:pt x="4928" y="0"/>
                    <a:pt x="469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1"/>
            <p:cNvSpPr/>
            <p:nvPr/>
          </p:nvSpPr>
          <p:spPr>
            <a:xfrm>
              <a:off x="6127153" y="2310467"/>
              <a:ext cx="96184" cy="57357"/>
            </a:xfrm>
            <a:custGeom>
              <a:rect b="b" l="l" r="r" t="t"/>
              <a:pathLst>
                <a:path extrusionOk="0" h="2679" w="4493">
                  <a:moveTo>
                    <a:pt x="4223" y="1"/>
                  </a:moveTo>
                  <a:cubicBezTo>
                    <a:pt x="4182" y="1"/>
                    <a:pt x="4139" y="13"/>
                    <a:pt x="4100" y="40"/>
                  </a:cubicBezTo>
                  <a:lnTo>
                    <a:pt x="1" y="2679"/>
                  </a:lnTo>
                  <a:lnTo>
                    <a:pt x="4324" y="451"/>
                  </a:lnTo>
                  <a:lnTo>
                    <a:pt x="4343" y="433"/>
                  </a:lnTo>
                  <a:cubicBezTo>
                    <a:pt x="4455" y="358"/>
                    <a:pt x="4493" y="208"/>
                    <a:pt x="4418" y="114"/>
                  </a:cubicBezTo>
                  <a:cubicBezTo>
                    <a:pt x="4369" y="42"/>
                    <a:pt x="4298" y="1"/>
                    <a:pt x="422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1"/>
            <p:cNvSpPr/>
            <p:nvPr/>
          </p:nvSpPr>
          <p:spPr>
            <a:xfrm>
              <a:off x="5526897" y="2807364"/>
              <a:ext cx="70152" cy="88102"/>
            </a:xfrm>
            <a:custGeom>
              <a:rect b="b" l="l" r="r" t="t"/>
              <a:pathLst>
                <a:path extrusionOk="0" h="4115" w="3277">
                  <a:moveTo>
                    <a:pt x="3277" y="1"/>
                  </a:moveTo>
                  <a:lnTo>
                    <a:pt x="132" y="3725"/>
                  </a:lnTo>
                  <a:lnTo>
                    <a:pt x="132" y="3744"/>
                  </a:lnTo>
                  <a:cubicBezTo>
                    <a:pt x="0" y="3929"/>
                    <a:pt x="158" y="4115"/>
                    <a:pt x="321" y="4115"/>
                  </a:cubicBezTo>
                  <a:cubicBezTo>
                    <a:pt x="389" y="4115"/>
                    <a:pt x="457" y="4083"/>
                    <a:pt x="507" y="4006"/>
                  </a:cubicBezTo>
                  <a:lnTo>
                    <a:pt x="3277"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1"/>
            <p:cNvSpPr/>
            <p:nvPr/>
          </p:nvSpPr>
          <p:spPr>
            <a:xfrm>
              <a:off x="5460017" y="2760479"/>
              <a:ext cx="89355" cy="70439"/>
            </a:xfrm>
            <a:custGeom>
              <a:rect b="b" l="l" r="r" t="t"/>
              <a:pathLst>
                <a:path extrusionOk="0" h="3290" w="4174">
                  <a:moveTo>
                    <a:pt x="4173" y="1"/>
                  </a:moveTo>
                  <a:lnTo>
                    <a:pt x="224" y="2846"/>
                  </a:lnTo>
                  <a:lnTo>
                    <a:pt x="206" y="2864"/>
                  </a:lnTo>
                  <a:cubicBezTo>
                    <a:pt x="1" y="3025"/>
                    <a:pt x="162" y="3290"/>
                    <a:pt x="350" y="3290"/>
                  </a:cubicBezTo>
                  <a:cubicBezTo>
                    <a:pt x="402" y="3290"/>
                    <a:pt x="456" y="3269"/>
                    <a:pt x="505" y="3220"/>
                  </a:cubicBezTo>
                  <a:lnTo>
                    <a:pt x="4173"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1"/>
            <p:cNvSpPr/>
            <p:nvPr/>
          </p:nvSpPr>
          <p:spPr>
            <a:xfrm>
              <a:off x="6087097" y="2239069"/>
              <a:ext cx="87364" cy="69861"/>
            </a:xfrm>
            <a:custGeom>
              <a:rect b="b" l="l" r="r" t="t"/>
              <a:pathLst>
                <a:path extrusionOk="0" h="3263" w="4081">
                  <a:moveTo>
                    <a:pt x="3819" y="0"/>
                  </a:moveTo>
                  <a:cubicBezTo>
                    <a:pt x="3764" y="0"/>
                    <a:pt x="3711" y="20"/>
                    <a:pt x="3668" y="62"/>
                  </a:cubicBezTo>
                  <a:lnTo>
                    <a:pt x="0" y="3262"/>
                  </a:lnTo>
                  <a:lnTo>
                    <a:pt x="3968" y="417"/>
                  </a:lnTo>
                  <a:cubicBezTo>
                    <a:pt x="4080" y="324"/>
                    <a:pt x="4080" y="174"/>
                    <a:pt x="4005" y="81"/>
                  </a:cubicBezTo>
                  <a:cubicBezTo>
                    <a:pt x="3954" y="29"/>
                    <a:pt x="3886" y="0"/>
                    <a:pt x="381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1"/>
            <p:cNvSpPr/>
            <p:nvPr/>
          </p:nvSpPr>
          <p:spPr>
            <a:xfrm>
              <a:off x="6039399" y="2174008"/>
              <a:ext cx="70324" cy="88038"/>
            </a:xfrm>
            <a:custGeom>
              <a:rect b="b" l="l" r="r" t="t"/>
              <a:pathLst>
                <a:path extrusionOk="0" h="4112" w="3285">
                  <a:moveTo>
                    <a:pt x="2959" y="1"/>
                  </a:moveTo>
                  <a:cubicBezTo>
                    <a:pt x="2893" y="1"/>
                    <a:pt x="2824" y="32"/>
                    <a:pt x="2771" y="106"/>
                  </a:cubicBezTo>
                  <a:lnTo>
                    <a:pt x="1" y="4111"/>
                  </a:lnTo>
                  <a:lnTo>
                    <a:pt x="1" y="4111"/>
                  </a:lnTo>
                  <a:lnTo>
                    <a:pt x="3145" y="387"/>
                  </a:lnTo>
                  <a:lnTo>
                    <a:pt x="3164" y="368"/>
                  </a:lnTo>
                  <a:cubicBezTo>
                    <a:pt x="3284" y="194"/>
                    <a:pt x="3127" y="1"/>
                    <a:pt x="295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1"/>
            <p:cNvSpPr/>
            <p:nvPr/>
          </p:nvSpPr>
          <p:spPr>
            <a:xfrm>
              <a:off x="5689988" y="2872276"/>
              <a:ext cx="31683" cy="106022"/>
            </a:xfrm>
            <a:custGeom>
              <a:rect b="b" l="l" r="r" t="t"/>
              <a:pathLst>
                <a:path extrusionOk="0" h="4952" w="1480">
                  <a:moveTo>
                    <a:pt x="1480" y="1"/>
                  </a:moveTo>
                  <a:lnTo>
                    <a:pt x="20" y="4661"/>
                  </a:lnTo>
                  <a:cubicBezTo>
                    <a:pt x="20" y="4661"/>
                    <a:pt x="20" y="4661"/>
                    <a:pt x="20" y="4680"/>
                  </a:cubicBezTo>
                  <a:cubicBezTo>
                    <a:pt x="1" y="4792"/>
                    <a:pt x="76" y="4923"/>
                    <a:pt x="207" y="4942"/>
                  </a:cubicBezTo>
                  <a:cubicBezTo>
                    <a:pt x="230" y="4948"/>
                    <a:pt x="252" y="4952"/>
                    <a:pt x="273" y="4952"/>
                  </a:cubicBezTo>
                  <a:cubicBezTo>
                    <a:pt x="375" y="4952"/>
                    <a:pt x="457" y="4882"/>
                    <a:pt x="488" y="4773"/>
                  </a:cubicBezTo>
                  <a:lnTo>
                    <a:pt x="148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1"/>
            <p:cNvSpPr/>
            <p:nvPr/>
          </p:nvSpPr>
          <p:spPr>
            <a:xfrm>
              <a:off x="5602920" y="2847848"/>
              <a:ext cx="56238" cy="96816"/>
            </a:xfrm>
            <a:custGeom>
              <a:rect b="b" l="l" r="r" t="t"/>
              <a:pathLst>
                <a:path extrusionOk="0" h="4522" w="2627">
                  <a:moveTo>
                    <a:pt x="2627" y="0"/>
                  </a:moveTo>
                  <a:lnTo>
                    <a:pt x="119" y="4155"/>
                  </a:lnTo>
                  <a:cubicBezTo>
                    <a:pt x="100" y="4155"/>
                    <a:pt x="100" y="4174"/>
                    <a:pt x="100" y="4174"/>
                  </a:cubicBezTo>
                  <a:cubicBezTo>
                    <a:pt x="1" y="4360"/>
                    <a:pt x="157" y="4522"/>
                    <a:pt x="312" y="4522"/>
                  </a:cubicBezTo>
                  <a:cubicBezTo>
                    <a:pt x="390" y="4522"/>
                    <a:pt x="468" y="4480"/>
                    <a:pt x="512" y="4380"/>
                  </a:cubicBezTo>
                  <a:lnTo>
                    <a:pt x="2627"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1"/>
            <p:cNvSpPr/>
            <p:nvPr/>
          </p:nvSpPr>
          <p:spPr>
            <a:xfrm>
              <a:off x="5977292" y="2125089"/>
              <a:ext cx="56387" cy="96880"/>
            </a:xfrm>
            <a:custGeom>
              <a:rect b="b" l="l" r="r" t="t"/>
              <a:pathLst>
                <a:path extrusionOk="0" h="4525" w="2634">
                  <a:moveTo>
                    <a:pt x="2331" y="1"/>
                  </a:moveTo>
                  <a:cubicBezTo>
                    <a:pt x="2254" y="1"/>
                    <a:pt x="2178" y="38"/>
                    <a:pt x="2134" y="126"/>
                  </a:cubicBezTo>
                  <a:lnTo>
                    <a:pt x="1" y="4525"/>
                  </a:lnTo>
                  <a:lnTo>
                    <a:pt x="1" y="4525"/>
                  </a:lnTo>
                  <a:lnTo>
                    <a:pt x="2546" y="351"/>
                  </a:lnTo>
                  <a:lnTo>
                    <a:pt x="2546" y="332"/>
                  </a:lnTo>
                  <a:cubicBezTo>
                    <a:pt x="2633" y="146"/>
                    <a:pt x="2481" y="1"/>
                    <a:pt x="233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1"/>
            <p:cNvSpPr/>
            <p:nvPr/>
          </p:nvSpPr>
          <p:spPr>
            <a:xfrm>
              <a:off x="5915186" y="2091113"/>
              <a:ext cx="31961" cy="106429"/>
            </a:xfrm>
            <a:custGeom>
              <a:rect b="b" l="l" r="r" t="t"/>
              <a:pathLst>
                <a:path extrusionOk="0" h="4971" w="1493">
                  <a:moveTo>
                    <a:pt x="1218" y="0"/>
                  </a:moveTo>
                  <a:cubicBezTo>
                    <a:pt x="1116" y="0"/>
                    <a:pt x="1017" y="61"/>
                    <a:pt x="993" y="197"/>
                  </a:cubicBezTo>
                  <a:lnTo>
                    <a:pt x="1" y="4970"/>
                  </a:lnTo>
                  <a:lnTo>
                    <a:pt x="1461" y="310"/>
                  </a:lnTo>
                  <a:cubicBezTo>
                    <a:pt x="1461" y="310"/>
                    <a:pt x="1461" y="291"/>
                    <a:pt x="1461" y="291"/>
                  </a:cubicBezTo>
                  <a:cubicBezTo>
                    <a:pt x="1493" y="109"/>
                    <a:pt x="1353" y="0"/>
                    <a:pt x="121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1"/>
            <p:cNvSpPr/>
            <p:nvPr/>
          </p:nvSpPr>
          <p:spPr>
            <a:xfrm>
              <a:off x="5499259" y="1674199"/>
              <a:ext cx="134653" cy="80202"/>
            </a:xfrm>
            <a:custGeom>
              <a:rect b="b" l="l" r="r" t="t"/>
              <a:pathLst>
                <a:path extrusionOk="0" h="3746" w="6290">
                  <a:moveTo>
                    <a:pt x="6290" y="0"/>
                  </a:moveTo>
                  <a:lnTo>
                    <a:pt x="244" y="3089"/>
                  </a:lnTo>
                  <a:lnTo>
                    <a:pt x="207" y="3089"/>
                  </a:lnTo>
                  <a:cubicBezTo>
                    <a:pt x="38" y="3201"/>
                    <a:pt x="1" y="3425"/>
                    <a:pt x="95" y="3575"/>
                  </a:cubicBezTo>
                  <a:cubicBezTo>
                    <a:pt x="167" y="3684"/>
                    <a:pt x="279" y="3746"/>
                    <a:pt x="394" y="3746"/>
                  </a:cubicBezTo>
                  <a:cubicBezTo>
                    <a:pt x="457" y="3746"/>
                    <a:pt x="521" y="3727"/>
                    <a:pt x="581" y="3688"/>
                  </a:cubicBezTo>
                  <a:lnTo>
                    <a:pt x="629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1"/>
            <p:cNvSpPr/>
            <p:nvPr/>
          </p:nvSpPr>
          <p:spPr>
            <a:xfrm>
              <a:off x="5496540" y="1524252"/>
              <a:ext cx="137372" cy="80245"/>
            </a:xfrm>
            <a:custGeom>
              <a:rect b="b" l="l" r="r" t="t"/>
              <a:pathLst>
                <a:path extrusionOk="0" h="3748" w="6417">
                  <a:moveTo>
                    <a:pt x="517" y="0"/>
                  </a:moveTo>
                  <a:cubicBezTo>
                    <a:pt x="185" y="0"/>
                    <a:pt x="1" y="482"/>
                    <a:pt x="371" y="659"/>
                  </a:cubicBezTo>
                  <a:lnTo>
                    <a:pt x="6417" y="3748"/>
                  </a:lnTo>
                  <a:lnTo>
                    <a:pt x="708" y="61"/>
                  </a:lnTo>
                  <a:lnTo>
                    <a:pt x="689" y="42"/>
                  </a:lnTo>
                  <a:cubicBezTo>
                    <a:pt x="629" y="13"/>
                    <a:pt x="571" y="0"/>
                    <a:pt x="51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1"/>
            <p:cNvSpPr/>
            <p:nvPr/>
          </p:nvSpPr>
          <p:spPr>
            <a:xfrm>
              <a:off x="5736081" y="1524145"/>
              <a:ext cx="137586" cy="80352"/>
            </a:xfrm>
            <a:custGeom>
              <a:rect b="b" l="l" r="r" t="t"/>
              <a:pathLst>
                <a:path extrusionOk="0" h="3753" w="6427">
                  <a:moveTo>
                    <a:pt x="5909" y="1"/>
                  </a:moveTo>
                  <a:cubicBezTo>
                    <a:pt x="5845" y="1"/>
                    <a:pt x="5777" y="20"/>
                    <a:pt x="5709" y="66"/>
                  </a:cubicBezTo>
                  <a:lnTo>
                    <a:pt x="0" y="3753"/>
                  </a:lnTo>
                  <a:lnTo>
                    <a:pt x="6065" y="664"/>
                  </a:lnTo>
                  <a:lnTo>
                    <a:pt x="6102" y="646"/>
                  </a:lnTo>
                  <a:cubicBezTo>
                    <a:pt x="6427" y="445"/>
                    <a:pt x="6215" y="1"/>
                    <a:pt x="590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1"/>
            <p:cNvSpPr/>
            <p:nvPr/>
          </p:nvSpPr>
          <p:spPr>
            <a:xfrm>
              <a:off x="5736081" y="1674199"/>
              <a:ext cx="138014" cy="80480"/>
            </a:xfrm>
            <a:custGeom>
              <a:rect b="b" l="l" r="r" t="t"/>
              <a:pathLst>
                <a:path extrusionOk="0" h="3759" w="6447">
                  <a:moveTo>
                    <a:pt x="0" y="0"/>
                  </a:moveTo>
                  <a:lnTo>
                    <a:pt x="5709" y="3688"/>
                  </a:lnTo>
                  <a:lnTo>
                    <a:pt x="5746" y="3706"/>
                  </a:lnTo>
                  <a:cubicBezTo>
                    <a:pt x="5811" y="3743"/>
                    <a:pt x="5873" y="3759"/>
                    <a:pt x="5931" y="3759"/>
                  </a:cubicBezTo>
                  <a:cubicBezTo>
                    <a:pt x="6260" y="3759"/>
                    <a:pt x="6446" y="3248"/>
                    <a:pt x="6065" y="3089"/>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1"/>
            <p:cNvSpPr/>
            <p:nvPr/>
          </p:nvSpPr>
          <p:spPr>
            <a:xfrm>
              <a:off x="5399901" y="1662981"/>
              <a:ext cx="196756" cy="68683"/>
            </a:xfrm>
            <a:custGeom>
              <a:rect b="b" l="l" r="r" t="t"/>
              <a:pathLst>
                <a:path extrusionOk="0" h="3208" w="9191">
                  <a:moveTo>
                    <a:pt x="9190" y="0"/>
                  </a:moveTo>
                  <a:lnTo>
                    <a:pt x="300" y="2508"/>
                  </a:lnTo>
                  <a:lnTo>
                    <a:pt x="262" y="2527"/>
                  </a:lnTo>
                  <a:cubicBezTo>
                    <a:pt x="94" y="2583"/>
                    <a:pt x="0" y="2789"/>
                    <a:pt x="56" y="2976"/>
                  </a:cubicBezTo>
                  <a:cubicBezTo>
                    <a:pt x="114" y="3120"/>
                    <a:pt x="248" y="3208"/>
                    <a:pt x="383" y="3208"/>
                  </a:cubicBezTo>
                  <a:cubicBezTo>
                    <a:pt x="425" y="3208"/>
                    <a:pt x="466" y="3200"/>
                    <a:pt x="506" y="3182"/>
                  </a:cubicBezTo>
                  <a:lnTo>
                    <a:pt x="919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1"/>
            <p:cNvSpPr/>
            <p:nvPr/>
          </p:nvSpPr>
          <p:spPr>
            <a:xfrm>
              <a:off x="5497996" y="1711471"/>
              <a:ext cx="144736" cy="199284"/>
            </a:xfrm>
            <a:custGeom>
              <a:rect b="b" l="l" r="r" t="t"/>
              <a:pathLst>
                <a:path extrusionOk="0" h="9308" w="6761">
                  <a:moveTo>
                    <a:pt x="6760" y="0"/>
                  </a:moveTo>
                  <a:lnTo>
                    <a:pt x="191" y="8759"/>
                  </a:lnTo>
                  <a:lnTo>
                    <a:pt x="172" y="8778"/>
                  </a:lnTo>
                  <a:cubicBezTo>
                    <a:pt x="0" y="9043"/>
                    <a:pt x="231" y="9307"/>
                    <a:pt x="473" y="9307"/>
                  </a:cubicBezTo>
                  <a:cubicBezTo>
                    <a:pt x="573" y="9307"/>
                    <a:pt x="676" y="9262"/>
                    <a:pt x="752" y="9152"/>
                  </a:cubicBezTo>
                  <a:lnTo>
                    <a:pt x="676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1"/>
            <p:cNvSpPr/>
            <p:nvPr/>
          </p:nvSpPr>
          <p:spPr>
            <a:xfrm>
              <a:off x="5397418" y="1546902"/>
              <a:ext cx="199240" cy="68812"/>
            </a:xfrm>
            <a:custGeom>
              <a:rect b="b" l="l" r="r" t="t"/>
              <a:pathLst>
                <a:path extrusionOk="0" h="3214" w="9307">
                  <a:moveTo>
                    <a:pt x="505" y="1"/>
                  </a:moveTo>
                  <a:cubicBezTo>
                    <a:pt x="129" y="1"/>
                    <a:pt x="1" y="585"/>
                    <a:pt x="416" y="706"/>
                  </a:cubicBezTo>
                  <a:lnTo>
                    <a:pt x="9306" y="3214"/>
                  </a:lnTo>
                  <a:lnTo>
                    <a:pt x="622" y="32"/>
                  </a:lnTo>
                  <a:lnTo>
                    <a:pt x="603" y="13"/>
                  </a:lnTo>
                  <a:cubicBezTo>
                    <a:pt x="569" y="5"/>
                    <a:pt x="536" y="1"/>
                    <a:pt x="50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1"/>
            <p:cNvSpPr/>
            <p:nvPr/>
          </p:nvSpPr>
          <p:spPr>
            <a:xfrm>
              <a:off x="5497439" y="1367711"/>
              <a:ext cx="145293" cy="199541"/>
            </a:xfrm>
            <a:custGeom>
              <a:rect b="b" l="l" r="r" t="t"/>
              <a:pathLst>
                <a:path extrusionOk="0" h="9320" w="6787">
                  <a:moveTo>
                    <a:pt x="491" y="0"/>
                  </a:moveTo>
                  <a:cubicBezTo>
                    <a:pt x="233" y="0"/>
                    <a:pt x="1" y="290"/>
                    <a:pt x="217" y="560"/>
                  </a:cubicBezTo>
                  <a:lnTo>
                    <a:pt x="6786" y="9319"/>
                  </a:lnTo>
                  <a:lnTo>
                    <a:pt x="778" y="167"/>
                  </a:lnTo>
                  <a:lnTo>
                    <a:pt x="778" y="148"/>
                  </a:lnTo>
                  <a:cubicBezTo>
                    <a:pt x="695" y="44"/>
                    <a:pt x="591" y="0"/>
                    <a:pt x="49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1"/>
            <p:cNvSpPr/>
            <p:nvPr/>
          </p:nvSpPr>
          <p:spPr>
            <a:xfrm>
              <a:off x="5773739" y="1547288"/>
              <a:ext cx="198448" cy="68426"/>
            </a:xfrm>
            <a:custGeom>
              <a:rect b="b" l="l" r="r" t="t"/>
              <a:pathLst>
                <a:path extrusionOk="0" h="3196" w="9270">
                  <a:moveTo>
                    <a:pt x="8785" y="0"/>
                  </a:moveTo>
                  <a:cubicBezTo>
                    <a:pt x="8753" y="0"/>
                    <a:pt x="8720" y="4"/>
                    <a:pt x="8685" y="14"/>
                  </a:cubicBezTo>
                  <a:lnTo>
                    <a:pt x="1" y="3196"/>
                  </a:lnTo>
                  <a:lnTo>
                    <a:pt x="1" y="3196"/>
                  </a:lnTo>
                  <a:lnTo>
                    <a:pt x="8891" y="688"/>
                  </a:lnTo>
                  <a:lnTo>
                    <a:pt x="8910" y="669"/>
                  </a:lnTo>
                  <a:cubicBezTo>
                    <a:pt x="9270" y="515"/>
                    <a:pt x="9128" y="0"/>
                    <a:pt x="878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1"/>
            <p:cNvSpPr/>
            <p:nvPr/>
          </p:nvSpPr>
          <p:spPr>
            <a:xfrm>
              <a:off x="5727668" y="1367518"/>
              <a:ext cx="144972" cy="199734"/>
            </a:xfrm>
            <a:custGeom>
              <a:rect b="b" l="l" r="r" t="t"/>
              <a:pathLst>
                <a:path extrusionOk="0" h="9329" w="6772">
                  <a:moveTo>
                    <a:pt x="6285" y="1"/>
                  </a:moveTo>
                  <a:cubicBezTo>
                    <a:pt x="6178" y="1"/>
                    <a:pt x="6069" y="52"/>
                    <a:pt x="5990" y="176"/>
                  </a:cubicBezTo>
                  <a:lnTo>
                    <a:pt x="0" y="9328"/>
                  </a:lnTo>
                  <a:lnTo>
                    <a:pt x="6570" y="569"/>
                  </a:lnTo>
                  <a:lnTo>
                    <a:pt x="6589" y="550"/>
                  </a:lnTo>
                  <a:cubicBezTo>
                    <a:pt x="6772" y="275"/>
                    <a:pt x="6534" y="1"/>
                    <a:pt x="628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1"/>
            <p:cNvSpPr/>
            <p:nvPr/>
          </p:nvSpPr>
          <p:spPr>
            <a:xfrm>
              <a:off x="5773739" y="1662981"/>
              <a:ext cx="198555" cy="68341"/>
            </a:xfrm>
            <a:custGeom>
              <a:rect b="b" l="l" r="r" t="t"/>
              <a:pathLst>
                <a:path extrusionOk="0" h="3192" w="9275">
                  <a:moveTo>
                    <a:pt x="1" y="0"/>
                  </a:moveTo>
                  <a:lnTo>
                    <a:pt x="8666" y="3182"/>
                  </a:lnTo>
                  <a:lnTo>
                    <a:pt x="8685" y="3182"/>
                  </a:lnTo>
                  <a:cubicBezTo>
                    <a:pt x="8715" y="3189"/>
                    <a:pt x="8744" y="3192"/>
                    <a:pt x="8772" y="3192"/>
                  </a:cubicBezTo>
                  <a:cubicBezTo>
                    <a:pt x="9139" y="3192"/>
                    <a:pt x="9274" y="2648"/>
                    <a:pt x="8891" y="2508"/>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1"/>
            <p:cNvSpPr/>
            <p:nvPr/>
          </p:nvSpPr>
          <p:spPr>
            <a:xfrm>
              <a:off x="5727668" y="1711471"/>
              <a:ext cx="144993" cy="199520"/>
            </a:xfrm>
            <a:custGeom>
              <a:rect b="b" l="l" r="r" t="t"/>
              <a:pathLst>
                <a:path extrusionOk="0" h="9319" w="6773">
                  <a:moveTo>
                    <a:pt x="0" y="0"/>
                  </a:moveTo>
                  <a:lnTo>
                    <a:pt x="5990" y="9152"/>
                  </a:lnTo>
                  <a:cubicBezTo>
                    <a:pt x="5990" y="9171"/>
                    <a:pt x="6008" y="9171"/>
                    <a:pt x="6008" y="9171"/>
                  </a:cubicBezTo>
                  <a:cubicBezTo>
                    <a:pt x="6087" y="9275"/>
                    <a:pt x="6187" y="9319"/>
                    <a:pt x="6284" y="9319"/>
                  </a:cubicBezTo>
                  <a:cubicBezTo>
                    <a:pt x="6537" y="9319"/>
                    <a:pt x="6772" y="9029"/>
                    <a:pt x="6570" y="8759"/>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1"/>
            <p:cNvSpPr/>
            <p:nvPr/>
          </p:nvSpPr>
          <p:spPr>
            <a:xfrm>
              <a:off x="5651132" y="1343005"/>
              <a:ext cx="15649" cy="73158"/>
            </a:xfrm>
            <a:custGeom>
              <a:rect b="b" l="l" r="r" t="t"/>
              <a:pathLst>
                <a:path extrusionOk="0" h="3417" w="731">
                  <a:moveTo>
                    <a:pt x="273" y="1"/>
                  </a:moveTo>
                  <a:cubicBezTo>
                    <a:pt x="251" y="1"/>
                    <a:pt x="229" y="4"/>
                    <a:pt x="206" y="11"/>
                  </a:cubicBezTo>
                  <a:cubicBezTo>
                    <a:pt x="75" y="29"/>
                    <a:pt x="0" y="160"/>
                    <a:pt x="19" y="291"/>
                  </a:cubicBezTo>
                  <a:lnTo>
                    <a:pt x="730" y="3417"/>
                  </a:lnTo>
                  <a:lnTo>
                    <a:pt x="487" y="216"/>
                  </a:lnTo>
                  <a:lnTo>
                    <a:pt x="487" y="179"/>
                  </a:lnTo>
                  <a:cubicBezTo>
                    <a:pt x="456" y="71"/>
                    <a:pt x="374" y="1"/>
                    <a:pt x="27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1"/>
            <p:cNvSpPr/>
            <p:nvPr/>
          </p:nvSpPr>
          <p:spPr>
            <a:xfrm>
              <a:off x="5556998" y="1394729"/>
              <a:ext cx="70516" cy="109598"/>
            </a:xfrm>
            <a:custGeom>
              <a:rect b="b" l="l" r="r" t="t"/>
              <a:pathLst>
                <a:path extrusionOk="0" h="5119" w="3294">
                  <a:moveTo>
                    <a:pt x="278" y="0"/>
                  </a:moveTo>
                  <a:cubicBezTo>
                    <a:pt x="136" y="0"/>
                    <a:pt x="1" y="144"/>
                    <a:pt x="55" y="308"/>
                  </a:cubicBezTo>
                  <a:lnTo>
                    <a:pt x="3293" y="5119"/>
                  </a:lnTo>
                  <a:lnTo>
                    <a:pt x="430" y="65"/>
                  </a:lnTo>
                  <a:cubicBezTo>
                    <a:pt x="384" y="20"/>
                    <a:pt x="331" y="0"/>
                    <a:pt x="27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1"/>
            <p:cNvSpPr/>
            <p:nvPr/>
          </p:nvSpPr>
          <p:spPr>
            <a:xfrm>
              <a:off x="5532121" y="1467733"/>
              <a:ext cx="51314" cy="51020"/>
            </a:xfrm>
            <a:custGeom>
              <a:rect b="b" l="l" r="r" t="t"/>
              <a:pathLst>
                <a:path extrusionOk="0" h="2383" w="2397">
                  <a:moveTo>
                    <a:pt x="264" y="0"/>
                  </a:moveTo>
                  <a:cubicBezTo>
                    <a:pt x="199" y="0"/>
                    <a:pt x="135" y="29"/>
                    <a:pt x="94" y="80"/>
                  </a:cubicBezTo>
                  <a:cubicBezTo>
                    <a:pt x="1" y="174"/>
                    <a:pt x="19" y="324"/>
                    <a:pt x="113" y="417"/>
                  </a:cubicBezTo>
                  <a:lnTo>
                    <a:pt x="2396" y="2382"/>
                  </a:lnTo>
                  <a:lnTo>
                    <a:pt x="450" y="80"/>
                  </a:lnTo>
                  <a:lnTo>
                    <a:pt x="412" y="62"/>
                  </a:lnTo>
                  <a:cubicBezTo>
                    <a:pt x="370" y="19"/>
                    <a:pt x="317" y="0"/>
                    <a:pt x="26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1"/>
            <p:cNvSpPr/>
            <p:nvPr/>
          </p:nvSpPr>
          <p:spPr>
            <a:xfrm>
              <a:off x="5703626" y="1342770"/>
              <a:ext cx="15242" cy="73393"/>
            </a:xfrm>
            <a:custGeom>
              <a:rect b="b" l="l" r="r" t="t"/>
              <a:pathLst>
                <a:path extrusionOk="0" h="3428" w="712">
                  <a:moveTo>
                    <a:pt x="458" y="1"/>
                  </a:moveTo>
                  <a:cubicBezTo>
                    <a:pt x="340" y="1"/>
                    <a:pt x="242" y="106"/>
                    <a:pt x="225" y="227"/>
                  </a:cubicBezTo>
                  <a:lnTo>
                    <a:pt x="0" y="3428"/>
                  </a:lnTo>
                  <a:lnTo>
                    <a:pt x="693" y="284"/>
                  </a:lnTo>
                  <a:cubicBezTo>
                    <a:pt x="693" y="284"/>
                    <a:pt x="693" y="265"/>
                    <a:pt x="693" y="246"/>
                  </a:cubicBezTo>
                  <a:cubicBezTo>
                    <a:pt x="712" y="134"/>
                    <a:pt x="599" y="22"/>
                    <a:pt x="487" y="3"/>
                  </a:cubicBezTo>
                  <a:cubicBezTo>
                    <a:pt x="477" y="1"/>
                    <a:pt x="468" y="1"/>
                    <a:pt x="45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1"/>
            <p:cNvSpPr/>
            <p:nvPr/>
          </p:nvSpPr>
          <p:spPr>
            <a:xfrm>
              <a:off x="5742889" y="1393444"/>
              <a:ext cx="71801" cy="110882"/>
            </a:xfrm>
            <a:custGeom>
              <a:rect b="b" l="l" r="r" t="t"/>
              <a:pathLst>
                <a:path extrusionOk="0" h="5179" w="3354">
                  <a:moveTo>
                    <a:pt x="3039" y="0"/>
                  </a:moveTo>
                  <a:cubicBezTo>
                    <a:pt x="2966" y="0"/>
                    <a:pt x="2893" y="36"/>
                    <a:pt x="2845" y="125"/>
                  </a:cubicBezTo>
                  <a:lnTo>
                    <a:pt x="1" y="5179"/>
                  </a:lnTo>
                  <a:lnTo>
                    <a:pt x="3239" y="368"/>
                  </a:lnTo>
                  <a:cubicBezTo>
                    <a:pt x="3239" y="368"/>
                    <a:pt x="3239" y="350"/>
                    <a:pt x="3239" y="350"/>
                  </a:cubicBezTo>
                  <a:cubicBezTo>
                    <a:pt x="3354" y="170"/>
                    <a:pt x="3198" y="0"/>
                    <a:pt x="303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1"/>
            <p:cNvSpPr/>
            <p:nvPr/>
          </p:nvSpPr>
          <p:spPr>
            <a:xfrm>
              <a:off x="5786970" y="1467519"/>
              <a:ext cx="52662" cy="51234"/>
            </a:xfrm>
            <a:custGeom>
              <a:rect b="b" l="l" r="r" t="t"/>
              <a:pathLst>
                <a:path extrusionOk="0" h="2393" w="2460">
                  <a:moveTo>
                    <a:pt x="2127" y="0"/>
                  </a:moveTo>
                  <a:cubicBezTo>
                    <a:pt x="2065" y="0"/>
                    <a:pt x="2001" y="26"/>
                    <a:pt x="1947" y="90"/>
                  </a:cubicBezTo>
                  <a:lnTo>
                    <a:pt x="0" y="2392"/>
                  </a:lnTo>
                  <a:lnTo>
                    <a:pt x="0" y="2392"/>
                  </a:lnTo>
                  <a:lnTo>
                    <a:pt x="2284" y="427"/>
                  </a:lnTo>
                  <a:cubicBezTo>
                    <a:pt x="2303" y="408"/>
                    <a:pt x="2303" y="408"/>
                    <a:pt x="2321" y="390"/>
                  </a:cubicBezTo>
                  <a:cubicBezTo>
                    <a:pt x="2459" y="210"/>
                    <a:pt x="2302" y="0"/>
                    <a:pt x="212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1"/>
            <p:cNvSpPr/>
            <p:nvPr/>
          </p:nvSpPr>
          <p:spPr>
            <a:xfrm>
              <a:off x="5703626" y="1862532"/>
              <a:ext cx="15649" cy="73115"/>
            </a:xfrm>
            <a:custGeom>
              <a:rect b="b" l="l" r="r" t="t"/>
              <a:pathLst>
                <a:path extrusionOk="0" h="3415" w="731">
                  <a:moveTo>
                    <a:pt x="0" y="0"/>
                  </a:moveTo>
                  <a:lnTo>
                    <a:pt x="244" y="3201"/>
                  </a:lnTo>
                  <a:lnTo>
                    <a:pt x="244" y="3238"/>
                  </a:lnTo>
                  <a:cubicBezTo>
                    <a:pt x="260" y="3333"/>
                    <a:pt x="356" y="3415"/>
                    <a:pt x="465" y="3415"/>
                  </a:cubicBezTo>
                  <a:cubicBezTo>
                    <a:pt x="484" y="3415"/>
                    <a:pt x="504" y="3412"/>
                    <a:pt x="524" y="3407"/>
                  </a:cubicBezTo>
                  <a:cubicBezTo>
                    <a:pt x="637" y="3369"/>
                    <a:pt x="730" y="3257"/>
                    <a:pt x="693" y="3126"/>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1"/>
            <p:cNvSpPr/>
            <p:nvPr/>
          </p:nvSpPr>
          <p:spPr>
            <a:xfrm>
              <a:off x="5742889" y="1774370"/>
              <a:ext cx="71886" cy="110947"/>
            </a:xfrm>
            <a:custGeom>
              <a:rect b="b" l="l" r="r" t="t"/>
              <a:pathLst>
                <a:path extrusionOk="0" h="5182" w="3358">
                  <a:moveTo>
                    <a:pt x="1" y="1"/>
                  </a:moveTo>
                  <a:lnTo>
                    <a:pt x="2845" y="5054"/>
                  </a:lnTo>
                  <a:cubicBezTo>
                    <a:pt x="2845" y="5054"/>
                    <a:pt x="2845" y="5073"/>
                    <a:pt x="2845" y="5073"/>
                  </a:cubicBezTo>
                  <a:cubicBezTo>
                    <a:pt x="2900" y="5149"/>
                    <a:pt x="2971" y="5181"/>
                    <a:pt x="3040" y="5181"/>
                  </a:cubicBezTo>
                  <a:cubicBezTo>
                    <a:pt x="3205" y="5181"/>
                    <a:pt x="3358" y="4996"/>
                    <a:pt x="3239" y="4811"/>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1"/>
            <p:cNvSpPr/>
            <p:nvPr/>
          </p:nvSpPr>
          <p:spPr>
            <a:xfrm>
              <a:off x="5786970" y="1759941"/>
              <a:ext cx="53005" cy="51041"/>
            </a:xfrm>
            <a:custGeom>
              <a:rect b="b" l="l" r="r" t="t"/>
              <a:pathLst>
                <a:path extrusionOk="0" h="2384" w="2476">
                  <a:moveTo>
                    <a:pt x="0" y="1"/>
                  </a:moveTo>
                  <a:lnTo>
                    <a:pt x="1947" y="2303"/>
                  </a:lnTo>
                  <a:lnTo>
                    <a:pt x="1984" y="2322"/>
                  </a:lnTo>
                  <a:cubicBezTo>
                    <a:pt x="2032" y="2365"/>
                    <a:pt x="2084" y="2384"/>
                    <a:pt x="2133" y="2384"/>
                  </a:cubicBezTo>
                  <a:cubicBezTo>
                    <a:pt x="2318" y="2384"/>
                    <a:pt x="2476" y="2128"/>
                    <a:pt x="2284" y="1966"/>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1"/>
            <p:cNvSpPr/>
            <p:nvPr/>
          </p:nvSpPr>
          <p:spPr>
            <a:xfrm>
              <a:off x="5651539" y="1862532"/>
              <a:ext cx="15242" cy="73351"/>
            </a:xfrm>
            <a:custGeom>
              <a:rect b="b" l="l" r="r" t="t"/>
              <a:pathLst>
                <a:path extrusionOk="0" h="3426" w="712">
                  <a:moveTo>
                    <a:pt x="711" y="0"/>
                  </a:moveTo>
                  <a:lnTo>
                    <a:pt x="0" y="3126"/>
                  </a:lnTo>
                  <a:cubicBezTo>
                    <a:pt x="0" y="3145"/>
                    <a:pt x="0" y="3145"/>
                    <a:pt x="0" y="3163"/>
                  </a:cubicBezTo>
                  <a:cubicBezTo>
                    <a:pt x="0" y="3294"/>
                    <a:pt x="94" y="3407"/>
                    <a:pt x="225" y="3425"/>
                  </a:cubicBezTo>
                  <a:cubicBezTo>
                    <a:pt x="356" y="3425"/>
                    <a:pt x="468" y="3332"/>
                    <a:pt x="468" y="3201"/>
                  </a:cubicBezTo>
                  <a:lnTo>
                    <a:pt x="71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1"/>
            <p:cNvSpPr/>
            <p:nvPr/>
          </p:nvSpPr>
          <p:spPr>
            <a:xfrm>
              <a:off x="5555564" y="1774370"/>
              <a:ext cx="71951" cy="110711"/>
            </a:xfrm>
            <a:custGeom>
              <a:rect b="b" l="l" r="r" t="t"/>
              <a:pathLst>
                <a:path extrusionOk="0" h="5171" w="3361">
                  <a:moveTo>
                    <a:pt x="3360" y="1"/>
                  </a:moveTo>
                  <a:lnTo>
                    <a:pt x="104" y="4811"/>
                  </a:lnTo>
                  <a:lnTo>
                    <a:pt x="104" y="4829"/>
                  </a:lnTo>
                  <a:cubicBezTo>
                    <a:pt x="1" y="5009"/>
                    <a:pt x="153" y="5171"/>
                    <a:pt x="313" y="5171"/>
                  </a:cubicBezTo>
                  <a:cubicBezTo>
                    <a:pt x="387" y="5171"/>
                    <a:pt x="462" y="5137"/>
                    <a:pt x="515" y="5054"/>
                  </a:cubicBezTo>
                  <a:lnTo>
                    <a:pt x="336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1"/>
            <p:cNvSpPr/>
            <p:nvPr/>
          </p:nvSpPr>
          <p:spPr>
            <a:xfrm>
              <a:off x="5530751" y="1759941"/>
              <a:ext cx="52684" cy="51191"/>
            </a:xfrm>
            <a:custGeom>
              <a:rect b="b" l="l" r="r" t="t"/>
              <a:pathLst>
                <a:path extrusionOk="0" h="2391" w="2461">
                  <a:moveTo>
                    <a:pt x="2460" y="1"/>
                  </a:moveTo>
                  <a:lnTo>
                    <a:pt x="177" y="1966"/>
                  </a:lnTo>
                  <a:cubicBezTo>
                    <a:pt x="158" y="1985"/>
                    <a:pt x="158" y="1985"/>
                    <a:pt x="140" y="2003"/>
                  </a:cubicBezTo>
                  <a:cubicBezTo>
                    <a:pt x="0" y="2171"/>
                    <a:pt x="162" y="2390"/>
                    <a:pt x="339" y="2390"/>
                  </a:cubicBezTo>
                  <a:cubicBezTo>
                    <a:pt x="399" y="2390"/>
                    <a:pt x="462" y="2365"/>
                    <a:pt x="514" y="2303"/>
                  </a:cubicBezTo>
                  <a:lnTo>
                    <a:pt x="246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1"/>
            <p:cNvSpPr/>
            <p:nvPr/>
          </p:nvSpPr>
          <p:spPr>
            <a:xfrm>
              <a:off x="5386371" y="1657778"/>
              <a:ext cx="75654" cy="15008"/>
            </a:xfrm>
            <a:custGeom>
              <a:rect b="b" l="l" r="r" t="t"/>
              <a:pathLst>
                <a:path extrusionOk="0" h="701" w="3534">
                  <a:moveTo>
                    <a:pt x="3533" y="0"/>
                  </a:moveTo>
                  <a:lnTo>
                    <a:pt x="333" y="225"/>
                  </a:lnTo>
                  <a:lnTo>
                    <a:pt x="295" y="225"/>
                  </a:lnTo>
                  <a:cubicBezTo>
                    <a:pt x="1" y="294"/>
                    <a:pt x="75" y="701"/>
                    <a:pt x="341" y="701"/>
                  </a:cubicBezTo>
                  <a:cubicBezTo>
                    <a:pt x="362" y="701"/>
                    <a:pt x="384" y="698"/>
                    <a:pt x="408" y="693"/>
                  </a:cubicBezTo>
                  <a:lnTo>
                    <a:pt x="3533"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1"/>
            <p:cNvSpPr/>
            <p:nvPr/>
          </p:nvSpPr>
          <p:spPr>
            <a:xfrm>
              <a:off x="5386799" y="1605669"/>
              <a:ext cx="75226" cy="15265"/>
            </a:xfrm>
            <a:custGeom>
              <a:rect b="b" l="l" r="r" t="t"/>
              <a:pathLst>
                <a:path extrusionOk="0" h="713" w="3514">
                  <a:moveTo>
                    <a:pt x="332" y="0"/>
                  </a:moveTo>
                  <a:cubicBezTo>
                    <a:pt x="31" y="0"/>
                    <a:pt x="1" y="450"/>
                    <a:pt x="313" y="469"/>
                  </a:cubicBezTo>
                  <a:lnTo>
                    <a:pt x="3513" y="712"/>
                  </a:lnTo>
                  <a:lnTo>
                    <a:pt x="369" y="1"/>
                  </a:lnTo>
                  <a:lnTo>
                    <a:pt x="350" y="1"/>
                  </a:lnTo>
                  <a:cubicBezTo>
                    <a:pt x="344" y="0"/>
                    <a:pt x="338" y="0"/>
                    <a:pt x="33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1"/>
            <p:cNvSpPr/>
            <p:nvPr/>
          </p:nvSpPr>
          <p:spPr>
            <a:xfrm>
              <a:off x="5908378" y="1605862"/>
              <a:ext cx="73342" cy="15073"/>
            </a:xfrm>
            <a:custGeom>
              <a:rect b="b" l="l" r="r" t="t"/>
              <a:pathLst>
                <a:path extrusionOk="0" h="704" w="3426">
                  <a:moveTo>
                    <a:pt x="3186" y="1"/>
                  </a:moveTo>
                  <a:cubicBezTo>
                    <a:pt x="3166" y="1"/>
                    <a:pt x="3146" y="4"/>
                    <a:pt x="3126" y="11"/>
                  </a:cubicBezTo>
                  <a:lnTo>
                    <a:pt x="0" y="703"/>
                  </a:lnTo>
                  <a:lnTo>
                    <a:pt x="0" y="703"/>
                  </a:lnTo>
                  <a:lnTo>
                    <a:pt x="3201" y="460"/>
                  </a:lnTo>
                  <a:lnTo>
                    <a:pt x="3220" y="460"/>
                  </a:lnTo>
                  <a:cubicBezTo>
                    <a:pt x="3351" y="441"/>
                    <a:pt x="3426" y="310"/>
                    <a:pt x="3407" y="179"/>
                  </a:cubicBezTo>
                  <a:cubicBezTo>
                    <a:pt x="3376" y="71"/>
                    <a:pt x="3281" y="1"/>
                    <a:pt x="318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1"/>
            <p:cNvSpPr/>
            <p:nvPr/>
          </p:nvSpPr>
          <p:spPr>
            <a:xfrm>
              <a:off x="5908378" y="1657778"/>
              <a:ext cx="74819" cy="15244"/>
            </a:xfrm>
            <a:custGeom>
              <a:rect b="b" l="l" r="r" t="t"/>
              <a:pathLst>
                <a:path extrusionOk="0" h="712" w="3495">
                  <a:moveTo>
                    <a:pt x="0" y="0"/>
                  </a:moveTo>
                  <a:lnTo>
                    <a:pt x="3126" y="711"/>
                  </a:lnTo>
                  <a:lnTo>
                    <a:pt x="3164" y="711"/>
                  </a:lnTo>
                  <a:cubicBezTo>
                    <a:pt x="3169" y="712"/>
                    <a:pt x="3175" y="712"/>
                    <a:pt x="3181" y="712"/>
                  </a:cubicBezTo>
                  <a:cubicBezTo>
                    <a:pt x="3464" y="712"/>
                    <a:pt x="3495" y="262"/>
                    <a:pt x="3201" y="243"/>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1"/>
            <p:cNvSpPr/>
            <p:nvPr/>
          </p:nvSpPr>
          <p:spPr>
            <a:xfrm>
              <a:off x="5629338" y="1568397"/>
              <a:ext cx="47460" cy="62539"/>
            </a:xfrm>
            <a:custGeom>
              <a:rect b="b" l="l" r="r" t="t"/>
              <a:pathLst>
                <a:path extrusionOk="0" h="2921" w="2217">
                  <a:moveTo>
                    <a:pt x="506" y="0"/>
                  </a:moveTo>
                  <a:cubicBezTo>
                    <a:pt x="193" y="0"/>
                    <a:pt x="0" y="453"/>
                    <a:pt x="345" y="656"/>
                  </a:cubicBezTo>
                  <a:cubicBezTo>
                    <a:pt x="551" y="787"/>
                    <a:pt x="738" y="937"/>
                    <a:pt x="906" y="1087"/>
                  </a:cubicBezTo>
                  <a:cubicBezTo>
                    <a:pt x="1093" y="1255"/>
                    <a:pt x="1262" y="1424"/>
                    <a:pt x="1430" y="1630"/>
                  </a:cubicBezTo>
                  <a:cubicBezTo>
                    <a:pt x="1748" y="2004"/>
                    <a:pt x="2010" y="2453"/>
                    <a:pt x="2216" y="2921"/>
                  </a:cubicBezTo>
                  <a:cubicBezTo>
                    <a:pt x="2160" y="2659"/>
                    <a:pt x="2104" y="2397"/>
                    <a:pt x="2029" y="2154"/>
                  </a:cubicBezTo>
                  <a:cubicBezTo>
                    <a:pt x="1936" y="1910"/>
                    <a:pt x="1842" y="1667"/>
                    <a:pt x="1711" y="1424"/>
                  </a:cubicBezTo>
                  <a:cubicBezTo>
                    <a:pt x="1599" y="1180"/>
                    <a:pt x="1449" y="956"/>
                    <a:pt x="1299" y="731"/>
                  </a:cubicBezTo>
                  <a:cubicBezTo>
                    <a:pt x="1150" y="507"/>
                    <a:pt x="962" y="301"/>
                    <a:pt x="756" y="95"/>
                  </a:cubicBezTo>
                  <a:cubicBezTo>
                    <a:pt x="738" y="76"/>
                    <a:pt x="719" y="57"/>
                    <a:pt x="700" y="57"/>
                  </a:cubicBezTo>
                  <a:cubicBezTo>
                    <a:pt x="633" y="18"/>
                    <a:pt x="567" y="0"/>
                    <a:pt x="50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1"/>
            <p:cNvSpPr/>
            <p:nvPr/>
          </p:nvSpPr>
          <p:spPr>
            <a:xfrm>
              <a:off x="5697610" y="1632259"/>
              <a:ext cx="75718" cy="18670"/>
            </a:xfrm>
            <a:custGeom>
              <a:rect b="b" l="l" r="r" t="t"/>
              <a:pathLst>
                <a:path extrusionOk="0" h="872" w="3537">
                  <a:moveTo>
                    <a:pt x="1844" y="1"/>
                  </a:moveTo>
                  <a:cubicBezTo>
                    <a:pt x="1734" y="1"/>
                    <a:pt x="1625" y="5"/>
                    <a:pt x="1517" y="13"/>
                  </a:cubicBezTo>
                  <a:cubicBezTo>
                    <a:pt x="1255" y="32"/>
                    <a:pt x="993" y="69"/>
                    <a:pt x="731" y="125"/>
                  </a:cubicBezTo>
                  <a:cubicBezTo>
                    <a:pt x="487" y="181"/>
                    <a:pt x="244" y="256"/>
                    <a:pt x="1" y="350"/>
                  </a:cubicBezTo>
                  <a:cubicBezTo>
                    <a:pt x="179" y="322"/>
                    <a:pt x="367" y="305"/>
                    <a:pt x="550" y="305"/>
                  </a:cubicBezTo>
                  <a:cubicBezTo>
                    <a:pt x="618" y="305"/>
                    <a:pt x="684" y="307"/>
                    <a:pt x="749" y="312"/>
                  </a:cubicBezTo>
                  <a:cubicBezTo>
                    <a:pt x="1011" y="312"/>
                    <a:pt x="1255" y="331"/>
                    <a:pt x="1498" y="368"/>
                  </a:cubicBezTo>
                  <a:cubicBezTo>
                    <a:pt x="1741" y="425"/>
                    <a:pt x="1966" y="481"/>
                    <a:pt x="2190" y="556"/>
                  </a:cubicBezTo>
                  <a:cubicBezTo>
                    <a:pt x="2415" y="631"/>
                    <a:pt x="2640" y="705"/>
                    <a:pt x="2846" y="818"/>
                  </a:cubicBezTo>
                  <a:lnTo>
                    <a:pt x="2864" y="818"/>
                  </a:lnTo>
                  <a:cubicBezTo>
                    <a:pt x="2883" y="836"/>
                    <a:pt x="2902" y="836"/>
                    <a:pt x="2939" y="855"/>
                  </a:cubicBezTo>
                  <a:cubicBezTo>
                    <a:pt x="2978" y="866"/>
                    <a:pt x="3014" y="872"/>
                    <a:pt x="3049" y="872"/>
                  </a:cubicBezTo>
                  <a:cubicBezTo>
                    <a:pt x="3416" y="872"/>
                    <a:pt x="3537" y="282"/>
                    <a:pt x="3126" y="163"/>
                  </a:cubicBezTo>
                  <a:cubicBezTo>
                    <a:pt x="2864" y="88"/>
                    <a:pt x="2583" y="50"/>
                    <a:pt x="2321" y="32"/>
                  </a:cubicBezTo>
                  <a:cubicBezTo>
                    <a:pt x="2157" y="10"/>
                    <a:pt x="1999" y="1"/>
                    <a:pt x="184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1"/>
            <p:cNvSpPr/>
            <p:nvPr/>
          </p:nvSpPr>
          <p:spPr>
            <a:xfrm>
              <a:off x="5693200" y="1647759"/>
              <a:ext cx="47353" cy="62539"/>
            </a:xfrm>
            <a:custGeom>
              <a:rect b="b" l="l" r="r" t="t"/>
              <a:pathLst>
                <a:path extrusionOk="0" h="2921" w="2212">
                  <a:moveTo>
                    <a:pt x="1" y="0"/>
                  </a:moveTo>
                  <a:cubicBezTo>
                    <a:pt x="38" y="262"/>
                    <a:pt x="94" y="505"/>
                    <a:pt x="188" y="767"/>
                  </a:cubicBezTo>
                  <a:cubicBezTo>
                    <a:pt x="263" y="1011"/>
                    <a:pt x="356" y="1254"/>
                    <a:pt x="487" y="1497"/>
                  </a:cubicBezTo>
                  <a:cubicBezTo>
                    <a:pt x="600" y="1722"/>
                    <a:pt x="749" y="1965"/>
                    <a:pt x="899" y="2171"/>
                  </a:cubicBezTo>
                  <a:cubicBezTo>
                    <a:pt x="1068" y="2415"/>
                    <a:pt x="1236" y="2620"/>
                    <a:pt x="1442" y="2826"/>
                  </a:cubicBezTo>
                  <a:lnTo>
                    <a:pt x="1442" y="2808"/>
                  </a:lnTo>
                  <a:cubicBezTo>
                    <a:pt x="1522" y="2887"/>
                    <a:pt x="1607" y="2920"/>
                    <a:pt x="1687" y="2920"/>
                  </a:cubicBezTo>
                  <a:cubicBezTo>
                    <a:pt x="1982" y="2920"/>
                    <a:pt x="2211" y="2471"/>
                    <a:pt x="1872" y="2265"/>
                  </a:cubicBezTo>
                  <a:cubicBezTo>
                    <a:pt x="1666" y="2134"/>
                    <a:pt x="1479" y="1984"/>
                    <a:pt x="1292" y="1834"/>
                  </a:cubicBezTo>
                  <a:cubicBezTo>
                    <a:pt x="1105" y="1666"/>
                    <a:pt x="937" y="1479"/>
                    <a:pt x="787" y="1292"/>
                  </a:cubicBezTo>
                  <a:cubicBezTo>
                    <a:pt x="618" y="1104"/>
                    <a:pt x="469" y="898"/>
                    <a:pt x="338" y="693"/>
                  </a:cubicBezTo>
                  <a:cubicBezTo>
                    <a:pt x="207" y="468"/>
                    <a:pt x="94" y="243"/>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1"/>
            <p:cNvSpPr/>
            <p:nvPr/>
          </p:nvSpPr>
          <p:spPr>
            <a:xfrm>
              <a:off x="5596690" y="1629711"/>
              <a:ext cx="76104" cy="16914"/>
            </a:xfrm>
            <a:custGeom>
              <a:rect b="b" l="l" r="r" t="t"/>
              <a:pathLst>
                <a:path extrusionOk="0" h="790" w="3555">
                  <a:moveTo>
                    <a:pt x="1271" y="1"/>
                  </a:moveTo>
                  <a:cubicBezTo>
                    <a:pt x="990" y="1"/>
                    <a:pt x="728" y="20"/>
                    <a:pt x="447" y="76"/>
                  </a:cubicBezTo>
                  <a:cubicBezTo>
                    <a:pt x="429" y="94"/>
                    <a:pt x="391" y="94"/>
                    <a:pt x="372" y="113"/>
                  </a:cubicBezTo>
                  <a:cubicBezTo>
                    <a:pt x="1" y="291"/>
                    <a:pt x="173" y="790"/>
                    <a:pt x="505" y="790"/>
                  </a:cubicBezTo>
                  <a:cubicBezTo>
                    <a:pt x="557" y="790"/>
                    <a:pt x="613" y="778"/>
                    <a:pt x="672" y="750"/>
                  </a:cubicBezTo>
                  <a:cubicBezTo>
                    <a:pt x="878" y="656"/>
                    <a:pt x="1102" y="581"/>
                    <a:pt x="1346" y="525"/>
                  </a:cubicBezTo>
                  <a:cubicBezTo>
                    <a:pt x="1570" y="450"/>
                    <a:pt x="1814" y="413"/>
                    <a:pt x="2057" y="394"/>
                  </a:cubicBezTo>
                  <a:cubicBezTo>
                    <a:pt x="2242" y="381"/>
                    <a:pt x="2418" y="367"/>
                    <a:pt x="2591" y="367"/>
                  </a:cubicBezTo>
                  <a:cubicBezTo>
                    <a:pt x="2663" y="367"/>
                    <a:pt x="2734" y="370"/>
                    <a:pt x="2806" y="375"/>
                  </a:cubicBezTo>
                  <a:cubicBezTo>
                    <a:pt x="3068" y="394"/>
                    <a:pt x="3311" y="431"/>
                    <a:pt x="3554" y="487"/>
                  </a:cubicBezTo>
                  <a:cubicBezTo>
                    <a:pt x="3330" y="375"/>
                    <a:pt x="3086" y="282"/>
                    <a:pt x="2843" y="207"/>
                  </a:cubicBezTo>
                  <a:cubicBezTo>
                    <a:pt x="2581" y="132"/>
                    <a:pt x="2338" y="76"/>
                    <a:pt x="2076" y="38"/>
                  </a:cubicBezTo>
                  <a:cubicBezTo>
                    <a:pt x="1814" y="1"/>
                    <a:pt x="1533" y="1"/>
                    <a:pt x="127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1"/>
            <p:cNvSpPr/>
            <p:nvPr/>
          </p:nvSpPr>
          <p:spPr>
            <a:xfrm>
              <a:off x="5692408" y="1565977"/>
              <a:ext cx="45577" cy="63759"/>
            </a:xfrm>
            <a:custGeom>
              <a:rect b="b" l="l" r="r" t="t"/>
              <a:pathLst>
                <a:path extrusionOk="0" h="2978" w="2129">
                  <a:moveTo>
                    <a:pt x="1622" y="0"/>
                  </a:moveTo>
                  <a:cubicBezTo>
                    <a:pt x="1537" y="0"/>
                    <a:pt x="1447" y="34"/>
                    <a:pt x="1367" y="114"/>
                  </a:cubicBezTo>
                  <a:cubicBezTo>
                    <a:pt x="1179" y="320"/>
                    <a:pt x="992" y="526"/>
                    <a:pt x="843" y="769"/>
                  </a:cubicBezTo>
                  <a:cubicBezTo>
                    <a:pt x="693" y="994"/>
                    <a:pt x="562" y="1218"/>
                    <a:pt x="449" y="1481"/>
                  </a:cubicBezTo>
                  <a:cubicBezTo>
                    <a:pt x="225" y="1948"/>
                    <a:pt x="75" y="2454"/>
                    <a:pt x="0" y="2978"/>
                  </a:cubicBezTo>
                  <a:cubicBezTo>
                    <a:pt x="94" y="2735"/>
                    <a:pt x="206" y="2491"/>
                    <a:pt x="318" y="2267"/>
                  </a:cubicBezTo>
                  <a:cubicBezTo>
                    <a:pt x="449" y="2061"/>
                    <a:pt x="599" y="1836"/>
                    <a:pt x="749" y="1649"/>
                  </a:cubicBezTo>
                  <a:cubicBezTo>
                    <a:pt x="899" y="1462"/>
                    <a:pt x="1067" y="1275"/>
                    <a:pt x="1236" y="1106"/>
                  </a:cubicBezTo>
                  <a:cubicBezTo>
                    <a:pt x="1404" y="956"/>
                    <a:pt x="1591" y="807"/>
                    <a:pt x="1797" y="676"/>
                  </a:cubicBezTo>
                  <a:lnTo>
                    <a:pt x="1816" y="657"/>
                  </a:lnTo>
                  <a:cubicBezTo>
                    <a:pt x="1835" y="638"/>
                    <a:pt x="1853" y="620"/>
                    <a:pt x="1872" y="601"/>
                  </a:cubicBezTo>
                  <a:cubicBezTo>
                    <a:pt x="2129" y="344"/>
                    <a:pt x="1896" y="0"/>
                    <a:pt x="162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1"/>
            <p:cNvSpPr/>
            <p:nvPr/>
          </p:nvSpPr>
          <p:spPr>
            <a:xfrm>
              <a:off x="5632035" y="1648551"/>
              <a:ext cx="45555" cy="63930"/>
            </a:xfrm>
            <a:custGeom>
              <a:rect b="b" l="l" r="r" t="t"/>
              <a:pathLst>
                <a:path extrusionOk="0" h="2986" w="2128">
                  <a:moveTo>
                    <a:pt x="2128" y="1"/>
                  </a:moveTo>
                  <a:lnTo>
                    <a:pt x="2128" y="1"/>
                  </a:lnTo>
                  <a:cubicBezTo>
                    <a:pt x="2034" y="244"/>
                    <a:pt x="1922" y="487"/>
                    <a:pt x="1791" y="712"/>
                  </a:cubicBezTo>
                  <a:cubicBezTo>
                    <a:pt x="1679" y="936"/>
                    <a:pt x="1529" y="1142"/>
                    <a:pt x="1379" y="1329"/>
                  </a:cubicBezTo>
                  <a:cubicBezTo>
                    <a:pt x="1229" y="1535"/>
                    <a:pt x="1061" y="1704"/>
                    <a:pt x="874" y="1872"/>
                  </a:cubicBezTo>
                  <a:cubicBezTo>
                    <a:pt x="705" y="2041"/>
                    <a:pt x="518" y="2190"/>
                    <a:pt x="312" y="2321"/>
                  </a:cubicBezTo>
                  <a:cubicBezTo>
                    <a:pt x="294" y="2340"/>
                    <a:pt x="275" y="2359"/>
                    <a:pt x="256" y="2378"/>
                  </a:cubicBezTo>
                  <a:cubicBezTo>
                    <a:pt x="1" y="2633"/>
                    <a:pt x="230" y="2986"/>
                    <a:pt x="502" y="2986"/>
                  </a:cubicBezTo>
                  <a:cubicBezTo>
                    <a:pt x="589" y="2986"/>
                    <a:pt x="680" y="2950"/>
                    <a:pt x="761" y="2864"/>
                  </a:cubicBezTo>
                  <a:cubicBezTo>
                    <a:pt x="949" y="2677"/>
                    <a:pt x="1117" y="2452"/>
                    <a:pt x="1286" y="2209"/>
                  </a:cubicBezTo>
                  <a:cubicBezTo>
                    <a:pt x="1435" y="1984"/>
                    <a:pt x="1566" y="1760"/>
                    <a:pt x="1679" y="1517"/>
                  </a:cubicBezTo>
                  <a:cubicBezTo>
                    <a:pt x="1903" y="1030"/>
                    <a:pt x="2053" y="525"/>
                    <a:pt x="212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1"/>
            <p:cNvSpPr/>
            <p:nvPr/>
          </p:nvSpPr>
          <p:spPr>
            <a:xfrm>
              <a:off x="5695619" y="1593188"/>
              <a:ext cx="67583" cy="40957"/>
            </a:xfrm>
            <a:custGeom>
              <a:rect b="b" l="l" r="r" t="t"/>
              <a:pathLst>
                <a:path extrusionOk="0" h="1913" w="3157">
                  <a:moveTo>
                    <a:pt x="2653" y="1"/>
                  </a:moveTo>
                  <a:cubicBezTo>
                    <a:pt x="2613" y="1"/>
                    <a:pt x="2571" y="8"/>
                    <a:pt x="2527" y="22"/>
                  </a:cubicBezTo>
                  <a:cubicBezTo>
                    <a:pt x="2265" y="97"/>
                    <a:pt x="2003" y="228"/>
                    <a:pt x="1778" y="359"/>
                  </a:cubicBezTo>
                  <a:cubicBezTo>
                    <a:pt x="1535" y="490"/>
                    <a:pt x="1291" y="621"/>
                    <a:pt x="1086" y="790"/>
                  </a:cubicBezTo>
                  <a:cubicBezTo>
                    <a:pt x="861" y="958"/>
                    <a:pt x="674" y="1127"/>
                    <a:pt x="487" y="1314"/>
                  </a:cubicBezTo>
                  <a:cubicBezTo>
                    <a:pt x="318" y="1501"/>
                    <a:pt x="150" y="1707"/>
                    <a:pt x="0" y="1913"/>
                  </a:cubicBezTo>
                  <a:cubicBezTo>
                    <a:pt x="187" y="1744"/>
                    <a:pt x="393" y="1595"/>
                    <a:pt x="599" y="1445"/>
                  </a:cubicBezTo>
                  <a:cubicBezTo>
                    <a:pt x="805" y="1314"/>
                    <a:pt x="1029" y="1202"/>
                    <a:pt x="1254" y="1089"/>
                  </a:cubicBezTo>
                  <a:cubicBezTo>
                    <a:pt x="1479" y="996"/>
                    <a:pt x="1722" y="902"/>
                    <a:pt x="1965" y="846"/>
                  </a:cubicBezTo>
                  <a:cubicBezTo>
                    <a:pt x="2190" y="771"/>
                    <a:pt x="2433" y="734"/>
                    <a:pt x="2658" y="715"/>
                  </a:cubicBezTo>
                  <a:lnTo>
                    <a:pt x="2676" y="715"/>
                  </a:lnTo>
                  <a:cubicBezTo>
                    <a:pt x="2695" y="696"/>
                    <a:pt x="2733" y="696"/>
                    <a:pt x="2751" y="696"/>
                  </a:cubicBezTo>
                  <a:cubicBezTo>
                    <a:pt x="3156" y="561"/>
                    <a:pt x="3014" y="1"/>
                    <a:pt x="265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1"/>
            <p:cNvSpPr/>
            <p:nvPr/>
          </p:nvSpPr>
          <p:spPr>
            <a:xfrm>
              <a:off x="5607201" y="1644548"/>
              <a:ext cx="67198" cy="40957"/>
            </a:xfrm>
            <a:custGeom>
              <a:rect b="b" l="l" r="r" t="t"/>
              <a:pathLst>
                <a:path extrusionOk="0" h="1913" w="3139">
                  <a:moveTo>
                    <a:pt x="3138" y="0"/>
                  </a:moveTo>
                  <a:lnTo>
                    <a:pt x="3138" y="0"/>
                  </a:lnTo>
                  <a:cubicBezTo>
                    <a:pt x="2764" y="337"/>
                    <a:pt x="2333" y="618"/>
                    <a:pt x="1884" y="824"/>
                  </a:cubicBezTo>
                  <a:cubicBezTo>
                    <a:pt x="1641" y="917"/>
                    <a:pt x="1416" y="992"/>
                    <a:pt x="1173" y="1067"/>
                  </a:cubicBezTo>
                  <a:cubicBezTo>
                    <a:pt x="948" y="1142"/>
                    <a:pt x="724" y="1179"/>
                    <a:pt x="480" y="1198"/>
                  </a:cubicBezTo>
                  <a:cubicBezTo>
                    <a:pt x="462" y="1198"/>
                    <a:pt x="424" y="1217"/>
                    <a:pt x="405" y="1217"/>
                  </a:cubicBezTo>
                  <a:cubicBezTo>
                    <a:pt x="1" y="1352"/>
                    <a:pt x="143" y="1912"/>
                    <a:pt x="504" y="1912"/>
                  </a:cubicBezTo>
                  <a:cubicBezTo>
                    <a:pt x="543" y="1912"/>
                    <a:pt x="586" y="1906"/>
                    <a:pt x="630" y="1891"/>
                  </a:cubicBezTo>
                  <a:cubicBezTo>
                    <a:pt x="892" y="1797"/>
                    <a:pt x="1135" y="1685"/>
                    <a:pt x="1379" y="1554"/>
                  </a:cubicBezTo>
                  <a:cubicBezTo>
                    <a:pt x="1622" y="1423"/>
                    <a:pt x="1847" y="1273"/>
                    <a:pt x="2052" y="1123"/>
                  </a:cubicBezTo>
                  <a:cubicBezTo>
                    <a:pt x="2258" y="955"/>
                    <a:pt x="2464" y="786"/>
                    <a:pt x="2651" y="599"/>
                  </a:cubicBezTo>
                  <a:cubicBezTo>
                    <a:pt x="2820" y="412"/>
                    <a:pt x="2988" y="206"/>
                    <a:pt x="313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1"/>
            <p:cNvSpPr/>
            <p:nvPr/>
          </p:nvSpPr>
          <p:spPr>
            <a:xfrm>
              <a:off x="5606045" y="1596292"/>
              <a:ext cx="67947" cy="39459"/>
            </a:xfrm>
            <a:custGeom>
              <a:rect b="b" l="l" r="r" t="t"/>
              <a:pathLst>
                <a:path extrusionOk="0" h="1843" w="3174">
                  <a:moveTo>
                    <a:pt x="436" y="1"/>
                  </a:moveTo>
                  <a:cubicBezTo>
                    <a:pt x="13" y="1"/>
                    <a:pt x="1" y="701"/>
                    <a:pt x="461" y="701"/>
                  </a:cubicBezTo>
                  <a:cubicBezTo>
                    <a:pt x="467" y="701"/>
                    <a:pt x="472" y="701"/>
                    <a:pt x="478" y="701"/>
                  </a:cubicBezTo>
                  <a:cubicBezTo>
                    <a:pt x="721" y="720"/>
                    <a:pt x="965" y="757"/>
                    <a:pt x="1189" y="813"/>
                  </a:cubicBezTo>
                  <a:cubicBezTo>
                    <a:pt x="1676" y="944"/>
                    <a:pt x="2125" y="1131"/>
                    <a:pt x="2556" y="1393"/>
                  </a:cubicBezTo>
                  <a:cubicBezTo>
                    <a:pt x="2780" y="1524"/>
                    <a:pt x="2986" y="1674"/>
                    <a:pt x="3173" y="1843"/>
                  </a:cubicBezTo>
                  <a:cubicBezTo>
                    <a:pt x="3024" y="1637"/>
                    <a:pt x="2855" y="1431"/>
                    <a:pt x="2668" y="1244"/>
                  </a:cubicBezTo>
                  <a:cubicBezTo>
                    <a:pt x="2481" y="1057"/>
                    <a:pt x="2275" y="888"/>
                    <a:pt x="2050" y="738"/>
                  </a:cubicBezTo>
                  <a:cubicBezTo>
                    <a:pt x="1844" y="589"/>
                    <a:pt x="1620" y="458"/>
                    <a:pt x="1377" y="327"/>
                  </a:cubicBezTo>
                  <a:cubicBezTo>
                    <a:pt x="1133" y="196"/>
                    <a:pt x="871" y="83"/>
                    <a:pt x="609" y="8"/>
                  </a:cubicBezTo>
                  <a:lnTo>
                    <a:pt x="516" y="8"/>
                  </a:lnTo>
                  <a:cubicBezTo>
                    <a:pt x="488" y="3"/>
                    <a:pt x="461" y="1"/>
                    <a:pt x="43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1"/>
            <p:cNvSpPr/>
            <p:nvPr/>
          </p:nvSpPr>
          <p:spPr>
            <a:xfrm>
              <a:off x="5681982" y="1554802"/>
              <a:ext cx="20316" cy="72944"/>
            </a:xfrm>
            <a:custGeom>
              <a:rect b="b" l="l" r="r" t="t"/>
              <a:pathLst>
                <a:path extrusionOk="0" h="3407" w="949">
                  <a:moveTo>
                    <a:pt x="521" y="0"/>
                  </a:moveTo>
                  <a:cubicBezTo>
                    <a:pt x="384" y="0"/>
                    <a:pt x="247" y="74"/>
                    <a:pt x="188" y="243"/>
                  </a:cubicBezTo>
                  <a:cubicBezTo>
                    <a:pt x="113" y="505"/>
                    <a:pt x="57" y="786"/>
                    <a:pt x="38" y="1067"/>
                  </a:cubicBezTo>
                  <a:cubicBezTo>
                    <a:pt x="1" y="1329"/>
                    <a:pt x="1" y="1591"/>
                    <a:pt x="1" y="1872"/>
                  </a:cubicBezTo>
                  <a:cubicBezTo>
                    <a:pt x="1" y="2134"/>
                    <a:pt x="38" y="2396"/>
                    <a:pt x="94" y="2658"/>
                  </a:cubicBezTo>
                  <a:cubicBezTo>
                    <a:pt x="132" y="2920"/>
                    <a:pt x="207" y="3163"/>
                    <a:pt x="281" y="3406"/>
                  </a:cubicBezTo>
                  <a:cubicBezTo>
                    <a:pt x="263" y="3163"/>
                    <a:pt x="244" y="2901"/>
                    <a:pt x="263" y="2639"/>
                  </a:cubicBezTo>
                  <a:cubicBezTo>
                    <a:pt x="263" y="2396"/>
                    <a:pt x="300" y="2134"/>
                    <a:pt x="356" y="1890"/>
                  </a:cubicBezTo>
                  <a:cubicBezTo>
                    <a:pt x="394" y="1647"/>
                    <a:pt x="469" y="1404"/>
                    <a:pt x="543" y="1179"/>
                  </a:cubicBezTo>
                  <a:cubicBezTo>
                    <a:pt x="618" y="954"/>
                    <a:pt x="712" y="730"/>
                    <a:pt x="843" y="524"/>
                  </a:cubicBezTo>
                  <a:cubicBezTo>
                    <a:pt x="862" y="486"/>
                    <a:pt x="862" y="468"/>
                    <a:pt x="880" y="449"/>
                  </a:cubicBezTo>
                  <a:cubicBezTo>
                    <a:pt x="949" y="176"/>
                    <a:pt x="734" y="0"/>
                    <a:pt x="52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1"/>
            <p:cNvSpPr/>
            <p:nvPr/>
          </p:nvSpPr>
          <p:spPr>
            <a:xfrm>
              <a:off x="5696411" y="1642942"/>
              <a:ext cx="68012" cy="39394"/>
            </a:xfrm>
            <a:custGeom>
              <a:rect b="b" l="l" r="r" t="t"/>
              <a:pathLst>
                <a:path extrusionOk="0" h="1840" w="3177">
                  <a:moveTo>
                    <a:pt x="0" y="0"/>
                  </a:moveTo>
                  <a:lnTo>
                    <a:pt x="0" y="0"/>
                  </a:lnTo>
                  <a:cubicBezTo>
                    <a:pt x="150" y="206"/>
                    <a:pt x="319" y="412"/>
                    <a:pt x="506" y="581"/>
                  </a:cubicBezTo>
                  <a:cubicBezTo>
                    <a:pt x="693" y="768"/>
                    <a:pt x="880" y="936"/>
                    <a:pt x="1105" y="1105"/>
                  </a:cubicBezTo>
                  <a:cubicBezTo>
                    <a:pt x="1329" y="1254"/>
                    <a:pt x="1554" y="1386"/>
                    <a:pt x="1797" y="1517"/>
                  </a:cubicBezTo>
                  <a:cubicBezTo>
                    <a:pt x="2041" y="1648"/>
                    <a:pt x="2284" y="1741"/>
                    <a:pt x="2565" y="1835"/>
                  </a:cubicBezTo>
                  <a:lnTo>
                    <a:pt x="2639" y="1835"/>
                  </a:lnTo>
                  <a:cubicBezTo>
                    <a:pt x="2663" y="1838"/>
                    <a:pt x="2685" y="1840"/>
                    <a:pt x="2707" y="1840"/>
                  </a:cubicBezTo>
                  <a:cubicBezTo>
                    <a:pt x="3155" y="1840"/>
                    <a:pt x="3177" y="1141"/>
                    <a:pt x="2712" y="1141"/>
                  </a:cubicBezTo>
                  <a:cubicBezTo>
                    <a:pt x="2700" y="1141"/>
                    <a:pt x="2689" y="1141"/>
                    <a:pt x="2677" y="1142"/>
                  </a:cubicBezTo>
                  <a:cubicBezTo>
                    <a:pt x="2434" y="1123"/>
                    <a:pt x="2209" y="1086"/>
                    <a:pt x="1984" y="1030"/>
                  </a:cubicBezTo>
                  <a:cubicBezTo>
                    <a:pt x="1498" y="899"/>
                    <a:pt x="1030" y="712"/>
                    <a:pt x="599" y="450"/>
                  </a:cubicBezTo>
                  <a:cubicBezTo>
                    <a:pt x="393" y="319"/>
                    <a:pt x="188" y="169"/>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1"/>
            <p:cNvSpPr/>
            <p:nvPr/>
          </p:nvSpPr>
          <p:spPr>
            <a:xfrm>
              <a:off x="5668109" y="1650949"/>
              <a:ext cx="20316" cy="72944"/>
            </a:xfrm>
            <a:custGeom>
              <a:rect b="b" l="l" r="r" t="t"/>
              <a:pathLst>
                <a:path extrusionOk="0" h="3407" w="949">
                  <a:moveTo>
                    <a:pt x="649" y="1"/>
                  </a:moveTo>
                  <a:lnTo>
                    <a:pt x="649" y="1"/>
                  </a:lnTo>
                  <a:cubicBezTo>
                    <a:pt x="667" y="244"/>
                    <a:pt x="686" y="506"/>
                    <a:pt x="686" y="768"/>
                  </a:cubicBezTo>
                  <a:cubicBezTo>
                    <a:pt x="667" y="1012"/>
                    <a:pt x="630" y="1274"/>
                    <a:pt x="593" y="1517"/>
                  </a:cubicBezTo>
                  <a:cubicBezTo>
                    <a:pt x="536" y="1760"/>
                    <a:pt x="480" y="2003"/>
                    <a:pt x="387" y="2228"/>
                  </a:cubicBezTo>
                  <a:cubicBezTo>
                    <a:pt x="312" y="2453"/>
                    <a:pt x="218" y="2677"/>
                    <a:pt x="106" y="2883"/>
                  </a:cubicBezTo>
                  <a:cubicBezTo>
                    <a:pt x="87" y="2921"/>
                    <a:pt x="68" y="2939"/>
                    <a:pt x="68" y="2958"/>
                  </a:cubicBezTo>
                  <a:cubicBezTo>
                    <a:pt x="0" y="3231"/>
                    <a:pt x="208" y="3407"/>
                    <a:pt x="415" y="3407"/>
                  </a:cubicBezTo>
                  <a:cubicBezTo>
                    <a:pt x="549" y="3407"/>
                    <a:pt x="683" y="3333"/>
                    <a:pt x="742" y="3164"/>
                  </a:cubicBezTo>
                  <a:cubicBezTo>
                    <a:pt x="817" y="2902"/>
                    <a:pt x="873" y="2621"/>
                    <a:pt x="911" y="2340"/>
                  </a:cubicBezTo>
                  <a:cubicBezTo>
                    <a:pt x="929" y="2078"/>
                    <a:pt x="948" y="1816"/>
                    <a:pt x="929" y="1536"/>
                  </a:cubicBezTo>
                  <a:cubicBezTo>
                    <a:pt x="929" y="1274"/>
                    <a:pt x="892" y="1012"/>
                    <a:pt x="855" y="749"/>
                  </a:cubicBezTo>
                  <a:cubicBezTo>
                    <a:pt x="798" y="487"/>
                    <a:pt x="742" y="244"/>
                    <a:pt x="64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1"/>
            <p:cNvSpPr/>
            <p:nvPr/>
          </p:nvSpPr>
          <p:spPr>
            <a:xfrm>
              <a:off x="5701228" y="1489484"/>
              <a:ext cx="15627" cy="52112"/>
            </a:xfrm>
            <a:custGeom>
              <a:rect b="b" l="l" r="r" t="t"/>
              <a:pathLst>
                <a:path extrusionOk="0" h="2434" w="730">
                  <a:moveTo>
                    <a:pt x="431" y="0"/>
                  </a:moveTo>
                  <a:cubicBezTo>
                    <a:pt x="337" y="19"/>
                    <a:pt x="243" y="56"/>
                    <a:pt x="168" y="112"/>
                  </a:cubicBezTo>
                  <a:cubicBezTo>
                    <a:pt x="112" y="150"/>
                    <a:pt x="75" y="187"/>
                    <a:pt x="56" y="262"/>
                  </a:cubicBezTo>
                  <a:cubicBezTo>
                    <a:pt x="0" y="356"/>
                    <a:pt x="112" y="468"/>
                    <a:pt x="168" y="580"/>
                  </a:cubicBezTo>
                  <a:cubicBezTo>
                    <a:pt x="187" y="786"/>
                    <a:pt x="187" y="992"/>
                    <a:pt x="150" y="1198"/>
                  </a:cubicBezTo>
                  <a:cubicBezTo>
                    <a:pt x="131" y="1404"/>
                    <a:pt x="94" y="1610"/>
                    <a:pt x="75" y="1816"/>
                  </a:cubicBezTo>
                  <a:cubicBezTo>
                    <a:pt x="56" y="2021"/>
                    <a:pt x="37" y="2227"/>
                    <a:pt x="37" y="2433"/>
                  </a:cubicBezTo>
                  <a:cubicBezTo>
                    <a:pt x="112" y="2246"/>
                    <a:pt x="150" y="2040"/>
                    <a:pt x="206" y="1853"/>
                  </a:cubicBezTo>
                  <a:cubicBezTo>
                    <a:pt x="262" y="1647"/>
                    <a:pt x="281" y="1441"/>
                    <a:pt x="337" y="1254"/>
                  </a:cubicBezTo>
                  <a:cubicBezTo>
                    <a:pt x="374" y="1029"/>
                    <a:pt x="431" y="824"/>
                    <a:pt x="524" y="636"/>
                  </a:cubicBezTo>
                  <a:cubicBezTo>
                    <a:pt x="599" y="543"/>
                    <a:pt x="730" y="468"/>
                    <a:pt x="730" y="356"/>
                  </a:cubicBezTo>
                  <a:cubicBezTo>
                    <a:pt x="730" y="300"/>
                    <a:pt x="711" y="243"/>
                    <a:pt x="674" y="206"/>
                  </a:cubicBezTo>
                  <a:cubicBezTo>
                    <a:pt x="618" y="112"/>
                    <a:pt x="543" y="56"/>
                    <a:pt x="46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1"/>
            <p:cNvSpPr/>
            <p:nvPr/>
          </p:nvSpPr>
          <p:spPr>
            <a:xfrm>
              <a:off x="5652737" y="1737098"/>
              <a:ext cx="16034" cy="52133"/>
            </a:xfrm>
            <a:custGeom>
              <a:rect b="b" l="l" r="r" t="t"/>
              <a:pathLst>
                <a:path extrusionOk="0" h="2435" w="749">
                  <a:moveTo>
                    <a:pt x="730" y="1"/>
                  </a:moveTo>
                  <a:lnTo>
                    <a:pt x="730" y="1"/>
                  </a:lnTo>
                  <a:cubicBezTo>
                    <a:pt x="674" y="188"/>
                    <a:pt x="618" y="394"/>
                    <a:pt x="562" y="600"/>
                  </a:cubicBezTo>
                  <a:cubicBezTo>
                    <a:pt x="506" y="806"/>
                    <a:pt x="487" y="993"/>
                    <a:pt x="431" y="1199"/>
                  </a:cubicBezTo>
                  <a:cubicBezTo>
                    <a:pt x="393" y="1405"/>
                    <a:pt x="337" y="1610"/>
                    <a:pt x="244" y="1798"/>
                  </a:cubicBezTo>
                  <a:cubicBezTo>
                    <a:pt x="169" y="1873"/>
                    <a:pt x="0" y="1966"/>
                    <a:pt x="19" y="2060"/>
                  </a:cubicBezTo>
                  <a:cubicBezTo>
                    <a:pt x="19" y="2116"/>
                    <a:pt x="38" y="2191"/>
                    <a:pt x="75" y="2228"/>
                  </a:cubicBezTo>
                  <a:cubicBezTo>
                    <a:pt x="131" y="2303"/>
                    <a:pt x="206" y="2378"/>
                    <a:pt x="300" y="2434"/>
                  </a:cubicBezTo>
                  <a:lnTo>
                    <a:pt x="337" y="2434"/>
                  </a:lnTo>
                  <a:cubicBezTo>
                    <a:pt x="431" y="2397"/>
                    <a:pt x="524" y="2359"/>
                    <a:pt x="599" y="2322"/>
                  </a:cubicBezTo>
                  <a:cubicBezTo>
                    <a:pt x="655" y="2284"/>
                    <a:pt x="693" y="2228"/>
                    <a:pt x="712" y="2172"/>
                  </a:cubicBezTo>
                  <a:cubicBezTo>
                    <a:pt x="749" y="2078"/>
                    <a:pt x="637" y="1966"/>
                    <a:pt x="599" y="1854"/>
                  </a:cubicBezTo>
                  <a:cubicBezTo>
                    <a:pt x="581" y="1629"/>
                    <a:pt x="581" y="1423"/>
                    <a:pt x="618" y="1217"/>
                  </a:cubicBezTo>
                  <a:cubicBezTo>
                    <a:pt x="637" y="1012"/>
                    <a:pt x="674" y="824"/>
                    <a:pt x="693" y="619"/>
                  </a:cubicBezTo>
                  <a:cubicBezTo>
                    <a:pt x="693" y="413"/>
                    <a:pt x="730" y="207"/>
                    <a:pt x="73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1"/>
            <p:cNvSpPr/>
            <p:nvPr/>
          </p:nvSpPr>
          <p:spPr>
            <a:xfrm>
              <a:off x="5651132" y="1489976"/>
              <a:ext cx="16056" cy="52005"/>
            </a:xfrm>
            <a:custGeom>
              <a:rect b="b" l="l" r="r" t="t"/>
              <a:pathLst>
                <a:path extrusionOk="0" h="2429" w="750">
                  <a:moveTo>
                    <a:pt x="293" y="0"/>
                  </a:moveTo>
                  <a:cubicBezTo>
                    <a:pt x="286" y="0"/>
                    <a:pt x="281" y="5"/>
                    <a:pt x="281" y="15"/>
                  </a:cubicBezTo>
                  <a:cubicBezTo>
                    <a:pt x="188" y="52"/>
                    <a:pt x="113" y="127"/>
                    <a:pt x="57" y="202"/>
                  </a:cubicBezTo>
                  <a:cubicBezTo>
                    <a:pt x="19" y="239"/>
                    <a:pt x="0" y="314"/>
                    <a:pt x="0" y="370"/>
                  </a:cubicBezTo>
                  <a:cubicBezTo>
                    <a:pt x="0" y="482"/>
                    <a:pt x="150" y="557"/>
                    <a:pt x="244" y="632"/>
                  </a:cubicBezTo>
                  <a:cubicBezTo>
                    <a:pt x="337" y="819"/>
                    <a:pt x="394" y="1025"/>
                    <a:pt x="431" y="1231"/>
                  </a:cubicBezTo>
                  <a:cubicBezTo>
                    <a:pt x="487" y="1437"/>
                    <a:pt x="525" y="1624"/>
                    <a:pt x="581" y="1830"/>
                  </a:cubicBezTo>
                  <a:cubicBezTo>
                    <a:pt x="637" y="2017"/>
                    <a:pt x="693" y="2223"/>
                    <a:pt x="749" y="2429"/>
                  </a:cubicBezTo>
                  <a:cubicBezTo>
                    <a:pt x="749" y="2223"/>
                    <a:pt x="712" y="2017"/>
                    <a:pt x="693" y="1811"/>
                  </a:cubicBezTo>
                  <a:cubicBezTo>
                    <a:pt x="674" y="1605"/>
                    <a:pt x="637" y="1400"/>
                    <a:pt x="618" y="1194"/>
                  </a:cubicBezTo>
                  <a:cubicBezTo>
                    <a:pt x="581" y="988"/>
                    <a:pt x="562" y="782"/>
                    <a:pt x="581" y="576"/>
                  </a:cubicBezTo>
                  <a:cubicBezTo>
                    <a:pt x="618" y="464"/>
                    <a:pt x="749" y="351"/>
                    <a:pt x="693" y="239"/>
                  </a:cubicBezTo>
                  <a:cubicBezTo>
                    <a:pt x="674" y="183"/>
                    <a:pt x="637" y="146"/>
                    <a:pt x="581" y="108"/>
                  </a:cubicBezTo>
                  <a:cubicBezTo>
                    <a:pt x="506" y="52"/>
                    <a:pt x="412" y="15"/>
                    <a:pt x="319" y="15"/>
                  </a:cubicBezTo>
                  <a:cubicBezTo>
                    <a:pt x="309" y="5"/>
                    <a:pt x="300" y="0"/>
                    <a:pt x="29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1"/>
            <p:cNvSpPr/>
            <p:nvPr/>
          </p:nvSpPr>
          <p:spPr>
            <a:xfrm>
              <a:off x="5702812" y="1736712"/>
              <a:ext cx="16056" cy="52005"/>
            </a:xfrm>
            <a:custGeom>
              <a:rect b="b" l="l" r="r" t="t"/>
              <a:pathLst>
                <a:path extrusionOk="0" h="2429" w="750">
                  <a:moveTo>
                    <a:pt x="1" y="0"/>
                  </a:moveTo>
                  <a:lnTo>
                    <a:pt x="1" y="0"/>
                  </a:lnTo>
                  <a:cubicBezTo>
                    <a:pt x="38" y="206"/>
                    <a:pt x="38" y="412"/>
                    <a:pt x="57" y="618"/>
                  </a:cubicBezTo>
                  <a:cubicBezTo>
                    <a:pt x="76" y="824"/>
                    <a:pt x="113" y="1011"/>
                    <a:pt x="132" y="1217"/>
                  </a:cubicBezTo>
                  <a:cubicBezTo>
                    <a:pt x="169" y="1423"/>
                    <a:pt x="188" y="1628"/>
                    <a:pt x="169" y="1853"/>
                  </a:cubicBezTo>
                  <a:cubicBezTo>
                    <a:pt x="132" y="1947"/>
                    <a:pt x="1" y="2078"/>
                    <a:pt x="57" y="2171"/>
                  </a:cubicBezTo>
                  <a:cubicBezTo>
                    <a:pt x="76" y="2227"/>
                    <a:pt x="113" y="2284"/>
                    <a:pt x="169" y="2321"/>
                  </a:cubicBezTo>
                  <a:cubicBezTo>
                    <a:pt x="244" y="2358"/>
                    <a:pt x="338" y="2396"/>
                    <a:pt x="431" y="2415"/>
                  </a:cubicBezTo>
                  <a:cubicBezTo>
                    <a:pt x="441" y="2424"/>
                    <a:pt x="445" y="2429"/>
                    <a:pt x="450" y="2429"/>
                  </a:cubicBezTo>
                  <a:cubicBezTo>
                    <a:pt x="455" y="2429"/>
                    <a:pt x="459" y="2424"/>
                    <a:pt x="469" y="2415"/>
                  </a:cubicBezTo>
                  <a:cubicBezTo>
                    <a:pt x="562" y="2377"/>
                    <a:pt x="619" y="2302"/>
                    <a:pt x="675" y="2227"/>
                  </a:cubicBezTo>
                  <a:cubicBezTo>
                    <a:pt x="712" y="2171"/>
                    <a:pt x="750" y="2115"/>
                    <a:pt x="750" y="2059"/>
                  </a:cubicBezTo>
                  <a:cubicBezTo>
                    <a:pt x="750" y="1947"/>
                    <a:pt x="600" y="1872"/>
                    <a:pt x="525" y="1778"/>
                  </a:cubicBezTo>
                  <a:cubicBezTo>
                    <a:pt x="431" y="1591"/>
                    <a:pt x="357" y="1404"/>
                    <a:pt x="319" y="1198"/>
                  </a:cubicBezTo>
                  <a:cubicBezTo>
                    <a:pt x="263" y="992"/>
                    <a:pt x="244" y="805"/>
                    <a:pt x="188" y="599"/>
                  </a:cubicBezTo>
                  <a:cubicBezTo>
                    <a:pt x="132" y="393"/>
                    <a:pt x="76" y="206"/>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1"/>
            <p:cNvSpPr/>
            <p:nvPr/>
          </p:nvSpPr>
          <p:spPr>
            <a:xfrm>
              <a:off x="5535332" y="1607275"/>
              <a:ext cx="52106" cy="15244"/>
            </a:xfrm>
            <a:custGeom>
              <a:rect b="b" l="l" r="r" t="t"/>
              <a:pathLst>
                <a:path extrusionOk="0" h="712" w="2434">
                  <a:moveTo>
                    <a:pt x="356" y="1"/>
                  </a:moveTo>
                  <a:cubicBezTo>
                    <a:pt x="300" y="1"/>
                    <a:pt x="244" y="19"/>
                    <a:pt x="188" y="57"/>
                  </a:cubicBezTo>
                  <a:cubicBezTo>
                    <a:pt x="113" y="113"/>
                    <a:pt x="57" y="188"/>
                    <a:pt x="0" y="281"/>
                  </a:cubicBezTo>
                  <a:cubicBezTo>
                    <a:pt x="0" y="281"/>
                    <a:pt x="0" y="300"/>
                    <a:pt x="0" y="319"/>
                  </a:cubicBezTo>
                  <a:cubicBezTo>
                    <a:pt x="19" y="412"/>
                    <a:pt x="57" y="506"/>
                    <a:pt x="113" y="581"/>
                  </a:cubicBezTo>
                  <a:cubicBezTo>
                    <a:pt x="150" y="637"/>
                    <a:pt x="188" y="675"/>
                    <a:pt x="244" y="693"/>
                  </a:cubicBezTo>
                  <a:cubicBezTo>
                    <a:pt x="263" y="703"/>
                    <a:pt x="282" y="707"/>
                    <a:pt x="302" y="707"/>
                  </a:cubicBezTo>
                  <a:cubicBezTo>
                    <a:pt x="395" y="707"/>
                    <a:pt x="488" y="612"/>
                    <a:pt x="581" y="581"/>
                  </a:cubicBezTo>
                  <a:cubicBezTo>
                    <a:pt x="666" y="573"/>
                    <a:pt x="751" y="569"/>
                    <a:pt x="836" y="569"/>
                  </a:cubicBezTo>
                  <a:cubicBezTo>
                    <a:pt x="957" y="569"/>
                    <a:pt x="1078" y="578"/>
                    <a:pt x="1198" y="600"/>
                  </a:cubicBezTo>
                  <a:cubicBezTo>
                    <a:pt x="1404" y="618"/>
                    <a:pt x="1610" y="656"/>
                    <a:pt x="1816" y="675"/>
                  </a:cubicBezTo>
                  <a:cubicBezTo>
                    <a:pt x="2022" y="693"/>
                    <a:pt x="2228" y="712"/>
                    <a:pt x="2434" y="712"/>
                  </a:cubicBezTo>
                  <a:cubicBezTo>
                    <a:pt x="2246" y="656"/>
                    <a:pt x="2022" y="600"/>
                    <a:pt x="1835" y="544"/>
                  </a:cubicBezTo>
                  <a:cubicBezTo>
                    <a:pt x="1629" y="487"/>
                    <a:pt x="1423" y="469"/>
                    <a:pt x="1236" y="412"/>
                  </a:cubicBezTo>
                  <a:cubicBezTo>
                    <a:pt x="1030" y="375"/>
                    <a:pt x="824" y="319"/>
                    <a:pt x="637" y="225"/>
                  </a:cubicBezTo>
                  <a:cubicBezTo>
                    <a:pt x="543" y="150"/>
                    <a:pt x="468" y="1"/>
                    <a:pt x="35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1"/>
            <p:cNvSpPr/>
            <p:nvPr/>
          </p:nvSpPr>
          <p:spPr>
            <a:xfrm>
              <a:off x="5782966" y="1656173"/>
              <a:ext cx="51699" cy="15244"/>
            </a:xfrm>
            <a:custGeom>
              <a:rect b="b" l="l" r="r" t="t"/>
              <a:pathLst>
                <a:path extrusionOk="0" h="712" w="2415">
                  <a:moveTo>
                    <a:pt x="0" y="0"/>
                  </a:moveTo>
                  <a:cubicBezTo>
                    <a:pt x="187" y="56"/>
                    <a:pt x="393" y="112"/>
                    <a:pt x="599" y="150"/>
                  </a:cubicBezTo>
                  <a:cubicBezTo>
                    <a:pt x="786" y="206"/>
                    <a:pt x="992" y="243"/>
                    <a:pt x="1198" y="300"/>
                  </a:cubicBezTo>
                  <a:cubicBezTo>
                    <a:pt x="1404" y="337"/>
                    <a:pt x="1591" y="393"/>
                    <a:pt x="1778" y="487"/>
                  </a:cubicBezTo>
                  <a:cubicBezTo>
                    <a:pt x="1872" y="562"/>
                    <a:pt x="1947" y="711"/>
                    <a:pt x="2059" y="711"/>
                  </a:cubicBezTo>
                  <a:cubicBezTo>
                    <a:pt x="2115" y="711"/>
                    <a:pt x="2171" y="674"/>
                    <a:pt x="2227" y="655"/>
                  </a:cubicBezTo>
                  <a:cubicBezTo>
                    <a:pt x="2302" y="580"/>
                    <a:pt x="2377" y="524"/>
                    <a:pt x="2415" y="431"/>
                  </a:cubicBezTo>
                  <a:cubicBezTo>
                    <a:pt x="2415" y="412"/>
                    <a:pt x="2415" y="412"/>
                    <a:pt x="2415" y="393"/>
                  </a:cubicBezTo>
                  <a:cubicBezTo>
                    <a:pt x="2396" y="300"/>
                    <a:pt x="2358" y="206"/>
                    <a:pt x="2302" y="131"/>
                  </a:cubicBezTo>
                  <a:cubicBezTo>
                    <a:pt x="2284" y="75"/>
                    <a:pt x="2227" y="38"/>
                    <a:pt x="2171" y="19"/>
                  </a:cubicBezTo>
                  <a:cubicBezTo>
                    <a:pt x="2155" y="9"/>
                    <a:pt x="2138" y="5"/>
                    <a:pt x="2120" y="5"/>
                  </a:cubicBezTo>
                  <a:cubicBezTo>
                    <a:pt x="2033" y="5"/>
                    <a:pt x="1927" y="100"/>
                    <a:pt x="1834" y="131"/>
                  </a:cubicBezTo>
                  <a:cubicBezTo>
                    <a:pt x="1749" y="139"/>
                    <a:pt x="1664" y="143"/>
                    <a:pt x="1579" y="143"/>
                  </a:cubicBezTo>
                  <a:cubicBezTo>
                    <a:pt x="1458" y="143"/>
                    <a:pt x="1337" y="134"/>
                    <a:pt x="1217" y="112"/>
                  </a:cubicBezTo>
                  <a:cubicBezTo>
                    <a:pt x="1011" y="94"/>
                    <a:pt x="824" y="56"/>
                    <a:pt x="618" y="38"/>
                  </a:cubicBezTo>
                  <a:cubicBezTo>
                    <a:pt x="412" y="19"/>
                    <a:pt x="206" y="0"/>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1"/>
            <p:cNvSpPr/>
            <p:nvPr/>
          </p:nvSpPr>
          <p:spPr>
            <a:xfrm>
              <a:off x="5535739" y="1657371"/>
              <a:ext cx="51699" cy="15651"/>
            </a:xfrm>
            <a:custGeom>
              <a:rect b="b" l="l" r="r" t="t"/>
              <a:pathLst>
                <a:path extrusionOk="0" h="731" w="2415">
                  <a:moveTo>
                    <a:pt x="2415" y="0"/>
                  </a:moveTo>
                  <a:cubicBezTo>
                    <a:pt x="2227" y="0"/>
                    <a:pt x="2022" y="19"/>
                    <a:pt x="1816" y="38"/>
                  </a:cubicBezTo>
                  <a:cubicBezTo>
                    <a:pt x="1610" y="56"/>
                    <a:pt x="1404" y="94"/>
                    <a:pt x="1198" y="113"/>
                  </a:cubicBezTo>
                  <a:cubicBezTo>
                    <a:pt x="1047" y="140"/>
                    <a:pt x="897" y="157"/>
                    <a:pt x="746" y="157"/>
                  </a:cubicBezTo>
                  <a:cubicBezTo>
                    <a:pt x="691" y="157"/>
                    <a:pt x="636" y="155"/>
                    <a:pt x="580" y="150"/>
                  </a:cubicBezTo>
                  <a:cubicBezTo>
                    <a:pt x="503" y="119"/>
                    <a:pt x="387" y="24"/>
                    <a:pt x="296" y="24"/>
                  </a:cubicBezTo>
                  <a:cubicBezTo>
                    <a:pt x="277" y="24"/>
                    <a:pt x="260" y="28"/>
                    <a:pt x="243" y="38"/>
                  </a:cubicBezTo>
                  <a:cubicBezTo>
                    <a:pt x="187" y="56"/>
                    <a:pt x="150" y="94"/>
                    <a:pt x="112" y="150"/>
                  </a:cubicBezTo>
                  <a:cubicBezTo>
                    <a:pt x="56" y="225"/>
                    <a:pt x="19" y="318"/>
                    <a:pt x="0" y="412"/>
                  </a:cubicBezTo>
                  <a:cubicBezTo>
                    <a:pt x="0" y="431"/>
                    <a:pt x="0" y="449"/>
                    <a:pt x="0" y="449"/>
                  </a:cubicBezTo>
                  <a:cubicBezTo>
                    <a:pt x="56" y="543"/>
                    <a:pt x="131" y="618"/>
                    <a:pt x="206" y="674"/>
                  </a:cubicBezTo>
                  <a:cubicBezTo>
                    <a:pt x="243" y="712"/>
                    <a:pt x="300" y="730"/>
                    <a:pt x="374" y="730"/>
                  </a:cubicBezTo>
                  <a:cubicBezTo>
                    <a:pt x="468" y="730"/>
                    <a:pt x="543" y="580"/>
                    <a:pt x="636" y="506"/>
                  </a:cubicBezTo>
                  <a:cubicBezTo>
                    <a:pt x="824" y="412"/>
                    <a:pt x="1030" y="337"/>
                    <a:pt x="1235" y="300"/>
                  </a:cubicBezTo>
                  <a:cubicBezTo>
                    <a:pt x="1423" y="262"/>
                    <a:pt x="1628" y="225"/>
                    <a:pt x="1834" y="169"/>
                  </a:cubicBezTo>
                  <a:cubicBezTo>
                    <a:pt x="2022" y="113"/>
                    <a:pt x="2227" y="56"/>
                    <a:pt x="241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1"/>
            <p:cNvSpPr/>
            <p:nvPr/>
          </p:nvSpPr>
          <p:spPr>
            <a:xfrm>
              <a:off x="5782559" y="1605648"/>
              <a:ext cx="51699" cy="15672"/>
            </a:xfrm>
            <a:custGeom>
              <a:rect b="b" l="l" r="r" t="t"/>
              <a:pathLst>
                <a:path extrusionOk="0" h="732" w="2415">
                  <a:moveTo>
                    <a:pt x="2042" y="0"/>
                  </a:moveTo>
                  <a:cubicBezTo>
                    <a:pt x="1939" y="0"/>
                    <a:pt x="1867" y="155"/>
                    <a:pt x="1779" y="226"/>
                  </a:cubicBezTo>
                  <a:cubicBezTo>
                    <a:pt x="1591" y="320"/>
                    <a:pt x="1404" y="376"/>
                    <a:pt x="1198" y="414"/>
                  </a:cubicBezTo>
                  <a:cubicBezTo>
                    <a:pt x="992" y="470"/>
                    <a:pt x="787" y="507"/>
                    <a:pt x="599" y="563"/>
                  </a:cubicBezTo>
                  <a:cubicBezTo>
                    <a:pt x="394" y="620"/>
                    <a:pt x="206" y="676"/>
                    <a:pt x="0" y="732"/>
                  </a:cubicBezTo>
                  <a:cubicBezTo>
                    <a:pt x="206" y="732"/>
                    <a:pt x="394" y="694"/>
                    <a:pt x="599" y="676"/>
                  </a:cubicBezTo>
                  <a:cubicBezTo>
                    <a:pt x="805" y="657"/>
                    <a:pt x="1011" y="620"/>
                    <a:pt x="1217" y="601"/>
                  </a:cubicBezTo>
                  <a:cubicBezTo>
                    <a:pt x="1338" y="579"/>
                    <a:pt x="1458" y="570"/>
                    <a:pt x="1579" y="570"/>
                  </a:cubicBezTo>
                  <a:cubicBezTo>
                    <a:pt x="1664" y="570"/>
                    <a:pt x="1749" y="574"/>
                    <a:pt x="1835" y="582"/>
                  </a:cubicBezTo>
                  <a:cubicBezTo>
                    <a:pt x="1931" y="614"/>
                    <a:pt x="2042" y="702"/>
                    <a:pt x="2130" y="702"/>
                  </a:cubicBezTo>
                  <a:cubicBezTo>
                    <a:pt x="2145" y="702"/>
                    <a:pt x="2159" y="700"/>
                    <a:pt x="2172" y="694"/>
                  </a:cubicBezTo>
                  <a:cubicBezTo>
                    <a:pt x="2228" y="676"/>
                    <a:pt x="2284" y="620"/>
                    <a:pt x="2303" y="582"/>
                  </a:cubicBezTo>
                  <a:cubicBezTo>
                    <a:pt x="2359" y="488"/>
                    <a:pt x="2396" y="395"/>
                    <a:pt x="2415" y="301"/>
                  </a:cubicBezTo>
                  <a:cubicBezTo>
                    <a:pt x="2415" y="301"/>
                    <a:pt x="2415" y="283"/>
                    <a:pt x="2415" y="264"/>
                  </a:cubicBezTo>
                  <a:cubicBezTo>
                    <a:pt x="2359" y="189"/>
                    <a:pt x="2303" y="114"/>
                    <a:pt x="2228" y="58"/>
                  </a:cubicBezTo>
                  <a:cubicBezTo>
                    <a:pt x="2172" y="21"/>
                    <a:pt x="2115" y="2"/>
                    <a:pt x="2059" y="2"/>
                  </a:cubicBezTo>
                  <a:cubicBezTo>
                    <a:pt x="2053" y="1"/>
                    <a:pt x="2048" y="0"/>
                    <a:pt x="204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1"/>
            <p:cNvSpPr/>
            <p:nvPr/>
          </p:nvSpPr>
          <p:spPr>
            <a:xfrm>
              <a:off x="5479456" y="1468011"/>
              <a:ext cx="108772" cy="82792"/>
            </a:xfrm>
            <a:custGeom>
              <a:rect b="b" l="l" r="r" t="t"/>
              <a:pathLst>
                <a:path extrusionOk="0" h="3867" w="5081">
                  <a:moveTo>
                    <a:pt x="505" y="1"/>
                  </a:moveTo>
                  <a:cubicBezTo>
                    <a:pt x="212" y="1"/>
                    <a:pt x="0" y="432"/>
                    <a:pt x="308" y="647"/>
                  </a:cubicBezTo>
                  <a:lnTo>
                    <a:pt x="5081" y="3867"/>
                  </a:lnTo>
                  <a:lnTo>
                    <a:pt x="739" y="105"/>
                  </a:lnTo>
                  <a:lnTo>
                    <a:pt x="701" y="67"/>
                  </a:lnTo>
                  <a:cubicBezTo>
                    <a:pt x="635" y="21"/>
                    <a:pt x="568" y="1"/>
                    <a:pt x="50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1"/>
            <p:cNvSpPr/>
            <p:nvPr/>
          </p:nvSpPr>
          <p:spPr>
            <a:xfrm>
              <a:off x="5609642" y="1371243"/>
              <a:ext cx="32283" cy="97030"/>
            </a:xfrm>
            <a:custGeom>
              <a:rect b="b" l="l" r="r" t="t"/>
              <a:pathLst>
                <a:path extrusionOk="0" h="4532" w="1508">
                  <a:moveTo>
                    <a:pt x="435" y="0"/>
                  </a:moveTo>
                  <a:cubicBezTo>
                    <a:pt x="218" y="0"/>
                    <a:pt x="0" y="192"/>
                    <a:pt x="104" y="470"/>
                  </a:cubicBezTo>
                  <a:lnTo>
                    <a:pt x="1508" y="4531"/>
                  </a:lnTo>
                  <a:lnTo>
                    <a:pt x="797" y="301"/>
                  </a:lnTo>
                  <a:lnTo>
                    <a:pt x="759" y="245"/>
                  </a:lnTo>
                  <a:cubicBezTo>
                    <a:pt x="702" y="73"/>
                    <a:pt x="569" y="0"/>
                    <a:pt x="43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1"/>
            <p:cNvSpPr/>
            <p:nvPr/>
          </p:nvSpPr>
          <p:spPr>
            <a:xfrm>
              <a:off x="5676972" y="1389398"/>
              <a:ext cx="15049" cy="118140"/>
            </a:xfrm>
            <a:custGeom>
              <a:rect b="b" l="l" r="r" t="t"/>
              <a:pathLst>
                <a:path extrusionOk="0" h="5518" w="703">
                  <a:moveTo>
                    <a:pt x="363" y="0"/>
                  </a:moveTo>
                  <a:cubicBezTo>
                    <a:pt x="183" y="0"/>
                    <a:pt x="0" y="127"/>
                    <a:pt x="10" y="370"/>
                  </a:cubicBezTo>
                  <a:lnTo>
                    <a:pt x="272" y="5517"/>
                  </a:lnTo>
                  <a:lnTo>
                    <a:pt x="703" y="370"/>
                  </a:lnTo>
                  <a:cubicBezTo>
                    <a:pt x="703" y="352"/>
                    <a:pt x="703" y="333"/>
                    <a:pt x="703" y="333"/>
                  </a:cubicBezTo>
                  <a:cubicBezTo>
                    <a:pt x="694" y="108"/>
                    <a:pt x="529" y="0"/>
                    <a:pt x="36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1"/>
            <p:cNvSpPr/>
            <p:nvPr/>
          </p:nvSpPr>
          <p:spPr>
            <a:xfrm>
              <a:off x="5427540" y="1628919"/>
              <a:ext cx="127846" cy="14837"/>
            </a:xfrm>
            <a:custGeom>
              <a:rect b="b" l="l" r="r" t="t"/>
              <a:pathLst>
                <a:path extrusionOk="0" h="693" w="5972">
                  <a:moveTo>
                    <a:pt x="412" y="0"/>
                  </a:moveTo>
                  <a:cubicBezTo>
                    <a:pt x="1" y="57"/>
                    <a:pt x="19" y="674"/>
                    <a:pt x="450" y="693"/>
                  </a:cubicBezTo>
                  <a:lnTo>
                    <a:pt x="5971" y="431"/>
                  </a:lnTo>
                  <a:lnTo>
                    <a:pt x="45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1"/>
            <p:cNvSpPr/>
            <p:nvPr/>
          </p:nvSpPr>
          <p:spPr>
            <a:xfrm>
              <a:off x="5782153" y="1468118"/>
              <a:ext cx="108943" cy="82685"/>
            </a:xfrm>
            <a:custGeom>
              <a:rect b="b" l="l" r="r" t="t"/>
              <a:pathLst>
                <a:path extrusionOk="0" h="3862" w="5089">
                  <a:moveTo>
                    <a:pt x="4583" y="1"/>
                  </a:moveTo>
                  <a:cubicBezTo>
                    <a:pt x="4504" y="1"/>
                    <a:pt x="4421" y="30"/>
                    <a:pt x="4343" y="100"/>
                  </a:cubicBezTo>
                  <a:lnTo>
                    <a:pt x="1" y="3862"/>
                  </a:lnTo>
                  <a:lnTo>
                    <a:pt x="4773" y="642"/>
                  </a:lnTo>
                  <a:lnTo>
                    <a:pt x="4811" y="624"/>
                  </a:lnTo>
                  <a:cubicBezTo>
                    <a:pt x="5089" y="375"/>
                    <a:pt x="4864" y="1"/>
                    <a:pt x="458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1"/>
            <p:cNvSpPr/>
            <p:nvPr/>
          </p:nvSpPr>
          <p:spPr>
            <a:xfrm>
              <a:off x="5728074" y="1371222"/>
              <a:ext cx="31255" cy="97052"/>
            </a:xfrm>
            <a:custGeom>
              <a:rect b="b" l="l" r="r" t="t"/>
              <a:pathLst>
                <a:path extrusionOk="0" h="4533" w="1460">
                  <a:moveTo>
                    <a:pt x="1087" y="1"/>
                  </a:moveTo>
                  <a:cubicBezTo>
                    <a:pt x="913" y="1"/>
                    <a:pt x="748" y="127"/>
                    <a:pt x="730" y="302"/>
                  </a:cubicBezTo>
                  <a:lnTo>
                    <a:pt x="0" y="4532"/>
                  </a:lnTo>
                  <a:lnTo>
                    <a:pt x="1404" y="471"/>
                  </a:lnTo>
                  <a:cubicBezTo>
                    <a:pt x="1404" y="452"/>
                    <a:pt x="1423" y="433"/>
                    <a:pt x="1423" y="414"/>
                  </a:cubicBezTo>
                  <a:cubicBezTo>
                    <a:pt x="1460" y="227"/>
                    <a:pt x="1329" y="40"/>
                    <a:pt x="1123" y="3"/>
                  </a:cubicBezTo>
                  <a:cubicBezTo>
                    <a:pt x="1111" y="2"/>
                    <a:pt x="1099" y="1"/>
                    <a:pt x="108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1"/>
            <p:cNvSpPr/>
            <p:nvPr/>
          </p:nvSpPr>
          <p:spPr>
            <a:xfrm>
              <a:off x="5814608" y="1628876"/>
              <a:ext cx="129173" cy="14880"/>
            </a:xfrm>
            <a:custGeom>
              <a:rect b="b" l="l" r="r" t="t"/>
              <a:pathLst>
                <a:path extrusionOk="0" h="695" w="6034">
                  <a:moveTo>
                    <a:pt x="5558" y="1"/>
                  </a:moveTo>
                  <a:cubicBezTo>
                    <a:pt x="5547" y="1"/>
                    <a:pt x="5534" y="1"/>
                    <a:pt x="5522" y="2"/>
                  </a:cubicBezTo>
                  <a:lnTo>
                    <a:pt x="1" y="452"/>
                  </a:lnTo>
                  <a:lnTo>
                    <a:pt x="5541" y="695"/>
                  </a:lnTo>
                  <a:lnTo>
                    <a:pt x="5578" y="695"/>
                  </a:lnTo>
                  <a:cubicBezTo>
                    <a:pt x="6034" y="658"/>
                    <a:pt x="5993" y="1"/>
                    <a:pt x="555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1"/>
            <p:cNvSpPr/>
            <p:nvPr/>
          </p:nvSpPr>
          <p:spPr>
            <a:xfrm>
              <a:off x="5782153" y="1727892"/>
              <a:ext cx="108814" cy="82750"/>
            </a:xfrm>
            <a:custGeom>
              <a:rect b="b" l="l" r="r" t="t"/>
              <a:pathLst>
                <a:path extrusionOk="0" h="3865" w="5083">
                  <a:moveTo>
                    <a:pt x="1" y="0"/>
                  </a:moveTo>
                  <a:lnTo>
                    <a:pt x="4343" y="3762"/>
                  </a:lnTo>
                  <a:lnTo>
                    <a:pt x="4380" y="3800"/>
                  </a:lnTo>
                  <a:cubicBezTo>
                    <a:pt x="4445" y="3845"/>
                    <a:pt x="4511" y="3865"/>
                    <a:pt x="4573" y="3865"/>
                  </a:cubicBezTo>
                  <a:cubicBezTo>
                    <a:pt x="4868" y="3865"/>
                    <a:pt x="5083" y="3421"/>
                    <a:pt x="4773" y="3220"/>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1"/>
            <p:cNvSpPr/>
            <p:nvPr/>
          </p:nvSpPr>
          <p:spPr>
            <a:xfrm>
              <a:off x="5728074" y="1810423"/>
              <a:ext cx="32304" cy="96923"/>
            </a:xfrm>
            <a:custGeom>
              <a:rect b="b" l="l" r="r" t="t"/>
              <a:pathLst>
                <a:path extrusionOk="0" h="4527" w="1509">
                  <a:moveTo>
                    <a:pt x="0" y="1"/>
                  </a:moveTo>
                  <a:lnTo>
                    <a:pt x="730" y="4231"/>
                  </a:lnTo>
                  <a:lnTo>
                    <a:pt x="749" y="4287"/>
                  </a:lnTo>
                  <a:cubicBezTo>
                    <a:pt x="805" y="4456"/>
                    <a:pt x="935" y="4527"/>
                    <a:pt x="1067" y="4527"/>
                  </a:cubicBezTo>
                  <a:cubicBezTo>
                    <a:pt x="1286" y="4527"/>
                    <a:pt x="1509" y="4331"/>
                    <a:pt x="1404" y="4062"/>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1"/>
            <p:cNvSpPr/>
            <p:nvPr/>
          </p:nvSpPr>
          <p:spPr>
            <a:xfrm>
              <a:off x="5677978" y="1771566"/>
              <a:ext cx="15456" cy="118140"/>
            </a:xfrm>
            <a:custGeom>
              <a:rect b="b" l="l" r="r" t="t"/>
              <a:pathLst>
                <a:path extrusionOk="0" h="5518" w="722">
                  <a:moveTo>
                    <a:pt x="450" y="0"/>
                  </a:moveTo>
                  <a:lnTo>
                    <a:pt x="0" y="5148"/>
                  </a:lnTo>
                  <a:cubicBezTo>
                    <a:pt x="0" y="5166"/>
                    <a:pt x="0" y="5166"/>
                    <a:pt x="0" y="5185"/>
                  </a:cubicBezTo>
                  <a:cubicBezTo>
                    <a:pt x="9" y="5410"/>
                    <a:pt x="178" y="5518"/>
                    <a:pt x="349" y="5518"/>
                  </a:cubicBezTo>
                  <a:cubicBezTo>
                    <a:pt x="534" y="5518"/>
                    <a:pt x="721" y="5391"/>
                    <a:pt x="712" y="5148"/>
                  </a:cubicBezTo>
                  <a:lnTo>
                    <a:pt x="45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1"/>
            <p:cNvSpPr/>
            <p:nvPr/>
          </p:nvSpPr>
          <p:spPr>
            <a:xfrm>
              <a:off x="5479263" y="1727892"/>
              <a:ext cx="108964" cy="82643"/>
            </a:xfrm>
            <a:custGeom>
              <a:rect b="b" l="l" r="r" t="t"/>
              <a:pathLst>
                <a:path extrusionOk="0" h="3860" w="5090">
                  <a:moveTo>
                    <a:pt x="5090" y="0"/>
                  </a:moveTo>
                  <a:lnTo>
                    <a:pt x="317" y="3220"/>
                  </a:lnTo>
                  <a:lnTo>
                    <a:pt x="280" y="3238"/>
                  </a:lnTo>
                  <a:cubicBezTo>
                    <a:pt x="0" y="3474"/>
                    <a:pt x="229" y="3859"/>
                    <a:pt x="513" y="3859"/>
                  </a:cubicBezTo>
                  <a:cubicBezTo>
                    <a:pt x="590" y="3859"/>
                    <a:pt x="672" y="3831"/>
                    <a:pt x="748" y="3762"/>
                  </a:cubicBezTo>
                  <a:lnTo>
                    <a:pt x="509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1"/>
            <p:cNvSpPr/>
            <p:nvPr/>
          </p:nvSpPr>
          <p:spPr>
            <a:xfrm>
              <a:off x="5611376" y="1810423"/>
              <a:ext cx="30955" cy="97009"/>
            </a:xfrm>
            <a:custGeom>
              <a:rect b="b" l="l" r="r" t="t"/>
              <a:pathLst>
                <a:path extrusionOk="0" h="4531" w="1446">
                  <a:moveTo>
                    <a:pt x="1446" y="1"/>
                  </a:moveTo>
                  <a:lnTo>
                    <a:pt x="42" y="4062"/>
                  </a:lnTo>
                  <a:cubicBezTo>
                    <a:pt x="42" y="4081"/>
                    <a:pt x="42" y="4100"/>
                    <a:pt x="42" y="4119"/>
                  </a:cubicBezTo>
                  <a:cubicBezTo>
                    <a:pt x="0" y="4380"/>
                    <a:pt x="198" y="4531"/>
                    <a:pt x="394" y="4531"/>
                  </a:cubicBezTo>
                  <a:cubicBezTo>
                    <a:pt x="548" y="4531"/>
                    <a:pt x="701" y="4437"/>
                    <a:pt x="734" y="4231"/>
                  </a:cubicBezTo>
                  <a:lnTo>
                    <a:pt x="1446"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1"/>
            <p:cNvSpPr/>
            <p:nvPr/>
          </p:nvSpPr>
          <p:spPr>
            <a:xfrm>
              <a:off x="5655949" y="1356279"/>
              <a:ext cx="3618" cy="7793"/>
            </a:xfrm>
            <a:custGeom>
              <a:rect b="b" l="l" r="r" t="t"/>
              <a:pathLst>
                <a:path extrusionOk="0" h="364" w="169">
                  <a:moveTo>
                    <a:pt x="105" y="1"/>
                  </a:moveTo>
                  <a:cubicBezTo>
                    <a:pt x="95" y="1"/>
                    <a:pt x="85" y="3"/>
                    <a:pt x="75" y="8"/>
                  </a:cubicBezTo>
                  <a:cubicBezTo>
                    <a:pt x="38" y="8"/>
                    <a:pt x="0" y="64"/>
                    <a:pt x="19" y="102"/>
                  </a:cubicBezTo>
                  <a:cubicBezTo>
                    <a:pt x="56" y="177"/>
                    <a:pt x="94" y="270"/>
                    <a:pt x="131" y="364"/>
                  </a:cubicBezTo>
                  <a:cubicBezTo>
                    <a:pt x="150" y="270"/>
                    <a:pt x="150" y="177"/>
                    <a:pt x="169" y="83"/>
                  </a:cubicBezTo>
                  <a:cubicBezTo>
                    <a:pt x="169" y="64"/>
                    <a:pt x="169" y="64"/>
                    <a:pt x="169" y="46"/>
                  </a:cubicBezTo>
                  <a:cubicBezTo>
                    <a:pt x="155" y="18"/>
                    <a:pt x="131" y="1"/>
                    <a:pt x="10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1"/>
            <p:cNvSpPr/>
            <p:nvPr/>
          </p:nvSpPr>
          <p:spPr>
            <a:xfrm>
              <a:off x="5648391" y="1324893"/>
              <a:ext cx="11581" cy="14409"/>
            </a:xfrm>
            <a:custGeom>
              <a:rect b="b" l="l" r="r" t="t"/>
              <a:pathLst>
                <a:path extrusionOk="0" h="673" w="541">
                  <a:moveTo>
                    <a:pt x="303" y="1"/>
                  </a:moveTo>
                  <a:cubicBezTo>
                    <a:pt x="160" y="1"/>
                    <a:pt x="0" y="90"/>
                    <a:pt x="54" y="239"/>
                  </a:cubicBezTo>
                  <a:cubicBezTo>
                    <a:pt x="72" y="332"/>
                    <a:pt x="91" y="426"/>
                    <a:pt x="110" y="520"/>
                  </a:cubicBezTo>
                  <a:cubicBezTo>
                    <a:pt x="127" y="603"/>
                    <a:pt x="203" y="672"/>
                    <a:pt x="286" y="672"/>
                  </a:cubicBezTo>
                  <a:cubicBezTo>
                    <a:pt x="296" y="672"/>
                    <a:pt x="306" y="671"/>
                    <a:pt x="316" y="669"/>
                  </a:cubicBezTo>
                  <a:cubicBezTo>
                    <a:pt x="447" y="669"/>
                    <a:pt x="540" y="576"/>
                    <a:pt x="522" y="445"/>
                  </a:cubicBezTo>
                  <a:cubicBezTo>
                    <a:pt x="522" y="351"/>
                    <a:pt x="503" y="258"/>
                    <a:pt x="503" y="164"/>
                  </a:cubicBezTo>
                  <a:cubicBezTo>
                    <a:pt x="511" y="51"/>
                    <a:pt x="412" y="1"/>
                    <a:pt x="30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1"/>
            <p:cNvSpPr/>
            <p:nvPr/>
          </p:nvSpPr>
          <p:spPr>
            <a:xfrm>
              <a:off x="5647128" y="1297148"/>
              <a:ext cx="9526" cy="13681"/>
            </a:xfrm>
            <a:custGeom>
              <a:rect b="b" l="l" r="r" t="t"/>
              <a:pathLst>
                <a:path extrusionOk="0" h="639" w="445">
                  <a:moveTo>
                    <a:pt x="187" y="0"/>
                  </a:moveTo>
                  <a:cubicBezTo>
                    <a:pt x="94" y="0"/>
                    <a:pt x="0" y="75"/>
                    <a:pt x="19" y="169"/>
                  </a:cubicBezTo>
                  <a:lnTo>
                    <a:pt x="19" y="449"/>
                  </a:lnTo>
                  <a:cubicBezTo>
                    <a:pt x="19" y="449"/>
                    <a:pt x="19" y="468"/>
                    <a:pt x="19" y="468"/>
                  </a:cubicBezTo>
                  <a:cubicBezTo>
                    <a:pt x="43" y="587"/>
                    <a:pt x="127" y="639"/>
                    <a:pt x="213" y="639"/>
                  </a:cubicBezTo>
                  <a:cubicBezTo>
                    <a:pt x="328" y="639"/>
                    <a:pt x="444" y="544"/>
                    <a:pt x="412" y="393"/>
                  </a:cubicBezTo>
                  <a:cubicBezTo>
                    <a:pt x="393" y="300"/>
                    <a:pt x="375" y="206"/>
                    <a:pt x="337" y="131"/>
                  </a:cubicBezTo>
                  <a:cubicBezTo>
                    <a:pt x="319" y="56"/>
                    <a:pt x="262" y="0"/>
                    <a:pt x="18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1"/>
            <p:cNvSpPr/>
            <p:nvPr/>
          </p:nvSpPr>
          <p:spPr>
            <a:xfrm>
              <a:off x="5710434" y="1356043"/>
              <a:ext cx="3618" cy="8029"/>
            </a:xfrm>
            <a:custGeom>
              <a:rect b="b" l="l" r="r" t="t"/>
              <a:pathLst>
                <a:path extrusionOk="0" h="375" w="169">
                  <a:moveTo>
                    <a:pt x="75" y="0"/>
                  </a:moveTo>
                  <a:cubicBezTo>
                    <a:pt x="38" y="19"/>
                    <a:pt x="1" y="57"/>
                    <a:pt x="19" y="94"/>
                  </a:cubicBezTo>
                  <a:cubicBezTo>
                    <a:pt x="19" y="188"/>
                    <a:pt x="38" y="281"/>
                    <a:pt x="57" y="375"/>
                  </a:cubicBezTo>
                  <a:cubicBezTo>
                    <a:pt x="94" y="281"/>
                    <a:pt x="132" y="188"/>
                    <a:pt x="150" y="113"/>
                  </a:cubicBezTo>
                  <a:cubicBezTo>
                    <a:pt x="169" y="94"/>
                    <a:pt x="169" y="75"/>
                    <a:pt x="150" y="75"/>
                  </a:cubicBezTo>
                  <a:cubicBezTo>
                    <a:pt x="150" y="38"/>
                    <a:pt x="113" y="0"/>
                    <a:pt x="7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1"/>
            <p:cNvSpPr/>
            <p:nvPr/>
          </p:nvSpPr>
          <p:spPr>
            <a:xfrm>
              <a:off x="5710434" y="1324337"/>
              <a:ext cx="10447" cy="14388"/>
            </a:xfrm>
            <a:custGeom>
              <a:rect b="b" l="l" r="r" t="t"/>
              <a:pathLst>
                <a:path extrusionOk="0" h="672" w="488">
                  <a:moveTo>
                    <a:pt x="234" y="0"/>
                  </a:moveTo>
                  <a:cubicBezTo>
                    <a:pt x="132" y="0"/>
                    <a:pt x="36" y="89"/>
                    <a:pt x="19" y="209"/>
                  </a:cubicBezTo>
                  <a:cubicBezTo>
                    <a:pt x="19" y="281"/>
                    <a:pt x="2" y="370"/>
                    <a:pt x="1" y="459"/>
                  </a:cubicBezTo>
                  <a:lnTo>
                    <a:pt x="1" y="459"/>
                  </a:lnTo>
                  <a:cubicBezTo>
                    <a:pt x="1" y="457"/>
                    <a:pt x="1" y="454"/>
                    <a:pt x="1" y="452"/>
                  </a:cubicBezTo>
                  <a:lnTo>
                    <a:pt x="1" y="471"/>
                  </a:lnTo>
                  <a:cubicBezTo>
                    <a:pt x="1" y="467"/>
                    <a:pt x="1" y="463"/>
                    <a:pt x="1" y="459"/>
                  </a:cubicBezTo>
                  <a:lnTo>
                    <a:pt x="1" y="459"/>
                  </a:lnTo>
                  <a:cubicBezTo>
                    <a:pt x="4" y="598"/>
                    <a:pt x="114" y="671"/>
                    <a:pt x="223" y="671"/>
                  </a:cubicBezTo>
                  <a:cubicBezTo>
                    <a:pt x="314" y="671"/>
                    <a:pt x="406" y="619"/>
                    <a:pt x="431" y="508"/>
                  </a:cubicBezTo>
                  <a:cubicBezTo>
                    <a:pt x="450" y="433"/>
                    <a:pt x="468" y="340"/>
                    <a:pt x="487" y="246"/>
                  </a:cubicBezTo>
                  <a:cubicBezTo>
                    <a:pt x="487" y="115"/>
                    <a:pt x="394" y="3"/>
                    <a:pt x="263" y="3"/>
                  </a:cubicBezTo>
                  <a:cubicBezTo>
                    <a:pt x="253" y="1"/>
                    <a:pt x="243" y="0"/>
                    <a:pt x="23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1"/>
            <p:cNvSpPr/>
            <p:nvPr/>
          </p:nvSpPr>
          <p:spPr>
            <a:xfrm>
              <a:off x="5714437" y="1297062"/>
              <a:ext cx="8435" cy="13917"/>
            </a:xfrm>
            <a:custGeom>
              <a:rect b="b" l="l" r="r" t="t"/>
              <a:pathLst>
                <a:path extrusionOk="0" h="650" w="394">
                  <a:moveTo>
                    <a:pt x="227" y="1"/>
                  </a:moveTo>
                  <a:cubicBezTo>
                    <a:pt x="146" y="1"/>
                    <a:pt x="73" y="54"/>
                    <a:pt x="57" y="135"/>
                  </a:cubicBezTo>
                  <a:cubicBezTo>
                    <a:pt x="38" y="229"/>
                    <a:pt x="19" y="322"/>
                    <a:pt x="1" y="416"/>
                  </a:cubicBezTo>
                  <a:cubicBezTo>
                    <a:pt x="1" y="416"/>
                    <a:pt x="1" y="435"/>
                    <a:pt x="1" y="453"/>
                  </a:cubicBezTo>
                  <a:cubicBezTo>
                    <a:pt x="1" y="584"/>
                    <a:pt x="99" y="650"/>
                    <a:pt x="197" y="650"/>
                  </a:cubicBezTo>
                  <a:cubicBezTo>
                    <a:pt x="295" y="650"/>
                    <a:pt x="394" y="584"/>
                    <a:pt x="394" y="453"/>
                  </a:cubicBezTo>
                  <a:lnTo>
                    <a:pt x="394" y="173"/>
                  </a:lnTo>
                  <a:cubicBezTo>
                    <a:pt x="394" y="98"/>
                    <a:pt x="338" y="23"/>
                    <a:pt x="263" y="4"/>
                  </a:cubicBezTo>
                  <a:cubicBezTo>
                    <a:pt x="251" y="2"/>
                    <a:pt x="239" y="1"/>
                    <a:pt x="22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1"/>
            <p:cNvSpPr/>
            <p:nvPr/>
          </p:nvSpPr>
          <p:spPr>
            <a:xfrm>
              <a:off x="5656334" y="1914619"/>
              <a:ext cx="3468" cy="7451"/>
            </a:xfrm>
            <a:custGeom>
              <a:rect b="b" l="l" r="r" t="t"/>
              <a:pathLst>
                <a:path extrusionOk="0" h="348" w="162">
                  <a:moveTo>
                    <a:pt x="113" y="0"/>
                  </a:moveTo>
                  <a:cubicBezTo>
                    <a:pt x="76" y="94"/>
                    <a:pt x="38" y="169"/>
                    <a:pt x="1" y="262"/>
                  </a:cubicBezTo>
                  <a:cubicBezTo>
                    <a:pt x="1" y="281"/>
                    <a:pt x="1" y="281"/>
                    <a:pt x="1" y="300"/>
                  </a:cubicBezTo>
                  <a:cubicBezTo>
                    <a:pt x="1" y="333"/>
                    <a:pt x="33" y="347"/>
                    <a:pt x="68" y="347"/>
                  </a:cubicBezTo>
                  <a:cubicBezTo>
                    <a:pt x="113" y="347"/>
                    <a:pt x="161" y="323"/>
                    <a:pt x="151" y="281"/>
                  </a:cubicBezTo>
                  <a:cubicBezTo>
                    <a:pt x="132" y="187"/>
                    <a:pt x="132" y="94"/>
                    <a:pt x="11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1"/>
            <p:cNvSpPr/>
            <p:nvPr/>
          </p:nvSpPr>
          <p:spPr>
            <a:xfrm>
              <a:off x="5648648" y="1939389"/>
              <a:ext cx="11325" cy="14495"/>
            </a:xfrm>
            <a:custGeom>
              <a:rect b="b" l="l" r="r" t="t"/>
              <a:pathLst>
                <a:path extrusionOk="0" h="677" w="529">
                  <a:moveTo>
                    <a:pt x="306" y="1"/>
                  </a:moveTo>
                  <a:cubicBezTo>
                    <a:pt x="206" y="1"/>
                    <a:pt x="113" y="71"/>
                    <a:pt x="79" y="172"/>
                  </a:cubicBezTo>
                  <a:cubicBezTo>
                    <a:pt x="60" y="266"/>
                    <a:pt x="60" y="359"/>
                    <a:pt x="42" y="434"/>
                  </a:cubicBezTo>
                  <a:lnTo>
                    <a:pt x="42" y="453"/>
                  </a:lnTo>
                  <a:cubicBezTo>
                    <a:pt x="1" y="595"/>
                    <a:pt x="148" y="677"/>
                    <a:pt x="285" y="677"/>
                  </a:cubicBezTo>
                  <a:cubicBezTo>
                    <a:pt x="400" y="677"/>
                    <a:pt x="508" y="619"/>
                    <a:pt x="491" y="490"/>
                  </a:cubicBezTo>
                  <a:cubicBezTo>
                    <a:pt x="510" y="415"/>
                    <a:pt x="510" y="322"/>
                    <a:pt x="510" y="228"/>
                  </a:cubicBezTo>
                  <a:cubicBezTo>
                    <a:pt x="528" y="116"/>
                    <a:pt x="453" y="22"/>
                    <a:pt x="341" y="4"/>
                  </a:cubicBezTo>
                  <a:cubicBezTo>
                    <a:pt x="329" y="2"/>
                    <a:pt x="318" y="1"/>
                    <a:pt x="30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1"/>
            <p:cNvSpPr/>
            <p:nvPr/>
          </p:nvSpPr>
          <p:spPr>
            <a:xfrm>
              <a:off x="5647128" y="1967713"/>
              <a:ext cx="8841" cy="13917"/>
            </a:xfrm>
            <a:custGeom>
              <a:rect b="b" l="l" r="r" t="t"/>
              <a:pathLst>
                <a:path extrusionOk="0" h="650" w="413">
                  <a:moveTo>
                    <a:pt x="199" y="0"/>
                  </a:moveTo>
                  <a:cubicBezTo>
                    <a:pt x="99" y="0"/>
                    <a:pt x="0" y="66"/>
                    <a:pt x="0" y="197"/>
                  </a:cubicBezTo>
                  <a:lnTo>
                    <a:pt x="0" y="477"/>
                  </a:lnTo>
                  <a:cubicBezTo>
                    <a:pt x="0" y="552"/>
                    <a:pt x="56" y="627"/>
                    <a:pt x="131" y="646"/>
                  </a:cubicBezTo>
                  <a:cubicBezTo>
                    <a:pt x="143" y="648"/>
                    <a:pt x="156" y="650"/>
                    <a:pt x="167" y="650"/>
                  </a:cubicBezTo>
                  <a:cubicBezTo>
                    <a:pt x="248" y="650"/>
                    <a:pt x="321" y="596"/>
                    <a:pt x="337" y="515"/>
                  </a:cubicBezTo>
                  <a:cubicBezTo>
                    <a:pt x="356" y="421"/>
                    <a:pt x="393" y="346"/>
                    <a:pt x="412" y="253"/>
                  </a:cubicBezTo>
                  <a:cubicBezTo>
                    <a:pt x="412" y="234"/>
                    <a:pt x="412" y="215"/>
                    <a:pt x="412" y="197"/>
                  </a:cubicBezTo>
                  <a:cubicBezTo>
                    <a:pt x="403" y="66"/>
                    <a:pt x="300" y="0"/>
                    <a:pt x="19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1"/>
            <p:cNvSpPr/>
            <p:nvPr/>
          </p:nvSpPr>
          <p:spPr>
            <a:xfrm>
              <a:off x="5710840" y="1914619"/>
              <a:ext cx="3340" cy="7857"/>
            </a:xfrm>
            <a:custGeom>
              <a:rect b="b" l="l" r="r" t="t"/>
              <a:pathLst>
                <a:path extrusionOk="0" h="367" w="156">
                  <a:moveTo>
                    <a:pt x="38" y="0"/>
                  </a:moveTo>
                  <a:cubicBezTo>
                    <a:pt x="19" y="113"/>
                    <a:pt x="0" y="187"/>
                    <a:pt x="0" y="281"/>
                  </a:cubicBezTo>
                  <a:cubicBezTo>
                    <a:pt x="0" y="300"/>
                    <a:pt x="0" y="300"/>
                    <a:pt x="0" y="318"/>
                  </a:cubicBezTo>
                  <a:cubicBezTo>
                    <a:pt x="7" y="352"/>
                    <a:pt x="31" y="367"/>
                    <a:pt x="57" y="367"/>
                  </a:cubicBezTo>
                  <a:cubicBezTo>
                    <a:pt x="103" y="367"/>
                    <a:pt x="155" y="322"/>
                    <a:pt x="131" y="262"/>
                  </a:cubicBezTo>
                  <a:cubicBezTo>
                    <a:pt x="94" y="169"/>
                    <a:pt x="75" y="94"/>
                    <a:pt x="3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1"/>
            <p:cNvSpPr/>
            <p:nvPr/>
          </p:nvSpPr>
          <p:spPr>
            <a:xfrm>
              <a:off x="5710434" y="1939582"/>
              <a:ext cx="10447" cy="14794"/>
            </a:xfrm>
            <a:custGeom>
              <a:rect b="b" l="l" r="r" t="t"/>
              <a:pathLst>
                <a:path extrusionOk="0" h="691" w="488">
                  <a:moveTo>
                    <a:pt x="215" y="0"/>
                  </a:moveTo>
                  <a:cubicBezTo>
                    <a:pt x="107" y="0"/>
                    <a:pt x="1" y="76"/>
                    <a:pt x="1" y="219"/>
                  </a:cubicBezTo>
                  <a:cubicBezTo>
                    <a:pt x="1" y="313"/>
                    <a:pt x="19" y="406"/>
                    <a:pt x="19" y="481"/>
                  </a:cubicBezTo>
                  <a:lnTo>
                    <a:pt x="19" y="500"/>
                  </a:lnTo>
                  <a:cubicBezTo>
                    <a:pt x="36" y="618"/>
                    <a:pt x="128" y="690"/>
                    <a:pt x="242" y="690"/>
                  </a:cubicBezTo>
                  <a:cubicBezTo>
                    <a:pt x="255" y="690"/>
                    <a:pt x="268" y="689"/>
                    <a:pt x="281" y="687"/>
                  </a:cubicBezTo>
                  <a:cubicBezTo>
                    <a:pt x="412" y="668"/>
                    <a:pt x="487" y="556"/>
                    <a:pt x="468" y="425"/>
                  </a:cubicBezTo>
                  <a:cubicBezTo>
                    <a:pt x="468" y="350"/>
                    <a:pt x="450" y="257"/>
                    <a:pt x="431" y="163"/>
                  </a:cubicBezTo>
                  <a:cubicBezTo>
                    <a:pt x="397" y="53"/>
                    <a:pt x="305" y="0"/>
                    <a:pt x="21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1"/>
            <p:cNvSpPr/>
            <p:nvPr/>
          </p:nvSpPr>
          <p:spPr>
            <a:xfrm>
              <a:off x="5713731" y="1967777"/>
              <a:ext cx="9141" cy="13767"/>
            </a:xfrm>
            <a:custGeom>
              <a:rect b="b" l="l" r="r" t="t"/>
              <a:pathLst>
                <a:path extrusionOk="0" h="643" w="427">
                  <a:moveTo>
                    <a:pt x="228" y="0"/>
                  </a:moveTo>
                  <a:cubicBezTo>
                    <a:pt x="116" y="0"/>
                    <a:pt x="1" y="96"/>
                    <a:pt x="34" y="250"/>
                  </a:cubicBezTo>
                  <a:cubicBezTo>
                    <a:pt x="52" y="325"/>
                    <a:pt x="71" y="418"/>
                    <a:pt x="90" y="512"/>
                  </a:cubicBezTo>
                  <a:cubicBezTo>
                    <a:pt x="109" y="587"/>
                    <a:pt x="183" y="643"/>
                    <a:pt x="258" y="643"/>
                  </a:cubicBezTo>
                  <a:cubicBezTo>
                    <a:pt x="352" y="643"/>
                    <a:pt x="427" y="568"/>
                    <a:pt x="427" y="474"/>
                  </a:cubicBezTo>
                  <a:lnTo>
                    <a:pt x="427" y="194"/>
                  </a:lnTo>
                  <a:cubicBezTo>
                    <a:pt x="427" y="175"/>
                    <a:pt x="427" y="175"/>
                    <a:pt x="408" y="156"/>
                  </a:cubicBezTo>
                  <a:cubicBezTo>
                    <a:pt x="385" y="48"/>
                    <a:pt x="307" y="0"/>
                    <a:pt x="22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1"/>
            <p:cNvSpPr/>
            <p:nvPr/>
          </p:nvSpPr>
          <p:spPr>
            <a:xfrm>
              <a:off x="5549398" y="1388135"/>
              <a:ext cx="5587" cy="7194"/>
            </a:xfrm>
            <a:custGeom>
              <a:rect b="b" l="l" r="r" t="t"/>
              <a:pathLst>
                <a:path extrusionOk="0" h="336" w="261">
                  <a:moveTo>
                    <a:pt x="102" y="1"/>
                  </a:moveTo>
                  <a:cubicBezTo>
                    <a:pt x="45" y="1"/>
                    <a:pt x="0" y="75"/>
                    <a:pt x="55" y="130"/>
                  </a:cubicBezTo>
                  <a:cubicBezTo>
                    <a:pt x="111" y="205"/>
                    <a:pt x="186" y="261"/>
                    <a:pt x="261" y="336"/>
                  </a:cubicBezTo>
                  <a:cubicBezTo>
                    <a:pt x="242" y="242"/>
                    <a:pt x="204" y="149"/>
                    <a:pt x="186" y="55"/>
                  </a:cubicBezTo>
                  <a:cubicBezTo>
                    <a:pt x="186" y="55"/>
                    <a:pt x="167" y="36"/>
                    <a:pt x="167" y="36"/>
                  </a:cubicBezTo>
                  <a:cubicBezTo>
                    <a:pt x="147" y="11"/>
                    <a:pt x="124" y="1"/>
                    <a:pt x="10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1"/>
            <p:cNvSpPr/>
            <p:nvPr/>
          </p:nvSpPr>
          <p:spPr>
            <a:xfrm>
              <a:off x="5532164" y="1360603"/>
              <a:ext cx="13658" cy="13253"/>
            </a:xfrm>
            <a:custGeom>
              <a:rect b="b" l="l" r="r" t="t"/>
              <a:pathLst>
                <a:path extrusionOk="0" h="619" w="638">
                  <a:moveTo>
                    <a:pt x="278" y="0"/>
                  </a:moveTo>
                  <a:cubicBezTo>
                    <a:pt x="131" y="0"/>
                    <a:pt x="1" y="136"/>
                    <a:pt x="55" y="312"/>
                  </a:cubicBezTo>
                  <a:cubicBezTo>
                    <a:pt x="92" y="386"/>
                    <a:pt x="148" y="461"/>
                    <a:pt x="205" y="536"/>
                  </a:cubicBezTo>
                  <a:lnTo>
                    <a:pt x="186" y="517"/>
                  </a:lnTo>
                  <a:lnTo>
                    <a:pt x="186" y="517"/>
                  </a:lnTo>
                  <a:cubicBezTo>
                    <a:pt x="233" y="588"/>
                    <a:pt x="299" y="618"/>
                    <a:pt x="364" y="618"/>
                  </a:cubicBezTo>
                  <a:cubicBezTo>
                    <a:pt x="504" y="618"/>
                    <a:pt x="637" y="478"/>
                    <a:pt x="560" y="312"/>
                  </a:cubicBezTo>
                  <a:cubicBezTo>
                    <a:pt x="523" y="237"/>
                    <a:pt x="485" y="162"/>
                    <a:pt x="448" y="68"/>
                  </a:cubicBezTo>
                  <a:cubicBezTo>
                    <a:pt x="395" y="21"/>
                    <a:pt x="335" y="0"/>
                    <a:pt x="27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1"/>
            <p:cNvSpPr/>
            <p:nvPr/>
          </p:nvSpPr>
          <p:spPr>
            <a:xfrm>
              <a:off x="5518912" y="1336005"/>
              <a:ext cx="12031" cy="13317"/>
            </a:xfrm>
            <a:custGeom>
              <a:rect b="b" l="l" r="r" t="t"/>
              <a:pathLst>
                <a:path extrusionOk="0" h="622" w="562">
                  <a:moveTo>
                    <a:pt x="209" y="1"/>
                  </a:moveTo>
                  <a:cubicBezTo>
                    <a:pt x="183" y="1"/>
                    <a:pt x="156" y="7"/>
                    <a:pt x="131" y="19"/>
                  </a:cubicBezTo>
                  <a:cubicBezTo>
                    <a:pt x="37" y="57"/>
                    <a:pt x="0" y="150"/>
                    <a:pt x="56" y="244"/>
                  </a:cubicBezTo>
                  <a:cubicBezTo>
                    <a:pt x="94" y="338"/>
                    <a:pt x="112" y="412"/>
                    <a:pt x="150" y="506"/>
                  </a:cubicBezTo>
                  <a:cubicBezTo>
                    <a:pt x="168" y="506"/>
                    <a:pt x="168" y="525"/>
                    <a:pt x="168" y="543"/>
                  </a:cubicBezTo>
                  <a:cubicBezTo>
                    <a:pt x="215" y="590"/>
                    <a:pt x="275" y="622"/>
                    <a:pt x="337" y="622"/>
                  </a:cubicBezTo>
                  <a:cubicBezTo>
                    <a:pt x="375" y="622"/>
                    <a:pt x="413" y="609"/>
                    <a:pt x="449" y="581"/>
                  </a:cubicBezTo>
                  <a:cubicBezTo>
                    <a:pt x="543" y="525"/>
                    <a:pt x="562" y="394"/>
                    <a:pt x="505" y="300"/>
                  </a:cubicBezTo>
                  <a:cubicBezTo>
                    <a:pt x="449" y="225"/>
                    <a:pt x="393" y="150"/>
                    <a:pt x="337" y="76"/>
                  </a:cubicBezTo>
                  <a:cubicBezTo>
                    <a:pt x="312" y="26"/>
                    <a:pt x="262" y="1"/>
                    <a:pt x="20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1"/>
            <p:cNvSpPr/>
            <p:nvPr/>
          </p:nvSpPr>
          <p:spPr>
            <a:xfrm>
              <a:off x="5599837" y="1367497"/>
              <a:ext cx="3639" cy="7408"/>
            </a:xfrm>
            <a:custGeom>
              <a:rect b="b" l="l" r="r" t="t"/>
              <a:pathLst>
                <a:path extrusionOk="0" h="346" w="170">
                  <a:moveTo>
                    <a:pt x="87" y="1"/>
                  </a:moveTo>
                  <a:cubicBezTo>
                    <a:pt x="77" y="1"/>
                    <a:pt x="67" y="3"/>
                    <a:pt x="57" y="8"/>
                  </a:cubicBezTo>
                  <a:cubicBezTo>
                    <a:pt x="19" y="27"/>
                    <a:pt x="1" y="83"/>
                    <a:pt x="38" y="121"/>
                  </a:cubicBezTo>
                  <a:cubicBezTo>
                    <a:pt x="76" y="195"/>
                    <a:pt x="113" y="270"/>
                    <a:pt x="169" y="345"/>
                  </a:cubicBezTo>
                  <a:cubicBezTo>
                    <a:pt x="169" y="252"/>
                    <a:pt x="169" y="158"/>
                    <a:pt x="151" y="83"/>
                  </a:cubicBezTo>
                  <a:cubicBezTo>
                    <a:pt x="169" y="64"/>
                    <a:pt x="169" y="46"/>
                    <a:pt x="151" y="46"/>
                  </a:cubicBezTo>
                  <a:cubicBezTo>
                    <a:pt x="137" y="18"/>
                    <a:pt x="113" y="1"/>
                    <a:pt x="8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1"/>
            <p:cNvSpPr/>
            <p:nvPr/>
          </p:nvSpPr>
          <p:spPr>
            <a:xfrm>
              <a:off x="5589175" y="1337011"/>
              <a:ext cx="11496" cy="14302"/>
            </a:xfrm>
            <a:custGeom>
              <a:rect b="b" l="l" r="r" t="t"/>
              <a:pathLst>
                <a:path extrusionOk="0" h="668" w="537">
                  <a:moveTo>
                    <a:pt x="251" y="1"/>
                  </a:moveTo>
                  <a:cubicBezTo>
                    <a:pt x="127" y="1"/>
                    <a:pt x="0" y="101"/>
                    <a:pt x="12" y="253"/>
                  </a:cubicBezTo>
                  <a:cubicBezTo>
                    <a:pt x="31" y="347"/>
                    <a:pt x="68" y="440"/>
                    <a:pt x="106" y="515"/>
                  </a:cubicBezTo>
                  <a:cubicBezTo>
                    <a:pt x="122" y="599"/>
                    <a:pt x="214" y="668"/>
                    <a:pt x="301" y="668"/>
                  </a:cubicBezTo>
                  <a:cubicBezTo>
                    <a:pt x="311" y="668"/>
                    <a:pt x="321" y="667"/>
                    <a:pt x="330" y="665"/>
                  </a:cubicBezTo>
                  <a:cubicBezTo>
                    <a:pt x="461" y="627"/>
                    <a:pt x="536" y="515"/>
                    <a:pt x="517" y="403"/>
                  </a:cubicBezTo>
                  <a:cubicBezTo>
                    <a:pt x="499" y="309"/>
                    <a:pt x="461" y="234"/>
                    <a:pt x="443" y="141"/>
                  </a:cubicBezTo>
                  <a:cubicBezTo>
                    <a:pt x="443" y="141"/>
                    <a:pt x="443" y="122"/>
                    <a:pt x="443" y="122"/>
                  </a:cubicBezTo>
                  <a:cubicBezTo>
                    <a:pt x="400" y="37"/>
                    <a:pt x="326" y="1"/>
                    <a:pt x="25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1"/>
            <p:cNvSpPr/>
            <p:nvPr/>
          </p:nvSpPr>
          <p:spPr>
            <a:xfrm>
              <a:off x="5582603" y="1309886"/>
              <a:ext cx="10532" cy="13574"/>
            </a:xfrm>
            <a:custGeom>
              <a:rect b="b" l="l" r="r" t="t"/>
              <a:pathLst>
                <a:path extrusionOk="0" h="634" w="492">
                  <a:moveTo>
                    <a:pt x="180" y="0"/>
                  </a:moveTo>
                  <a:cubicBezTo>
                    <a:pt x="170" y="0"/>
                    <a:pt x="161" y="2"/>
                    <a:pt x="151" y="4"/>
                  </a:cubicBezTo>
                  <a:cubicBezTo>
                    <a:pt x="57" y="23"/>
                    <a:pt x="1" y="116"/>
                    <a:pt x="20" y="191"/>
                  </a:cubicBezTo>
                  <a:cubicBezTo>
                    <a:pt x="20" y="285"/>
                    <a:pt x="38" y="378"/>
                    <a:pt x="57" y="472"/>
                  </a:cubicBezTo>
                  <a:cubicBezTo>
                    <a:pt x="57" y="491"/>
                    <a:pt x="57" y="491"/>
                    <a:pt x="57" y="509"/>
                  </a:cubicBezTo>
                  <a:cubicBezTo>
                    <a:pt x="91" y="597"/>
                    <a:pt x="160" y="633"/>
                    <a:pt x="232" y="633"/>
                  </a:cubicBezTo>
                  <a:cubicBezTo>
                    <a:pt x="359" y="633"/>
                    <a:pt x="491" y="516"/>
                    <a:pt x="431" y="360"/>
                  </a:cubicBezTo>
                  <a:lnTo>
                    <a:pt x="338" y="116"/>
                  </a:lnTo>
                  <a:cubicBezTo>
                    <a:pt x="305" y="51"/>
                    <a:pt x="245" y="0"/>
                    <a:pt x="18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1"/>
            <p:cNvSpPr/>
            <p:nvPr/>
          </p:nvSpPr>
          <p:spPr>
            <a:xfrm>
              <a:off x="5766524" y="1903786"/>
              <a:ext cx="3746" cy="6680"/>
            </a:xfrm>
            <a:custGeom>
              <a:rect b="b" l="l" r="r" t="t"/>
              <a:pathLst>
                <a:path extrusionOk="0" h="312" w="175">
                  <a:moveTo>
                    <a:pt x="1" y="1"/>
                  </a:moveTo>
                  <a:cubicBezTo>
                    <a:pt x="1" y="95"/>
                    <a:pt x="1" y="188"/>
                    <a:pt x="1" y="263"/>
                  </a:cubicBezTo>
                  <a:cubicBezTo>
                    <a:pt x="8" y="298"/>
                    <a:pt x="36" y="312"/>
                    <a:pt x="66" y="312"/>
                  </a:cubicBezTo>
                  <a:cubicBezTo>
                    <a:pt x="117" y="312"/>
                    <a:pt x="174" y="272"/>
                    <a:pt x="151" y="226"/>
                  </a:cubicBezTo>
                  <a:cubicBezTo>
                    <a:pt x="113" y="151"/>
                    <a:pt x="57" y="76"/>
                    <a:pt x="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1"/>
            <p:cNvSpPr/>
            <p:nvPr/>
          </p:nvSpPr>
          <p:spPr>
            <a:xfrm>
              <a:off x="5769650" y="1927914"/>
              <a:ext cx="13123" cy="14002"/>
            </a:xfrm>
            <a:custGeom>
              <a:rect b="b" l="l" r="r" t="t"/>
              <a:pathLst>
                <a:path extrusionOk="0" h="654" w="613">
                  <a:moveTo>
                    <a:pt x="242" y="0"/>
                  </a:moveTo>
                  <a:cubicBezTo>
                    <a:pt x="122" y="0"/>
                    <a:pt x="1" y="93"/>
                    <a:pt x="23" y="240"/>
                  </a:cubicBezTo>
                  <a:cubicBezTo>
                    <a:pt x="42" y="334"/>
                    <a:pt x="61" y="427"/>
                    <a:pt x="79" y="521"/>
                  </a:cubicBezTo>
                  <a:cubicBezTo>
                    <a:pt x="93" y="615"/>
                    <a:pt x="171" y="653"/>
                    <a:pt x="259" y="653"/>
                  </a:cubicBezTo>
                  <a:cubicBezTo>
                    <a:pt x="419" y="653"/>
                    <a:pt x="613" y="528"/>
                    <a:pt x="529" y="371"/>
                  </a:cubicBezTo>
                  <a:cubicBezTo>
                    <a:pt x="491" y="296"/>
                    <a:pt x="472" y="203"/>
                    <a:pt x="435" y="128"/>
                  </a:cubicBezTo>
                  <a:cubicBezTo>
                    <a:pt x="398" y="39"/>
                    <a:pt x="321" y="0"/>
                    <a:pt x="24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1"/>
            <p:cNvSpPr/>
            <p:nvPr/>
          </p:nvSpPr>
          <p:spPr>
            <a:xfrm>
              <a:off x="5776886" y="1955124"/>
              <a:ext cx="10896" cy="13617"/>
            </a:xfrm>
            <a:custGeom>
              <a:rect b="b" l="l" r="r" t="t"/>
              <a:pathLst>
                <a:path extrusionOk="0" h="636" w="509">
                  <a:moveTo>
                    <a:pt x="253" y="1"/>
                  </a:moveTo>
                  <a:cubicBezTo>
                    <a:pt x="128" y="1"/>
                    <a:pt x="1" y="114"/>
                    <a:pt x="60" y="279"/>
                  </a:cubicBezTo>
                  <a:cubicBezTo>
                    <a:pt x="97" y="354"/>
                    <a:pt x="134" y="448"/>
                    <a:pt x="172" y="523"/>
                  </a:cubicBezTo>
                  <a:cubicBezTo>
                    <a:pt x="191" y="598"/>
                    <a:pt x="265" y="635"/>
                    <a:pt x="340" y="635"/>
                  </a:cubicBezTo>
                  <a:cubicBezTo>
                    <a:pt x="434" y="616"/>
                    <a:pt x="509" y="523"/>
                    <a:pt x="490" y="429"/>
                  </a:cubicBezTo>
                  <a:cubicBezTo>
                    <a:pt x="471" y="354"/>
                    <a:pt x="453" y="261"/>
                    <a:pt x="453" y="167"/>
                  </a:cubicBezTo>
                  <a:cubicBezTo>
                    <a:pt x="434" y="148"/>
                    <a:pt x="434" y="148"/>
                    <a:pt x="434" y="130"/>
                  </a:cubicBezTo>
                  <a:cubicBezTo>
                    <a:pt x="399" y="40"/>
                    <a:pt x="327" y="1"/>
                    <a:pt x="25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1"/>
            <p:cNvSpPr/>
            <p:nvPr/>
          </p:nvSpPr>
          <p:spPr>
            <a:xfrm>
              <a:off x="5815422" y="1883362"/>
              <a:ext cx="4967" cy="6808"/>
            </a:xfrm>
            <a:custGeom>
              <a:rect b="b" l="l" r="r" t="t"/>
              <a:pathLst>
                <a:path extrusionOk="0" h="318" w="232">
                  <a:moveTo>
                    <a:pt x="0" y="0"/>
                  </a:moveTo>
                  <a:cubicBezTo>
                    <a:pt x="19" y="94"/>
                    <a:pt x="38" y="188"/>
                    <a:pt x="75" y="281"/>
                  </a:cubicBezTo>
                  <a:cubicBezTo>
                    <a:pt x="75" y="281"/>
                    <a:pt x="75" y="300"/>
                    <a:pt x="94" y="300"/>
                  </a:cubicBezTo>
                  <a:cubicBezTo>
                    <a:pt x="106" y="312"/>
                    <a:pt x="120" y="317"/>
                    <a:pt x="134" y="317"/>
                  </a:cubicBezTo>
                  <a:cubicBezTo>
                    <a:pt x="184" y="317"/>
                    <a:pt x="231" y="250"/>
                    <a:pt x="187" y="206"/>
                  </a:cubicBezTo>
                  <a:cubicBezTo>
                    <a:pt x="131" y="131"/>
                    <a:pt x="75" y="57"/>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1"/>
            <p:cNvSpPr/>
            <p:nvPr/>
          </p:nvSpPr>
          <p:spPr>
            <a:xfrm>
              <a:off x="5824199" y="1904835"/>
              <a:ext cx="15649" cy="14002"/>
            </a:xfrm>
            <a:custGeom>
              <a:rect b="b" l="l" r="r" t="t"/>
              <a:pathLst>
                <a:path extrusionOk="0" h="654" w="731">
                  <a:moveTo>
                    <a:pt x="273" y="1"/>
                  </a:moveTo>
                  <a:cubicBezTo>
                    <a:pt x="133" y="1"/>
                    <a:pt x="0" y="141"/>
                    <a:pt x="77" y="308"/>
                  </a:cubicBezTo>
                  <a:cubicBezTo>
                    <a:pt x="114" y="382"/>
                    <a:pt x="152" y="457"/>
                    <a:pt x="189" y="551"/>
                  </a:cubicBezTo>
                  <a:cubicBezTo>
                    <a:pt x="215" y="624"/>
                    <a:pt x="273" y="653"/>
                    <a:pt x="339" y="653"/>
                  </a:cubicBezTo>
                  <a:cubicBezTo>
                    <a:pt x="509" y="653"/>
                    <a:pt x="731" y="456"/>
                    <a:pt x="582" y="308"/>
                  </a:cubicBezTo>
                  <a:cubicBezTo>
                    <a:pt x="545" y="233"/>
                    <a:pt x="489" y="139"/>
                    <a:pt x="451" y="83"/>
                  </a:cubicBezTo>
                  <a:lnTo>
                    <a:pt x="451" y="102"/>
                  </a:lnTo>
                  <a:cubicBezTo>
                    <a:pt x="404" y="31"/>
                    <a:pt x="338" y="1"/>
                    <a:pt x="27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1"/>
            <p:cNvSpPr/>
            <p:nvPr/>
          </p:nvSpPr>
          <p:spPr>
            <a:xfrm>
              <a:off x="5838051" y="1928899"/>
              <a:ext cx="13358" cy="13360"/>
            </a:xfrm>
            <a:custGeom>
              <a:rect b="b" l="l" r="r" t="t"/>
              <a:pathLst>
                <a:path extrusionOk="0" h="624" w="624">
                  <a:moveTo>
                    <a:pt x="287" y="1"/>
                  </a:moveTo>
                  <a:cubicBezTo>
                    <a:pt x="143" y="1"/>
                    <a:pt x="1" y="163"/>
                    <a:pt x="122" y="325"/>
                  </a:cubicBezTo>
                  <a:cubicBezTo>
                    <a:pt x="160" y="419"/>
                    <a:pt x="216" y="475"/>
                    <a:pt x="272" y="550"/>
                  </a:cubicBezTo>
                  <a:cubicBezTo>
                    <a:pt x="313" y="602"/>
                    <a:pt x="364" y="624"/>
                    <a:pt x="413" y="624"/>
                  </a:cubicBezTo>
                  <a:cubicBezTo>
                    <a:pt x="523" y="624"/>
                    <a:pt x="623" y="516"/>
                    <a:pt x="572" y="400"/>
                  </a:cubicBezTo>
                  <a:lnTo>
                    <a:pt x="459" y="138"/>
                  </a:lnTo>
                  <a:cubicBezTo>
                    <a:pt x="459" y="119"/>
                    <a:pt x="441" y="101"/>
                    <a:pt x="441" y="82"/>
                  </a:cubicBezTo>
                  <a:cubicBezTo>
                    <a:pt x="399" y="25"/>
                    <a:pt x="343" y="1"/>
                    <a:pt x="28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1"/>
            <p:cNvSpPr/>
            <p:nvPr/>
          </p:nvSpPr>
          <p:spPr>
            <a:xfrm>
              <a:off x="5462800" y="1460475"/>
              <a:ext cx="6829" cy="5374"/>
            </a:xfrm>
            <a:custGeom>
              <a:rect b="b" l="l" r="r" t="t"/>
              <a:pathLst>
                <a:path extrusionOk="0" h="251" w="319">
                  <a:moveTo>
                    <a:pt x="83" y="0"/>
                  </a:moveTo>
                  <a:cubicBezTo>
                    <a:pt x="57" y="0"/>
                    <a:pt x="33" y="18"/>
                    <a:pt x="19" y="45"/>
                  </a:cubicBezTo>
                  <a:cubicBezTo>
                    <a:pt x="1" y="82"/>
                    <a:pt x="19" y="120"/>
                    <a:pt x="57" y="138"/>
                  </a:cubicBezTo>
                  <a:cubicBezTo>
                    <a:pt x="150" y="176"/>
                    <a:pt x="225" y="213"/>
                    <a:pt x="319" y="251"/>
                  </a:cubicBezTo>
                  <a:cubicBezTo>
                    <a:pt x="263" y="176"/>
                    <a:pt x="207" y="101"/>
                    <a:pt x="150" y="26"/>
                  </a:cubicBezTo>
                  <a:cubicBezTo>
                    <a:pt x="132" y="7"/>
                    <a:pt x="132" y="7"/>
                    <a:pt x="113" y="7"/>
                  </a:cubicBezTo>
                  <a:cubicBezTo>
                    <a:pt x="103" y="2"/>
                    <a:pt x="93" y="0"/>
                    <a:pt x="8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1"/>
            <p:cNvSpPr/>
            <p:nvPr/>
          </p:nvSpPr>
          <p:spPr>
            <a:xfrm>
              <a:off x="5435954" y="1439623"/>
              <a:ext cx="16163" cy="12889"/>
            </a:xfrm>
            <a:custGeom>
              <a:rect b="b" l="l" r="r" t="t"/>
              <a:pathLst>
                <a:path extrusionOk="0" h="602" w="755">
                  <a:moveTo>
                    <a:pt x="255" y="1"/>
                  </a:moveTo>
                  <a:cubicBezTo>
                    <a:pt x="186" y="1"/>
                    <a:pt x="121" y="34"/>
                    <a:pt x="76" y="102"/>
                  </a:cubicBezTo>
                  <a:cubicBezTo>
                    <a:pt x="1" y="195"/>
                    <a:pt x="19" y="345"/>
                    <a:pt x="132" y="420"/>
                  </a:cubicBezTo>
                  <a:cubicBezTo>
                    <a:pt x="207" y="457"/>
                    <a:pt x="281" y="514"/>
                    <a:pt x="356" y="570"/>
                  </a:cubicBezTo>
                  <a:lnTo>
                    <a:pt x="338" y="570"/>
                  </a:lnTo>
                  <a:cubicBezTo>
                    <a:pt x="376" y="592"/>
                    <a:pt x="414" y="602"/>
                    <a:pt x="450" y="602"/>
                  </a:cubicBezTo>
                  <a:cubicBezTo>
                    <a:pt x="627" y="602"/>
                    <a:pt x="755" y="369"/>
                    <a:pt x="600" y="214"/>
                  </a:cubicBezTo>
                  <a:cubicBezTo>
                    <a:pt x="544" y="158"/>
                    <a:pt x="469" y="102"/>
                    <a:pt x="394" y="46"/>
                  </a:cubicBezTo>
                  <a:cubicBezTo>
                    <a:pt x="349" y="16"/>
                    <a:pt x="301" y="1"/>
                    <a:pt x="25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1"/>
            <p:cNvSpPr/>
            <p:nvPr/>
          </p:nvSpPr>
          <p:spPr>
            <a:xfrm>
              <a:off x="5414053" y="1423502"/>
              <a:ext cx="14322" cy="11369"/>
            </a:xfrm>
            <a:custGeom>
              <a:rect b="b" l="l" r="r" t="t"/>
              <a:pathLst>
                <a:path extrusionOk="0" h="531" w="669">
                  <a:moveTo>
                    <a:pt x="219" y="1"/>
                  </a:moveTo>
                  <a:cubicBezTo>
                    <a:pt x="91" y="1"/>
                    <a:pt x="0" y="172"/>
                    <a:pt x="107" y="293"/>
                  </a:cubicBezTo>
                  <a:cubicBezTo>
                    <a:pt x="181" y="349"/>
                    <a:pt x="238" y="424"/>
                    <a:pt x="313" y="480"/>
                  </a:cubicBezTo>
                  <a:lnTo>
                    <a:pt x="350" y="499"/>
                  </a:lnTo>
                  <a:cubicBezTo>
                    <a:pt x="378" y="520"/>
                    <a:pt x="414" y="531"/>
                    <a:pt x="451" y="531"/>
                  </a:cubicBezTo>
                  <a:cubicBezTo>
                    <a:pt x="513" y="531"/>
                    <a:pt x="577" y="502"/>
                    <a:pt x="612" y="443"/>
                  </a:cubicBezTo>
                  <a:cubicBezTo>
                    <a:pt x="668" y="349"/>
                    <a:pt x="649" y="218"/>
                    <a:pt x="556" y="162"/>
                  </a:cubicBezTo>
                  <a:lnTo>
                    <a:pt x="313" y="31"/>
                  </a:lnTo>
                  <a:cubicBezTo>
                    <a:pt x="281" y="10"/>
                    <a:pt x="249" y="1"/>
                    <a:pt x="21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1"/>
            <p:cNvSpPr/>
            <p:nvPr/>
          </p:nvSpPr>
          <p:spPr>
            <a:xfrm>
              <a:off x="5500051" y="1421426"/>
              <a:ext cx="6444" cy="6766"/>
            </a:xfrm>
            <a:custGeom>
              <a:rect b="b" l="l" r="r" t="t"/>
              <a:pathLst>
                <a:path extrusionOk="0" h="316" w="301">
                  <a:moveTo>
                    <a:pt x="118" y="1"/>
                  </a:moveTo>
                  <a:cubicBezTo>
                    <a:pt x="48" y="1"/>
                    <a:pt x="0" y="86"/>
                    <a:pt x="76" y="147"/>
                  </a:cubicBezTo>
                  <a:cubicBezTo>
                    <a:pt x="151" y="203"/>
                    <a:pt x="226" y="259"/>
                    <a:pt x="301" y="315"/>
                  </a:cubicBezTo>
                  <a:cubicBezTo>
                    <a:pt x="263" y="222"/>
                    <a:pt x="226" y="128"/>
                    <a:pt x="189" y="53"/>
                  </a:cubicBezTo>
                  <a:cubicBezTo>
                    <a:pt x="170" y="35"/>
                    <a:pt x="170" y="35"/>
                    <a:pt x="170" y="16"/>
                  </a:cubicBezTo>
                  <a:cubicBezTo>
                    <a:pt x="152" y="5"/>
                    <a:pt x="135" y="1"/>
                    <a:pt x="11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1"/>
            <p:cNvSpPr/>
            <p:nvPr/>
          </p:nvSpPr>
          <p:spPr>
            <a:xfrm>
              <a:off x="5478685" y="1396120"/>
              <a:ext cx="14600" cy="13296"/>
            </a:xfrm>
            <a:custGeom>
              <a:rect b="b" l="l" r="r" t="t"/>
              <a:pathLst>
                <a:path extrusionOk="0" h="621" w="682">
                  <a:moveTo>
                    <a:pt x="307" y="0"/>
                  </a:moveTo>
                  <a:cubicBezTo>
                    <a:pt x="142" y="0"/>
                    <a:pt x="0" y="183"/>
                    <a:pt x="101" y="356"/>
                  </a:cubicBezTo>
                  <a:cubicBezTo>
                    <a:pt x="157" y="431"/>
                    <a:pt x="213" y="487"/>
                    <a:pt x="288" y="562"/>
                  </a:cubicBezTo>
                  <a:cubicBezTo>
                    <a:pt x="328" y="602"/>
                    <a:pt x="379" y="620"/>
                    <a:pt x="429" y="620"/>
                  </a:cubicBezTo>
                  <a:cubicBezTo>
                    <a:pt x="473" y="620"/>
                    <a:pt x="515" y="606"/>
                    <a:pt x="550" y="580"/>
                  </a:cubicBezTo>
                  <a:cubicBezTo>
                    <a:pt x="644" y="505"/>
                    <a:pt x="681" y="374"/>
                    <a:pt x="606" y="281"/>
                  </a:cubicBezTo>
                  <a:cubicBezTo>
                    <a:pt x="569" y="206"/>
                    <a:pt x="513" y="131"/>
                    <a:pt x="457" y="56"/>
                  </a:cubicBezTo>
                  <a:cubicBezTo>
                    <a:pt x="409" y="17"/>
                    <a:pt x="357" y="0"/>
                    <a:pt x="30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1"/>
            <p:cNvSpPr/>
            <p:nvPr/>
          </p:nvSpPr>
          <p:spPr>
            <a:xfrm>
              <a:off x="5462094" y="1374669"/>
              <a:ext cx="14664" cy="12718"/>
            </a:xfrm>
            <a:custGeom>
              <a:rect b="b" l="l" r="r" t="t"/>
              <a:pathLst>
                <a:path extrusionOk="0" h="594" w="685">
                  <a:moveTo>
                    <a:pt x="224" y="1"/>
                  </a:moveTo>
                  <a:cubicBezTo>
                    <a:pt x="110" y="1"/>
                    <a:pt x="1" y="127"/>
                    <a:pt x="71" y="253"/>
                  </a:cubicBezTo>
                  <a:cubicBezTo>
                    <a:pt x="127" y="328"/>
                    <a:pt x="165" y="422"/>
                    <a:pt x="221" y="497"/>
                  </a:cubicBezTo>
                  <a:cubicBezTo>
                    <a:pt x="221" y="497"/>
                    <a:pt x="240" y="515"/>
                    <a:pt x="240" y="534"/>
                  </a:cubicBezTo>
                  <a:cubicBezTo>
                    <a:pt x="281" y="576"/>
                    <a:pt x="329" y="593"/>
                    <a:pt x="375" y="593"/>
                  </a:cubicBezTo>
                  <a:cubicBezTo>
                    <a:pt x="536" y="593"/>
                    <a:pt x="685" y="380"/>
                    <a:pt x="539" y="235"/>
                  </a:cubicBezTo>
                  <a:cubicBezTo>
                    <a:pt x="464" y="179"/>
                    <a:pt x="408" y="104"/>
                    <a:pt x="333" y="48"/>
                  </a:cubicBezTo>
                  <a:cubicBezTo>
                    <a:pt x="300" y="15"/>
                    <a:pt x="262" y="1"/>
                    <a:pt x="22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1"/>
            <p:cNvSpPr/>
            <p:nvPr/>
          </p:nvSpPr>
          <p:spPr>
            <a:xfrm>
              <a:off x="5863891" y="1850500"/>
              <a:ext cx="6101" cy="6509"/>
            </a:xfrm>
            <a:custGeom>
              <a:rect b="b" l="l" r="r" t="t"/>
              <a:pathLst>
                <a:path extrusionOk="0" h="304" w="285">
                  <a:moveTo>
                    <a:pt x="1" y="1"/>
                  </a:moveTo>
                  <a:lnTo>
                    <a:pt x="1" y="1"/>
                  </a:lnTo>
                  <a:cubicBezTo>
                    <a:pt x="20" y="94"/>
                    <a:pt x="57" y="188"/>
                    <a:pt x="113" y="263"/>
                  </a:cubicBezTo>
                  <a:cubicBezTo>
                    <a:pt x="113" y="281"/>
                    <a:pt x="132" y="281"/>
                    <a:pt x="132" y="281"/>
                  </a:cubicBezTo>
                  <a:cubicBezTo>
                    <a:pt x="148" y="297"/>
                    <a:pt x="165" y="304"/>
                    <a:pt x="180" y="304"/>
                  </a:cubicBezTo>
                  <a:cubicBezTo>
                    <a:pt x="239" y="304"/>
                    <a:pt x="284" y="213"/>
                    <a:pt x="226" y="169"/>
                  </a:cubicBezTo>
                  <a:cubicBezTo>
                    <a:pt x="151" y="113"/>
                    <a:pt x="76" y="57"/>
                    <a:pt x="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1"/>
            <p:cNvSpPr/>
            <p:nvPr/>
          </p:nvSpPr>
          <p:spPr>
            <a:xfrm>
              <a:off x="5875366" y="1868762"/>
              <a:ext cx="17511" cy="14173"/>
            </a:xfrm>
            <a:custGeom>
              <a:rect b="b" l="l" r="r" t="t"/>
              <a:pathLst>
                <a:path extrusionOk="0" h="662" w="818">
                  <a:moveTo>
                    <a:pt x="311" y="1"/>
                  </a:moveTo>
                  <a:cubicBezTo>
                    <a:pt x="149" y="1"/>
                    <a:pt x="0" y="198"/>
                    <a:pt x="139" y="364"/>
                  </a:cubicBezTo>
                  <a:cubicBezTo>
                    <a:pt x="195" y="439"/>
                    <a:pt x="251" y="514"/>
                    <a:pt x="307" y="589"/>
                  </a:cubicBezTo>
                  <a:cubicBezTo>
                    <a:pt x="337" y="640"/>
                    <a:pt x="382" y="661"/>
                    <a:pt x="432" y="661"/>
                  </a:cubicBezTo>
                  <a:cubicBezTo>
                    <a:pt x="600" y="661"/>
                    <a:pt x="817" y="419"/>
                    <a:pt x="644" y="289"/>
                  </a:cubicBezTo>
                  <a:cubicBezTo>
                    <a:pt x="588" y="214"/>
                    <a:pt x="532" y="140"/>
                    <a:pt x="476" y="83"/>
                  </a:cubicBezTo>
                  <a:cubicBezTo>
                    <a:pt x="427" y="25"/>
                    <a:pt x="368" y="1"/>
                    <a:pt x="31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1"/>
            <p:cNvSpPr/>
            <p:nvPr/>
          </p:nvSpPr>
          <p:spPr>
            <a:xfrm>
              <a:off x="5895147" y="1891476"/>
              <a:ext cx="12459" cy="12675"/>
            </a:xfrm>
            <a:custGeom>
              <a:rect b="b" l="l" r="r" t="t"/>
              <a:pathLst>
                <a:path extrusionOk="0" h="592" w="582">
                  <a:moveTo>
                    <a:pt x="216" y="0"/>
                  </a:moveTo>
                  <a:cubicBezTo>
                    <a:pt x="165" y="0"/>
                    <a:pt x="113" y="24"/>
                    <a:pt x="76" y="71"/>
                  </a:cubicBezTo>
                  <a:cubicBezTo>
                    <a:pt x="1" y="145"/>
                    <a:pt x="1" y="258"/>
                    <a:pt x="76" y="351"/>
                  </a:cubicBezTo>
                  <a:lnTo>
                    <a:pt x="263" y="539"/>
                  </a:lnTo>
                  <a:cubicBezTo>
                    <a:pt x="295" y="571"/>
                    <a:pt x="341" y="591"/>
                    <a:pt x="384" y="591"/>
                  </a:cubicBezTo>
                  <a:cubicBezTo>
                    <a:pt x="415" y="591"/>
                    <a:pt x="445" y="581"/>
                    <a:pt x="469" y="557"/>
                  </a:cubicBezTo>
                  <a:cubicBezTo>
                    <a:pt x="562" y="520"/>
                    <a:pt x="581" y="407"/>
                    <a:pt x="525" y="333"/>
                  </a:cubicBezTo>
                  <a:cubicBezTo>
                    <a:pt x="487" y="258"/>
                    <a:pt x="431" y="164"/>
                    <a:pt x="375" y="89"/>
                  </a:cubicBezTo>
                  <a:lnTo>
                    <a:pt x="356" y="71"/>
                  </a:lnTo>
                  <a:cubicBezTo>
                    <a:pt x="319" y="24"/>
                    <a:pt x="268" y="0"/>
                    <a:pt x="21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1"/>
            <p:cNvSpPr/>
            <p:nvPr/>
          </p:nvSpPr>
          <p:spPr>
            <a:xfrm>
              <a:off x="5900371" y="1812842"/>
              <a:ext cx="6829" cy="5374"/>
            </a:xfrm>
            <a:custGeom>
              <a:rect b="b" l="l" r="r" t="t"/>
              <a:pathLst>
                <a:path extrusionOk="0" h="251" w="319">
                  <a:moveTo>
                    <a:pt x="0" y="0"/>
                  </a:moveTo>
                  <a:lnTo>
                    <a:pt x="0" y="0"/>
                  </a:lnTo>
                  <a:cubicBezTo>
                    <a:pt x="56" y="75"/>
                    <a:pt x="112" y="150"/>
                    <a:pt x="187" y="225"/>
                  </a:cubicBezTo>
                  <a:cubicBezTo>
                    <a:pt x="187" y="225"/>
                    <a:pt x="187" y="244"/>
                    <a:pt x="206" y="244"/>
                  </a:cubicBezTo>
                  <a:cubicBezTo>
                    <a:pt x="216" y="249"/>
                    <a:pt x="226" y="251"/>
                    <a:pt x="236" y="251"/>
                  </a:cubicBezTo>
                  <a:cubicBezTo>
                    <a:pt x="262" y="251"/>
                    <a:pt x="286" y="234"/>
                    <a:pt x="300" y="206"/>
                  </a:cubicBezTo>
                  <a:cubicBezTo>
                    <a:pt x="318" y="169"/>
                    <a:pt x="300" y="131"/>
                    <a:pt x="262" y="113"/>
                  </a:cubicBezTo>
                  <a:cubicBezTo>
                    <a:pt x="187" y="75"/>
                    <a:pt x="94" y="38"/>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1"/>
            <p:cNvSpPr/>
            <p:nvPr/>
          </p:nvSpPr>
          <p:spPr>
            <a:xfrm>
              <a:off x="5917883" y="1826180"/>
              <a:ext cx="16826" cy="12439"/>
            </a:xfrm>
            <a:custGeom>
              <a:rect b="b" l="l" r="r" t="t"/>
              <a:pathLst>
                <a:path extrusionOk="0" h="581" w="786">
                  <a:moveTo>
                    <a:pt x="304" y="0"/>
                  </a:moveTo>
                  <a:cubicBezTo>
                    <a:pt x="128" y="0"/>
                    <a:pt x="0" y="230"/>
                    <a:pt x="155" y="369"/>
                  </a:cubicBezTo>
                  <a:cubicBezTo>
                    <a:pt x="230" y="444"/>
                    <a:pt x="305" y="500"/>
                    <a:pt x="361" y="556"/>
                  </a:cubicBezTo>
                  <a:cubicBezTo>
                    <a:pt x="398" y="573"/>
                    <a:pt x="434" y="581"/>
                    <a:pt x="468" y="581"/>
                  </a:cubicBezTo>
                  <a:cubicBezTo>
                    <a:pt x="658" y="581"/>
                    <a:pt x="785" y="341"/>
                    <a:pt x="642" y="182"/>
                  </a:cubicBezTo>
                  <a:cubicBezTo>
                    <a:pt x="548" y="126"/>
                    <a:pt x="474" y="70"/>
                    <a:pt x="399" y="32"/>
                  </a:cubicBezTo>
                  <a:lnTo>
                    <a:pt x="417" y="32"/>
                  </a:lnTo>
                  <a:cubicBezTo>
                    <a:pt x="379" y="10"/>
                    <a:pt x="340" y="0"/>
                    <a:pt x="30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1"/>
            <p:cNvSpPr/>
            <p:nvPr/>
          </p:nvSpPr>
          <p:spPr>
            <a:xfrm>
              <a:off x="5940469" y="1843692"/>
              <a:ext cx="16441" cy="11604"/>
            </a:xfrm>
            <a:custGeom>
              <a:rect b="b" l="l" r="r" t="t"/>
              <a:pathLst>
                <a:path extrusionOk="0" h="542" w="768">
                  <a:moveTo>
                    <a:pt x="278" y="0"/>
                  </a:moveTo>
                  <a:cubicBezTo>
                    <a:pt x="108" y="0"/>
                    <a:pt x="1" y="251"/>
                    <a:pt x="186" y="375"/>
                  </a:cubicBezTo>
                  <a:cubicBezTo>
                    <a:pt x="261" y="412"/>
                    <a:pt x="336" y="468"/>
                    <a:pt x="411" y="506"/>
                  </a:cubicBezTo>
                  <a:cubicBezTo>
                    <a:pt x="446" y="531"/>
                    <a:pt x="483" y="542"/>
                    <a:pt x="517" y="542"/>
                  </a:cubicBezTo>
                  <a:cubicBezTo>
                    <a:pt x="662" y="542"/>
                    <a:pt x="768" y="350"/>
                    <a:pt x="616" y="244"/>
                  </a:cubicBezTo>
                  <a:cubicBezTo>
                    <a:pt x="560" y="188"/>
                    <a:pt x="485" y="113"/>
                    <a:pt x="429" y="57"/>
                  </a:cubicBezTo>
                  <a:lnTo>
                    <a:pt x="392" y="38"/>
                  </a:lnTo>
                  <a:cubicBezTo>
                    <a:pt x="353" y="12"/>
                    <a:pt x="314" y="0"/>
                    <a:pt x="27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1"/>
            <p:cNvSpPr/>
            <p:nvPr/>
          </p:nvSpPr>
          <p:spPr>
            <a:xfrm>
              <a:off x="5411912" y="1557992"/>
              <a:ext cx="7642" cy="3233"/>
            </a:xfrm>
            <a:custGeom>
              <a:rect b="b" l="l" r="r" t="t"/>
              <a:pathLst>
                <a:path extrusionOk="0" h="151" w="357">
                  <a:moveTo>
                    <a:pt x="94" y="1"/>
                  </a:moveTo>
                  <a:cubicBezTo>
                    <a:pt x="38" y="1"/>
                    <a:pt x="19" y="38"/>
                    <a:pt x="19" y="75"/>
                  </a:cubicBezTo>
                  <a:cubicBezTo>
                    <a:pt x="1" y="113"/>
                    <a:pt x="38" y="150"/>
                    <a:pt x="76" y="150"/>
                  </a:cubicBezTo>
                  <a:lnTo>
                    <a:pt x="356" y="150"/>
                  </a:lnTo>
                  <a:cubicBezTo>
                    <a:pt x="281" y="113"/>
                    <a:pt x="207" y="57"/>
                    <a:pt x="11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1"/>
            <p:cNvSpPr/>
            <p:nvPr/>
          </p:nvSpPr>
          <p:spPr>
            <a:xfrm>
              <a:off x="5379585" y="1547566"/>
              <a:ext cx="18646" cy="11048"/>
            </a:xfrm>
            <a:custGeom>
              <a:rect b="b" l="l" r="r" t="t"/>
              <a:pathLst>
                <a:path extrusionOk="0" h="516" w="871">
                  <a:moveTo>
                    <a:pt x="313" y="0"/>
                  </a:moveTo>
                  <a:cubicBezTo>
                    <a:pt x="84" y="0"/>
                    <a:pt x="1" y="341"/>
                    <a:pt x="238" y="450"/>
                  </a:cubicBezTo>
                  <a:cubicBezTo>
                    <a:pt x="313" y="469"/>
                    <a:pt x="406" y="488"/>
                    <a:pt x="500" y="506"/>
                  </a:cubicBezTo>
                  <a:cubicBezTo>
                    <a:pt x="522" y="512"/>
                    <a:pt x="544" y="515"/>
                    <a:pt x="564" y="515"/>
                  </a:cubicBezTo>
                  <a:cubicBezTo>
                    <a:pt x="796" y="515"/>
                    <a:pt x="871" y="145"/>
                    <a:pt x="612" y="76"/>
                  </a:cubicBezTo>
                  <a:cubicBezTo>
                    <a:pt x="519" y="57"/>
                    <a:pt x="444" y="20"/>
                    <a:pt x="350" y="1"/>
                  </a:cubicBezTo>
                  <a:lnTo>
                    <a:pt x="332" y="1"/>
                  </a:lnTo>
                  <a:cubicBezTo>
                    <a:pt x="325" y="0"/>
                    <a:pt x="319" y="0"/>
                    <a:pt x="31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1"/>
            <p:cNvSpPr/>
            <p:nvPr/>
          </p:nvSpPr>
          <p:spPr>
            <a:xfrm>
              <a:off x="5352867" y="1541486"/>
              <a:ext cx="16741" cy="9378"/>
            </a:xfrm>
            <a:custGeom>
              <a:rect b="b" l="l" r="r" t="t"/>
              <a:pathLst>
                <a:path extrusionOk="0" h="438" w="782">
                  <a:moveTo>
                    <a:pt x="233" y="1"/>
                  </a:moveTo>
                  <a:cubicBezTo>
                    <a:pt x="55" y="1"/>
                    <a:pt x="0" y="252"/>
                    <a:pt x="176" y="322"/>
                  </a:cubicBezTo>
                  <a:lnTo>
                    <a:pt x="438" y="416"/>
                  </a:lnTo>
                  <a:lnTo>
                    <a:pt x="475" y="435"/>
                  </a:lnTo>
                  <a:cubicBezTo>
                    <a:pt x="487" y="436"/>
                    <a:pt x="499" y="437"/>
                    <a:pt x="510" y="437"/>
                  </a:cubicBezTo>
                  <a:cubicBezTo>
                    <a:pt x="742" y="437"/>
                    <a:pt x="782" y="77"/>
                    <a:pt x="531" y="42"/>
                  </a:cubicBezTo>
                  <a:cubicBezTo>
                    <a:pt x="457" y="23"/>
                    <a:pt x="363" y="4"/>
                    <a:pt x="269" y="4"/>
                  </a:cubicBezTo>
                  <a:cubicBezTo>
                    <a:pt x="257" y="2"/>
                    <a:pt x="244" y="1"/>
                    <a:pt x="23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1"/>
            <p:cNvSpPr/>
            <p:nvPr/>
          </p:nvSpPr>
          <p:spPr>
            <a:xfrm>
              <a:off x="5431779" y="1507788"/>
              <a:ext cx="7407" cy="4539"/>
            </a:xfrm>
            <a:custGeom>
              <a:rect b="b" l="l" r="r" t="t"/>
              <a:pathLst>
                <a:path extrusionOk="0" h="212" w="346">
                  <a:moveTo>
                    <a:pt x="92" y="0"/>
                  </a:moveTo>
                  <a:cubicBezTo>
                    <a:pt x="21" y="0"/>
                    <a:pt x="0" y="120"/>
                    <a:pt x="83" y="137"/>
                  </a:cubicBezTo>
                  <a:cubicBezTo>
                    <a:pt x="177" y="174"/>
                    <a:pt x="252" y="193"/>
                    <a:pt x="345" y="212"/>
                  </a:cubicBezTo>
                  <a:cubicBezTo>
                    <a:pt x="289" y="137"/>
                    <a:pt x="214" y="81"/>
                    <a:pt x="158" y="6"/>
                  </a:cubicBezTo>
                  <a:lnTo>
                    <a:pt x="121" y="6"/>
                  </a:lnTo>
                  <a:cubicBezTo>
                    <a:pt x="111" y="2"/>
                    <a:pt x="101" y="0"/>
                    <a:pt x="9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1"/>
            <p:cNvSpPr/>
            <p:nvPr/>
          </p:nvSpPr>
          <p:spPr>
            <a:xfrm>
              <a:off x="5401571" y="1490190"/>
              <a:ext cx="18817" cy="12718"/>
            </a:xfrm>
            <a:custGeom>
              <a:rect b="b" l="l" r="r" t="t"/>
              <a:pathLst>
                <a:path extrusionOk="0" h="594" w="879">
                  <a:moveTo>
                    <a:pt x="331" y="1"/>
                  </a:moveTo>
                  <a:cubicBezTo>
                    <a:pt x="153" y="1"/>
                    <a:pt x="0" y="375"/>
                    <a:pt x="222" y="454"/>
                  </a:cubicBezTo>
                  <a:cubicBezTo>
                    <a:pt x="297" y="491"/>
                    <a:pt x="390" y="529"/>
                    <a:pt x="465" y="566"/>
                  </a:cubicBezTo>
                  <a:cubicBezTo>
                    <a:pt x="500" y="585"/>
                    <a:pt x="535" y="593"/>
                    <a:pt x="567" y="593"/>
                  </a:cubicBezTo>
                  <a:cubicBezTo>
                    <a:pt x="759" y="593"/>
                    <a:pt x="879" y="304"/>
                    <a:pt x="671" y="192"/>
                  </a:cubicBezTo>
                  <a:cubicBezTo>
                    <a:pt x="596" y="136"/>
                    <a:pt x="502" y="79"/>
                    <a:pt x="428" y="42"/>
                  </a:cubicBezTo>
                  <a:cubicBezTo>
                    <a:pt x="396" y="13"/>
                    <a:pt x="363" y="1"/>
                    <a:pt x="33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1"/>
            <p:cNvSpPr/>
            <p:nvPr/>
          </p:nvSpPr>
          <p:spPr>
            <a:xfrm>
              <a:off x="5379049" y="1477923"/>
              <a:ext cx="15799" cy="10812"/>
            </a:xfrm>
            <a:custGeom>
              <a:rect b="b" l="l" r="r" t="t"/>
              <a:pathLst>
                <a:path extrusionOk="0" h="505" w="738">
                  <a:moveTo>
                    <a:pt x="201" y="1"/>
                  </a:moveTo>
                  <a:cubicBezTo>
                    <a:pt x="148" y="1"/>
                    <a:pt x="98" y="32"/>
                    <a:pt x="57" y="72"/>
                  </a:cubicBezTo>
                  <a:cubicBezTo>
                    <a:pt x="1" y="147"/>
                    <a:pt x="20" y="259"/>
                    <a:pt x="95" y="315"/>
                  </a:cubicBezTo>
                  <a:cubicBezTo>
                    <a:pt x="188" y="353"/>
                    <a:pt x="263" y="409"/>
                    <a:pt x="338" y="465"/>
                  </a:cubicBezTo>
                  <a:lnTo>
                    <a:pt x="357" y="484"/>
                  </a:lnTo>
                  <a:cubicBezTo>
                    <a:pt x="388" y="498"/>
                    <a:pt x="418" y="505"/>
                    <a:pt x="446" y="505"/>
                  </a:cubicBezTo>
                  <a:cubicBezTo>
                    <a:pt x="636" y="505"/>
                    <a:pt x="737" y="210"/>
                    <a:pt x="525" y="128"/>
                  </a:cubicBezTo>
                  <a:cubicBezTo>
                    <a:pt x="431" y="91"/>
                    <a:pt x="357" y="53"/>
                    <a:pt x="263" y="16"/>
                  </a:cubicBezTo>
                  <a:cubicBezTo>
                    <a:pt x="242" y="6"/>
                    <a:pt x="221" y="1"/>
                    <a:pt x="20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1"/>
            <p:cNvSpPr/>
            <p:nvPr/>
          </p:nvSpPr>
          <p:spPr>
            <a:xfrm>
              <a:off x="5930814" y="1766749"/>
              <a:ext cx="7236" cy="4432"/>
            </a:xfrm>
            <a:custGeom>
              <a:rect b="b" l="l" r="r" t="t"/>
              <a:pathLst>
                <a:path extrusionOk="0" h="207" w="338">
                  <a:moveTo>
                    <a:pt x="1" y="1"/>
                  </a:moveTo>
                  <a:lnTo>
                    <a:pt x="1" y="1"/>
                  </a:lnTo>
                  <a:cubicBezTo>
                    <a:pt x="75" y="57"/>
                    <a:pt x="150" y="113"/>
                    <a:pt x="206" y="188"/>
                  </a:cubicBezTo>
                  <a:cubicBezTo>
                    <a:pt x="206" y="188"/>
                    <a:pt x="225" y="207"/>
                    <a:pt x="244" y="207"/>
                  </a:cubicBezTo>
                  <a:cubicBezTo>
                    <a:pt x="281" y="207"/>
                    <a:pt x="319" y="188"/>
                    <a:pt x="319" y="151"/>
                  </a:cubicBezTo>
                  <a:cubicBezTo>
                    <a:pt x="337" y="113"/>
                    <a:pt x="319" y="76"/>
                    <a:pt x="281" y="57"/>
                  </a:cubicBezTo>
                  <a:cubicBezTo>
                    <a:pt x="188" y="38"/>
                    <a:pt x="94" y="20"/>
                    <a:pt x="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1"/>
            <p:cNvSpPr/>
            <p:nvPr/>
          </p:nvSpPr>
          <p:spPr>
            <a:xfrm>
              <a:off x="5949804" y="1776404"/>
              <a:ext cx="17875" cy="11840"/>
            </a:xfrm>
            <a:custGeom>
              <a:rect b="b" l="l" r="r" t="t"/>
              <a:pathLst>
                <a:path extrusionOk="0" h="553" w="835">
                  <a:moveTo>
                    <a:pt x="317" y="1"/>
                  </a:moveTo>
                  <a:cubicBezTo>
                    <a:pt x="121" y="1"/>
                    <a:pt x="0" y="261"/>
                    <a:pt x="180" y="392"/>
                  </a:cubicBezTo>
                  <a:lnTo>
                    <a:pt x="424" y="542"/>
                  </a:lnTo>
                  <a:lnTo>
                    <a:pt x="442" y="542"/>
                  </a:lnTo>
                  <a:cubicBezTo>
                    <a:pt x="466" y="549"/>
                    <a:pt x="489" y="553"/>
                    <a:pt x="511" y="553"/>
                  </a:cubicBezTo>
                  <a:cubicBezTo>
                    <a:pt x="715" y="553"/>
                    <a:pt x="834" y="265"/>
                    <a:pt x="648" y="130"/>
                  </a:cubicBezTo>
                  <a:cubicBezTo>
                    <a:pt x="573" y="93"/>
                    <a:pt x="499" y="55"/>
                    <a:pt x="405" y="18"/>
                  </a:cubicBezTo>
                  <a:cubicBezTo>
                    <a:pt x="375" y="6"/>
                    <a:pt x="345" y="1"/>
                    <a:pt x="31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1"/>
            <p:cNvSpPr/>
            <p:nvPr/>
          </p:nvSpPr>
          <p:spPr>
            <a:xfrm>
              <a:off x="5975002" y="1789699"/>
              <a:ext cx="15949" cy="11069"/>
            </a:xfrm>
            <a:custGeom>
              <a:rect b="b" l="l" r="r" t="t"/>
              <a:pathLst>
                <a:path extrusionOk="0" h="517" w="745">
                  <a:moveTo>
                    <a:pt x="283" y="1"/>
                  </a:moveTo>
                  <a:cubicBezTo>
                    <a:pt x="99" y="1"/>
                    <a:pt x="0" y="309"/>
                    <a:pt x="239" y="389"/>
                  </a:cubicBezTo>
                  <a:lnTo>
                    <a:pt x="482" y="501"/>
                  </a:lnTo>
                  <a:cubicBezTo>
                    <a:pt x="503" y="512"/>
                    <a:pt x="525" y="516"/>
                    <a:pt x="548" y="516"/>
                  </a:cubicBezTo>
                  <a:cubicBezTo>
                    <a:pt x="605" y="516"/>
                    <a:pt x="661" y="485"/>
                    <a:pt x="688" y="445"/>
                  </a:cubicBezTo>
                  <a:cubicBezTo>
                    <a:pt x="744" y="370"/>
                    <a:pt x="725" y="258"/>
                    <a:pt x="650" y="202"/>
                  </a:cubicBezTo>
                  <a:cubicBezTo>
                    <a:pt x="576" y="164"/>
                    <a:pt x="501" y="108"/>
                    <a:pt x="426" y="52"/>
                  </a:cubicBezTo>
                  <a:lnTo>
                    <a:pt x="388" y="33"/>
                  </a:lnTo>
                  <a:cubicBezTo>
                    <a:pt x="352" y="11"/>
                    <a:pt x="316" y="1"/>
                    <a:pt x="28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1"/>
            <p:cNvSpPr/>
            <p:nvPr/>
          </p:nvSpPr>
          <p:spPr>
            <a:xfrm>
              <a:off x="5950446" y="1717466"/>
              <a:ext cx="7642" cy="3233"/>
            </a:xfrm>
            <a:custGeom>
              <a:rect b="b" l="l" r="r" t="t"/>
              <a:pathLst>
                <a:path extrusionOk="0" h="151" w="357">
                  <a:moveTo>
                    <a:pt x="1" y="1"/>
                  </a:moveTo>
                  <a:cubicBezTo>
                    <a:pt x="76" y="38"/>
                    <a:pt x="169" y="94"/>
                    <a:pt x="244" y="150"/>
                  </a:cubicBezTo>
                  <a:lnTo>
                    <a:pt x="281" y="150"/>
                  </a:lnTo>
                  <a:cubicBezTo>
                    <a:pt x="319" y="150"/>
                    <a:pt x="356" y="113"/>
                    <a:pt x="356" y="76"/>
                  </a:cubicBezTo>
                  <a:cubicBezTo>
                    <a:pt x="356" y="38"/>
                    <a:pt x="319" y="1"/>
                    <a:pt x="28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1"/>
            <p:cNvSpPr/>
            <p:nvPr/>
          </p:nvSpPr>
          <p:spPr>
            <a:xfrm>
              <a:off x="5973696" y="1720206"/>
              <a:ext cx="16719" cy="10919"/>
            </a:xfrm>
            <a:custGeom>
              <a:rect b="b" l="l" r="r" t="t"/>
              <a:pathLst>
                <a:path extrusionOk="0" h="510" w="781">
                  <a:moveTo>
                    <a:pt x="245" y="0"/>
                  </a:moveTo>
                  <a:cubicBezTo>
                    <a:pt x="160" y="0"/>
                    <a:pt x="70" y="55"/>
                    <a:pt x="38" y="154"/>
                  </a:cubicBezTo>
                  <a:cubicBezTo>
                    <a:pt x="0" y="266"/>
                    <a:pt x="56" y="397"/>
                    <a:pt x="169" y="434"/>
                  </a:cubicBezTo>
                  <a:cubicBezTo>
                    <a:pt x="262" y="453"/>
                    <a:pt x="356" y="490"/>
                    <a:pt x="431" y="509"/>
                  </a:cubicBezTo>
                  <a:lnTo>
                    <a:pt x="449" y="509"/>
                  </a:lnTo>
                  <a:cubicBezTo>
                    <a:pt x="456" y="510"/>
                    <a:pt x="463" y="510"/>
                    <a:pt x="469" y="510"/>
                  </a:cubicBezTo>
                  <a:cubicBezTo>
                    <a:pt x="715" y="510"/>
                    <a:pt x="781" y="169"/>
                    <a:pt x="562" y="60"/>
                  </a:cubicBezTo>
                  <a:cubicBezTo>
                    <a:pt x="468" y="41"/>
                    <a:pt x="375" y="22"/>
                    <a:pt x="281" y="4"/>
                  </a:cubicBezTo>
                  <a:cubicBezTo>
                    <a:pt x="269" y="1"/>
                    <a:pt x="257" y="0"/>
                    <a:pt x="24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1"/>
            <p:cNvSpPr/>
            <p:nvPr/>
          </p:nvSpPr>
          <p:spPr>
            <a:xfrm>
              <a:off x="6000670" y="1727870"/>
              <a:ext cx="16762" cy="9399"/>
            </a:xfrm>
            <a:custGeom>
              <a:rect b="b" l="l" r="r" t="t"/>
              <a:pathLst>
                <a:path extrusionOk="0" h="439" w="783">
                  <a:moveTo>
                    <a:pt x="293" y="1"/>
                  </a:moveTo>
                  <a:cubicBezTo>
                    <a:pt x="48" y="1"/>
                    <a:pt x="0" y="340"/>
                    <a:pt x="238" y="394"/>
                  </a:cubicBezTo>
                  <a:lnTo>
                    <a:pt x="518" y="432"/>
                  </a:lnTo>
                  <a:cubicBezTo>
                    <a:pt x="535" y="436"/>
                    <a:pt x="551" y="438"/>
                    <a:pt x="565" y="438"/>
                  </a:cubicBezTo>
                  <a:cubicBezTo>
                    <a:pt x="734" y="438"/>
                    <a:pt x="783" y="165"/>
                    <a:pt x="593" y="114"/>
                  </a:cubicBezTo>
                  <a:lnTo>
                    <a:pt x="350" y="20"/>
                  </a:lnTo>
                  <a:lnTo>
                    <a:pt x="312" y="1"/>
                  </a:lnTo>
                  <a:cubicBezTo>
                    <a:pt x="306" y="1"/>
                    <a:pt x="299" y="1"/>
                    <a:pt x="29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1"/>
            <p:cNvSpPr/>
            <p:nvPr/>
          </p:nvSpPr>
          <p:spPr>
            <a:xfrm>
              <a:off x="5401892" y="1667391"/>
              <a:ext cx="8049" cy="3212"/>
            </a:xfrm>
            <a:custGeom>
              <a:rect b="b" l="l" r="r" t="t"/>
              <a:pathLst>
                <a:path extrusionOk="0" h="150" w="376">
                  <a:moveTo>
                    <a:pt x="57" y="0"/>
                  </a:moveTo>
                  <a:cubicBezTo>
                    <a:pt x="20" y="19"/>
                    <a:pt x="1" y="56"/>
                    <a:pt x="20" y="94"/>
                  </a:cubicBezTo>
                  <a:cubicBezTo>
                    <a:pt x="38" y="131"/>
                    <a:pt x="76" y="150"/>
                    <a:pt x="113" y="150"/>
                  </a:cubicBezTo>
                  <a:cubicBezTo>
                    <a:pt x="207" y="112"/>
                    <a:pt x="300" y="75"/>
                    <a:pt x="375" y="38"/>
                  </a:cubicBezTo>
                  <a:cubicBezTo>
                    <a:pt x="282" y="19"/>
                    <a:pt x="188" y="0"/>
                    <a:pt x="9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1"/>
            <p:cNvSpPr/>
            <p:nvPr/>
          </p:nvSpPr>
          <p:spPr>
            <a:xfrm>
              <a:off x="5369052" y="1667327"/>
              <a:ext cx="16441" cy="10106"/>
            </a:xfrm>
            <a:custGeom>
              <a:rect b="b" l="l" r="r" t="t"/>
              <a:pathLst>
                <a:path extrusionOk="0" h="472" w="768">
                  <a:moveTo>
                    <a:pt x="557" y="1"/>
                  </a:moveTo>
                  <a:cubicBezTo>
                    <a:pt x="546" y="1"/>
                    <a:pt x="535" y="2"/>
                    <a:pt x="524" y="3"/>
                  </a:cubicBezTo>
                  <a:cubicBezTo>
                    <a:pt x="449" y="3"/>
                    <a:pt x="356" y="22"/>
                    <a:pt x="262" y="22"/>
                  </a:cubicBezTo>
                  <a:lnTo>
                    <a:pt x="243" y="22"/>
                  </a:lnTo>
                  <a:cubicBezTo>
                    <a:pt x="0" y="115"/>
                    <a:pt x="56" y="471"/>
                    <a:pt x="318" y="471"/>
                  </a:cubicBezTo>
                  <a:cubicBezTo>
                    <a:pt x="412" y="452"/>
                    <a:pt x="505" y="452"/>
                    <a:pt x="599" y="434"/>
                  </a:cubicBezTo>
                  <a:cubicBezTo>
                    <a:pt x="693" y="396"/>
                    <a:pt x="767" y="303"/>
                    <a:pt x="767" y="209"/>
                  </a:cubicBezTo>
                  <a:cubicBezTo>
                    <a:pt x="767" y="89"/>
                    <a:pt x="674" y="1"/>
                    <a:pt x="55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1"/>
            <p:cNvSpPr/>
            <p:nvPr/>
          </p:nvSpPr>
          <p:spPr>
            <a:xfrm>
              <a:off x="5341649" y="1671266"/>
              <a:ext cx="17019" cy="8628"/>
            </a:xfrm>
            <a:custGeom>
              <a:rect b="b" l="l" r="r" t="t"/>
              <a:pathLst>
                <a:path extrusionOk="0" h="403" w="795">
                  <a:moveTo>
                    <a:pt x="522" y="1"/>
                  </a:moveTo>
                  <a:cubicBezTo>
                    <a:pt x="507" y="1"/>
                    <a:pt x="491" y="3"/>
                    <a:pt x="475" y="6"/>
                  </a:cubicBezTo>
                  <a:cubicBezTo>
                    <a:pt x="382" y="25"/>
                    <a:pt x="288" y="44"/>
                    <a:pt x="213" y="81"/>
                  </a:cubicBezTo>
                  <a:cubicBezTo>
                    <a:pt x="0" y="99"/>
                    <a:pt x="23" y="402"/>
                    <a:pt x="217" y="402"/>
                  </a:cubicBezTo>
                  <a:cubicBezTo>
                    <a:pt x="228" y="402"/>
                    <a:pt x="239" y="401"/>
                    <a:pt x="251" y="399"/>
                  </a:cubicBezTo>
                  <a:lnTo>
                    <a:pt x="550" y="399"/>
                  </a:lnTo>
                  <a:cubicBezTo>
                    <a:pt x="795" y="347"/>
                    <a:pt x="729" y="1"/>
                    <a:pt x="52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1"/>
            <p:cNvSpPr/>
            <p:nvPr/>
          </p:nvSpPr>
          <p:spPr>
            <a:xfrm>
              <a:off x="5401700" y="1613184"/>
              <a:ext cx="7835" cy="2955"/>
            </a:xfrm>
            <a:custGeom>
              <a:rect b="b" l="l" r="r" t="t"/>
              <a:pathLst>
                <a:path extrusionOk="0" h="138" w="366">
                  <a:moveTo>
                    <a:pt x="80" y="1"/>
                  </a:moveTo>
                  <a:cubicBezTo>
                    <a:pt x="11" y="1"/>
                    <a:pt x="1" y="138"/>
                    <a:pt x="72" y="138"/>
                  </a:cubicBezTo>
                  <a:cubicBezTo>
                    <a:pt x="76" y="138"/>
                    <a:pt x="80" y="137"/>
                    <a:pt x="85" y="136"/>
                  </a:cubicBezTo>
                  <a:cubicBezTo>
                    <a:pt x="178" y="136"/>
                    <a:pt x="272" y="118"/>
                    <a:pt x="365" y="99"/>
                  </a:cubicBezTo>
                  <a:cubicBezTo>
                    <a:pt x="272" y="62"/>
                    <a:pt x="197" y="24"/>
                    <a:pt x="103" y="5"/>
                  </a:cubicBezTo>
                  <a:cubicBezTo>
                    <a:pt x="95" y="2"/>
                    <a:pt x="87" y="1"/>
                    <a:pt x="8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1"/>
            <p:cNvSpPr/>
            <p:nvPr/>
          </p:nvSpPr>
          <p:spPr>
            <a:xfrm>
              <a:off x="5369052" y="1606483"/>
              <a:ext cx="16034" cy="10041"/>
            </a:xfrm>
            <a:custGeom>
              <a:rect b="b" l="l" r="r" t="t"/>
              <a:pathLst>
                <a:path extrusionOk="0" h="469" w="749">
                  <a:moveTo>
                    <a:pt x="281" y="0"/>
                  </a:moveTo>
                  <a:cubicBezTo>
                    <a:pt x="19" y="19"/>
                    <a:pt x="0" y="375"/>
                    <a:pt x="243" y="449"/>
                  </a:cubicBezTo>
                  <a:cubicBezTo>
                    <a:pt x="337" y="468"/>
                    <a:pt x="431" y="468"/>
                    <a:pt x="505" y="468"/>
                  </a:cubicBezTo>
                  <a:cubicBezTo>
                    <a:pt x="618" y="468"/>
                    <a:pt x="711" y="393"/>
                    <a:pt x="730" y="300"/>
                  </a:cubicBezTo>
                  <a:cubicBezTo>
                    <a:pt x="749" y="187"/>
                    <a:pt x="674" y="56"/>
                    <a:pt x="562" y="38"/>
                  </a:cubicBezTo>
                  <a:cubicBezTo>
                    <a:pt x="468" y="19"/>
                    <a:pt x="374" y="19"/>
                    <a:pt x="3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1"/>
            <p:cNvSpPr/>
            <p:nvPr/>
          </p:nvSpPr>
          <p:spPr>
            <a:xfrm>
              <a:off x="5342205" y="1604470"/>
              <a:ext cx="15627" cy="8436"/>
            </a:xfrm>
            <a:custGeom>
              <a:rect b="b" l="l" r="r" t="t"/>
              <a:pathLst>
                <a:path extrusionOk="0" h="394" w="730">
                  <a:moveTo>
                    <a:pt x="187" y="1"/>
                  </a:moveTo>
                  <a:cubicBezTo>
                    <a:pt x="112" y="1"/>
                    <a:pt x="38" y="57"/>
                    <a:pt x="19" y="132"/>
                  </a:cubicBezTo>
                  <a:cubicBezTo>
                    <a:pt x="0" y="225"/>
                    <a:pt x="56" y="319"/>
                    <a:pt x="150" y="338"/>
                  </a:cubicBezTo>
                  <a:lnTo>
                    <a:pt x="412" y="394"/>
                  </a:lnTo>
                  <a:lnTo>
                    <a:pt x="468" y="394"/>
                  </a:lnTo>
                  <a:cubicBezTo>
                    <a:pt x="730" y="394"/>
                    <a:pt x="730" y="1"/>
                    <a:pt x="46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1"/>
            <p:cNvSpPr/>
            <p:nvPr/>
          </p:nvSpPr>
          <p:spPr>
            <a:xfrm>
              <a:off x="5960872" y="1662167"/>
              <a:ext cx="7621" cy="3640"/>
            </a:xfrm>
            <a:custGeom>
              <a:rect b="b" l="l" r="r" t="t"/>
              <a:pathLst>
                <a:path extrusionOk="0" h="170" w="356">
                  <a:moveTo>
                    <a:pt x="262" y="1"/>
                  </a:moveTo>
                  <a:cubicBezTo>
                    <a:pt x="169" y="20"/>
                    <a:pt x="94" y="38"/>
                    <a:pt x="0" y="57"/>
                  </a:cubicBezTo>
                  <a:cubicBezTo>
                    <a:pt x="75" y="94"/>
                    <a:pt x="169" y="132"/>
                    <a:pt x="262" y="169"/>
                  </a:cubicBezTo>
                  <a:lnTo>
                    <a:pt x="281" y="169"/>
                  </a:lnTo>
                  <a:cubicBezTo>
                    <a:pt x="319" y="151"/>
                    <a:pt x="356" y="113"/>
                    <a:pt x="356" y="76"/>
                  </a:cubicBezTo>
                  <a:cubicBezTo>
                    <a:pt x="337" y="38"/>
                    <a:pt x="319" y="1"/>
                    <a:pt x="2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1"/>
            <p:cNvSpPr/>
            <p:nvPr/>
          </p:nvSpPr>
          <p:spPr>
            <a:xfrm>
              <a:off x="5984914" y="1662124"/>
              <a:ext cx="17404" cy="10127"/>
            </a:xfrm>
            <a:custGeom>
              <a:rect b="b" l="l" r="r" t="t"/>
              <a:pathLst>
                <a:path extrusionOk="0" h="473" w="813">
                  <a:moveTo>
                    <a:pt x="210" y="0"/>
                  </a:moveTo>
                  <a:cubicBezTo>
                    <a:pt x="113" y="0"/>
                    <a:pt x="36" y="71"/>
                    <a:pt x="19" y="171"/>
                  </a:cubicBezTo>
                  <a:cubicBezTo>
                    <a:pt x="0" y="302"/>
                    <a:pt x="75" y="415"/>
                    <a:pt x="187" y="433"/>
                  </a:cubicBezTo>
                  <a:lnTo>
                    <a:pt x="468" y="471"/>
                  </a:lnTo>
                  <a:lnTo>
                    <a:pt x="487" y="471"/>
                  </a:lnTo>
                  <a:cubicBezTo>
                    <a:pt x="498" y="472"/>
                    <a:pt x="510" y="473"/>
                    <a:pt x="520" y="473"/>
                  </a:cubicBezTo>
                  <a:cubicBezTo>
                    <a:pt x="789" y="473"/>
                    <a:pt x="812" y="39"/>
                    <a:pt x="524" y="3"/>
                  </a:cubicBezTo>
                  <a:lnTo>
                    <a:pt x="244" y="3"/>
                  </a:lnTo>
                  <a:cubicBezTo>
                    <a:pt x="232" y="1"/>
                    <a:pt x="221" y="0"/>
                    <a:pt x="21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1"/>
            <p:cNvSpPr/>
            <p:nvPr/>
          </p:nvSpPr>
          <p:spPr>
            <a:xfrm>
              <a:off x="6011996" y="1665742"/>
              <a:ext cx="17276" cy="8521"/>
            </a:xfrm>
            <a:custGeom>
              <a:rect b="b" l="l" r="r" t="t"/>
              <a:pathLst>
                <a:path extrusionOk="0" h="398" w="807">
                  <a:moveTo>
                    <a:pt x="256" y="0"/>
                  </a:moveTo>
                  <a:cubicBezTo>
                    <a:pt x="0" y="0"/>
                    <a:pt x="0" y="398"/>
                    <a:pt x="256" y="398"/>
                  </a:cubicBezTo>
                  <a:cubicBezTo>
                    <a:pt x="266" y="398"/>
                    <a:pt x="277" y="397"/>
                    <a:pt x="289" y="395"/>
                  </a:cubicBezTo>
                  <a:lnTo>
                    <a:pt x="551" y="395"/>
                  </a:lnTo>
                  <a:cubicBezTo>
                    <a:pt x="557" y="396"/>
                    <a:pt x="563" y="396"/>
                    <a:pt x="570" y="396"/>
                  </a:cubicBezTo>
                  <a:cubicBezTo>
                    <a:pt x="777" y="396"/>
                    <a:pt x="806" y="95"/>
                    <a:pt x="588" y="58"/>
                  </a:cubicBezTo>
                  <a:lnTo>
                    <a:pt x="326" y="2"/>
                  </a:lnTo>
                  <a:lnTo>
                    <a:pt x="289" y="2"/>
                  </a:lnTo>
                  <a:cubicBezTo>
                    <a:pt x="277" y="1"/>
                    <a:pt x="266" y="0"/>
                    <a:pt x="25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1"/>
            <p:cNvSpPr/>
            <p:nvPr/>
          </p:nvSpPr>
          <p:spPr>
            <a:xfrm>
              <a:off x="5960058" y="1607981"/>
              <a:ext cx="8049" cy="3319"/>
            </a:xfrm>
            <a:custGeom>
              <a:rect b="b" l="l" r="r" t="t"/>
              <a:pathLst>
                <a:path extrusionOk="0" h="155" w="376">
                  <a:moveTo>
                    <a:pt x="285" y="0"/>
                  </a:moveTo>
                  <a:cubicBezTo>
                    <a:pt x="277" y="0"/>
                    <a:pt x="270" y="2"/>
                    <a:pt x="263" y="5"/>
                  </a:cubicBezTo>
                  <a:cubicBezTo>
                    <a:pt x="188" y="43"/>
                    <a:pt x="94" y="80"/>
                    <a:pt x="1" y="117"/>
                  </a:cubicBezTo>
                  <a:cubicBezTo>
                    <a:pt x="94" y="136"/>
                    <a:pt x="188" y="155"/>
                    <a:pt x="282" y="155"/>
                  </a:cubicBezTo>
                  <a:lnTo>
                    <a:pt x="319" y="155"/>
                  </a:lnTo>
                  <a:cubicBezTo>
                    <a:pt x="357" y="136"/>
                    <a:pt x="375" y="99"/>
                    <a:pt x="357" y="61"/>
                  </a:cubicBezTo>
                  <a:cubicBezTo>
                    <a:pt x="357" y="31"/>
                    <a:pt x="319" y="0"/>
                    <a:pt x="28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1"/>
            <p:cNvSpPr/>
            <p:nvPr/>
          </p:nvSpPr>
          <p:spPr>
            <a:xfrm>
              <a:off x="5984914" y="1600874"/>
              <a:ext cx="16034" cy="10427"/>
            </a:xfrm>
            <a:custGeom>
              <a:rect b="b" l="l" r="r" t="t"/>
              <a:pathLst>
                <a:path extrusionOk="0" h="487" w="749">
                  <a:moveTo>
                    <a:pt x="431" y="0"/>
                  </a:moveTo>
                  <a:cubicBezTo>
                    <a:pt x="356" y="19"/>
                    <a:pt x="262" y="38"/>
                    <a:pt x="169" y="56"/>
                  </a:cubicBezTo>
                  <a:cubicBezTo>
                    <a:pt x="56" y="75"/>
                    <a:pt x="0" y="169"/>
                    <a:pt x="0" y="281"/>
                  </a:cubicBezTo>
                  <a:cubicBezTo>
                    <a:pt x="0" y="393"/>
                    <a:pt x="113" y="487"/>
                    <a:pt x="244" y="487"/>
                  </a:cubicBezTo>
                  <a:lnTo>
                    <a:pt x="506" y="468"/>
                  </a:lnTo>
                  <a:cubicBezTo>
                    <a:pt x="749" y="375"/>
                    <a:pt x="693" y="19"/>
                    <a:pt x="43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1"/>
            <p:cNvSpPr/>
            <p:nvPr/>
          </p:nvSpPr>
          <p:spPr>
            <a:xfrm>
              <a:off x="6011889" y="1598455"/>
              <a:ext cx="15114" cy="8864"/>
            </a:xfrm>
            <a:custGeom>
              <a:rect b="b" l="l" r="r" t="t"/>
              <a:pathLst>
                <a:path extrusionOk="0" h="414" w="706">
                  <a:moveTo>
                    <a:pt x="256" y="1"/>
                  </a:moveTo>
                  <a:lnTo>
                    <a:pt x="219" y="20"/>
                  </a:lnTo>
                  <a:cubicBezTo>
                    <a:pt x="0" y="93"/>
                    <a:pt x="65" y="413"/>
                    <a:pt x="293" y="413"/>
                  </a:cubicBezTo>
                  <a:cubicBezTo>
                    <a:pt x="300" y="413"/>
                    <a:pt x="306" y="413"/>
                    <a:pt x="313" y="413"/>
                  </a:cubicBezTo>
                  <a:lnTo>
                    <a:pt x="575" y="338"/>
                  </a:lnTo>
                  <a:cubicBezTo>
                    <a:pt x="649" y="319"/>
                    <a:pt x="706" y="263"/>
                    <a:pt x="706" y="169"/>
                  </a:cubicBezTo>
                  <a:cubicBezTo>
                    <a:pt x="706" y="76"/>
                    <a:pt x="631" y="1"/>
                    <a:pt x="53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1"/>
            <p:cNvSpPr/>
            <p:nvPr/>
          </p:nvSpPr>
          <p:spPr>
            <a:xfrm>
              <a:off x="5433920" y="1770774"/>
              <a:ext cx="8071" cy="4946"/>
            </a:xfrm>
            <a:custGeom>
              <a:rect b="b" l="l" r="r" t="t"/>
              <a:pathLst>
                <a:path extrusionOk="0" h="231" w="377">
                  <a:moveTo>
                    <a:pt x="376" y="0"/>
                  </a:moveTo>
                  <a:lnTo>
                    <a:pt x="376" y="0"/>
                  </a:lnTo>
                  <a:cubicBezTo>
                    <a:pt x="283" y="37"/>
                    <a:pt x="189" y="56"/>
                    <a:pt x="96" y="75"/>
                  </a:cubicBezTo>
                  <a:cubicBezTo>
                    <a:pt x="77" y="75"/>
                    <a:pt x="77" y="94"/>
                    <a:pt x="58" y="94"/>
                  </a:cubicBezTo>
                  <a:cubicBezTo>
                    <a:pt x="1" y="151"/>
                    <a:pt x="54" y="231"/>
                    <a:pt x="115" y="231"/>
                  </a:cubicBezTo>
                  <a:cubicBezTo>
                    <a:pt x="134" y="231"/>
                    <a:pt x="153" y="223"/>
                    <a:pt x="171" y="206"/>
                  </a:cubicBezTo>
                  <a:cubicBezTo>
                    <a:pt x="227" y="150"/>
                    <a:pt x="302" y="75"/>
                    <a:pt x="37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1"/>
            <p:cNvSpPr/>
            <p:nvPr/>
          </p:nvSpPr>
          <p:spPr>
            <a:xfrm>
              <a:off x="5405425" y="1781093"/>
              <a:ext cx="17469" cy="11883"/>
            </a:xfrm>
            <a:custGeom>
              <a:rect b="b" l="l" r="r" t="t"/>
              <a:pathLst>
                <a:path extrusionOk="0" h="555" w="816">
                  <a:moveTo>
                    <a:pt x="495" y="1"/>
                  </a:moveTo>
                  <a:cubicBezTo>
                    <a:pt x="464" y="1"/>
                    <a:pt x="431" y="8"/>
                    <a:pt x="397" y="23"/>
                  </a:cubicBezTo>
                  <a:cubicBezTo>
                    <a:pt x="322" y="61"/>
                    <a:pt x="248" y="98"/>
                    <a:pt x="173" y="154"/>
                  </a:cubicBezTo>
                  <a:lnTo>
                    <a:pt x="154" y="154"/>
                  </a:lnTo>
                  <a:cubicBezTo>
                    <a:pt x="0" y="308"/>
                    <a:pt x="127" y="555"/>
                    <a:pt x="335" y="555"/>
                  </a:cubicBezTo>
                  <a:cubicBezTo>
                    <a:pt x="355" y="555"/>
                    <a:pt x="376" y="552"/>
                    <a:pt x="397" y="547"/>
                  </a:cubicBezTo>
                  <a:cubicBezTo>
                    <a:pt x="472" y="491"/>
                    <a:pt x="547" y="435"/>
                    <a:pt x="622" y="398"/>
                  </a:cubicBezTo>
                  <a:cubicBezTo>
                    <a:pt x="815" y="269"/>
                    <a:pt x="689" y="1"/>
                    <a:pt x="49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1"/>
            <p:cNvSpPr/>
            <p:nvPr/>
          </p:nvSpPr>
          <p:spPr>
            <a:xfrm>
              <a:off x="5381469" y="1795415"/>
              <a:ext cx="15242" cy="10941"/>
            </a:xfrm>
            <a:custGeom>
              <a:rect b="b" l="l" r="r" t="t"/>
              <a:pathLst>
                <a:path extrusionOk="0" h="511" w="712">
                  <a:moveTo>
                    <a:pt x="498" y="1"/>
                  </a:moveTo>
                  <a:cubicBezTo>
                    <a:pt x="456" y="1"/>
                    <a:pt x="414" y="16"/>
                    <a:pt x="375" y="47"/>
                  </a:cubicBezTo>
                  <a:cubicBezTo>
                    <a:pt x="281" y="103"/>
                    <a:pt x="206" y="159"/>
                    <a:pt x="131" y="215"/>
                  </a:cubicBezTo>
                  <a:cubicBezTo>
                    <a:pt x="1" y="313"/>
                    <a:pt x="98" y="510"/>
                    <a:pt x="236" y="510"/>
                  </a:cubicBezTo>
                  <a:cubicBezTo>
                    <a:pt x="256" y="510"/>
                    <a:pt x="278" y="506"/>
                    <a:pt x="300" y="496"/>
                  </a:cubicBezTo>
                  <a:lnTo>
                    <a:pt x="562" y="384"/>
                  </a:lnTo>
                  <a:lnTo>
                    <a:pt x="599" y="365"/>
                  </a:lnTo>
                  <a:cubicBezTo>
                    <a:pt x="693" y="309"/>
                    <a:pt x="712" y="178"/>
                    <a:pt x="655" y="84"/>
                  </a:cubicBezTo>
                  <a:cubicBezTo>
                    <a:pt x="612" y="30"/>
                    <a:pt x="555" y="1"/>
                    <a:pt x="49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1"/>
            <p:cNvSpPr/>
            <p:nvPr/>
          </p:nvSpPr>
          <p:spPr>
            <a:xfrm>
              <a:off x="5413517" y="1722283"/>
              <a:ext cx="7642" cy="3383"/>
            </a:xfrm>
            <a:custGeom>
              <a:rect b="b" l="l" r="r" t="t"/>
              <a:pathLst>
                <a:path extrusionOk="0" h="158" w="357">
                  <a:moveTo>
                    <a:pt x="356" y="0"/>
                  </a:moveTo>
                  <a:cubicBezTo>
                    <a:pt x="263" y="0"/>
                    <a:pt x="169" y="0"/>
                    <a:pt x="75" y="19"/>
                  </a:cubicBezTo>
                  <a:lnTo>
                    <a:pt x="57" y="19"/>
                  </a:lnTo>
                  <a:cubicBezTo>
                    <a:pt x="19" y="38"/>
                    <a:pt x="1" y="75"/>
                    <a:pt x="19" y="113"/>
                  </a:cubicBezTo>
                  <a:cubicBezTo>
                    <a:pt x="33" y="140"/>
                    <a:pt x="67" y="157"/>
                    <a:pt x="99" y="157"/>
                  </a:cubicBezTo>
                  <a:cubicBezTo>
                    <a:pt x="110" y="157"/>
                    <a:pt x="122" y="155"/>
                    <a:pt x="132" y="150"/>
                  </a:cubicBezTo>
                  <a:cubicBezTo>
                    <a:pt x="188" y="94"/>
                    <a:pt x="281" y="57"/>
                    <a:pt x="35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1"/>
            <p:cNvSpPr/>
            <p:nvPr/>
          </p:nvSpPr>
          <p:spPr>
            <a:xfrm>
              <a:off x="5381190" y="1725815"/>
              <a:ext cx="16313" cy="10919"/>
            </a:xfrm>
            <a:custGeom>
              <a:rect b="b" l="l" r="r" t="t"/>
              <a:pathLst>
                <a:path extrusionOk="0" h="510" w="762">
                  <a:moveTo>
                    <a:pt x="521" y="1"/>
                  </a:moveTo>
                  <a:cubicBezTo>
                    <a:pt x="508" y="1"/>
                    <a:pt x="495" y="2"/>
                    <a:pt x="481" y="4"/>
                  </a:cubicBezTo>
                  <a:lnTo>
                    <a:pt x="219" y="60"/>
                  </a:lnTo>
                  <a:cubicBezTo>
                    <a:pt x="1" y="187"/>
                    <a:pt x="101" y="510"/>
                    <a:pt x="348" y="510"/>
                  </a:cubicBezTo>
                  <a:cubicBezTo>
                    <a:pt x="355" y="510"/>
                    <a:pt x="362" y="510"/>
                    <a:pt x="369" y="509"/>
                  </a:cubicBezTo>
                  <a:cubicBezTo>
                    <a:pt x="444" y="472"/>
                    <a:pt x="537" y="453"/>
                    <a:pt x="612" y="416"/>
                  </a:cubicBezTo>
                  <a:cubicBezTo>
                    <a:pt x="706" y="378"/>
                    <a:pt x="762" y="285"/>
                    <a:pt x="743" y="172"/>
                  </a:cubicBezTo>
                  <a:cubicBezTo>
                    <a:pt x="726" y="72"/>
                    <a:pt x="634" y="1"/>
                    <a:pt x="52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1"/>
            <p:cNvSpPr/>
            <p:nvPr/>
          </p:nvSpPr>
          <p:spPr>
            <a:xfrm>
              <a:off x="5354858" y="1733758"/>
              <a:ext cx="17404" cy="9849"/>
            </a:xfrm>
            <a:custGeom>
              <a:rect b="b" l="l" r="r" t="t"/>
              <a:pathLst>
                <a:path extrusionOk="0" h="460" w="813">
                  <a:moveTo>
                    <a:pt x="520" y="0"/>
                  </a:moveTo>
                  <a:cubicBezTo>
                    <a:pt x="489" y="0"/>
                    <a:pt x="455" y="8"/>
                    <a:pt x="420" y="26"/>
                  </a:cubicBezTo>
                  <a:cubicBezTo>
                    <a:pt x="345" y="45"/>
                    <a:pt x="251" y="82"/>
                    <a:pt x="176" y="119"/>
                  </a:cubicBezTo>
                  <a:cubicBezTo>
                    <a:pt x="0" y="190"/>
                    <a:pt x="56" y="460"/>
                    <a:pt x="235" y="460"/>
                  </a:cubicBezTo>
                  <a:cubicBezTo>
                    <a:pt x="246" y="460"/>
                    <a:pt x="258" y="459"/>
                    <a:pt x="270" y="456"/>
                  </a:cubicBezTo>
                  <a:lnTo>
                    <a:pt x="532" y="400"/>
                  </a:lnTo>
                  <a:lnTo>
                    <a:pt x="569" y="400"/>
                  </a:lnTo>
                  <a:cubicBezTo>
                    <a:pt x="812" y="319"/>
                    <a:pt x="719" y="0"/>
                    <a:pt x="52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1"/>
            <p:cNvSpPr/>
            <p:nvPr/>
          </p:nvSpPr>
          <p:spPr>
            <a:xfrm>
              <a:off x="5948840" y="1552918"/>
              <a:ext cx="7642" cy="3490"/>
            </a:xfrm>
            <a:custGeom>
              <a:rect b="b" l="l" r="r" t="t"/>
              <a:pathLst>
                <a:path extrusionOk="0" h="163" w="357">
                  <a:moveTo>
                    <a:pt x="281" y="1"/>
                  </a:moveTo>
                  <a:cubicBezTo>
                    <a:pt x="266" y="1"/>
                    <a:pt x="252" y="5"/>
                    <a:pt x="244" y="13"/>
                  </a:cubicBezTo>
                  <a:cubicBezTo>
                    <a:pt x="169" y="50"/>
                    <a:pt x="76" y="107"/>
                    <a:pt x="1" y="163"/>
                  </a:cubicBezTo>
                  <a:cubicBezTo>
                    <a:pt x="94" y="163"/>
                    <a:pt x="188" y="163"/>
                    <a:pt x="282" y="144"/>
                  </a:cubicBezTo>
                  <a:lnTo>
                    <a:pt x="300" y="144"/>
                  </a:lnTo>
                  <a:cubicBezTo>
                    <a:pt x="338" y="125"/>
                    <a:pt x="356" y="69"/>
                    <a:pt x="338" y="32"/>
                  </a:cubicBezTo>
                  <a:cubicBezTo>
                    <a:pt x="327" y="10"/>
                    <a:pt x="303" y="1"/>
                    <a:pt x="28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1"/>
            <p:cNvSpPr/>
            <p:nvPr/>
          </p:nvSpPr>
          <p:spPr>
            <a:xfrm>
              <a:off x="5972497" y="1541764"/>
              <a:ext cx="15649" cy="11112"/>
            </a:xfrm>
            <a:custGeom>
              <a:rect b="b" l="l" r="r" t="t"/>
              <a:pathLst>
                <a:path extrusionOk="0" h="519" w="731">
                  <a:moveTo>
                    <a:pt x="473" y="0"/>
                  </a:moveTo>
                  <a:cubicBezTo>
                    <a:pt x="452" y="0"/>
                    <a:pt x="432" y="3"/>
                    <a:pt x="412" y="10"/>
                  </a:cubicBezTo>
                  <a:cubicBezTo>
                    <a:pt x="318" y="47"/>
                    <a:pt x="243" y="66"/>
                    <a:pt x="150" y="104"/>
                  </a:cubicBezTo>
                  <a:cubicBezTo>
                    <a:pt x="56" y="141"/>
                    <a:pt x="0" y="235"/>
                    <a:pt x="19" y="347"/>
                  </a:cubicBezTo>
                  <a:cubicBezTo>
                    <a:pt x="52" y="448"/>
                    <a:pt x="146" y="518"/>
                    <a:pt x="246" y="518"/>
                  </a:cubicBezTo>
                  <a:cubicBezTo>
                    <a:pt x="258" y="518"/>
                    <a:pt x="269" y="517"/>
                    <a:pt x="281" y="515"/>
                  </a:cubicBezTo>
                  <a:cubicBezTo>
                    <a:pt x="374" y="497"/>
                    <a:pt x="468" y="478"/>
                    <a:pt x="543" y="459"/>
                  </a:cubicBezTo>
                  <a:cubicBezTo>
                    <a:pt x="674" y="403"/>
                    <a:pt x="730" y="272"/>
                    <a:pt x="693" y="160"/>
                  </a:cubicBezTo>
                  <a:cubicBezTo>
                    <a:pt x="662" y="67"/>
                    <a:pt x="568" y="0"/>
                    <a:pt x="47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1"/>
            <p:cNvSpPr/>
            <p:nvPr/>
          </p:nvSpPr>
          <p:spPr>
            <a:xfrm>
              <a:off x="5999728" y="1535085"/>
              <a:ext cx="14450" cy="9549"/>
            </a:xfrm>
            <a:custGeom>
              <a:rect b="b" l="l" r="r" t="t"/>
              <a:pathLst>
                <a:path extrusionOk="0" h="446" w="675">
                  <a:moveTo>
                    <a:pt x="505" y="0"/>
                  </a:moveTo>
                  <a:cubicBezTo>
                    <a:pt x="493" y="0"/>
                    <a:pt x="481" y="1"/>
                    <a:pt x="469" y="4"/>
                  </a:cubicBezTo>
                  <a:cubicBezTo>
                    <a:pt x="375" y="22"/>
                    <a:pt x="282" y="41"/>
                    <a:pt x="207" y="60"/>
                  </a:cubicBezTo>
                  <a:lnTo>
                    <a:pt x="169" y="60"/>
                  </a:lnTo>
                  <a:cubicBezTo>
                    <a:pt x="57" y="97"/>
                    <a:pt x="1" y="210"/>
                    <a:pt x="57" y="322"/>
                  </a:cubicBezTo>
                  <a:cubicBezTo>
                    <a:pt x="86" y="396"/>
                    <a:pt x="162" y="446"/>
                    <a:pt x="239" y="446"/>
                  </a:cubicBezTo>
                  <a:cubicBezTo>
                    <a:pt x="259" y="446"/>
                    <a:pt x="280" y="442"/>
                    <a:pt x="300" y="434"/>
                  </a:cubicBezTo>
                  <a:lnTo>
                    <a:pt x="562" y="322"/>
                  </a:lnTo>
                  <a:cubicBezTo>
                    <a:pt x="637" y="303"/>
                    <a:pt x="675" y="228"/>
                    <a:pt x="675" y="135"/>
                  </a:cubicBezTo>
                  <a:cubicBezTo>
                    <a:pt x="658" y="53"/>
                    <a:pt x="585" y="0"/>
                    <a:pt x="50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1"/>
            <p:cNvSpPr/>
            <p:nvPr/>
          </p:nvSpPr>
          <p:spPr>
            <a:xfrm>
              <a:off x="5928416" y="1502972"/>
              <a:ext cx="7664" cy="4967"/>
            </a:xfrm>
            <a:custGeom>
              <a:rect b="b" l="l" r="r" t="t"/>
              <a:pathLst>
                <a:path extrusionOk="0" h="232" w="358">
                  <a:moveTo>
                    <a:pt x="251" y="0"/>
                  </a:moveTo>
                  <a:cubicBezTo>
                    <a:pt x="235" y="0"/>
                    <a:pt x="219" y="8"/>
                    <a:pt x="206" y="25"/>
                  </a:cubicBezTo>
                  <a:cubicBezTo>
                    <a:pt x="131" y="81"/>
                    <a:pt x="56" y="156"/>
                    <a:pt x="0" y="231"/>
                  </a:cubicBezTo>
                  <a:cubicBezTo>
                    <a:pt x="94" y="194"/>
                    <a:pt x="187" y="175"/>
                    <a:pt x="281" y="137"/>
                  </a:cubicBezTo>
                  <a:lnTo>
                    <a:pt x="300" y="137"/>
                  </a:lnTo>
                  <a:cubicBezTo>
                    <a:pt x="357" y="80"/>
                    <a:pt x="304" y="0"/>
                    <a:pt x="25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1"/>
            <p:cNvSpPr/>
            <p:nvPr/>
          </p:nvSpPr>
          <p:spPr>
            <a:xfrm>
              <a:off x="5947791" y="1485609"/>
              <a:ext cx="17083" cy="11861"/>
            </a:xfrm>
            <a:custGeom>
              <a:rect b="b" l="l" r="r" t="t"/>
              <a:pathLst>
                <a:path extrusionOk="0" h="554" w="798">
                  <a:moveTo>
                    <a:pt x="476" y="1"/>
                  </a:moveTo>
                  <a:cubicBezTo>
                    <a:pt x="453" y="1"/>
                    <a:pt x="430" y="5"/>
                    <a:pt x="405" y="13"/>
                  </a:cubicBezTo>
                  <a:cubicBezTo>
                    <a:pt x="312" y="69"/>
                    <a:pt x="237" y="106"/>
                    <a:pt x="162" y="162"/>
                  </a:cubicBezTo>
                  <a:lnTo>
                    <a:pt x="181" y="162"/>
                  </a:lnTo>
                  <a:cubicBezTo>
                    <a:pt x="1" y="293"/>
                    <a:pt x="122" y="554"/>
                    <a:pt x="318" y="554"/>
                  </a:cubicBezTo>
                  <a:cubicBezTo>
                    <a:pt x="346" y="554"/>
                    <a:pt x="375" y="548"/>
                    <a:pt x="405" y="537"/>
                  </a:cubicBezTo>
                  <a:cubicBezTo>
                    <a:pt x="480" y="499"/>
                    <a:pt x="555" y="443"/>
                    <a:pt x="630" y="406"/>
                  </a:cubicBezTo>
                  <a:cubicBezTo>
                    <a:pt x="797" y="255"/>
                    <a:pt x="666" y="1"/>
                    <a:pt x="47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1"/>
            <p:cNvSpPr/>
            <p:nvPr/>
          </p:nvSpPr>
          <p:spPr>
            <a:xfrm>
              <a:off x="5971769" y="1472229"/>
              <a:ext cx="17040" cy="10898"/>
            </a:xfrm>
            <a:custGeom>
              <a:rect b="b" l="l" r="r" t="t"/>
              <a:pathLst>
                <a:path extrusionOk="0" h="509" w="796">
                  <a:moveTo>
                    <a:pt x="562" y="0"/>
                  </a:moveTo>
                  <a:cubicBezTo>
                    <a:pt x="537" y="0"/>
                    <a:pt x="511" y="6"/>
                    <a:pt x="483" y="20"/>
                  </a:cubicBezTo>
                  <a:cubicBezTo>
                    <a:pt x="408" y="57"/>
                    <a:pt x="315" y="95"/>
                    <a:pt x="240" y="132"/>
                  </a:cubicBezTo>
                  <a:lnTo>
                    <a:pt x="184" y="132"/>
                  </a:lnTo>
                  <a:cubicBezTo>
                    <a:pt x="0" y="270"/>
                    <a:pt x="130" y="508"/>
                    <a:pt x="306" y="508"/>
                  </a:cubicBezTo>
                  <a:cubicBezTo>
                    <a:pt x="345" y="508"/>
                    <a:pt x="386" y="496"/>
                    <a:pt x="427" y="469"/>
                  </a:cubicBezTo>
                  <a:lnTo>
                    <a:pt x="652" y="301"/>
                  </a:lnTo>
                  <a:cubicBezTo>
                    <a:pt x="795" y="205"/>
                    <a:pt x="708" y="0"/>
                    <a:pt x="56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1"/>
            <p:cNvSpPr/>
            <p:nvPr/>
          </p:nvSpPr>
          <p:spPr>
            <a:xfrm>
              <a:off x="5504911" y="1854118"/>
              <a:ext cx="5994" cy="6830"/>
            </a:xfrm>
            <a:custGeom>
              <a:rect b="b" l="l" r="r" t="t"/>
              <a:pathLst>
                <a:path extrusionOk="0" h="319" w="280">
                  <a:moveTo>
                    <a:pt x="280" y="0"/>
                  </a:moveTo>
                  <a:cubicBezTo>
                    <a:pt x="205" y="56"/>
                    <a:pt x="130" y="131"/>
                    <a:pt x="55" y="169"/>
                  </a:cubicBezTo>
                  <a:cubicBezTo>
                    <a:pt x="55" y="187"/>
                    <a:pt x="36" y="187"/>
                    <a:pt x="36" y="206"/>
                  </a:cubicBezTo>
                  <a:cubicBezTo>
                    <a:pt x="0" y="266"/>
                    <a:pt x="49" y="318"/>
                    <a:pt x="99" y="318"/>
                  </a:cubicBezTo>
                  <a:cubicBezTo>
                    <a:pt x="126" y="318"/>
                    <a:pt x="154" y="302"/>
                    <a:pt x="167" y="262"/>
                  </a:cubicBezTo>
                  <a:cubicBezTo>
                    <a:pt x="205" y="187"/>
                    <a:pt x="242" y="94"/>
                    <a:pt x="28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1"/>
            <p:cNvSpPr/>
            <p:nvPr/>
          </p:nvSpPr>
          <p:spPr>
            <a:xfrm>
              <a:off x="5482389" y="1873108"/>
              <a:ext cx="17019" cy="13938"/>
            </a:xfrm>
            <a:custGeom>
              <a:rect b="b" l="l" r="r" t="t"/>
              <a:pathLst>
                <a:path extrusionOk="0" h="651" w="795">
                  <a:moveTo>
                    <a:pt x="484" y="1"/>
                  </a:moveTo>
                  <a:cubicBezTo>
                    <a:pt x="426" y="1"/>
                    <a:pt x="367" y="26"/>
                    <a:pt x="321" y="86"/>
                  </a:cubicBezTo>
                  <a:cubicBezTo>
                    <a:pt x="265" y="161"/>
                    <a:pt x="209" y="217"/>
                    <a:pt x="153" y="292"/>
                  </a:cubicBezTo>
                  <a:cubicBezTo>
                    <a:pt x="1" y="430"/>
                    <a:pt x="206" y="650"/>
                    <a:pt x="376" y="650"/>
                  </a:cubicBezTo>
                  <a:cubicBezTo>
                    <a:pt x="437" y="650"/>
                    <a:pt x="493" y="623"/>
                    <a:pt x="527" y="554"/>
                  </a:cubicBezTo>
                  <a:cubicBezTo>
                    <a:pt x="564" y="479"/>
                    <a:pt x="620" y="405"/>
                    <a:pt x="677" y="330"/>
                  </a:cubicBezTo>
                  <a:lnTo>
                    <a:pt x="677" y="330"/>
                  </a:lnTo>
                  <a:lnTo>
                    <a:pt x="658" y="348"/>
                  </a:lnTo>
                  <a:cubicBezTo>
                    <a:pt x="795" y="184"/>
                    <a:pt x="642" y="1"/>
                    <a:pt x="48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1"/>
            <p:cNvSpPr/>
            <p:nvPr/>
          </p:nvSpPr>
          <p:spPr>
            <a:xfrm>
              <a:off x="5467317" y="1896143"/>
              <a:ext cx="13658" cy="12461"/>
            </a:xfrm>
            <a:custGeom>
              <a:rect b="b" l="l" r="r" t="t"/>
              <a:pathLst>
                <a:path extrusionOk="0" h="582" w="638">
                  <a:moveTo>
                    <a:pt x="373" y="1"/>
                  </a:moveTo>
                  <a:cubicBezTo>
                    <a:pt x="319" y="1"/>
                    <a:pt x="263" y="23"/>
                    <a:pt x="220" y="77"/>
                  </a:cubicBezTo>
                  <a:lnTo>
                    <a:pt x="70" y="321"/>
                  </a:lnTo>
                  <a:cubicBezTo>
                    <a:pt x="1" y="446"/>
                    <a:pt x="107" y="581"/>
                    <a:pt x="228" y="581"/>
                  </a:cubicBezTo>
                  <a:cubicBezTo>
                    <a:pt x="269" y="581"/>
                    <a:pt x="313" y="565"/>
                    <a:pt x="351" y="526"/>
                  </a:cubicBezTo>
                  <a:cubicBezTo>
                    <a:pt x="407" y="452"/>
                    <a:pt x="482" y="395"/>
                    <a:pt x="538" y="321"/>
                  </a:cubicBezTo>
                  <a:cubicBezTo>
                    <a:pt x="538" y="321"/>
                    <a:pt x="557" y="302"/>
                    <a:pt x="557" y="302"/>
                  </a:cubicBezTo>
                  <a:cubicBezTo>
                    <a:pt x="637" y="142"/>
                    <a:pt x="508" y="1"/>
                    <a:pt x="37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1"/>
            <p:cNvSpPr/>
            <p:nvPr/>
          </p:nvSpPr>
          <p:spPr>
            <a:xfrm>
              <a:off x="5466418" y="1817252"/>
              <a:ext cx="6829" cy="5481"/>
            </a:xfrm>
            <a:custGeom>
              <a:rect b="b" l="l" r="r" t="t"/>
              <a:pathLst>
                <a:path extrusionOk="0" h="256" w="319">
                  <a:moveTo>
                    <a:pt x="318" y="0"/>
                  </a:moveTo>
                  <a:lnTo>
                    <a:pt x="318" y="0"/>
                  </a:lnTo>
                  <a:cubicBezTo>
                    <a:pt x="225" y="38"/>
                    <a:pt x="150" y="75"/>
                    <a:pt x="56" y="112"/>
                  </a:cubicBezTo>
                  <a:cubicBezTo>
                    <a:pt x="56" y="131"/>
                    <a:pt x="38" y="131"/>
                    <a:pt x="38" y="131"/>
                  </a:cubicBezTo>
                  <a:cubicBezTo>
                    <a:pt x="0" y="169"/>
                    <a:pt x="0" y="206"/>
                    <a:pt x="38" y="243"/>
                  </a:cubicBezTo>
                  <a:cubicBezTo>
                    <a:pt x="53" y="251"/>
                    <a:pt x="69" y="256"/>
                    <a:pt x="84" y="256"/>
                  </a:cubicBezTo>
                  <a:cubicBezTo>
                    <a:pt x="106" y="256"/>
                    <a:pt x="128" y="247"/>
                    <a:pt x="150" y="225"/>
                  </a:cubicBezTo>
                  <a:cubicBezTo>
                    <a:pt x="206" y="150"/>
                    <a:pt x="262" y="75"/>
                    <a:pt x="31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1"/>
            <p:cNvSpPr/>
            <p:nvPr/>
          </p:nvSpPr>
          <p:spPr>
            <a:xfrm>
              <a:off x="5439743" y="1831360"/>
              <a:ext cx="16762" cy="12268"/>
            </a:xfrm>
            <a:custGeom>
              <a:rect b="b" l="l" r="r" t="t"/>
              <a:pathLst>
                <a:path extrusionOk="0" h="573" w="783">
                  <a:moveTo>
                    <a:pt x="485" y="0"/>
                  </a:moveTo>
                  <a:cubicBezTo>
                    <a:pt x="447" y="0"/>
                    <a:pt x="407" y="10"/>
                    <a:pt x="367" y="34"/>
                  </a:cubicBezTo>
                  <a:cubicBezTo>
                    <a:pt x="292" y="71"/>
                    <a:pt x="217" y="127"/>
                    <a:pt x="142" y="183"/>
                  </a:cubicBezTo>
                  <a:lnTo>
                    <a:pt x="123" y="183"/>
                  </a:lnTo>
                  <a:cubicBezTo>
                    <a:pt x="0" y="353"/>
                    <a:pt x="130" y="573"/>
                    <a:pt x="305" y="573"/>
                  </a:cubicBezTo>
                  <a:cubicBezTo>
                    <a:pt x="343" y="573"/>
                    <a:pt x="383" y="562"/>
                    <a:pt x="423" y="539"/>
                  </a:cubicBezTo>
                  <a:cubicBezTo>
                    <a:pt x="498" y="483"/>
                    <a:pt x="572" y="408"/>
                    <a:pt x="629" y="352"/>
                  </a:cubicBezTo>
                  <a:lnTo>
                    <a:pt x="629" y="371"/>
                  </a:lnTo>
                  <a:cubicBezTo>
                    <a:pt x="782" y="217"/>
                    <a:pt x="658" y="0"/>
                    <a:pt x="48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1"/>
            <p:cNvSpPr/>
            <p:nvPr/>
          </p:nvSpPr>
          <p:spPr>
            <a:xfrm>
              <a:off x="5419126" y="1848787"/>
              <a:ext cx="14728" cy="11647"/>
            </a:xfrm>
            <a:custGeom>
              <a:rect b="b" l="l" r="r" t="t"/>
              <a:pathLst>
                <a:path extrusionOk="0" h="544" w="688">
                  <a:moveTo>
                    <a:pt x="401" y="0"/>
                  </a:moveTo>
                  <a:cubicBezTo>
                    <a:pt x="355" y="0"/>
                    <a:pt x="306" y="18"/>
                    <a:pt x="263" y="62"/>
                  </a:cubicBezTo>
                  <a:lnTo>
                    <a:pt x="76" y="249"/>
                  </a:lnTo>
                  <a:cubicBezTo>
                    <a:pt x="19" y="305"/>
                    <a:pt x="1" y="399"/>
                    <a:pt x="57" y="474"/>
                  </a:cubicBezTo>
                  <a:cubicBezTo>
                    <a:pt x="79" y="519"/>
                    <a:pt x="130" y="544"/>
                    <a:pt x="182" y="544"/>
                  </a:cubicBezTo>
                  <a:cubicBezTo>
                    <a:pt x="216" y="544"/>
                    <a:pt x="252" y="533"/>
                    <a:pt x="281" y="511"/>
                  </a:cubicBezTo>
                  <a:lnTo>
                    <a:pt x="525" y="380"/>
                  </a:lnTo>
                  <a:cubicBezTo>
                    <a:pt x="525" y="361"/>
                    <a:pt x="543" y="361"/>
                    <a:pt x="543" y="343"/>
                  </a:cubicBezTo>
                  <a:cubicBezTo>
                    <a:pt x="687" y="199"/>
                    <a:pt x="555" y="0"/>
                    <a:pt x="40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1"/>
            <p:cNvSpPr/>
            <p:nvPr/>
          </p:nvSpPr>
          <p:spPr>
            <a:xfrm>
              <a:off x="5896753" y="1456022"/>
              <a:ext cx="6829" cy="5417"/>
            </a:xfrm>
            <a:custGeom>
              <a:rect b="b" l="l" r="r" t="t"/>
              <a:pathLst>
                <a:path extrusionOk="0" h="253" w="319">
                  <a:moveTo>
                    <a:pt x="225" y="0"/>
                  </a:moveTo>
                  <a:cubicBezTo>
                    <a:pt x="207" y="0"/>
                    <a:pt x="188" y="10"/>
                    <a:pt x="169" y="28"/>
                  </a:cubicBezTo>
                  <a:cubicBezTo>
                    <a:pt x="113" y="103"/>
                    <a:pt x="57" y="178"/>
                    <a:pt x="1" y="253"/>
                  </a:cubicBezTo>
                  <a:cubicBezTo>
                    <a:pt x="94" y="215"/>
                    <a:pt x="188" y="178"/>
                    <a:pt x="263" y="141"/>
                  </a:cubicBezTo>
                  <a:cubicBezTo>
                    <a:pt x="281" y="141"/>
                    <a:pt x="281" y="141"/>
                    <a:pt x="300" y="122"/>
                  </a:cubicBezTo>
                  <a:cubicBezTo>
                    <a:pt x="319" y="84"/>
                    <a:pt x="319" y="47"/>
                    <a:pt x="281" y="28"/>
                  </a:cubicBezTo>
                  <a:cubicBezTo>
                    <a:pt x="263" y="10"/>
                    <a:pt x="244" y="0"/>
                    <a:pt x="22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1"/>
            <p:cNvSpPr/>
            <p:nvPr/>
          </p:nvSpPr>
          <p:spPr>
            <a:xfrm>
              <a:off x="5913259" y="1435063"/>
              <a:ext cx="17340" cy="12589"/>
            </a:xfrm>
            <a:custGeom>
              <a:rect b="b" l="l" r="r" t="t"/>
              <a:pathLst>
                <a:path extrusionOk="0" h="588" w="810">
                  <a:moveTo>
                    <a:pt x="491" y="0"/>
                  </a:moveTo>
                  <a:cubicBezTo>
                    <a:pt x="452" y="0"/>
                    <a:pt x="411" y="11"/>
                    <a:pt x="371" y="34"/>
                  </a:cubicBezTo>
                  <a:cubicBezTo>
                    <a:pt x="315" y="90"/>
                    <a:pt x="240" y="146"/>
                    <a:pt x="166" y="221"/>
                  </a:cubicBezTo>
                  <a:lnTo>
                    <a:pt x="166" y="203"/>
                  </a:lnTo>
                  <a:lnTo>
                    <a:pt x="166" y="203"/>
                  </a:lnTo>
                  <a:cubicBezTo>
                    <a:pt x="0" y="353"/>
                    <a:pt x="136" y="587"/>
                    <a:pt x="312" y="587"/>
                  </a:cubicBezTo>
                  <a:cubicBezTo>
                    <a:pt x="356" y="587"/>
                    <a:pt x="402" y="573"/>
                    <a:pt x="446" y="539"/>
                  </a:cubicBezTo>
                  <a:cubicBezTo>
                    <a:pt x="521" y="502"/>
                    <a:pt x="596" y="446"/>
                    <a:pt x="671" y="390"/>
                  </a:cubicBezTo>
                  <a:cubicBezTo>
                    <a:pt x="809" y="220"/>
                    <a:pt x="669" y="0"/>
                    <a:pt x="49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1"/>
            <p:cNvSpPr/>
            <p:nvPr/>
          </p:nvSpPr>
          <p:spPr>
            <a:xfrm>
              <a:off x="5937622" y="1418150"/>
              <a:ext cx="13251" cy="11647"/>
            </a:xfrm>
            <a:custGeom>
              <a:rect b="b" l="l" r="r" t="t"/>
              <a:pathLst>
                <a:path extrusionOk="0" h="544" w="619">
                  <a:moveTo>
                    <a:pt x="430" y="1"/>
                  </a:moveTo>
                  <a:cubicBezTo>
                    <a:pt x="400" y="1"/>
                    <a:pt x="369" y="7"/>
                    <a:pt x="338" y="19"/>
                  </a:cubicBezTo>
                  <a:lnTo>
                    <a:pt x="113" y="169"/>
                  </a:lnTo>
                  <a:lnTo>
                    <a:pt x="76" y="206"/>
                  </a:lnTo>
                  <a:cubicBezTo>
                    <a:pt x="1" y="281"/>
                    <a:pt x="1" y="412"/>
                    <a:pt x="76" y="487"/>
                  </a:cubicBezTo>
                  <a:cubicBezTo>
                    <a:pt x="113" y="525"/>
                    <a:pt x="165" y="543"/>
                    <a:pt x="216" y="543"/>
                  </a:cubicBezTo>
                  <a:cubicBezTo>
                    <a:pt x="267" y="543"/>
                    <a:pt x="319" y="525"/>
                    <a:pt x="356" y="487"/>
                  </a:cubicBezTo>
                  <a:lnTo>
                    <a:pt x="562" y="300"/>
                  </a:lnTo>
                  <a:cubicBezTo>
                    <a:pt x="618" y="244"/>
                    <a:pt x="618" y="150"/>
                    <a:pt x="581" y="75"/>
                  </a:cubicBezTo>
                  <a:cubicBezTo>
                    <a:pt x="544" y="25"/>
                    <a:pt x="489" y="1"/>
                    <a:pt x="43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1"/>
            <p:cNvSpPr/>
            <p:nvPr/>
          </p:nvSpPr>
          <p:spPr>
            <a:xfrm>
              <a:off x="5859502" y="1418107"/>
              <a:ext cx="5480" cy="6466"/>
            </a:xfrm>
            <a:custGeom>
              <a:rect b="b" l="l" r="r" t="t"/>
              <a:pathLst>
                <a:path extrusionOk="0" h="302" w="256">
                  <a:moveTo>
                    <a:pt x="169" y="0"/>
                  </a:moveTo>
                  <a:cubicBezTo>
                    <a:pt x="142" y="0"/>
                    <a:pt x="114" y="12"/>
                    <a:pt x="94" y="40"/>
                  </a:cubicBezTo>
                  <a:cubicBezTo>
                    <a:pt x="56" y="115"/>
                    <a:pt x="19" y="208"/>
                    <a:pt x="0" y="302"/>
                  </a:cubicBezTo>
                  <a:cubicBezTo>
                    <a:pt x="75" y="246"/>
                    <a:pt x="150" y="190"/>
                    <a:pt x="206" y="134"/>
                  </a:cubicBezTo>
                  <a:cubicBezTo>
                    <a:pt x="225" y="115"/>
                    <a:pt x="225" y="115"/>
                    <a:pt x="243" y="96"/>
                  </a:cubicBezTo>
                  <a:cubicBezTo>
                    <a:pt x="255" y="37"/>
                    <a:pt x="215" y="0"/>
                    <a:pt x="16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1"/>
            <p:cNvSpPr/>
            <p:nvPr/>
          </p:nvSpPr>
          <p:spPr>
            <a:xfrm>
              <a:off x="5870891" y="1391989"/>
              <a:ext cx="15349" cy="13595"/>
            </a:xfrm>
            <a:custGeom>
              <a:rect b="b" l="l" r="r" t="t"/>
              <a:pathLst>
                <a:path extrusionOk="0" h="635" w="717">
                  <a:moveTo>
                    <a:pt x="426" y="1"/>
                  </a:moveTo>
                  <a:cubicBezTo>
                    <a:pt x="374" y="1"/>
                    <a:pt x="320" y="19"/>
                    <a:pt x="273" y="62"/>
                  </a:cubicBezTo>
                  <a:cubicBezTo>
                    <a:pt x="217" y="156"/>
                    <a:pt x="161" y="231"/>
                    <a:pt x="123" y="305"/>
                  </a:cubicBezTo>
                  <a:lnTo>
                    <a:pt x="123" y="287"/>
                  </a:lnTo>
                  <a:lnTo>
                    <a:pt x="123" y="287"/>
                  </a:lnTo>
                  <a:cubicBezTo>
                    <a:pt x="0" y="451"/>
                    <a:pt x="146" y="635"/>
                    <a:pt x="300" y="635"/>
                  </a:cubicBezTo>
                  <a:cubicBezTo>
                    <a:pt x="357" y="635"/>
                    <a:pt x="415" y="609"/>
                    <a:pt x="460" y="549"/>
                  </a:cubicBezTo>
                  <a:cubicBezTo>
                    <a:pt x="535" y="474"/>
                    <a:pt x="591" y="418"/>
                    <a:pt x="647" y="343"/>
                  </a:cubicBezTo>
                  <a:cubicBezTo>
                    <a:pt x="717" y="161"/>
                    <a:pt x="579" y="1"/>
                    <a:pt x="42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1"/>
            <p:cNvSpPr/>
            <p:nvPr/>
          </p:nvSpPr>
          <p:spPr>
            <a:xfrm>
              <a:off x="5887975" y="1370366"/>
              <a:ext cx="14001" cy="12974"/>
            </a:xfrm>
            <a:custGeom>
              <a:rect b="b" l="l" r="r" t="t"/>
              <a:pathLst>
                <a:path extrusionOk="0" h="606" w="654">
                  <a:moveTo>
                    <a:pt x="467" y="1"/>
                  </a:moveTo>
                  <a:cubicBezTo>
                    <a:pt x="425" y="1"/>
                    <a:pt x="383" y="15"/>
                    <a:pt x="355" y="43"/>
                  </a:cubicBezTo>
                  <a:cubicBezTo>
                    <a:pt x="280" y="118"/>
                    <a:pt x="224" y="174"/>
                    <a:pt x="167" y="249"/>
                  </a:cubicBezTo>
                  <a:cubicBezTo>
                    <a:pt x="149" y="249"/>
                    <a:pt x="149" y="267"/>
                    <a:pt x="130" y="286"/>
                  </a:cubicBezTo>
                  <a:cubicBezTo>
                    <a:pt x="1" y="441"/>
                    <a:pt x="148" y="606"/>
                    <a:pt x="295" y="606"/>
                  </a:cubicBezTo>
                  <a:cubicBezTo>
                    <a:pt x="361" y="606"/>
                    <a:pt x="426" y="573"/>
                    <a:pt x="467" y="492"/>
                  </a:cubicBezTo>
                  <a:lnTo>
                    <a:pt x="617" y="249"/>
                  </a:lnTo>
                  <a:cubicBezTo>
                    <a:pt x="654" y="192"/>
                    <a:pt x="635" y="99"/>
                    <a:pt x="579" y="43"/>
                  </a:cubicBezTo>
                  <a:cubicBezTo>
                    <a:pt x="551" y="15"/>
                    <a:pt x="509" y="1"/>
                    <a:pt x="46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1"/>
            <p:cNvSpPr/>
            <p:nvPr/>
          </p:nvSpPr>
          <p:spPr>
            <a:xfrm>
              <a:off x="5605446" y="1905392"/>
              <a:ext cx="3233" cy="7344"/>
            </a:xfrm>
            <a:custGeom>
              <a:rect b="b" l="l" r="r" t="t"/>
              <a:pathLst>
                <a:path extrusionOk="0" h="343" w="151">
                  <a:moveTo>
                    <a:pt x="151" y="1"/>
                  </a:moveTo>
                  <a:cubicBezTo>
                    <a:pt x="113" y="76"/>
                    <a:pt x="57" y="151"/>
                    <a:pt x="1" y="244"/>
                  </a:cubicBezTo>
                  <a:cubicBezTo>
                    <a:pt x="1" y="244"/>
                    <a:pt x="1" y="263"/>
                    <a:pt x="1" y="263"/>
                  </a:cubicBezTo>
                  <a:cubicBezTo>
                    <a:pt x="1" y="319"/>
                    <a:pt x="38" y="338"/>
                    <a:pt x="76" y="338"/>
                  </a:cubicBezTo>
                  <a:cubicBezTo>
                    <a:pt x="83" y="341"/>
                    <a:pt x="89" y="343"/>
                    <a:pt x="96" y="343"/>
                  </a:cubicBezTo>
                  <a:cubicBezTo>
                    <a:pt x="126" y="343"/>
                    <a:pt x="151" y="312"/>
                    <a:pt x="151" y="282"/>
                  </a:cubicBezTo>
                  <a:lnTo>
                    <a:pt x="15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1"/>
            <p:cNvSpPr/>
            <p:nvPr/>
          </p:nvSpPr>
          <p:spPr>
            <a:xfrm>
              <a:off x="5593821" y="1928942"/>
              <a:ext cx="12759" cy="14730"/>
            </a:xfrm>
            <a:custGeom>
              <a:rect b="b" l="l" r="r" t="t"/>
              <a:pathLst>
                <a:path extrusionOk="0" h="688" w="596">
                  <a:moveTo>
                    <a:pt x="349" y="0"/>
                  </a:moveTo>
                  <a:cubicBezTo>
                    <a:pt x="265" y="0"/>
                    <a:pt x="181" y="48"/>
                    <a:pt x="151" y="155"/>
                  </a:cubicBezTo>
                  <a:cubicBezTo>
                    <a:pt x="113" y="248"/>
                    <a:pt x="95" y="323"/>
                    <a:pt x="57" y="417"/>
                  </a:cubicBezTo>
                  <a:lnTo>
                    <a:pt x="57" y="436"/>
                  </a:lnTo>
                  <a:cubicBezTo>
                    <a:pt x="1" y="582"/>
                    <a:pt x="175" y="688"/>
                    <a:pt x="322" y="688"/>
                  </a:cubicBezTo>
                  <a:cubicBezTo>
                    <a:pt x="420" y="688"/>
                    <a:pt x="506" y="641"/>
                    <a:pt x="506" y="529"/>
                  </a:cubicBezTo>
                  <a:cubicBezTo>
                    <a:pt x="525" y="436"/>
                    <a:pt x="544" y="361"/>
                    <a:pt x="563" y="267"/>
                  </a:cubicBezTo>
                  <a:cubicBezTo>
                    <a:pt x="596" y="101"/>
                    <a:pt x="471" y="0"/>
                    <a:pt x="34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1"/>
            <p:cNvSpPr/>
            <p:nvPr/>
          </p:nvSpPr>
          <p:spPr>
            <a:xfrm>
              <a:off x="5589025" y="1956580"/>
              <a:ext cx="10532" cy="14002"/>
            </a:xfrm>
            <a:custGeom>
              <a:rect b="b" l="l" r="r" t="t"/>
              <a:pathLst>
                <a:path extrusionOk="0" h="654" w="492">
                  <a:moveTo>
                    <a:pt x="242" y="0"/>
                  </a:moveTo>
                  <a:cubicBezTo>
                    <a:pt x="143" y="0"/>
                    <a:pt x="46" y="60"/>
                    <a:pt x="38" y="193"/>
                  </a:cubicBezTo>
                  <a:cubicBezTo>
                    <a:pt x="38" y="286"/>
                    <a:pt x="0" y="361"/>
                    <a:pt x="0" y="455"/>
                  </a:cubicBezTo>
                  <a:cubicBezTo>
                    <a:pt x="0" y="530"/>
                    <a:pt x="38" y="623"/>
                    <a:pt x="113" y="642"/>
                  </a:cubicBezTo>
                  <a:cubicBezTo>
                    <a:pt x="133" y="650"/>
                    <a:pt x="154" y="654"/>
                    <a:pt x="174" y="654"/>
                  </a:cubicBezTo>
                  <a:cubicBezTo>
                    <a:pt x="245" y="654"/>
                    <a:pt x="308" y="607"/>
                    <a:pt x="337" y="548"/>
                  </a:cubicBezTo>
                  <a:cubicBezTo>
                    <a:pt x="375" y="455"/>
                    <a:pt x="393" y="380"/>
                    <a:pt x="431" y="286"/>
                  </a:cubicBezTo>
                  <a:cubicBezTo>
                    <a:pt x="431" y="268"/>
                    <a:pt x="431" y="268"/>
                    <a:pt x="450" y="249"/>
                  </a:cubicBezTo>
                  <a:cubicBezTo>
                    <a:pt x="491" y="93"/>
                    <a:pt x="365" y="0"/>
                    <a:pt x="24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1"/>
            <p:cNvSpPr/>
            <p:nvPr/>
          </p:nvSpPr>
          <p:spPr>
            <a:xfrm>
              <a:off x="5554964" y="1885760"/>
              <a:ext cx="4838" cy="7237"/>
            </a:xfrm>
            <a:custGeom>
              <a:rect b="b" l="l" r="r" t="t"/>
              <a:pathLst>
                <a:path extrusionOk="0" h="338" w="226">
                  <a:moveTo>
                    <a:pt x="225" y="1"/>
                  </a:moveTo>
                  <a:cubicBezTo>
                    <a:pt x="150" y="76"/>
                    <a:pt x="94" y="150"/>
                    <a:pt x="19" y="207"/>
                  </a:cubicBezTo>
                  <a:cubicBezTo>
                    <a:pt x="19" y="225"/>
                    <a:pt x="19" y="225"/>
                    <a:pt x="19" y="244"/>
                  </a:cubicBezTo>
                  <a:cubicBezTo>
                    <a:pt x="1" y="281"/>
                    <a:pt x="19" y="319"/>
                    <a:pt x="57" y="338"/>
                  </a:cubicBezTo>
                  <a:cubicBezTo>
                    <a:pt x="94" y="338"/>
                    <a:pt x="150" y="319"/>
                    <a:pt x="150" y="281"/>
                  </a:cubicBezTo>
                  <a:cubicBezTo>
                    <a:pt x="188" y="188"/>
                    <a:pt x="206" y="94"/>
                    <a:pt x="22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1"/>
            <p:cNvSpPr/>
            <p:nvPr/>
          </p:nvSpPr>
          <p:spPr>
            <a:xfrm>
              <a:off x="5537345" y="1907426"/>
              <a:ext cx="13808" cy="14088"/>
            </a:xfrm>
            <a:custGeom>
              <a:rect b="b" l="l" r="r" t="t"/>
              <a:pathLst>
                <a:path extrusionOk="0" h="658" w="645">
                  <a:moveTo>
                    <a:pt x="371" y="0"/>
                  </a:moveTo>
                  <a:cubicBezTo>
                    <a:pt x="309" y="0"/>
                    <a:pt x="247" y="28"/>
                    <a:pt x="206" y="93"/>
                  </a:cubicBezTo>
                  <a:cubicBezTo>
                    <a:pt x="150" y="168"/>
                    <a:pt x="94" y="243"/>
                    <a:pt x="56" y="318"/>
                  </a:cubicBezTo>
                  <a:cubicBezTo>
                    <a:pt x="0" y="430"/>
                    <a:pt x="37" y="561"/>
                    <a:pt x="150" y="636"/>
                  </a:cubicBezTo>
                  <a:cubicBezTo>
                    <a:pt x="180" y="651"/>
                    <a:pt x="213" y="658"/>
                    <a:pt x="246" y="658"/>
                  </a:cubicBezTo>
                  <a:cubicBezTo>
                    <a:pt x="336" y="658"/>
                    <a:pt x="427" y="606"/>
                    <a:pt x="468" y="523"/>
                  </a:cubicBezTo>
                  <a:cubicBezTo>
                    <a:pt x="505" y="449"/>
                    <a:pt x="543" y="374"/>
                    <a:pt x="580" y="299"/>
                  </a:cubicBezTo>
                  <a:cubicBezTo>
                    <a:pt x="644" y="132"/>
                    <a:pt x="506" y="0"/>
                    <a:pt x="37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1"/>
            <p:cNvSpPr/>
            <p:nvPr/>
          </p:nvSpPr>
          <p:spPr>
            <a:xfrm>
              <a:off x="5525313" y="1932067"/>
              <a:ext cx="12652" cy="13724"/>
            </a:xfrm>
            <a:custGeom>
              <a:rect b="b" l="l" r="r" t="t"/>
              <a:pathLst>
                <a:path extrusionOk="0" h="641" w="591">
                  <a:moveTo>
                    <a:pt x="311" y="0"/>
                  </a:moveTo>
                  <a:cubicBezTo>
                    <a:pt x="237" y="0"/>
                    <a:pt x="164" y="41"/>
                    <a:pt x="132" y="140"/>
                  </a:cubicBezTo>
                  <a:cubicBezTo>
                    <a:pt x="94" y="233"/>
                    <a:pt x="57" y="308"/>
                    <a:pt x="38" y="402"/>
                  </a:cubicBezTo>
                  <a:cubicBezTo>
                    <a:pt x="1" y="477"/>
                    <a:pt x="19" y="552"/>
                    <a:pt x="94" y="608"/>
                  </a:cubicBezTo>
                  <a:cubicBezTo>
                    <a:pt x="124" y="630"/>
                    <a:pt x="156" y="640"/>
                    <a:pt x="188" y="640"/>
                  </a:cubicBezTo>
                  <a:cubicBezTo>
                    <a:pt x="237" y="640"/>
                    <a:pt x="285" y="616"/>
                    <a:pt x="319" y="570"/>
                  </a:cubicBezTo>
                  <a:cubicBezTo>
                    <a:pt x="375" y="477"/>
                    <a:pt x="431" y="402"/>
                    <a:pt x="487" y="327"/>
                  </a:cubicBezTo>
                  <a:lnTo>
                    <a:pt x="506" y="308"/>
                  </a:lnTo>
                  <a:cubicBezTo>
                    <a:pt x="591" y="138"/>
                    <a:pt x="448" y="0"/>
                    <a:pt x="31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1"/>
            <p:cNvSpPr/>
            <p:nvPr/>
          </p:nvSpPr>
          <p:spPr>
            <a:xfrm>
              <a:off x="5810605" y="1385694"/>
              <a:ext cx="4838" cy="7237"/>
            </a:xfrm>
            <a:custGeom>
              <a:rect b="b" l="l" r="r" t="t"/>
              <a:pathLst>
                <a:path extrusionOk="0" h="338" w="226">
                  <a:moveTo>
                    <a:pt x="150" y="0"/>
                  </a:moveTo>
                  <a:cubicBezTo>
                    <a:pt x="113" y="0"/>
                    <a:pt x="76" y="19"/>
                    <a:pt x="57" y="57"/>
                  </a:cubicBezTo>
                  <a:cubicBezTo>
                    <a:pt x="38" y="150"/>
                    <a:pt x="19" y="244"/>
                    <a:pt x="1" y="337"/>
                  </a:cubicBezTo>
                  <a:cubicBezTo>
                    <a:pt x="57" y="263"/>
                    <a:pt x="132" y="188"/>
                    <a:pt x="188" y="132"/>
                  </a:cubicBezTo>
                  <a:cubicBezTo>
                    <a:pt x="188" y="113"/>
                    <a:pt x="207" y="113"/>
                    <a:pt x="207" y="94"/>
                  </a:cubicBezTo>
                  <a:cubicBezTo>
                    <a:pt x="225" y="57"/>
                    <a:pt x="188" y="19"/>
                    <a:pt x="15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1"/>
            <p:cNvSpPr/>
            <p:nvPr/>
          </p:nvSpPr>
          <p:spPr>
            <a:xfrm>
              <a:off x="5819425" y="1357627"/>
              <a:ext cx="14942" cy="13917"/>
            </a:xfrm>
            <a:custGeom>
              <a:rect b="b" l="l" r="r" t="t"/>
              <a:pathLst>
                <a:path extrusionOk="0" h="650" w="698">
                  <a:moveTo>
                    <a:pt x="329" y="0"/>
                  </a:moveTo>
                  <a:cubicBezTo>
                    <a:pt x="256" y="0"/>
                    <a:pt x="192" y="33"/>
                    <a:pt x="169" y="114"/>
                  </a:cubicBezTo>
                  <a:cubicBezTo>
                    <a:pt x="113" y="170"/>
                    <a:pt x="75" y="263"/>
                    <a:pt x="38" y="338"/>
                  </a:cubicBezTo>
                  <a:cubicBezTo>
                    <a:pt x="0" y="432"/>
                    <a:pt x="38" y="563"/>
                    <a:pt x="131" y="619"/>
                  </a:cubicBezTo>
                  <a:cubicBezTo>
                    <a:pt x="165" y="639"/>
                    <a:pt x="203" y="650"/>
                    <a:pt x="242" y="650"/>
                  </a:cubicBezTo>
                  <a:cubicBezTo>
                    <a:pt x="312" y="650"/>
                    <a:pt x="383" y="616"/>
                    <a:pt x="431" y="544"/>
                  </a:cubicBezTo>
                  <a:cubicBezTo>
                    <a:pt x="487" y="469"/>
                    <a:pt x="524" y="394"/>
                    <a:pt x="581" y="320"/>
                  </a:cubicBezTo>
                  <a:cubicBezTo>
                    <a:pt x="697" y="164"/>
                    <a:pt x="491" y="0"/>
                    <a:pt x="32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1"/>
            <p:cNvSpPr/>
            <p:nvPr/>
          </p:nvSpPr>
          <p:spPr>
            <a:xfrm>
              <a:off x="5833448" y="1332836"/>
              <a:ext cx="12224" cy="13103"/>
            </a:xfrm>
            <a:custGeom>
              <a:rect b="b" l="l" r="r" t="t"/>
              <a:pathLst>
                <a:path extrusionOk="0" h="612" w="571">
                  <a:moveTo>
                    <a:pt x="341" y="0"/>
                  </a:moveTo>
                  <a:cubicBezTo>
                    <a:pt x="291" y="0"/>
                    <a:pt x="241" y="22"/>
                    <a:pt x="206" y="74"/>
                  </a:cubicBezTo>
                  <a:cubicBezTo>
                    <a:pt x="150" y="167"/>
                    <a:pt x="113" y="242"/>
                    <a:pt x="57" y="317"/>
                  </a:cubicBezTo>
                  <a:cubicBezTo>
                    <a:pt x="57" y="317"/>
                    <a:pt x="38" y="317"/>
                    <a:pt x="38" y="336"/>
                  </a:cubicBezTo>
                  <a:cubicBezTo>
                    <a:pt x="0" y="429"/>
                    <a:pt x="38" y="560"/>
                    <a:pt x="150" y="598"/>
                  </a:cubicBezTo>
                  <a:cubicBezTo>
                    <a:pt x="174" y="607"/>
                    <a:pt x="198" y="612"/>
                    <a:pt x="223" y="612"/>
                  </a:cubicBezTo>
                  <a:cubicBezTo>
                    <a:pt x="296" y="612"/>
                    <a:pt x="370" y="570"/>
                    <a:pt x="412" y="486"/>
                  </a:cubicBezTo>
                  <a:lnTo>
                    <a:pt x="506" y="242"/>
                  </a:lnTo>
                  <a:cubicBezTo>
                    <a:pt x="571" y="112"/>
                    <a:pt x="455" y="0"/>
                    <a:pt x="34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1"/>
            <p:cNvSpPr/>
            <p:nvPr/>
          </p:nvSpPr>
          <p:spPr>
            <a:xfrm>
              <a:off x="5761322" y="1365656"/>
              <a:ext cx="3233" cy="7643"/>
            </a:xfrm>
            <a:custGeom>
              <a:rect b="b" l="l" r="r" t="t"/>
              <a:pathLst>
                <a:path extrusionOk="0" h="357" w="151">
                  <a:moveTo>
                    <a:pt x="75" y="1"/>
                  </a:moveTo>
                  <a:cubicBezTo>
                    <a:pt x="38" y="1"/>
                    <a:pt x="1" y="38"/>
                    <a:pt x="1" y="76"/>
                  </a:cubicBezTo>
                  <a:lnTo>
                    <a:pt x="1" y="356"/>
                  </a:lnTo>
                  <a:cubicBezTo>
                    <a:pt x="57" y="281"/>
                    <a:pt x="113" y="207"/>
                    <a:pt x="150" y="113"/>
                  </a:cubicBezTo>
                  <a:cubicBezTo>
                    <a:pt x="150" y="113"/>
                    <a:pt x="150" y="94"/>
                    <a:pt x="150" y="94"/>
                  </a:cubicBezTo>
                  <a:cubicBezTo>
                    <a:pt x="150" y="38"/>
                    <a:pt x="113" y="19"/>
                    <a:pt x="7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1"/>
            <p:cNvSpPr/>
            <p:nvPr/>
          </p:nvSpPr>
          <p:spPr>
            <a:xfrm>
              <a:off x="5763399" y="1335255"/>
              <a:ext cx="11796" cy="14388"/>
            </a:xfrm>
            <a:custGeom>
              <a:rect b="b" l="l" r="r" t="t"/>
              <a:pathLst>
                <a:path extrusionOk="0" h="672" w="551">
                  <a:moveTo>
                    <a:pt x="306" y="0"/>
                  </a:moveTo>
                  <a:cubicBezTo>
                    <a:pt x="218" y="0"/>
                    <a:pt x="130" y="46"/>
                    <a:pt x="91" y="148"/>
                  </a:cubicBezTo>
                  <a:cubicBezTo>
                    <a:pt x="72" y="242"/>
                    <a:pt x="53" y="316"/>
                    <a:pt x="35" y="410"/>
                  </a:cubicBezTo>
                  <a:cubicBezTo>
                    <a:pt x="1" y="568"/>
                    <a:pt x="130" y="671"/>
                    <a:pt x="259" y="671"/>
                  </a:cubicBezTo>
                  <a:cubicBezTo>
                    <a:pt x="343" y="671"/>
                    <a:pt x="428" y="626"/>
                    <a:pt x="465" y="522"/>
                  </a:cubicBezTo>
                  <a:cubicBezTo>
                    <a:pt x="484" y="429"/>
                    <a:pt x="521" y="354"/>
                    <a:pt x="540" y="260"/>
                  </a:cubicBezTo>
                  <a:lnTo>
                    <a:pt x="540" y="242"/>
                  </a:lnTo>
                  <a:cubicBezTo>
                    <a:pt x="551" y="89"/>
                    <a:pt x="429" y="0"/>
                    <a:pt x="30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1"/>
            <p:cNvSpPr/>
            <p:nvPr/>
          </p:nvSpPr>
          <p:spPr>
            <a:xfrm>
              <a:off x="5771512" y="1308045"/>
              <a:ext cx="9462" cy="12974"/>
            </a:xfrm>
            <a:custGeom>
              <a:rect b="b" l="l" r="r" t="t"/>
              <a:pathLst>
                <a:path extrusionOk="0" h="606" w="442">
                  <a:moveTo>
                    <a:pt x="258" y="1"/>
                  </a:moveTo>
                  <a:cubicBezTo>
                    <a:pt x="191" y="1"/>
                    <a:pt x="132" y="39"/>
                    <a:pt x="105" y="109"/>
                  </a:cubicBezTo>
                  <a:cubicBezTo>
                    <a:pt x="86" y="184"/>
                    <a:pt x="49" y="277"/>
                    <a:pt x="11" y="371"/>
                  </a:cubicBezTo>
                  <a:cubicBezTo>
                    <a:pt x="11" y="371"/>
                    <a:pt x="11" y="390"/>
                    <a:pt x="11" y="390"/>
                  </a:cubicBezTo>
                  <a:cubicBezTo>
                    <a:pt x="1" y="528"/>
                    <a:pt x="105" y="606"/>
                    <a:pt x="211" y="606"/>
                  </a:cubicBezTo>
                  <a:cubicBezTo>
                    <a:pt x="291" y="606"/>
                    <a:pt x="372" y="561"/>
                    <a:pt x="404" y="464"/>
                  </a:cubicBezTo>
                  <a:cubicBezTo>
                    <a:pt x="404" y="371"/>
                    <a:pt x="423" y="277"/>
                    <a:pt x="442" y="184"/>
                  </a:cubicBezTo>
                  <a:cubicBezTo>
                    <a:pt x="442" y="109"/>
                    <a:pt x="404" y="34"/>
                    <a:pt x="329" y="15"/>
                  </a:cubicBezTo>
                  <a:cubicBezTo>
                    <a:pt x="305" y="6"/>
                    <a:pt x="281" y="1"/>
                    <a:pt x="25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1"/>
            <p:cNvSpPr/>
            <p:nvPr/>
          </p:nvSpPr>
          <p:spPr>
            <a:xfrm>
              <a:off x="4712363" y="1517808"/>
              <a:ext cx="82911" cy="82279"/>
            </a:xfrm>
            <a:custGeom>
              <a:rect b="b" l="l" r="r" t="t"/>
              <a:pathLst>
                <a:path extrusionOk="0" h="3843" w="3873">
                  <a:moveTo>
                    <a:pt x="507" y="1"/>
                  </a:moveTo>
                  <a:cubicBezTo>
                    <a:pt x="226" y="1"/>
                    <a:pt x="1" y="375"/>
                    <a:pt x="278" y="624"/>
                  </a:cubicBezTo>
                  <a:lnTo>
                    <a:pt x="3872" y="3843"/>
                  </a:lnTo>
                  <a:lnTo>
                    <a:pt x="784" y="137"/>
                  </a:lnTo>
                  <a:lnTo>
                    <a:pt x="746" y="100"/>
                  </a:lnTo>
                  <a:cubicBezTo>
                    <a:pt x="669" y="30"/>
                    <a:pt x="586" y="1"/>
                    <a:pt x="50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1"/>
            <p:cNvSpPr/>
            <p:nvPr/>
          </p:nvSpPr>
          <p:spPr>
            <a:xfrm>
              <a:off x="4965542" y="1775976"/>
              <a:ext cx="82954" cy="84848"/>
            </a:xfrm>
            <a:custGeom>
              <a:rect b="b" l="l" r="r" t="t"/>
              <a:pathLst>
                <a:path extrusionOk="0" h="3963" w="3875">
                  <a:moveTo>
                    <a:pt x="1" y="0"/>
                  </a:moveTo>
                  <a:lnTo>
                    <a:pt x="3220" y="3837"/>
                  </a:lnTo>
                  <a:cubicBezTo>
                    <a:pt x="3239" y="3856"/>
                    <a:pt x="3239" y="3856"/>
                    <a:pt x="3257" y="3875"/>
                  </a:cubicBezTo>
                  <a:cubicBezTo>
                    <a:pt x="3325" y="3934"/>
                    <a:pt x="3403" y="3962"/>
                    <a:pt x="3482" y="3962"/>
                  </a:cubicBezTo>
                  <a:cubicBezTo>
                    <a:pt x="3577" y="3962"/>
                    <a:pt x="3672" y="3920"/>
                    <a:pt x="3744" y="3837"/>
                  </a:cubicBezTo>
                  <a:cubicBezTo>
                    <a:pt x="3875" y="3706"/>
                    <a:pt x="3875" y="3482"/>
                    <a:pt x="3725" y="3351"/>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1"/>
            <p:cNvSpPr/>
            <p:nvPr/>
          </p:nvSpPr>
          <p:spPr>
            <a:xfrm>
              <a:off x="4710351" y="1773171"/>
              <a:ext cx="84517" cy="85340"/>
            </a:xfrm>
            <a:custGeom>
              <a:rect b="b" l="l" r="r" t="t"/>
              <a:pathLst>
                <a:path extrusionOk="0" h="3986" w="3948">
                  <a:moveTo>
                    <a:pt x="3947" y="0"/>
                  </a:moveTo>
                  <a:lnTo>
                    <a:pt x="260" y="3369"/>
                  </a:lnTo>
                  <a:lnTo>
                    <a:pt x="223" y="3407"/>
                  </a:lnTo>
                  <a:cubicBezTo>
                    <a:pt x="1" y="3671"/>
                    <a:pt x="242" y="3986"/>
                    <a:pt x="504" y="3986"/>
                  </a:cubicBezTo>
                  <a:cubicBezTo>
                    <a:pt x="595" y="3986"/>
                    <a:pt x="688" y="3948"/>
                    <a:pt x="766" y="3856"/>
                  </a:cubicBezTo>
                  <a:lnTo>
                    <a:pt x="3947"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1"/>
            <p:cNvSpPr/>
            <p:nvPr/>
          </p:nvSpPr>
          <p:spPr>
            <a:xfrm>
              <a:off x="4971151" y="1520698"/>
              <a:ext cx="81241" cy="82193"/>
            </a:xfrm>
            <a:custGeom>
              <a:rect b="b" l="l" r="r" t="t"/>
              <a:pathLst>
                <a:path extrusionOk="0" h="3839" w="3795">
                  <a:moveTo>
                    <a:pt x="3318" y="0"/>
                  </a:moveTo>
                  <a:cubicBezTo>
                    <a:pt x="3233" y="0"/>
                    <a:pt x="3146" y="34"/>
                    <a:pt x="3070" y="114"/>
                  </a:cubicBezTo>
                  <a:lnTo>
                    <a:pt x="1" y="3839"/>
                  </a:lnTo>
                  <a:lnTo>
                    <a:pt x="3575" y="601"/>
                  </a:lnTo>
                  <a:lnTo>
                    <a:pt x="3613" y="563"/>
                  </a:lnTo>
                  <a:cubicBezTo>
                    <a:pt x="3795" y="298"/>
                    <a:pt x="3569" y="0"/>
                    <a:pt x="331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1"/>
            <p:cNvSpPr/>
            <p:nvPr/>
          </p:nvSpPr>
          <p:spPr>
            <a:xfrm>
              <a:off x="4876953" y="1453153"/>
              <a:ext cx="16270" cy="112081"/>
            </a:xfrm>
            <a:custGeom>
              <a:rect b="b" l="l" r="r" t="t"/>
              <a:pathLst>
                <a:path extrusionOk="0" h="5235" w="760">
                  <a:moveTo>
                    <a:pt x="400" y="0"/>
                  </a:moveTo>
                  <a:cubicBezTo>
                    <a:pt x="202" y="0"/>
                    <a:pt x="1" y="142"/>
                    <a:pt x="40" y="406"/>
                  </a:cubicBezTo>
                  <a:lnTo>
                    <a:pt x="320" y="5234"/>
                  </a:lnTo>
                  <a:lnTo>
                    <a:pt x="751" y="424"/>
                  </a:lnTo>
                  <a:cubicBezTo>
                    <a:pt x="751" y="406"/>
                    <a:pt x="751" y="387"/>
                    <a:pt x="751" y="368"/>
                  </a:cubicBezTo>
                  <a:cubicBezTo>
                    <a:pt x="760" y="118"/>
                    <a:pt x="581" y="0"/>
                    <a:pt x="4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1"/>
            <p:cNvSpPr/>
            <p:nvPr/>
          </p:nvSpPr>
          <p:spPr>
            <a:xfrm>
              <a:off x="4870573" y="1810037"/>
              <a:ext cx="15049" cy="114629"/>
            </a:xfrm>
            <a:custGeom>
              <a:rect b="b" l="l" r="r" t="t"/>
              <a:pathLst>
                <a:path extrusionOk="0" h="5354" w="703">
                  <a:moveTo>
                    <a:pt x="431" y="0"/>
                  </a:moveTo>
                  <a:lnTo>
                    <a:pt x="1" y="4998"/>
                  </a:lnTo>
                  <a:lnTo>
                    <a:pt x="1" y="5035"/>
                  </a:lnTo>
                  <a:cubicBezTo>
                    <a:pt x="10" y="5250"/>
                    <a:pt x="173" y="5354"/>
                    <a:pt x="339" y="5354"/>
                  </a:cubicBezTo>
                  <a:cubicBezTo>
                    <a:pt x="520" y="5354"/>
                    <a:pt x="703" y="5232"/>
                    <a:pt x="693" y="4998"/>
                  </a:cubicBezTo>
                  <a:lnTo>
                    <a:pt x="43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1"/>
            <p:cNvSpPr/>
            <p:nvPr/>
          </p:nvSpPr>
          <p:spPr>
            <a:xfrm>
              <a:off x="4643642" y="1678202"/>
              <a:ext cx="121166" cy="14880"/>
            </a:xfrm>
            <a:custGeom>
              <a:rect b="b" l="l" r="r" t="t"/>
              <a:pathLst>
                <a:path extrusionOk="0" h="695" w="5660">
                  <a:moveTo>
                    <a:pt x="456" y="1"/>
                  </a:moveTo>
                  <a:cubicBezTo>
                    <a:pt x="0" y="19"/>
                    <a:pt x="24" y="694"/>
                    <a:pt x="459" y="694"/>
                  </a:cubicBezTo>
                  <a:cubicBezTo>
                    <a:pt x="470" y="694"/>
                    <a:pt x="482" y="694"/>
                    <a:pt x="494" y="693"/>
                  </a:cubicBezTo>
                  <a:lnTo>
                    <a:pt x="5660" y="431"/>
                  </a:lnTo>
                  <a:lnTo>
                    <a:pt x="513"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1"/>
            <p:cNvSpPr/>
            <p:nvPr/>
          </p:nvSpPr>
          <p:spPr>
            <a:xfrm>
              <a:off x="4998404" y="1685824"/>
              <a:ext cx="120610" cy="14837"/>
            </a:xfrm>
            <a:custGeom>
              <a:rect b="b" l="l" r="r" t="t"/>
              <a:pathLst>
                <a:path extrusionOk="0" h="693" w="5634">
                  <a:moveTo>
                    <a:pt x="5185" y="0"/>
                  </a:moveTo>
                  <a:lnTo>
                    <a:pt x="0" y="262"/>
                  </a:lnTo>
                  <a:lnTo>
                    <a:pt x="5166" y="693"/>
                  </a:lnTo>
                  <a:lnTo>
                    <a:pt x="5222" y="693"/>
                  </a:lnTo>
                  <a:cubicBezTo>
                    <a:pt x="5634" y="637"/>
                    <a:pt x="5597" y="19"/>
                    <a:pt x="518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1"/>
            <p:cNvSpPr/>
            <p:nvPr/>
          </p:nvSpPr>
          <p:spPr>
            <a:xfrm>
              <a:off x="4927477" y="1501901"/>
              <a:ext cx="28065" cy="28475"/>
            </a:xfrm>
            <a:custGeom>
              <a:rect b="b" l="l" r="r" t="t"/>
              <a:pathLst>
                <a:path extrusionOk="0" h="1330" w="1311">
                  <a:moveTo>
                    <a:pt x="768" y="0"/>
                  </a:moveTo>
                  <a:lnTo>
                    <a:pt x="468" y="375"/>
                  </a:lnTo>
                  <a:lnTo>
                    <a:pt x="0" y="337"/>
                  </a:lnTo>
                  <a:lnTo>
                    <a:pt x="263" y="730"/>
                  </a:lnTo>
                  <a:lnTo>
                    <a:pt x="75" y="1161"/>
                  </a:lnTo>
                  <a:lnTo>
                    <a:pt x="543" y="1030"/>
                  </a:lnTo>
                  <a:lnTo>
                    <a:pt x="899" y="1329"/>
                  </a:lnTo>
                  <a:lnTo>
                    <a:pt x="918" y="861"/>
                  </a:lnTo>
                  <a:lnTo>
                    <a:pt x="1311" y="618"/>
                  </a:lnTo>
                  <a:lnTo>
                    <a:pt x="861" y="468"/>
                  </a:lnTo>
                  <a:lnTo>
                    <a:pt x="768"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1"/>
            <p:cNvSpPr/>
            <p:nvPr/>
          </p:nvSpPr>
          <p:spPr>
            <a:xfrm>
              <a:off x="4808060" y="1848509"/>
              <a:ext cx="28087" cy="28454"/>
            </a:xfrm>
            <a:custGeom>
              <a:rect b="b" l="l" r="r" t="t"/>
              <a:pathLst>
                <a:path extrusionOk="0" h="1329" w="1312">
                  <a:moveTo>
                    <a:pt x="413" y="0"/>
                  </a:moveTo>
                  <a:lnTo>
                    <a:pt x="394" y="468"/>
                  </a:lnTo>
                  <a:lnTo>
                    <a:pt x="1" y="711"/>
                  </a:lnTo>
                  <a:lnTo>
                    <a:pt x="431" y="880"/>
                  </a:lnTo>
                  <a:lnTo>
                    <a:pt x="544" y="1329"/>
                  </a:lnTo>
                  <a:lnTo>
                    <a:pt x="843" y="973"/>
                  </a:lnTo>
                  <a:lnTo>
                    <a:pt x="1311" y="992"/>
                  </a:lnTo>
                  <a:lnTo>
                    <a:pt x="1049" y="618"/>
                  </a:lnTo>
                  <a:lnTo>
                    <a:pt x="1218" y="187"/>
                  </a:lnTo>
                  <a:lnTo>
                    <a:pt x="768" y="318"/>
                  </a:lnTo>
                  <a:lnTo>
                    <a:pt x="413"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1"/>
            <p:cNvSpPr/>
            <p:nvPr/>
          </p:nvSpPr>
          <p:spPr>
            <a:xfrm>
              <a:off x="4785624" y="1513526"/>
              <a:ext cx="28472" cy="27662"/>
            </a:xfrm>
            <a:custGeom>
              <a:rect b="b" l="l" r="r" t="t"/>
              <a:pathLst>
                <a:path extrusionOk="0" h="1292" w="1330">
                  <a:moveTo>
                    <a:pt x="300" y="0"/>
                  </a:moveTo>
                  <a:lnTo>
                    <a:pt x="356" y="468"/>
                  </a:lnTo>
                  <a:lnTo>
                    <a:pt x="1" y="767"/>
                  </a:lnTo>
                  <a:lnTo>
                    <a:pt x="450" y="861"/>
                  </a:lnTo>
                  <a:lnTo>
                    <a:pt x="637" y="1291"/>
                  </a:lnTo>
                  <a:lnTo>
                    <a:pt x="862" y="880"/>
                  </a:lnTo>
                  <a:lnTo>
                    <a:pt x="1330" y="842"/>
                  </a:lnTo>
                  <a:lnTo>
                    <a:pt x="1012" y="505"/>
                  </a:lnTo>
                  <a:lnTo>
                    <a:pt x="1124" y="56"/>
                  </a:lnTo>
                  <a:lnTo>
                    <a:pt x="1124" y="56"/>
                  </a:lnTo>
                  <a:lnTo>
                    <a:pt x="693" y="243"/>
                  </a:lnTo>
                  <a:lnTo>
                    <a:pt x="30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1"/>
            <p:cNvSpPr/>
            <p:nvPr/>
          </p:nvSpPr>
          <p:spPr>
            <a:xfrm>
              <a:off x="4949121" y="1837269"/>
              <a:ext cx="28857" cy="28090"/>
            </a:xfrm>
            <a:custGeom>
              <a:rect b="b" l="l" r="r" t="t"/>
              <a:pathLst>
                <a:path extrusionOk="0" h="1312" w="1348">
                  <a:moveTo>
                    <a:pt x="711" y="1"/>
                  </a:moveTo>
                  <a:lnTo>
                    <a:pt x="468" y="413"/>
                  </a:lnTo>
                  <a:lnTo>
                    <a:pt x="0" y="450"/>
                  </a:lnTo>
                  <a:lnTo>
                    <a:pt x="318" y="806"/>
                  </a:lnTo>
                  <a:lnTo>
                    <a:pt x="225" y="1255"/>
                  </a:lnTo>
                  <a:lnTo>
                    <a:pt x="655" y="1068"/>
                  </a:lnTo>
                  <a:lnTo>
                    <a:pt x="1048" y="1311"/>
                  </a:lnTo>
                  <a:lnTo>
                    <a:pt x="992" y="843"/>
                  </a:lnTo>
                  <a:lnTo>
                    <a:pt x="1348" y="525"/>
                  </a:lnTo>
                  <a:lnTo>
                    <a:pt x="899" y="431"/>
                  </a:lnTo>
                  <a:lnTo>
                    <a:pt x="71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1"/>
            <p:cNvSpPr/>
            <p:nvPr/>
          </p:nvSpPr>
          <p:spPr>
            <a:xfrm>
              <a:off x="5031266" y="1595265"/>
              <a:ext cx="27658" cy="28475"/>
            </a:xfrm>
            <a:custGeom>
              <a:rect b="b" l="l" r="r" t="t"/>
              <a:pathLst>
                <a:path extrusionOk="0" h="1330" w="1292">
                  <a:moveTo>
                    <a:pt x="524" y="0"/>
                  </a:moveTo>
                  <a:lnTo>
                    <a:pt x="431" y="449"/>
                  </a:lnTo>
                  <a:lnTo>
                    <a:pt x="0" y="618"/>
                  </a:lnTo>
                  <a:lnTo>
                    <a:pt x="393" y="861"/>
                  </a:lnTo>
                  <a:lnTo>
                    <a:pt x="412" y="1329"/>
                  </a:lnTo>
                  <a:lnTo>
                    <a:pt x="767" y="1011"/>
                  </a:lnTo>
                  <a:lnTo>
                    <a:pt x="1217" y="1142"/>
                  </a:lnTo>
                  <a:lnTo>
                    <a:pt x="1048" y="711"/>
                  </a:lnTo>
                  <a:lnTo>
                    <a:pt x="1292" y="318"/>
                  </a:lnTo>
                  <a:lnTo>
                    <a:pt x="1292" y="318"/>
                  </a:lnTo>
                  <a:lnTo>
                    <a:pt x="824" y="356"/>
                  </a:lnTo>
                  <a:lnTo>
                    <a:pt x="524"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1"/>
            <p:cNvSpPr/>
            <p:nvPr/>
          </p:nvSpPr>
          <p:spPr>
            <a:xfrm>
              <a:off x="4704699" y="1755145"/>
              <a:ext cx="27658" cy="28454"/>
            </a:xfrm>
            <a:custGeom>
              <a:rect b="b" l="l" r="r" t="t"/>
              <a:pathLst>
                <a:path extrusionOk="0" h="1329" w="1292">
                  <a:moveTo>
                    <a:pt x="861" y="0"/>
                  </a:moveTo>
                  <a:lnTo>
                    <a:pt x="524" y="318"/>
                  </a:lnTo>
                  <a:lnTo>
                    <a:pt x="75" y="187"/>
                  </a:lnTo>
                  <a:lnTo>
                    <a:pt x="243" y="618"/>
                  </a:lnTo>
                  <a:lnTo>
                    <a:pt x="0" y="1011"/>
                  </a:lnTo>
                  <a:lnTo>
                    <a:pt x="468" y="973"/>
                  </a:lnTo>
                  <a:lnTo>
                    <a:pt x="749" y="1329"/>
                  </a:lnTo>
                  <a:lnTo>
                    <a:pt x="861" y="880"/>
                  </a:lnTo>
                  <a:lnTo>
                    <a:pt x="1292" y="711"/>
                  </a:lnTo>
                  <a:lnTo>
                    <a:pt x="899" y="468"/>
                  </a:lnTo>
                  <a:lnTo>
                    <a:pt x="86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1"/>
            <p:cNvSpPr/>
            <p:nvPr/>
          </p:nvSpPr>
          <p:spPr>
            <a:xfrm>
              <a:off x="5041671" y="1732302"/>
              <a:ext cx="28472" cy="27662"/>
            </a:xfrm>
            <a:custGeom>
              <a:rect b="b" l="l" r="r" t="t"/>
              <a:pathLst>
                <a:path extrusionOk="0" h="1292" w="1330">
                  <a:moveTo>
                    <a:pt x="993" y="0"/>
                  </a:moveTo>
                  <a:lnTo>
                    <a:pt x="618" y="244"/>
                  </a:lnTo>
                  <a:lnTo>
                    <a:pt x="188" y="75"/>
                  </a:lnTo>
                  <a:lnTo>
                    <a:pt x="300" y="524"/>
                  </a:lnTo>
                  <a:lnTo>
                    <a:pt x="1" y="880"/>
                  </a:lnTo>
                  <a:lnTo>
                    <a:pt x="469" y="899"/>
                  </a:lnTo>
                  <a:lnTo>
                    <a:pt x="712" y="1292"/>
                  </a:lnTo>
                  <a:lnTo>
                    <a:pt x="880" y="861"/>
                  </a:lnTo>
                  <a:lnTo>
                    <a:pt x="1330" y="749"/>
                  </a:lnTo>
                  <a:lnTo>
                    <a:pt x="974" y="468"/>
                  </a:lnTo>
                  <a:lnTo>
                    <a:pt x="993"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1"/>
            <p:cNvSpPr/>
            <p:nvPr/>
          </p:nvSpPr>
          <p:spPr>
            <a:xfrm>
              <a:off x="4693074" y="1618900"/>
              <a:ext cx="28472" cy="27662"/>
            </a:xfrm>
            <a:custGeom>
              <a:rect b="b" l="l" r="r" t="t"/>
              <a:pathLst>
                <a:path extrusionOk="0" h="1292" w="1330">
                  <a:moveTo>
                    <a:pt x="637" y="1"/>
                  </a:moveTo>
                  <a:lnTo>
                    <a:pt x="468" y="431"/>
                  </a:lnTo>
                  <a:lnTo>
                    <a:pt x="0" y="543"/>
                  </a:lnTo>
                  <a:lnTo>
                    <a:pt x="375" y="824"/>
                  </a:lnTo>
                  <a:lnTo>
                    <a:pt x="337" y="1292"/>
                  </a:lnTo>
                  <a:lnTo>
                    <a:pt x="730" y="1049"/>
                  </a:lnTo>
                  <a:lnTo>
                    <a:pt x="1161" y="1217"/>
                  </a:lnTo>
                  <a:lnTo>
                    <a:pt x="1030" y="768"/>
                  </a:lnTo>
                  <a:lnTo>
                    <a:pt x="1329" y="412"/>
                  </a:lnTo>
                  <a:lnTo>
                    <a:pt x="861" y="394"/>
                  </a:lnTo>
                  <a:lnTo>
                    <a:pt x="637"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1"/>
            <p:cNvSpPr/>
            <p:nvPr/>
          </p:nvSpPr>
          <p:spPr>
            <a:xfrm>
              <a:off x="4839488" y="1475119"/>
              <a:ext cx="2269" cy="6766"/>
            </a:xfrm>
            <a:custGeom>
              <a:rect b="b" l="l" r="r" t="t"/>
              <a:pathLst>
                <a:path extrusionOk="0" h="316" w="106">
                  <a:moveTo>
                    <a:pt x="44" y="1"/>
                  </a:moveTo>
                  <a:cubicBezTo>
                    <a:pt x="21" y="1"/>
                    <a:pt x="1" y="21"/>
                    <a:pt x="12" y="53"/>
                  </a:cubicBezTo>
                  <a:lnTo>
                    <a:pt x="105" y="315"/>
                  </a:lnTo>
                  <a:lnTo>
                    <a:pt x="86" y="35"/>
                  </a:lnTo>
                  <a:cubicBezTo>
                    <a:pt x="79" y="11"/>
                    <a:pt x="61" y="1"/>
                    <a:pt x="4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1"/>
            <p:cNvSpPr/>
            <p:nvPr/>
          </p:nvSpPr>
          <p:spPr>
            <a:xfrm>
              <a:off x="4828056" y="1442363"/>
              <a:ext cx="11688" cy="14280"/>
            </a:xfrm>
            <a:custGeom>
              <a:rect b="b" l="l" r="r" t="t"/>
              <a:pathLst>
                <a:path extrusionOk="0" h="667" w="546">
                  <a:moveTo>
                    <a:pt x="346" y="1"/>
                  </a:moveTo>
                  <a:cubicBezTo>
                    <a:pt x="189" y="1"/>
                    <a:pt x="0" y="129"/>
                    <a:pt x="96" y="273"/>
                  </a:cubicBezTo>
                  <a:lnTo>
                    <a:pt x="190" y="535"/>
                  </a:lnTo>
                  <a:cubicBezTo>
                    <a:pt x="209" y="610"/>
                    <a:pt x="284" y="666"/>
                    <a:pt x="358" y="666"/>
                  </a:cubicBezTo>
                  <a:cubicBezTo>
                    <a:pt x="471" y="666"/>
                    <a:pt x="546" y="573"/>
                    <a:pt x="546" y="479"/>
                  </a:cubicBezTo>
                  <a:lnTo>
                    <a:pt x="527" y="198"/>
                  </a:lnTo>
                  <a:cubicBezTo>
                    <a:pt x="527" y="180"/>
                    <a:pt x="527" y="161"/>
                    <a:pt x="527" y="142"/>
                  </a:cubicBezTo>
                  <a:cubicBezTo>
                    <a:pt x="513" y="41"/>
                    <a:pt x="435" y="1"/>
                    <a:pt x="34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1"/>
            <p:cNvSpPr/>
            <p:nvPr/>
          </p:nvSpPr>
          <p:spPr>
            <a:xfrm>
              <a:off x="4817522" y="1408002"/>
              <a:ext cx="21258" cy="23658"/>
            </a:xfrm>
            <a:custGeom>
              <a:rect b="b" l="l" r="r" t="t"/>
              <a:pathLst>
                <a:path extrusionOk="0" h="1105" w="993">
                  <a:moveTo>
                    <a:pt x="547" y="0"/>
                  </a:moveTo>
                  <a:cubicBezTo>
                    <a:pt x="276" y="0"/>
                    <a:pt x="0" y="240"/>
                    <a:pt x="139" y="587"/>
                  </a:cubicBezTo>
                  <a:lnTo>
                    <a:pt x="233" y="849"/>
                  </a:lnTo>
                  <a:cubicBezTo>
                    <a:pt x="288" y="1024"/>
                    <a:pt x="436" y="1104"/>
                    <a:pt x="585" y="1104"/>
                  </a:cubicBezTo>
                  <a:cubicBezTo>
                    <a:pt x="786" y="1104"/>
                    <a:pt x="992" y="957"/>
                    <a:pt x="981" y="699"/>
                  </a:cubicBezTo>
                  <a:lnTo>
                    <a:pt x="963" y="418"/>
                  </a:lnTo>
                  <a:cubicBezTo>
                    <a:pt x="963" y="381"/>
                    <a:pt x="944" y="344"/>
                    <a:pt x="944" y="306"/>
                  </a:cubicBezTo>
                  <a:cubicBezTo>
                    <a:pt x="880" y="92"/>
                    <a:pt x="714" y="0"/>
                    <a:pt x="54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1"/>
            <p:cNvSpPr/>
            <p:nvPr/>
          </p:nvSpPr>
          <p:spPr>
            <a:xfrm>
              <a:off x="4922275" y="1896978"/>
              <a:ext cx="2012" cy="6444"/>
            </a:xfrm>
            <a:custGeom>
              <a:rect b="b" l="l" r="r" t="t"/>
              <a:pathLst>
                <a:path extrusionOk="0" h="301" w="94">
                  <a:moveTo>
                    <a:pt x="0" y="1"/>
                  </a:moveTo>
                  <a:lnTo>
                    <a:pt x="0" y="282"/>
                  </a:lnTo>
                  <a:cubicBezTo>
                    <a:pt x="19" y="300"/>
                    <a:pt x="38" y="300"/>
                    <a:pt x="56" y="300"/>
                  </a:cubicBezTo>
                  <a:cubicBezTo>
                    <a:pt x="75" y="300"/>
                    <a:pt x="94" y="282"/>
                    <a:pt x="75" y="263"/>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1"/>
            <p:cNvSpPr/>
            <p:nvPr/>
          </p:nvSpPr>
          <p:spPr>
            <a:xfrm>
              <a:off x="4923645" y="1921962"/>
              <a:ext cx="10254" cy="14966"/>
            </a:xfrm>
            <a:custGeom>
              <a:rect b="b" l="l" r="r" t="t"/>
              <a:pathLst>
                <a:path extrusionOk="0" h="699" w="479">
                  <a:moveTo>
                    <a:pt x="192" y="1"/>
                  </a:moveTo>
                  <a:cubicBezTo>
                    <a:pt x="96" y="1"/>
                    <a:pt x="1" y="74"/>
                    <a:pt x="11" y="200"/>
                  </a:cubicBezTo>
                  <a:lnTo>
                    <a:pt x="30" y="481"/>
                  </a:lnTo>
                  <a:cubicBezTo>
                    <a:pt x="11" y="500"/>
                    <a:pt x="11" y="518"/>
                    <a:pt x="30" y="537"/>
                  </a:cubicBezTo>
                  <a:cubicBezTo>
                    <a:pt x="60" y="641"/>
                    <a:pt x="149" y="698"/>
                    <a:pt x="240" y="698"/>
                  </a:cubicBezTo>
                  <a:cubicBezTo>
                    <a:pt x="264" y="698"/>
                    <a:pt x="288" y="694"/>
                    <a:pt x="311" y="687"/>
                  </a:cubicBezTo>
                  <a:cubicBezTo>
                    <a:pt x="423" y="649"/>
                    <a:pt x="479" y="518"/>
                    <a:pt x="460" y="406"/>
                  </a:cubicBezTo>
                  <a:lnTo>
                    <a:pt x="367" y="144"/>
                  </a:lnTo>
                  <a:cubicBezTo>
                    <a:pt x="342" y="45"/>
                    <a:pt x="267" y="1"/>
                    <a:pt x="19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1"/>
            <p:cNvSpPr/>
            <p:nvPr/>
          </p:nvSpPr>
          <p:spPr>
            <a:xfrm>
              <a:off x="4924608" y="1947053"/>
              <a:ext cx="21300" cy="23722"/>
            </a:xfrm>
            <a:custGeom>
              <a:rect b="b" l="l" r="r" t="t"/>
              <a:pathLst>
                <a:path extrusionOk="0" h="1108" w="995">
                  <a:moveTo>
                    <a:pt x="409" y="0"/>
                  </a:moveTo>
                  <a:cubicBezTo>
                    <a:pt x="204" y="0"/>
                    <a:pt x="1" y="153"/>
                    <a:pt x="22" y="413"/>
                  </a:cubicBezTo>
                  <a:lnTo>
                    <a:pt x="41" y="675"/>
                  </a:lnTo>
                  <a:cubicBezTo>
                    <a:pt x="41" y="713"/>
                    <a:pt x="41" y="750"/>
                    <a:pt x="60" y="787"/>
                  </a:cubicBezTo>
                  <a:cubicBezTo>
                    <a:pt x="118" y="1012"/>
                    <a:pt x="285" y="1108"/>
                    <a:pt x="455" y="1108"/>
                  </a:cubicBezTo>
                  <a:cubicBezTo>
                    <a:pt x="723" y="1108"/>
                    <a:pt x="995" y="869"/>
                    <a:pt x="846" y="525"/>
                  </a:cubicBezTo>
                  <a:lnTo>
                    <a:pt x="771" y="263"/>
                  </a:lnTo>
                  <a:cubicBezTo>
                    <a:pt x="708" y="82"/>
                    <a:pt x="558" y="0"/>
                    <a:pt x="4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1"/>
            <p:cNvSpPr/>
            <p:nvPr/>
          </p:nvSpPr>
          <p:spPr>
            <a:xfrm>
              <a:off x="4760790" y="1507210"/>
              <a:ext cx="4431" cy="5931"/>
            </a:xfrm>
            <a:custGeom>
              <a:rect b="b" l="l" r="r" t="t"/>
              <a:pathLst>
                <a:path extrusionOk="0" h="277" w="207">
                  <a:moveTo>
                    <a:pt x="47" y="0"/>
                  </a:moveTo>
                  <a:cubicBezTo>
                    <a:pt x="38" y="0"/>
                    <a:pt x="29" y="5"/>
                    <a:pt x="19" y="14"/>
                  </a:cubicBezTo>
                  <a:cubicBezTo>
                    <a:pt x="0" y="33"/>
                    <a:pt x="0" y="52"/>
                    <a:pt x="19" y="70"/>
                  </a:cubicBezTo>
                  <a:lnTo>
                    <a:pt x="206" y="276"/>
                  </a:lnTo>
                  <a:lnTo>
                    <a:pt x="75" y="14"/>
                  </a:lnTo>
                  <a:cubicBezTo>
                    <a:pt x="66" y="5"/>
                    <a:pt x="57" y="0"/>
                    <a:pt x="4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1"/>
            <p:cNvSpPr/>
            <p:nvPr/>
          </p:nvSpPr>
          <p:spPr>
            <a:xfrm>
              <a:off x="4739788" y="1479229"/>
              <a:ext cx="14322" cy="13338"/>
            </a:xfrm>
            <a:custGeom>
              <a:rect b="b" l="l" r="r" t="t"/>
              <a:pathLst>
                <a:path extrusionOk="0" h="623" w="669">
                  <a:moveTo>
                    <a:pt x="296" y="0"/>
                  </a:moveTo>
                  <a:cubicBezTo>
                    <a:pt x="135" y="0"/>
                    <a:pt x="0" y="174"/>
                    <a:pt x="102" y="348"/>
                  </a:cubicBezTo>
                  <a:lnTo>
                    <a:pt x="270" y="554"/>
                  </a:lnTo>
                  <a:cubicBezTo>
                    <a:pt x="313" y="602"/>
                    <a:pt x="367" y="623"/>
                    <a:pt x="419" y="623"/>
                  </a:cubicBezTo>
                  <a:cubicBezTo>
                    <a:pt x="549" y="623"/>
                    <a:pt x="669" y="495"/>
                    <a:pt x="588" y="348"/>
                  </a:cubicBezTo>
                  <a:lnTo>
                    <a:pt x="476" y="105"/>
                  </a:lnTo>
                  <a:cubicBezTo>
                    <a:pt x="457" y="86"/>
                    <a:pt x="457" y="67"/>
                    <a:pt x="439" y="49"/>
                  </a:cubicBezTo>
                  <a:cubicBezTo>
                    <a:pt x="392" y="15"/>
                    <a:pt x="343" y="0"/>
                    <a:pt x="29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1"/>
            <p:cNvSpPr/>
            <p:nvPr/>
          </p:nvSpPr>
          <p:spPr>
            <a:xfrm>
              <a:off x="4716902" y="1449642"/>
              <a:ext cx="25839" cy="21902"/>
            </a:xfrm>
            <a:custGeom>
              <a:rect b="b" l="l" r="r" t="t"/>
              <a:pathLst>
                <a:path extrusionOk="0" h="1023" w="1207">
                  <a:moveTo>
                    <a:pt x="586" y="0"/>
                  </a:moveTo>
                  <a:cubicBezTo>
                    <a:pt x="275" y="0"/>
                    <a:pt x="1" y="373"/>
                    <a:pt x="254" y="682"/>
                  </a:cubicBezTo>
                  <a:lnTo>
                    <a:pt x="441" y="888"/>
                  </a:lnTo>
                  <a:cubicBezTo>
                    <a:pt x="520" y="982"/>
                    <a:pt x="619" y="1022"/>
                    <a:pt x="717" y="1022"/>
                  </a:cubicBezTo>
                  <a:cubicBezTo>
                    <a:pt x="967" y="1022"/>
                    <a:pt x="1207" y="759"/>
                    <a:pt x="1058" y="476"/>
                  </a:cubicBezTo>
                  <a:lnTo>
                    <a:pt x="946" y="233"/>
                  </a:lnTo>
                  <a:cubicBezTo>
                    <a:pt x="927" y="195"/>
                    <a:pt x="909" y="158"/>
                    <a:pt x="890" y="139"/>
                  </a:cubicBezTo>
                  <a:cubicBezTo>
                    <a:pt x="797" y="41"/>
                    <a:pt x="690" y="0"/>
                    <a:pt x="58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1"/>
            <p:cNvSpPr/>
            <p:nvPr/>
          </p:nvSpPr>
          <p:spPr>
            <a:xfrm>
              <a:off x="4996006" y="1862125"/>
              <a:ext cx="4025" cy="5631"/>
            </a:xfrm>
            <a:custGeom>
              <a:rect b="b" l="l" r="r" t="t"/>
              <a:pathLst>
                <a:path extrusionOk="0" h="263" w="188">
                  <a:moveTo>
                    <a:pt x="0" y="0"/>
                  </a:moveTo>
                  <a:lnTo>
                    <a:pt x="131" y="262"/>
                  </a:lnTo>
                  <a:lnTo>
                    <a:pt x="168" y="262"/>
                  </a:lnTo>
                  <a:cubicBezTo>
                    <a:pt x="187" y="244"/>
                    <a:pt x="187" y="225"/>
                    <a:pt x="168" y="206"/>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1"/>
            <p:cNvSpPr/>
            <p:nvPr/>
          </p:nvSpPr>
          <p:spPr>
            <a:xfrm>
              <a:off x="5007117" y="1883084"/>
              <a:ext cx="14429" cy="13124"/>
            </a:xfrm>
            <a:custGeom>
              <a:rect b="b" l="l" r="r" t="t"/>
              <a:pathLst>
                <a:path extrusionOk="0" h="613" w="674">
                  <a:moveTo>
                    <a:pt x="233" y="0"/>
                  </a:moveTo>
                  <a:cubicBezTo>
                    <a:pt x="109" y="0"/>
                    <a:pt x="0" y="124"/>
                    <a:pt x="80" y="257"/>
                  </a:cubicBezTo>
                  <a:lnTo>
                    <a:pt x="192" y="500"/>
                  </a:lnTo>
                  <a:cubicBezTo>
                    <a:pt x="211" y="519"/>
                    <a:pt x="211" y="537"/>
                    <a:pt x="230" y="537"/>
                  </a:cubicBezTo>
                  <a:cubicBezTo>
                    <a:pt x="277" y="590"/>
                    <a:pt x="332" y="612"/>
                    <a:pt x="385" y="612"/>
                  </a:cubicBezTo>
                  <a:cubicBezTo>
                    <a:pt x="539" y="612"/>
                    <a:pt x="673" y="424"/>
                    <a:pt x="548" y="257"/>
                  </a:cubicBezTo>
                  <a:lnTo>
                    <a:pt x="379" y="51"/>
                  </a:lnTo>
                  <a:lnTo>
                    <a:pt x="379" y="70"/>
                  </a:lnTo>
                  <a:cubicBezTo>
                    <a:pt x="336" y="21"/>
                    <a:pt x="283" y="0"/>
                    <a:pt x="23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1"/>
            <p:cNvSpPr/>
            <p:nvPr/>
          </p:nvSpPr>
          <p:spPr>
            <a:xfrm>
              <a:off x="5018764" y="1903893"/>
              <a:ext cx="24683" cy="21174"/>
            </a:xfrm>
            <a:custGeom>
              <a:rect b="b" l="l" r="r" t="t"/>
              <a:pathLst>
                <a:path extrusionOk="0" h="989" w="1153">
                  <a:moveTo>
                    <a:pt x="466" y="0"/>
                  </a:moveTo>
                  <a:cubicBezTo>
                    <a:pt x="225" y="0"/>
                    <a:pt x="0" y="250"/>
                    <a:pt x="135" y="520"/>
                  </a:cubicBezTo>
                  <a:lnTo>
                    <a:pt x="247" y="763"/>
                  </a:lnTo>
                  <a:cubicBezTo>
                    <a:pt x="266" y="801"/>
                    <a:pt x="285" y="819"/>
                    <a:pt x="303" y="838"/>
                  </a:cubicBezTo>
                  <a:cubicBezTo>
                    <a:pt x="395" y="944"/>
                    <a:pt x="502" y="988"/>
                    <a:pt x="604" y="988"/>
                  </a:cubicBezTo>
                  <a:cubicBezTo>
                    <a:pt x="897" y="988"/>
                    <a:pt x="1152" y="625"/>
                    <a:pt x="902" y="333"/>
                  </a:cubicBezTo>
                  <a:lnTo>
                    <a:pt x="734" y="127"/>
                  </a:lnTo>
                  <a:cubicBezTo>
                    <a:pt x="655" y="38"/>
                    <a:pt x="559" y="0"/>
                    <a:pt x="46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1"/>
            <p:cNvSpPr/>
            <p:nvPr/>
          </p:nvSpPr>
          <p:spPr>
            <a:xfrm>
              <a:off x="4700674" y="1567048"/>
              <a:ext cx="6037" cy="4196"/>
            </a:xfrm>
            <a:custGeom>
              <a:rect b="b" l="l" r="r" t="t"/>
              <a:pathLst>
                <a:path extrusionOk="0" h="196" w="282">
                  <a:moveTo>
                    <a:pt x="56" y="0"/>
                  </a:moveTo>
                  <a:cubicBezTo>
                    <a:pt x="38" y="0"/>
                    <a:pt x="20" y="14"/>
                    <a:pt x="20" y="27"/>
                  </a:cubicBezTo>
                  <a:cubicBezTo>
                    <a:pt x="1" y="46"/>
                    <a:pt x="20" y="64"/>
                    <a:pt x="38" y="64"/>
                  </a:cubicBezTo>
                  <a:lnTo>
                    <a:pt x="282" y="195"/>
                  </a:lnTo>
                  <a:lnTo>
                    <a:pt x="76" y="8"/>
                  </a:lnTo>
                  <a:cubicBezTo>
                    <a:pt x="70" y="3"/>
                    <a:pt x="63" y="0"/>
                    <a:pt x="5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1"/>
            <p:cNvSpPr/>
            <p:nvPr/>
          </p:nvSpPr>
          <p:spPr>
            <a:xfrm>
              <a:off x="4670959" y="1546624"/>
              <a:ext cx="16462" cy="11818"/>
            </a:xfrm>
            <a:custGeom>
              <a:rect b="b" l="l" r="r" t="t"/>
              <a:pathLst>
                <a:path extrusionOk="0" h="552" w="769">
                  <a:moveTo>
                    <a:pt x="319" y="1"/>
                  </a:moveTo>
                  <a:cubicBezTo>
                    <a:pt x="112" y="1"/>
                    <a:pt x="1" y="265"/>
                    <a:pt x="172" y="419"/>
                  </a:cubicBezTo>
                  <a:lnTo>
                    <a:pt x="434" y="532"/>
                  </a:lnTo>
                  <a:cubicBezTo>
                    <a:pt x="462" y="545"/>
                    <a:pt x="488" y="551"/>
                    <a:pt x="514" y="551"/>
                  </a:cubicBezTo>
                  <a:cubicBezTo>
                    <a:pt x="664" y="551"/>
                    <a:pt x="768" y="341"/>
                    <a:pt x="640" y="213"/>
                  </a:cubicBezTo>
                  <a:lnTo>
                    <a:pt x="434" y="45"/>
                  </a:lnTo>
                  <a:cubicBezTo>
                    <a:pt x="416" y="26"/>
                    <a:pt x="397" y="8"/>
                    <a:pt x="378" y="8"/>
                  </a:cubicBezTo>
                  <a:cubicBezTo>
                    <a:pt x="358" y="3"/>
                    <a:pt x="338" y="1"/>
                    <a:pt x="31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1"/>
            <p:cNvSpPr/>
            <p:nvPr/>
          </p:nvSpPr>
          <p:spPr>
            <a:xfrm>
              <a:off x="4639253" y="1525301"/>
              <a:ext cx="27402" cy="20703"/>
            </a:xfrm>
            <a:custGeom>
              <a:rect b="b" l="l" r="r" t="t"/>
              <a:pathLst>
                <a:path extrusionOk="0" h="967" w="1280">
                  <a:moveTo>
                    <a:pt x="613" y="1"/>
                  </a:moveTo>
                  <a:cubicBezTo>
                    <a:pt x="220" y="1"/>
                    <a:pt x="1" y="588"/>
                    <a:pt x="437" y="798"/>
                  </a:cubicBezTo>
                  <a:lnTo>
                    <a:pt x="680" y="929"/>
                  </a:lnTo>
                  <a:cubicBezTo>
                    <a:pt x="732" y="954"/>
                    <a:pt x="787" y="967"/>
                    <a:pt x="843" y="967"/>
                  </a:cubicBezTo>
                  <a:cubicBezTo>
                    <a:pt x="949" y="967"/>
                    <a:pt x="1056" y="921"/>
                    <a:pt x="1129" y="835"/>
                  </a:cubicBezTo>
                  <a:cubicBezTo>
                    <a:pt x="1279" y="685"/>
                    <a:pt x="1260" y="442"/>
                    <a:pt x="1111" y="292"/>
                  </a:cubicBezTo>
                  <a:lnTo>
                    <a:pt x="905" y="124"/>
                  </a:lnTo>
                  <a:cubicBezTo>
                    <a:pt x="867" y="86"/>
                    <a:pt x="849" y="68"/>
                    <a:pt x="811" y="49"/>
                  </a:cubicBezTo>
                  <a:cubicBezTo>
                    <a:pt x="742" y="16"/>
                    <a:pt x="675" y="1"/>
                    <a:pt x="61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1"/>
            <p:cNvSpPr/>
            <p:nvPr/>
          </p:nvSpPr>
          <p:spPr>
            <a:xfrm>
              <a:off x="5056892" y="1807618"/>
              <a:ext cx="6037" cy="4432"/>
            </a:xfrm>
            <a:custGeom>
              <a:rect b="b" l="l" r="r" t="t"/>
              <a:pathLst>
                <a:path extrusionOk="0" h="207" w="282">
                  <a:moveTo>
                    <a:pt x="1" y="1"/>
                  </a:moveTo>
                  <a:lnTo>
                    <a:pt x="207" y="207"/>
                  </a:lnTo>
                  <a:cubicBezTo>
                    <a:pt x="226" y="207"/>
                    <a:pt x="263" y="207"/>
                    <a:pt x="263" y="188"/>
                  </a:cubicBezTo>
                  <a:cubicBezTo>
                    <a:pt x="282" y="169"/>
                    <a:pt x="263" y="132"/>
                    <a:pt x="244" y="132"/>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1"/>
            <p:cNvSpPr/>
            <p:nvPr/>
          </p:nvSpPr>
          <p:spPr>
            <a:xfrm>
              <a:off x="5076931" y="1820142"/>
              <a:ext cx="16420" cy="12803"/>
            </a:xfrm>
            <a:custGeom>
              <a:rect b="b" l="l" r="r" t="t"/>
              <a:pathLst>
                <a:path extrusionOk="0" h="598" w="767">
                  <a:moveTo>
                    <a:pt x="200" y="1"/>
                  </a:moveTo>
                  <a:cubicBezTo>
                    <a:pt x="145" y="1"/>
                    <a:pt x="91" y="26"/>
                    <a:pt x="57" y="71"/>
                  </a:cubicBezTo>
                  <a:cubicBezTo>
                    <a:pt x="1" y="146"/>
                    <a:pt x="1" y="277"/>
                    <a:pt x="76" y="333"/>
                  </a:cubicBezTo>
                  <a:lnTo>
                    <a:pt x="281" y="520"/>
                  </a:lnTo>
                  <a:cubicBezTo>
                    <a:pt x="300" y="539"/>
                    <a:pt x="319" y="558"/>
                    <a:pt x="338" y="558"/>
                  </a:cubicBezTo>
                  <a:cubicBezTo>
                    <a:pt x="369" y="586"/>
                    <a:pt x="401" y="598"/>
                    <a:pt x="432" y="598"/>
                  </a:cubicBezTo>
                  <a:cubicBezTo>
                    <a:pt x="610" y="598"/>
                    <a:pt x="766" y="210"/>
                    <a:pt x="544" y="146"/>
                  </a:cubicBezTo>
                  <a:lnTo>
                    <a:pt x="300" y="34"/>
                  </a:lnTo>
                  <a:cubicBezTo>
                    <a:pt x="271" y="11"/>
                    <a:pt x="235" y="1"/>
                    <a:pt x="20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1"/>
            <p:cNvSpPr/>
            <p:nvPr/>
          </p:nvSpPr>
          <p:spPr>
            <a:xfrm>
              <a:off x="5094764" y="1832838"/>
              <a:ext cx="29307" cy="20596"/>
            </a:xfrm>
            <a:custGeom>
              <a:rect b="b" l="l" r="r" t="t"/>
              <a:pathLst>
                <a:path extrusionOk="0" h="962" w="1369">
                  <a:moveTo>
                    <a:pt x="535" y="0"/>
                  </a:moveTo>
                  <a:cubicBezTo>
                    <a:pt x="220" y="0"/>
                    <a:pt x="0" y="420"/>
                    <a:pt x="272" y="676"/>
                  </a:cubicBezTo>
                  <a:lnTo>
                    <a:pt x="478" y="844"/>
                  </a:lnTo>
                  <a:cubicBezTo>
                    <a:pt x="515" y="882"/>
                    <a:pt x="553" y="901"/>
                    <a:pt x="571" y="919"/>
                  </a:cubicBezTo>
                  <a:cubicBezTo>
                    <a:pt x="637" y="949"/>
                    <a:pt x="701" y="962"/>
                    <a:pt x="760" y="962"/>
                  </a:cubicBezTo>
                  <a:cubicBezTo>
                    <a:pt x="1155" y="962"/>
                    <a:pt x="1369" y="382"/>
                    <a:pt x="946" y="171"/>
                  </a:cubicBezTo>
                  <a:lnTo>
                    <a:pt x="702" y="40"/>
                  </a:lnTo>
                  <a:cubicBezTo>
                    <a:pt x="645" y="12"/>
                    <a:pt x="589" y="0"/>
                    <a:pt x="53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1"/>
            <p:cNvSpPr/>
            <p:nvPr/>
          </p:nvSpPr>
          <p:spPr>
            <a:xfrm>
              <a:off x="4667833" y="1644954"/>
              <a:ext cx="6829" cy="2013"/>
            </a:xfrm>
            <a:custGeom>
              <a:rect b="b" l="l" r="r" t="t"/>
              <a:pathLst>
                <a:path extrusionOk="0" h="94" w="319">
                  <a:moveTo>
                    <a:pt x="38" y="0"/>
                  </a:moveTo>
                  <a:cubicBezTo>
                    <a:pt x="19" y="0"/>
                    <a:pt x="0" y="19"/>
                    <a:pt x="0" y="38"/>
                  </a:cubicBezTo>
                  <a:cubicBezTo>
                    <a:pt x="0" y="56"/>
                    <a:pt x="19" y="75"/>
                    <a:pt x="38" y="75"/>
                  </a:cubicBezTo>
                  <a:lnTo>
                    <a:pt x="318" y="94"/>
                  </a:lnTo>
                  <a:lnTo>
                    <a:pt x="38"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1"/>
            <p:cNvSpPr/>
            <p:nvPr/>
          </p:nvSpPr>
          <p:spPr>
            <a:xfrm>
              <a:off x="4633751" y="1634785"/>
              <a:ext cx="17276" cy="10577"/>
            </a:xfrm>
            <a:custGeom>
              <a:rect b="b" l="l" r="r" t="t"/>
              <a:pathLst>
                <a:path extrusionOk="0" h="494" w="807">
                  <a:moveTo>
                    <a:pt x="237" y="0"/>
                  </a:moveTo>
                  <a:cubicBezTo>
                    <a:pt x="24" y="0"/>
                    <a:pt x="1" y="477"/>
                    <a:pt x="238" y="477"/>
                  </a:cubicBezTo>
                  <a:cubicBezTo>
                    <a:pt x="246" y="477"/>
                    <a:pt x="255" y="476"/>
                    <a:pt x="263" y="475"/>
                  </a:cubicBezTo>
                  <a:lnTo>
                    <a:pt x="525" y="494"/>
                  </a:lnTo>
                  <a:cubicBezTo>
                    <a:pt x="750" y="494"/>
                    <a:pt x="806" y="194"/>
                    <a:pt x="619" y="119"/>
                  </a:cubicBezTo>
                  <a:lnTo>
                    <a:pt x="357" y="26"/>
                  </a:lnTo>
                  <a:cubicBezTo>
                    <a:pt x="338" y="26"/>
                    <a:pt x="301" y="7"/>
                    <a:pt x="282" y="7"/>
                  </a:cubicBezTo>
                  <a:cubicBezTo>
                    <a:pt x="266" y="3"/>
                    <a:pt x="251" y="0"/>
                    <a:pt x="23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1"/>
            <p:cNvSpPr/>
            <p:nvPr/>
          </p:nvSpPr>
          <p:spPr>
            <a:xfrm>
              <a:off x="4598362" y="1624894"/>
              <a:ext cx="29542" cy="18498"/>
            </a:xfrm>
            <a:custGeom>
              <a:rect b="b" l="l" r="r" t="t"/>
              <a:pathLst>
                <a:path extrusionOk="0" h="864" w="1380">
                  <a:moveTo>
                    <a:pt x="553" y="0"/>
                  </a:moveTo>
                  <a:cubicBezTo>
                    <a:pt x="43" y="0"/>
                    <a:pt x="1" y="807"/>
                    <a:pt x="550" y="843"/>
                  </a:cubicBezTo>
                  <a:lnTo>
                    <a:pt x="812" y="862"/>
                  </a:lnTo>
                  <a:cubicBezTo>
                    <a:pt x="825" y="863"/>
                    <a:pt x="837" y="864"/>
                    <a:pt x="850" y="864"/>
                  </a:cubicBezTo>
                  <a:cubicBezTo>
                    <a:pt x="1268" y="864"/>
                    <a:pt x="1380" y="259"/>
                    <a:pt x="962" y="114"/>
                  </a:cubicBezTo>
                  <a:lnTo>
                    <a:pt x="700" y="39"/>
                  </a:lnTo>
                  <a:cubicBezTo>
                    <a:pt x="662" y="20"/>
                    <a:pt x="625" y="20"/>
                    <a:pt x="587" y="1"/>
                  </a:cubicBezTo>
                  <a:cubicBezTo>
                    <a:pt x="576" y="0"/>
                    <a:pt x="564" y="0"/>
                    <a:pt x="55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1"/>
            <p:cNvSpPr/>
            <p:nvPr/>
          </p:nvSpPr>
          <p:spPr>
            <a:xfrm>
              <a:off x="5087764" y="1731489"/>
              <a:ext cx="6422" cy="2034"/>
            </a:xfrm>
            <a:custGeom>
              <a:rect b="b" l="l" r="r" t="t"/>
              <a:pathLst>
                <a:path extrusionOk="0" h="95" w="300">
                  <a:moveTo>
                    <a:pt x="0" y="1"/>
                  </a:moveTo>
                  <a:lnTo>
                    <a:pt x="262" y="94"/>
                  </a:lnTo>
                  <a:cubicBezTo>
                    <a:pt x="281" y="94"/>
                    <a:pt x="300" y="76"/>
                    <a:pt x="300" y="57"/>
                  </a:cubicBezTo>
                  <a:cubicBezTo>
                    <a:pt x="300" y="38"/>
                    <a:pt x="300" y="20"/>
                    <a:pt x="281" y="20"/>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1"/>
            <p:cNvSpPr/>
            <p:nvPr/>
          </p:nvSpPr>
          <p:spPr>
            <a:xfrm>
              <a:off x="5111120" y="1733480"/>
              <a:ext cx="17447" cy="10277"/>
            </a:xfrm>
            <a:custGeom>
              <a:rect b="b" l="l" r="r" t="t"/>
              <a:pathLst>
                <a:path extrusionOk="0" h="480" w="815">
                  <a:moveTo>
                    <a:pt x="257" y="1"/>
                  </a:moveTo>
                  <a:cubicBezTo>
                    <a:pt x="65" y="1"/>
                    <a:pt x="1" y="284"/>
                    <a:pt x="201" y="357"/>
                  </a:cubicBezTo>
                  <a:lnTo>
                    <a:pt x="463" y="451"/>
                  </a:lnTo>
                  <a:cubicBezTo>
                    <a:pt x="481" y="451"/>
                    <a:pt x="500" y="469"/>
                    <a:pt x="519" y="469"/>
                  </a:cubicBezTo>
                  <a:cubicBezTo>
                    <a:pt x="539" y="476"/>
                    <a:pt x="557" y="479"/>
                    <a:pt x="575" y="479"/>
                  </a:cubicBezTo>
                  <a:cubicBezTo>
                    <a:pt x="789" y="479"/>
                    <a:pt x="815" y="14"/>
                    <a:pt x="601" y="14"/>
                  </a:cubicBezTo>
                  <a:cubicBezTo>
                    <a:pt x="587" y="14"/>
                    <a:pt x="572" y="16"/>
                    <a:pt x="556" y="20"/>
                  </a:cubicBezTo>
                  <a:lnTo>
                    <a:pt x="275" y="1"/>
                  </a:lnTo>
                  <a:cubicBezTo>
                    <a:pt x="269" y="1"/>
                    <a:pt x="263" y="1"/>
                    <a:pt x="25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1"/>
            <p:cNvSpPr/>
            <p:nvPr/>
          </p:nvSpPr>
          <p:spPr>
            <a:xfrm>
              <a:off x="5134777" y="1735492"/>
              <a:ext cx="28729" cy="18070"/>
            </a:xfrm>
            <a:custGeom>
              <a:rect b="b" l="l" r="r" t="t"/>
              <a:pathLst>
                <a:path extrusionOk="0" h="844" w="1342">
                  <a:moveTo>
                    <a:pt x="516" y="1"/>
                  </a:moveTo>
                  <a:cubicBezTo>
                    <a:pt x="103" y="1"/>
                    <a:pt x="0" y="565"/>
                    <a:pt x="387" y="712"/>
                  </a:cubicBezTo>
                  <a:lnTo>
                    <a:pt x="649" y="806"/>
                  </a:lnTo>
                  <a:cubicBezTo>
                    <a:pt x="686" y="825"/>
                    <a:pt x="724" y="825"/>
                    <a:pt x="761" y="843"/>
                  </a:cubicBezTo>
                  <a:cubicBezTo>
                    <a:pt x="1285" y="843"/>
                    <a:pt x="1342" y="76"/>
                    <a:pt x="817" y="20"/>
                  </a:cubicBezTo>
                  <a:lnTo>
                    <a:pt x="537" y="1"/>
                  </a:lnTo>
                  <a:cubicBezTo>
                    <a:pt x="530" y="1"/>
                    <a:pt x="523" y="1"/>
                    <a:pt x="51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1"/>
            <p:cNvSpPr/>
            <p:nvPr/>
          </p:nvSpPr>
          <p:spPr>
            <a:xfrm>
              <a:off x="4667427" y="1729498"/>
              <a:ext cx="6829" cy="2013"/>
            </a:xfrm>
            <a:custGeom>
              <a:rect b="b" l="l" r="r" t="t"/>
              <a:pathLst>
                <a:path extrusionOk="0" h="94" w="319">
                  <a:moveTo>
                    <a:pt x="319" y="0"/>
                  </a:moveTo>
                  <a:lnTo>
                    <a:pt x="38" y="19"/>
                  </a:lnTo>
                  <a:cubicBezTo>
                    <a:pt x="0" y="19"/>
                    <a:pt x="0" y="56"/>
                    <a:pt x="0" y="75"/>
                  </a:cubicBezTo>
                  <a:cubicBezTo>
                    <a:pt x="19" y="94"/>
                    <a:pt x="38" y="94"/>
                    <a:pt x="57" y="94"/>
                  </a:cubicBezTo>
                  <a:lnTo>
                    <a:pt x="319"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1"/>
            <p:cNvSpPr/>
            <p:nvPr/>
          </p:nvSpPr>
          <p:spPr>
            <a:xfrm>
              <a:off x="4632059" y="1731103"/>
              <a:ext cx="16955" cy="10577"/>
            </a:xfrm>
            <a:custGeom>
              <a:rect b="b" l="l" r="r" t="t"/>
              <a:pathLst>
                <a:path extrusionOk="0" h="494" w="792">
                  <a:moveTo>
                    <a:pt x="586" y="0"/>
                  </a:moveTo>
                  <a:lnTo>
                    <a:pt x="324" y="19"/>
                  </a:lnTo>
                  <a:cubicBezTo>
                    <a:pt x="305" y="19"/>
                    <a:pt x="267" y="19"/>
                    <a:pt x="249" y="38"/>
                  </a:cubicBezTo>
                  <a:cubicBezTo>
                    <a:pt x="1" y="54"/>
                    <a:pt x="132" y="493"/>
                    <a:pt x="321" y="493"/>
                  </a:cubicBezTo>
                  <a:cubicBezTo>
                    <a:pt x="346" y="493"/>
                    <a:pt x="372" y="486"/>
                    <a:pt x="398" y="468"/>
                  </a:cubicBezTo>
                  <a:lnTo>
                    <a:pt x="661" y="374"/>
                  </a:lnTo>
                  <a:cubicBezTo>
                    <a:pt x="735" y="337"/>
                    <a:pt x="792" y="262"/>
                    <a:pt x="792" y="187"/>
                  </a:cubicBezTo>
                  <a:cubicBezTo>
                    <a:pt x="792" y="75"/>
                    <a:pt x="698" y="0"/>
                    <a:pt x="58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1"/>
            <p:cNvSpPr/>
            <p:nvPr/>
          </p:nvSpPr>
          <p:spPr>
            <a:xfrm>
              <a:off x="4597463" y="1732666"/>
              <a:ext cx="30056" cy="18113"/>
            </a:xfrm>
            <a:custGeom>
              <a:rect b="b" l="l" r="r" t="t"/>
              <a:pathLst>
                <a:path extrusionOk="0" h="846" w="1404">
                  <a:moveTo>
                    <a:pt x="873" y="0"/>
                  </a:moveTo>
                  <a:cubicBezTo>
                    <a:pt x="861" y="0"/>
                    <a:pt x="848" y="1"/>
                    <a:pt x="835" y="2"/>
                  </a:cubicBezTo>
                  <a:lnTo>
                    <a:pt x="555" y="21"/>
                  </a:lnTo>
                  <a:cubicBezTo>
                    <a:pt x="517" y="21"/>
                    <a:pt x="480" y="21"/>
                    <a:pt x="442" y="39"/>
                  </a:cubicBezTo>
                  <a:cubicBezTo>
                    <a:pt x="0" y="226"/>
                    <a:pt x="176" y="846"/>
                    <a:pt x="590" y="846"/>
                  </a:cubicBezTo>
                  <a:cubicBezTo>
                    <a:pt x="632" y="846"/>
                    <a:pt x="677" y="839"/>
                    <a:pt x="723" y="826"/>
                  </a:cubicBezTo>
                  <a:lnTo>
                    <a:pt x="985" y="751"/>
                  </a:lnTo>
                  <a:cubicBezTo>
                    <a:pt x="1403" y="605"/>
                    <a:pt x="1292" y="0"/>
                    <a:pt x="87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1"/>
            <p:cNvSpPr/>
            <p:nvPr/>
          </p:nvSpPr>
          <p:spPr>
            <a:xfrm>
              <a:off x="5089348" y="1647288"/>
              <a:ext cx="7107" cy="2077"/>
            </a:xfrm>
            <a:custGeom>
              <a:rect b="b" l="l" r="r" t="t"/>
              <a:pathLst>
                <a:path extrusionOk="0" h="97" w="332">
                  <a:moveTo>
                    <a:pt x="275" y="0"/>
                  </a:moveTo>
                  <a:cubicBezTo>
                    <a:pt x="271" y="0"/>
                    <a:pt x="267" y="1"/>
                    <a:pt x="263" y="3"/>
                  </a:cubicBezTo>
                  <a:lnTo>
                    <a:pt x="1" y="97"/>
                  </a:lnTo>
                  <a:lnTo>
                    <a:pt x="1" y="97"/>
                  </a:lnTo>
                  <a:lnTo>
                    <a:pt x="282" y="78"/>
                  </a:lnTo>
                  <a:cubicBezTo>
                    <a:pt x="332" y="62"/>
                    <a:pt x="308" y="0"/>
                    <a:pt x="27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1"/>
            <p:cNvSpPr/>
            <p:nvPr/>
          </p:nvSpPr>
          <p:spPr>
            <a:xfrm>
              <a:off x="5114610" y="1637526"/>
              <a:ext cx="15242" cy="10255"/>
            </a:xfrm>
            <a:custGeom>
              <a:rect b="b" l="l" r="r" t="t"/>
              <a:pathLst>
                <a:path extrusionOk="0" h="479" w="712">
                  <a:moveTo>
                    <a:pt x="454" y="0"/>
                  </a:moveTo>
                  <a:cubicBezTo>
                    <a:pt x="434" y="0"/>
                    <a:pt x="413" y="4"/>
                    <a:pt x="393" y="10"/>
                  </a:cubicBezTo>
                  <a:lnTo>
                    <a:pt x="131" y="104"/>
                  </a:lnTo>
                  <a:cubicBezTo>
                    <a:pt x="56" y="122"/>
                    <a:pt x="0" y="216"/>
                    <a:pt x="0" y="291"/>
                  </a:cubicBezTo>
                  <a:cubicBezTo>
                    <a:pt x="19" y="403"/>
                    <a:pt x="94" y="478"/>
                    <a:pt x="206" y="478"/>
                  </a:cubicBezTo>
                  <a:lnTo>
                    <a:pt x="487" y="459"/>
                  </a:lnTo>
                  <a:cubicBezTo>
                    <a:pt x="505" y="459"/>
                    <a:pt x="524" y="459"/>
                    <a:pt x="543" y="441"/>
                  </a:cubicBezTo>
                  <a:cubicBezTo>
                    <a:pt x="655" y="403"/>
                    <a:pt x="711" y="272"/>
                    <a:pt x="674" y="160"/>
                  </a:cubicBezTo>
                  <a:cubicBezTo>
                    <a:pt x="643" y="68"/>
                    <a:pt x="549" y="0"/>
                    <a:pt x="45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1"/>
            <p:cNvSpPr/>
            <p:nvPr/>
          </p:nvSpPr>
          <p:spPr>
            <a:xfrm>
              <a:off x="5136104" y="1627613"/>
              <a:ext cx="31127" cy="18584"/>
            </a:xfrm>
            <a:custGeom>
              <a:rect b="b" l="l" r="r" t="t"/>
              <a:pathLst>
                <a:path extrusionOk="0" h="868" w="1454">
                  <a:moveTo>
                    <a:pt x="865" y="0"/>
                  </a:moveTo>
                  <a:cubicBezTo>
                    <a:pt x="808" y="0"/>
                    <a:pt x="746" y="13"/>
                    <a:pt x="681" y="43"/>
                  </a:cubicBezTo>
                  <a:lnTo>
                    <a:pt x="419" y="118"/>
                  </a:lnTo>
                  <a:cubicBezTo>
                    <a:pt x="0" y="263"/>
                    <a:pt x="112" y="868"/>
                    <a:pt x="531" y="868"/>
                  </a:cubicBezTo>
                  <a:cubicBezTo>
                    <a:pt x="543" y="868"/>
                    <a:pt x="555" y="867"/>
                    <a:pt x="568" y="866"/>
                  </a:cubicBezTo>
                  <a:lnTo>
                    <a:pt x="830" y="848"/>
                  </a:lnTo>
                  <a:cubicBezTo>
                    <a:pt x="868" y="848"/>
                    <a:pt x="905" y="829"/>
                    <a:pt x="943" y="829"/>
                  </a:cubicBezTo>
                  <a:cubicBezTo>
                    <a:pt x="1453" y="697"/>
                    <a:pt x="1283" y="0"/>
                    <a:pt x="86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1"/>
            <p:cNvSpPr/>
            <p:nvPr/>
          </p:nvSpPr>
          <p:spPr>
            <a:xfrm>
              <a:off x="4703671" y="1802823"/>
              <a:ext cx="6251" cy="4282"/>
            </a:xfrm>
            <a:custGeom>
              <a:rect b="b" l="l" r="r" t="t"/>
              <a:pathLst>
                <a:path extrusionOk="0" h="200" w="292">
                  <a:moveTo>
                    <a:pt x="291" y="0"/>
                  </a:moveTo>
                  <a:lnTo>
                    <a:pt x="29" y="131"/>
                  </a:lnTo>
                  <a:cubicBezTo>
                    <a:pt x="1" y="160"/>
                    <a:pt x="27" y="200"/>
                    <a:pt x="58" y="200"/>
                  </a:cubicBezTo>
                  <a:cubicBezTo>
                    <a:pt x="67" y="200"/>
                    <a:pt x="77" y="196"/>
                    <a:pt x="86" y="188"/>
                  </a:cubicBezTo>
                  <a:lnTo>
                    <a:pt x="29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1"/>
            <p:cNvSpPr/>
            <p:nvPr/>
          </p:nvSpPr>
          <p:spPr>
            <a:xfrm>
              <a:off x="4673828" y="1815475"/>
              <a:ext cx="15264" cy="11519"/>
            </a:xfrm>
            <a:custGeom>
              <a:rect b="b" l="l" r="r" t="t"/>
              <a:pathLst>
                <a:path extrusionOk="0" h="538" w="713">
                  <a:moveTo>
                    <a:pt x="538" y="1"/>
                  </a:moveTo>
                  <a:cubicBezTo>
                    <a:pt x="510" y="1"/>
                    <a:pt x="480" y="9"/>
                    <a:pt x="450" y="27"/>
                  </a:cubicBezTo>
                  <a:lnTo>
                    <a:pt x="207" y="139"/>
                  </a:lnTo>
                  <a:cubicBezTo>
                    <a:pt x="188" y="158"/>
                    <a:pt x="169" y="158"/>
                    <a:pt x="151" y="177"/>
                  </a:cubicBezTo>
                  <a:cubicBezTo>
                    <a:pt x="1" y="327"/>
                    <a:pt x="139" y="537"/>
                    <a:pt x="307" y="537"/>
                  </a:cubicBezTo>
                  <a:cubicBezTo>
                    <a:pt x="348" y="537"/>
                    <a:pt x="391" y="525"/>
                    <a:pt x="431" y="495"/>
                  </a:cubicBezTo>
                  <a:lnTo>
                    <a:pt x="637" y="308"/>
                  </a:lnTo>
                  <a:cubicBezTo>
                    <a:pt x="693" y="252"/>
                    <a:pt x="712" y="177"/>
                    <a:pt x="675" y="102"/>
                  </a:cubicBezTo>
                  <a:cubicBezTo>
                    <a:pt x="649" y="38"/>
                    <a:pt x="598" y="1"/>
                    <a:pt x="53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1"/>
            <p:cNvSpPr/>
            <p:nvPr/>
          </p:nvSpPr>
          <p:spPr>
            <a:xfrm>
              <a:off x="4643128" y="1828363"/>
              <a:ext cx="27680" cy="19076"/>
            </a:xfrm>
            <a:custGeom>
              <a:rect b="b" l="l" r="r" t="t"/>
              <a:pathLst>
                <a:path extrusionOk="0" h="891" w="1293">
                  <a:moveTo>
                    <a:pt x="816" y="1"/>
                  </a:moveTo>
                  <a:cubicBezTo>
                    <a:pt x="763" y="1"/>
                    <a:pt x="707" y="14"/>
                    <a:pt x="649" y="43"/>
                  </a:cubicBezTo>
                  <a:lnTo>
                    <a:pt x="406" y="155"/>
                  </a:lnTo>
                  <a:cubicBezTo>
                    <a:pt x="368" y="174"/>
                    <a:pt x="349" y="174"/>
                    <a:pt x="312" y="192"/>
                  </a:cubicBezTo>
                  <a:cubicBezTo>
                    <a:pt x="1" y="459"/>
                    <a:pt x="265" y="891"/>
                    <a:pt x="584" y="891"/>
                  </a:cubicBezTo>
                  <a:cubicBezTo>
                    <a:pt x="667" y="891"/>
                    <a:pt x="754" y="861"/>
                    <a:pt x="836" y="791"/>
                  </a:cubicBezTo>
                  <a:lnTo>
                    <a:pt x="1042" y="604"/>
                  </a:lnTo>
                  <a:lnTo>
                    <a:pt x="1023" y="623"/>
                  </a:lnTo>
                  <a:cubicBezTo>
                    <a:pt x="1292" y="385"/>
                    <a:pt x="1106" y="1"/>
                    <a:pt x="81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1"/>
            <p:cNvSpPr/>
            <p:nvPr/>
          </p:nvSpPr>
          <p:spPr>
            <a:xfrm>
              <a:off x="5054495" y="1571308"/>
              <a:ext cx="5630" cy="3939"/>
            </a:xfrm>
            <a:custGeom>
              <a:rect b="b" l="l" r="r" t="t"/>
              <a:pathLst>
                <a:path extrusionOk="0" h="184" w="263">
                  <a:moveTo>
                    <a:pt x="235" y="1"/>
                  </a:moveTo>
                  <a:cubicBezTo>
                    <a:pt x="225" y="1"/>
                    <a:pt x="216" y="6"/>
                    <a:pt x="207" y="15"/>
                  </a:cubicBezTo>
                  <a:lnTo>
                    <a:pt x="1" y="183"/>
                  </a:lnTo>
                  <a:lnTo>
                    <a:pt x="1" y="183"/>
                  </a:lnTo>
                  <a:lnTo>
                    <a:pt x="263" y="52"/>
                  </a:lnTo>
                  <a:cubicBezTo>
                    <a:pt x="263" y="34"/>
                    <a:pt x="263" y="15"/>
                    <a:pt x="263" y="15"/>
                  </a:cubicBezTo>
                  <a:cubicBezTo>
                    <a:pt x="253" y="6"/>
                    <a:pt x="244" y="1"/>
                    <a:pt x="23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1"/>
            <p:cNvSpPr/>
            <p:nvPr/>
          </p:nvSpPr>
          <p:spPr>
            <a:xfrm>
              <a:off x="5073934" y="1551163"/>
              <a:ext cx="16826" cy="11840"/>
            </a:xfrm>
            <a:custGeom>
              <a:rect b="b" l="l" r="r" t="t"/>
              <a:pathLst>
                <a:path extrusionOk="0" h="553" w="786">
                  <a:moveTo>
                    <a:pt x="474" y="1"/>
                  </a:moveTo>
                  <a:cubicBezTo>
                    <a:pt x="427" y="1"/>
                    <a:pt x="376" y="18"/>
                    <a:pt x="328" y="58"/>
                  </a:cubicBezTo>
                  <a:lnTo>
                    <a:pt x="122" y="245"/>
                  </a:lnTo>
                  <a:lnTo>
                    <a:pt x="141" y="226"/>
                  </a:lnTo>
                  <a:lnTo>
                    <a:pt x="141" y="226"/>
                  </a:lnTo>
                  <a:cubicBezTo>
                    <a:pt x="1" y="351"/>
                    <a:pt x="94" y="553"/>
                    <a:pt x="236" y="553"/>
                  </a:cubicBezTo>
                  <a:cubicBezTo>
                    <a:pt x="265" y="553"/>
                    <a:pt x="296" y="544"/>
                    <a:pt x="328" y="525"/>
                  </a:cubicBezTo>
                  <a:lnTo>
                    <a:pt x="571" y="413"/>
                  </a:lnTo>
                  <a:cubicBezTo>
                    <a:pt x="590" y="394"/>
                    <a:pt x="609" y="394"/>
                    <a:pt x="609" y="376"/>
                  </a:cubicBezTo>
                  <a:cubicBezTo>
                    <a:pt x="785" y="229"/>
                    <a:pt x="650" y="1"/>
                    <a:pt x="47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1"/>
            <p:cNvSpPr/>
            <p:nvPr/>
          </p:nvSpPr>
          <p:spPr>
            <a:xfrm>
              <a:off x="5092837" y="1530824"/>
              <a:ext cx="27980" cy="19654"/>
            </a:xfrm>
            <a:custGeom>
              <a:rect b="b" l="l" r="r" t="t"/>
              <a:pathLst>
                <a:path extrusionOk="0" h="918" w="1307">
                  <a:moveTo>
                    <a:pt x="753" y="0"/>
                  </a:moveTo>
                  <a:cubicBezTo>
                    <a:pt x="668" y="0"/>
                    <a:pt x="578" y="32"/>
                    <a:pt x="493" y="109"/>
                  </a:cubicBezTo>
                  <a:lnTo>
                    <a:pt x="287" y="278"/>
                  </a:lnTo>
                  <a:cubicBezTo>
                    <a:pt x="1" y="516"/>
                    <a:pt x="201" y="917"/>
                    <a:pt x="509" y="917"/>
                  </a:cubicBezTo>
                  <a:cubicBezTo>
                    <a:pt x="564" y="917"/>
                    <a:pt x="621" y="905"/>
                    <a:pt x="680" y="877"/>
                  </a:cubicBezTo>
                  <a:lnTo>
                    <a:pt x="924" y="746"/>
                  </a:lnTo>
                  <a:cubicBezTo>
                    <a:pt x="942" y="746"/>
                    <a:pt x="980" y="727"/>
                    <a:pt x="998" y="689"/>
                  </a:cubicBezTo>
                  <a:cubicBezTo>
                    <a:pt x="1307" y="425"/>
                    <a:pt x="1062" y="0"/>
                    <a:pt x="75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1"/>
            <p:cNvSpPr/>
            <p:nvPr/>
          </p:nvSpPr>
          <p:spPr>
            <a:xfrm>
              <a:off x="4759184" y="1864523"/>
              <a:ext cx="4025" cy="5631"/>
            </a:xfrm>
            <a:custGeom>
              <a:rect b="b" l="l" r="r" t="t"/>
              <a:pathLst>
                <a:path extrusionOk="0" h="263" w="188">
                  <a:moveTo>
                    <a:pt x="188" y="1"/>
                  </a:moveTo>
                  <a:lnTo>
                    <a:pt x="1" y="207"/>
                  </a:lnTo>
                  <a:cubicBezTo>
                    <a:pt x="1" y="225"/>
                    <a:pt x="1" y="244"/>
                    <a:pt x="19" y="263"/>
                  </a:cubicBezTo>
                  <a:cubicBezTo>
                    <a:pt x="38" y="263"/>
                    <a:pt x="57" y="263"/>
                    <a:pt x="75" y="244"/>
                  </a:cubicBezTo>
                  <a:lnTo>
                    <a:pt x="188"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1"/>
            <p:cNvSpPr/>
            <p:nvPr/>
          </p:nvSpPr>
          <p:spPr>
            <a:xfrm>
              <a:off x="4736405" y="1885139"/>
              <a:ext cx="14793" cy="13681"/>
            </a:xfrm>
            <a:custGeom>
              <a:rect b="b" l="l" r="r" t="t"/>
              <a:pathLst>
                <a:path extrusionOk="0" h="639" w="691">
                  <a:moveTo>
                    <a:pt x="486" y="1"/>
                  </a:moveTo>
                  <a:cubicBezTo>
                    <a:pt x="431" y="1"/>
                    <a:pt x="377" y="25"/>
                    <a:pt x="335" y="67"/>
                  </a:cubicBezTo>
                  <a:lnTo>
                    <a:pt x="166" y="273"/>
                  </a:lnTo>
                  <a:cubicBezTo>
                    <a:pt x="147" y="292"/>
                    <a:pt x="129" y="310"/>
                    <a:pt x="129" y="329"/>
                  </a:cubicBezTo>
                  <a:cubicBezTo>
                    <a:pt x="0" y="471"/>
                    <a:pt x="208" y="639"/>
                    <a:pt x="374" y="639"/>
                  </a:cubicBezTo>
                  <a:cubicBezTo>
                    <a:pt x="450" y="639"/>
                    <a:pt x="517" y="604"/>
                    <a:pt x="541" y="516"/>
                  </a:cubicBezTo>
                  <a:lnTo>
                    <a:pt x="653" y="273"/>
                  </a:lnTo>
                  <a:cubicBezTo>
                    <a:pt x="690" y="198"/>
                    <a:pt x="672" y="105"/>
                    <a:pt x="615" y="48"/>
                  </a:cubicBezTo>
                  <a:cubicBezTo>
                    <a:pt x="574" y="16"/>
                    <a:pt x="530" y="1"/>
                    <a:pt x="48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1"/>
            <p:cNvSpPr/>
            <p:nvPr/>
          </p:nvSpPr>
          <p:spPr>
            <a:xfrm>
              <a:off x="4715253" y="1905734"/>
              <a:ext cx="25197" cy="22074"/>
            </a:xfrm>
            <a:custGeom>
              <a:rect b="b" l="l" r="r" t="t"/>
              <a:pathLst>
                <a:path extrusionOk="0" h="1031" w="1177">
                  <a:moveTo>
                    <a:pt x="690" y="0"/>
                  </a:moveTo>
                  <a:cubicBezTo>
                    <a:pt x="591" y="0"/>
                    <a:pt x="489" y="40"/>
                    <a:pt x="406" y="135"/>
                  </a:cubicBezTo>
                  <a:lnTo>
                    <a:pt x="218" y="340"/>
                  </a:lnTo>
                  <a:cubicBezTo>
                    <a:pt x="200" y="359"/>
                    <a:pt x="181" y="397"/>
                    <a:pt x="162" y="434"/>
                  </a:cubicBezTo>
                  <a:cubicBezTo>
                    <a:pt x="1" y="757"/>
                    <a:pt x="276" y="1030"/>
                    <a:pt x="550" y="1030"/>
                  </a:cubicBezTo>
                  <a:cubicBezTo>
                    <a:pt x="690" y="1030"/>
                    <a:pt x="829" y="960"/>
                    <a:pt x="911" y="790"/>
                  </a:cubicBezTo>
                  <a:lnTo>
                    <a:pt x="1042" y="546"/>
                  </a:lnTo>
                  <a:cubicBezTo>
                    <a:pt x="1177" y="263"/>
                    <a:pt x="943" y="0"/>
                    <a:pt x="69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1"/>
            <p:cNvSpPr/>
            <p:nvPr/>
          </p:nvSpPr>
          <p:spPr>
            <a:xfrm>
              <a:off x="5000010" y="1508688"/>
              <a:ext cx="4538" cy="5652"/>
            </a:xfrm>
            <a:custGeom>
              <a:rect b="b" l="l" r="r" t="t"/>
              <a:pathLst>
                <a:path extrusionOk="0" h="264" w="212">
                  <a:moveTo>
                    <a:pt x="165" y="1"/>
                  </a:moveTo>
                  <a:cubicBezTo>
                    <a:pt x="152" y="1"/>
                    <a:pt x="138" y="7"/>
                    <a:pt x="131" y="20"/>
                  </a:cubicBezTo>
                  <a:lnTo>
                    <a:pt x="0" y="263"/>
                  </a:lnTo>
                  <a:lnTo>
                    <a:pt x="187" y="58"/>
                  </a:lnTo>
                  <a:cubicBezTo>
                    <a:pt x="212" y="21"/>
                    <a:pt x="189" y="1"/>
                    <a:pt x="16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1"/>
            <p:cNvSpPr/>
            <p:nvPr/>
          </p:nvSpPr>
          <p:spPr>
            <a:xfrm>
              <a:off x="5012427" y="1480578"/>
              <a:ext cx="12844" cy="12974"/>
            </a:xfrm>
            <a:custGeom>
              <a:rect b="b" l="l" r="r" t="t"/>
              <a:pathLst>
                <a:path extrusionOk="0" h="606" w="600">
                  <a:moveTo>
                    <a:pt x="334" y="1"/>
                  </a:moveTo>
                  <a:cubicBezTo>
                    <a:pt x="267" y="1"/>
                    <a:pt x="199" y="30"/>
                    <a:pt x="150" y="98"/>
                  </a:cubicBezTo>
                  <a:lnTo>
                    <a:pt x="38" y="341"/>
                  </a:lnTo>
                  <a:cubicBezTo>
                    <a:pt x="0" y="416"/>
                    <a:pt x="19" y="510"/>
                    <a:pt x="75" y="566"/>
                  </a:cubicBezTo>
                  <a:cubicBezTo>
                    <a:pt x="110" y="592"/>
                    <a:pt x="157" y="606"/>
                    <a:pt x="203" y="606"/>
                  </a:cubicBezTo>
                  <a:cubicBezTo>
                    <a:pt x="256" y="606"/>
                    <a:pt x="307" y="587"/>
                    <a:pt x="337" y="547"/>
                  </a:cubicBezTo>
                  <a:lnTo>
                    <a:pt x="524" y="341"/>
                  </a:lnTo>
                  <a:cubicBezTo>
                    <a:pt x="543" y="322"/>
                    <a:pt x="562" y="304"/>
                    <a:pt x="562" y="285"/>
                  </a:cubicBezTo>
                  <a:cubicBezTo>
                    <a:pt x="600" y="122"/>
                    <a:pt x="469" y="1"/>
                    <a:pt x="33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1"/>
            <p:cNvSpPr/>
            <p:nvPr/>
          </p:nvSpPr>
          <p:spPr>
            <a:xfrm>
              <a:off x="5023131" y="1450905"/>
              <a:ext cx="25496" cy="22395"/>
            </a:xfrm>
            <a:custGeom>
              <a:rect b="b" l="l" r="r" t="t"/>
              <a:pathLst>
                <a:path extrusionOk="0" h="1046" w="1191">
                  <a:moveTo>
                    <a:pt x="622" y="0"/>
                  </a:moveTo>
                  <a:cubicBezTo>
                    <a:pt x="481" y="0"/>
                    <a:pt x="343" y="73"/>
                    <a:pt x="268" y="249"/>
                  </a:cubicBezTo>
                  <a:lnTo>
                    <a:pt x="137" y="492"/>
                  </a:lnTo>
                  <a:cubicBezTo>
                    <a:pt x="0" y="779"/>
                    <a:pt x="242" y="1045"/>
                    <a:pt x="492" y="1045"/>
                  </a:cubicBezTo>
                  <a:cubicBezTo>
                    <a:pt x="585" y="1045"/>
                    <a:pt x="678" y="1009"/>
                    <a:pt x="754" y="922"/>
                  </a:cubicBezTo>
                  <a:lnTo>
                    <a:pt x="942" y="717"/>
                  </a:lnTo>
                  <a:cubicBezTo>
                    <a:pt x="979" y="679"/>
                    <a:pt x="998" y="660"/>
                    <a:pt x="1016" y="623"/>
                  </a:cubicBezTo>
                  <a:cubicBezTo>
                    <a:pt x="1191" y="287"/>
                    <a:pt x="901" y="0"/>
                    <a:pt x="62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1"/>
            <p:cNvSpPr/>
            <p:nvPr/>
          </p:nvSpPr>
          <p:spPr>
            <a:xfrm>
              <a:off x="4837325" y="1896978"/>
              <a:ext cx="2012" cy="6444"/>
            </a:xfrm>
            <a:custGeom>
              <a:rect b="b" l="l" r="r" t="t"/>
              <a:pathLst>
                <a:path extrusionOk="0" h="301" w="94">
                  <a:moveTo>
                    <a:pt x="94" y="1"/>
                  </a:moveTo>
                  <a:lnTo>
                    <a:pt x="0" y="263"/>
                  </a:lnTo>
                  <a:cubicBezTo>
                    <a:pt x="0" y="282"/>
                    <a:pt x="19" y="300"/>
                    <a:pt x="38" y="300"/>
                  </a:cubicBezTo>
                  <a:cubicBezTo>
                    <a:pt x="56" y="300"/>
                    <a:pt x="75" y="282"/>
                    <a:pt x="75" y="263"/>
                  </a:cubicBezTo>
                  <a:lnTo>
                    <a:pt x="94"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1"/>
            <p:cNvSpPr/>
            <p:nvPr/>
          </p:nvSpPr>
          <p:spPr>
            <a:xfrm>
              <a:off x="4827306" y="1921491"/>
              <a:ext cx="10425" cy="13895"/>
            </a:xfrm>
            <a:custGeom>
              <a:rect b="b" l="l" r="r" t="t"/>
              <a:pathLst>
                <a:path extrusionOk="0" h="649" w="487">
                  <a:moveTo>
                    <a:pt x="267" y="1"/>
                  </a:moveTo>
                  <a:cubicBezTo>
                    <a:pt x="192" y="1"/>
                    <a:pt x="118" y="41"/>
                    <a:pt x="94" y="128"/>
                  </a:cubicBezTo>
                  <a:lnTo>
                    <a:pt x="0" y="391"/>
                  </a:lnTo>
                  <a:cubicBezTo>
                    <a:pt x="0" y="409"/>
                    <a:pt x="0" y="428"/>
                    <a:pt x="0" y="447"/>
                  </a:cubicBezTo>
                  <a:cubicBezTo>
                    <a:pt x="21" y="578"/>
                    <a:pt x="127" y="649"/>
                    <a:pt x="234" y="649"/>
                  </a:cubicBezTo>
                  <a:cubicBezTo>
                    <a:pt x="325" y="649"/>
                    <a:pt x="415" y="596"/>
                    <a:pt x="450" y="484"/>
                  </a:cubicBezTo>
                  <a:lnTo>
                    <a:pt x="487" y="203"/>
                  </a:lnTo>
                  <a:lnTo>
                    <a:pt x="450" y="203"/>
                  </a:lnTo>
                  <a:cubicBezTo>
                    <a:pt x="471" y="74"/>
                    <a:pt x="369" y="1"/>
                    <a:pt x="26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1"/>
            <p:cNvSpPr/>
            <p:nvPr/>
          </p:nvSpPr>
          <p:spPr>
            <a:xfrm>
              <a:off x="4816859" y="1946647"/>
              <a:ext cx="19352" cy="22909"/>
            </a:xfrm>
            <a:custGeom>
              <a:rect b="b" l="l" r="r" t="t"/>
              <a:pathLst>
                <a:path extrusionOk="0" h="1070" w="904">
                  <a:moveTo>
                    <a:pt x="495" y="0"/>
                  </a:moveTo>
                  <a:cubicBezTo>
                    <a:pt x="346" y="0"/>
                    <a:pt x="196" y="82"/>
                    <a:pt x="133" y="264"/>
                  </a:cubicBezTo>
                  <a:lnTo>
                    <a:pt x="58" y="507"/>
                  </a:lnTo>
                  <a:cubicBezTo>
                    <a:pt x="39" y="544"/>
                    <a:pt x="20" y="582"/>
                    <a:pt x="20" y="619"/>
                  </a:cubicBezTo>
                  <a:cubicBezTo>
                    <a:pt x="1" y="914"/>
                    <a:pt x="224" y="1069"/>
                    <a:pt x="445" y="1069"/>
                  </a:cubicBezTo>
                  <a:cubicBezTo>
                    <a:pt x="646" y="1069"/>
                    <a:pt x="845" y="942"/>
                    <a:pt x="863" y="675"/>
                  </a:cubicBezTo>
                  <a:lnTo>
                    <a:pt x="881" y="413"/>
                  </a:lnTo>
                  <a:cubicBezTo>
                    <a:pt x="903" y="154"/>
                    <a:pt x="700" y="0"/>
                    <a:pt x="49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1"/>
            <p:cNvSpPr/>
            <p:nvPr/>
          </p:nvSpPr>
          <p:spPr>
            <a:xfrm>
              <a:off x="4923881" y="1475654"/>
              <a:ext cx="2012" cy="6637"/>
            </a:xfrm>
            <a:custGeom>
              <a:rect b="b" l="l" r="r" t="t"/>
              <a:pathLst>
                <a:path extrusionOk="0" h="310" w="94">
                  <a:moveTo>
                    <a:pt x="56" y="0"/>
                  </a:moveTo>
                  <a:cubicBezTo>
                    <a:pt x="37" y="0"/>
                    <a:pt x="19" y="10"/>
                    <a:pt x="19" y="28"/>
                  </a:cubicBezTo>
                  <a:lnTo>
                    <a:pt x="0" y="309"/>
                  </a:lnTo>
                  <a:lnTo>
                    <a:pt x="94" y="28"/>
                  </a:lnTo>
                  <a:cubicBezTo>
                    <a:pt x="94" y="10"/>
                    <a:pt x="75" y="0"/>
                    <a:pt x="5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1"/>
            <p:cNvSpPr/>
            <p:nvPr/>
          </p:nvSpPr>
          <p:spPr>
            <a:xfrm>
              <a:off x="4925872" y="1442877"/>
              <a:ext cx="11110" cy="14195"/>
            </a:xfrm>
            <a:custGeom>
              <a:rect b="b" l="l" r="r" t="t"/>
              <a:pathLst>
                <a:path extrusionOk="0" h="663" w="519">
                  <a:moveTo>
                    <a:pt x="239" y="0"/>
                  </a:moveTo>
                  <a:cubicBezTo>
                    <a:pt x="119" y="0"/>
                    <a:pt x="2" y="62"/>
                    <a:pt x="19" y="193"/>
                  </a:cubicBezTo>
                  <a:lnTo>
                    <a:pt x="1" y="474"/>
                  </a:lnTo>
                  <a:lnTo>
                    <a:pt x="19" y="474"/>
                  </a:lnTo>
                  <a:cubicBezTo>
                    <a:pt x="8" y="594"/>
                    <a:pt x="105" y="663"/>
                    <a:pt x="207" y="663"/>
                  </a:cubicBezTo>
                  <a:cubicBezTo>
                    <a:pt x="279" y="663"/>
                    <a:pt x="355" y="627"/>
                    <a:pt x="394" y="549"/>
                  </a:cubicBezTo>
                  <a:lnTo>
                    <a:pt x="469" y="287"/>
                  </a:lnTo>
                  <a:cubicBezTo>
                    <a:pt x="469" y="268"/>
                    <a:pt x="469" y="249"/>
                    <a:pt x="469" y="231"/>
                  </a:cubicBezTo>
                  <a:cubicBezTo>
                    <a:pt x="518" y="81"/>
                    <a:pt x="377" y="0"/>
                    <a:pt x="23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1"/>
            <p:cNvSpPr/>
            <p:nvPr/>
          </p:nvSpPr>
          <p:spPr>
            <a:xfrm>
              <a:off x="4927413" y="1409608"/>
              <a:ext cx="18732" cy="22609"/>
            </a:xfrm>
            <a:custGeom>
              <a:rect b="b" l="l" r="r" t="t"/>
              <a:pathLst>
                <a:path extrusionOk="0" h="1056" w="875">
                  <a:moveTo>
                    <a:pt x="450" y="1"/>
                  </a:moveTo>
                  <a:cubicBezTo>
                    <a:pt x="258" y="1"/>
                    <a:pt x="68" y="123"/>
                    <a:pt x="41" y="381"/>
                  </a:cubicBezTo>
                  <a:lnTo>
                    <a:pt x="22" y="643"/>
                  </a:lnTo>
                  <a:cubicBezTo>
                    <a:pt x="1" y="903"/>
                    <a:pt x="204" y="1056"/>
                    <a:pt x="405" y="1056"/>
                  </a:cubicBezTo>
                  <a:cubicBezTo>
                    <a:pt x="552" y="1056"/>
                    <a:pt x="697" y="974"/>
                    <a:pt x="752" y="793"/>
                  </a:cubicBezTo>
                  <a:lnTo>
                    <a:pt x="846" y="549"/>
                  </a:lnTo>
                  <a:cubicBezTo>
                    <a:pt x="864" y="512"/>
                    <a:pt x="864" y="474"/>
                    <a:pt x="864" y="437"/>
                  </a:cubicBezTo>
                  <a:cubicBezTo>
                    <a:pt x="874" y="152"/>
                    <a:pt x="662" y="1"/>
                    <a:pt x="45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1"/>
            <p:cNvSpPr/>
            <p:nvPr/>
          </p:nvSpPr>
          <p:spPr>
            <a:xfrm>
              <a:off x="4903029" y="1495585"/>
              <a:ext cx="835" cy="6337"/>
            </a:xfrm>
            <a:custGeom>
              <a:rect b="b" l="l" r="r" t="t"/>
              <a:pathLst>
                <a:path extrusionOk="0" h="296" w="39">
                  <a:moveTo>
                    <a:pt x="29" y="0"/>
                  </a:moveTo>
                  <a:cubicBezTo>
                    <a:pt x="24" y="0"/>
                    <a:pt x="20" y="5"/>
                    <a:pt x="20" y="15"/>
                  </a:cubicBezTo>
                  <a:lnTo>
                    <a:pt x="1" y="295"/>
                  </a:lnTo>
                  <a:lnTo>
                    <a:pt x="38" y="15"/>
                  </a:lnTo>
                  <a:cubicBezTo>
                    <a:pt x="38" y="5"/>
                    <a:pt x="34" y="0"/>
                    <a:pt x="2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1"/>
            <p:cNvSpPr/>
            <p:nvPr/>
          </p:nvSpPr>
          <p:spPr>
            <a:xfrm>
              <a:off x="4904634" y="1465142"/>
              <a:ext cx="4025" cy="8842"/>
            </a:xfrm>
            <a:custGeom>
              <a:rect b="b" l="l" r="r" t="t"/>
              <a:pathLst>
                <a:path extrusionOk="0" h="413" w="188">
                  <a:moveTo>
                    <a:pt x="104" y="0"/>
                  </a:moveTo>
                  <a:cubicBezTo>
                    <a:pt x="66" y="0"/>
                    <a:pt x="29" y="23"/>
                    <a:pt x="19" y="70"/>
                  </a:cubicBezTo>
                  <a:lnTo>
                    <a:pt x="1" y="343"/>
                  </a:lnTo>
                  <a:lnTo>
                    <a:pt x="1" y="343"/>
                  </a:lnTo>
                  <a:cubicBezTo>
                    <a:pt x="1" y="339"/>
                    <a:pt x="1" y="336"/>
                    <a:pt x="1" y="332"/>
                  </a:cubicBezTo>
                  <a:lnTo>
                    <a:pt x="1" y="351"/>
                  </a:lnTo>
                  <a:lnTo>
                    <a:pt x="1" y="343"/>
                  </a:lnTo>
                  <a:lnTo>
                    <a:pt x="1" y="343"/>
                  </a:lnTo>
                  <a:cubicBezTo>
                    <a:pt x="6" y="388"/>
                    <a:pt x="43" y="413"/>
                    <a:pt x="79" y="413"/>
                  </a:cubicBezTo>
                  <a:cubicBezTo>
                    <a:pt x="111" y="413"/>
                    <a:pt x="142" y="393"/>
                    <a:pt x="150" y="351"/>
                  </a:cubicBezTo>
                  <a:lnTo>
                    <a:pt x="188" y="70"/>
                  </a:lnTo>
                  <a:cubicBezTo>
                    <a:pt x="178" y="23"/>
                    <a:pt x="141" y="0"/>
                    <a:pt x="10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1"/>
            <p:cNvSpPr/>
            <p:nvPr/>
          </p:nvSpPr>
          <p:spPr>
            <a:xfrm>
              <a:off x="4906026" y="1434635"/>
              <a:ext cx="7043" cy="12054"/>
            </a:xfrm>
            <a:custGeom>
              <a:rect b="b" l="l" r="r" t="t"/>
              <a:pathLst>
                <a:path extrusionOk="0" h="563" w="329">
                  <a:moveTo>
                    <a:pt x="174" y="0"/>
                  </a:moveTo>
                  <a:cubicBezTo>
                    <a:pt x="101" y="0"/>
                    <a:pt x="29" y="47"/>
                    <a:pt x="29" y="148"/>
                  </a:cubicBezTo>
                  <a:lnTo>
                    <a:pt x="11" y="410"/>
                  </a:lnTo>
                  <a:cubicBezTo>
                    <a:pt x="0" y="511"/>
                    <a:pt x="77" y="563"/>
                    <a:pt x="153" y="563"/>
                  </a:cubicBezTo>
                  <a:cubicBezTo>
                    <a:pt x="218" y="563"/>
                    <a:pt x="283" y="525"/>
                    <a:pt x="291" y="447"/>
                  </a:cubicBezTo>
                  <a:lnTo>
                    <a:pt x="329" y="166"/>
                  </a:lnTo>
                  <a:lnTo>
                    <a:pt x="329" y="148"/>
                  </a:lnTo>
                  <a:cubicBezTo>
                    <a:pt x="329" y="52"/>
                    <a:pt x="250" y="0"/>
                    <a:pt x="17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1"/>
            <p:cNvSpPr/>
            <p:nvPr/>
          </p:nvSpPr>
          <p:spPr>
            <a:xfrm>
              <a:off x="4907439" y="1403613"/>
              <a:ext cx="10062" cy="15287"/>
            </a:xfrm>
            <a:custGeom>
              <a:rect b="b" l="l" r="r" t="t"/>
              <a:pathLst>
                <a:path extrusionOk="0" h="714" w="470">
                  <a:moveTo>
                    <a:pt x="232" y="1"/>
                  </a:moveTo>
                  <a:cubicBezTo>
                    <a:pt x="120" y="1"/>
                    <a:pt x="10" y="76"/>
                    <a:pt x="19" y="230"/>
                  </a:cubicBezTo>
                  <a:lnTo>
                    <a:pt x="19" y="511"/>
                  </a:lnTo>
                  <a:lnTo>
                    <a:pt x="1" y="511"/>
                  </a:lnTo>
                  <a:cubicBezTo>
                    <a:pt x="1" y="642"/>
                    <a:pt x="109" y="713"/>
                    <a:pt x="215" y="713"/>
                  </a:cubicBezTo>
                  <a:cubicBezTo>
                    <a:pt x="306" y="713"/>
                    <a:pt x="395" y="661"/>
                    <a:pt x="412" y="549"/>
                  </a:cubicBezTo>
                  <a:lnTo>
                    <a:pt x="450" y="268"/>
                  </a:lnTo>
                  <a:cubicBezTo>
                    <a:pt x="450" y="268"/>
                    <a:pt x="450" y="249"/>
                    <a:pt x="450" y="249"/>
                  </a:cubicBezTo>
                  <a:cubicBezTo>
                    <a:pt x="469" y="85"/>
                    <a:pt x="350" y="1"/>
                    <a:pt x="23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1"/>
            <p:cNvSpPr/>
            <p:nvPr/>
          </p:nvSpPr>
          <p:spPr>
            <a:xfrm>
              <a:off x="4908424" y="1373470"/>
              <a:ext cx="12866" cy="17963"/>
            </a:xfrm>
            <a:custGeom>
              <a:rect b="b" l="l" r="r" t="t"/>
              <a:pathLst>
                <a:path extrusionOk="0" h="839" w="601">
                  <a:moveTo>
                    <a:pt x="304" y="0"/>
                  </a:moveTo>
                  <a:cubicBezTo>
                    <a:pt x="163" y="0"/>
                    <a:pt x="20" y="90"/>
                    <a:pt x="11" y="272"/>
                  </a:cubicBezTo>
                  <a:lnTo>
                    <a:pt x="11" y="553"/>
                  </a:lnTo>
                  <a:cubicBezTo>
                    <a:pt x="1" y="740"/>
                    <a:pt x="141" y="839"/>
                    <a:pt x="282" y="839"/>
                  </a:cubicBezTo>
                  <a:cubicBezTo>
                    <a:pt x="409" y="839"/>
                    <a:pt x="536" y="759"/>
                    <a:pt x="554" y="590"/>
                  </a:cubicBezTo>
                  <a:lnTo>
                    <a:pt x="591" y="328"/>
                  </a:lnTo>
                  <a:cubicBezTo>
                    <a:pt x="591" y="309"/>
                    <a:pt x="591" y="309"/>
                    <a:pt x="591" y="291"/>
                  </a:cubicBezTo>
                  <a:cubicBezTo>
                    <a:pt x="601" y="99"/>
                    <a:pt x="453" y="0"/>
                    <a:pt x="30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1"/>
            <p:cNvSpPr/>
            <p:nvPr/>
          </p:nvSpPr>
          <p:spPr>
            <a:xfrm>
              <a:off x="4909836" y="1345724"/>
              <a:ext cx="14857" cy="17685"/>
            </a:xfrm>
            <a:custGeom>
              <a:rect b="b" l="l" r="r" t="t"/>
              <a:pathLst>
                <a:path extrusionOk="0" h="826" w="694">
                  <a:moveTo>
                    <a:pt x="344" y="0"/>
                  </a:moveTo>
                  <a:cubicBezTo>
                    <a:pt x="186" y="0"/>
                    <a:pt x="28" y="103"/>
                    <a:pt x="1" y="314"/>
                  </a:cubicBezTo>
                  <a:lnTo>
                    <a:pt x="1" y="482"/>
                  </a:lnTo>
                  <a:cubicBezTo>
                    <a:pt x="1" y="651"/>
                    <a:pt x="113" y="801"/>
                    <a:pt x="300" y="819"/>
                  </a:cubicBezTo>
                  <a:cubicBezTo>
                    <a:pt x="322" y="824"/>
                    <a:pt x="343" y="826"/>
                    <a:pt x="364" y="826"/>
                  </a:cubicBezTo>
                  <a:cubicBezTo>
                    <a:pt x="525" y="826"/>
                    <a:pt x="658" y="704"/>
                    <a:pt x="675" y="539"/>
                  </a:cubicBezTo>
                  <a:lnTo>
                    <a:pt x="693" y="351"/>
                  </a:lnTo>
                  <a:cubicBezTo>
                    <a:pt x="693" y="351"/>
                    <a:pt x="693" y="333"/>
                    <a:pt x="693" y="333"/>
                  </a:cubicBezTo>
                  <a:cubicBezTo>
                    <a:pt x="674" y="113"/>
                    <a:pt x="509" y="0"/>
                    <a:pt x="34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1"/>
            <p:cNvSpPr/>
            <p:nvPr/>
          </p:nvSpPr>
          <p:spPr>
            <a:xfrm>
              <a:off x="4862566" y="1873343"/>
              <a:ext cx="1220" cy="6038"/>
            </a:xfrm>
            <a:custGeom>
              <a:rect b="b" l="l" r="r" t="t"/>
              <a:pathLst>
                <a:path extrusionOk="0" h="282" w="57">
                  <a:moveTo>
                    <a:pt x="57" y="0"/>
                  </a:moveTo>
                  <a:lnTo>
                    <a:pt x="0" y="281"/>
                  </a:lnTo>
                  <a:lnTo>
                    <a:pt x="38" y="281"/>
                  </a:lnTo>
                  <a:lnTo>
                    <a:pt x="57"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1"/>
            <p:cNvSpPr/>
            <p:nvPr/>
          </p:nvSpPr>
          <p:spPr>
            <a:xfrm>
              <a:off x="4858156" y="1901174"/>
              <a:ext cx="4025" cy="9056"/>
            </a:xfrm>
            <a:custGeom>
              <a:rect b="b" l="l" r="r" t="t"/>
              <a:pathLst>
                <a:path extrusionOk="0" h="423" w="188">
                  <a:moveTo>
                    <a:pt x="105" y="0"/>
                  </a:moveTo>
                  <a:cubicBezTo>
                    <a:pt x="76" y="0"/>
                    <a:pt x="46" y="15"/>
                    <a:pt x="38" y="48"/>
                  </a:cubicBezTo>
                  <a:lnTo>
                    <a:pt x="1" y="329"/>
                  </a:lnTo>
                  <a:cubicBezTo>
                    <a:pt x="1" y="366"/>
                    <a:pt x="38" y="404"/>
                    <a:pt x="75" y="422"/>
                  </a:cubicBezTo>
                  <a:cubicBezTo>
                    <a:pt x="132" y="422"/>
                    <a:pt x="169" y="385"/>
                    <a:pt x="169" y="348"/>
                  </a:cubicBezTo>
                  <a:lnTo>
                    <a:pt x="188" y="67"/>
                  </a:lnTo>
                  <a:lnTo>
                    <a:pt x="169" y="67"/>
                  </a:lnTo>
                  <a:cubicBezTo>
                    <a:pt x="179" y="25"/>
                    <a:pt x="143" y="0"/>
                    <a:pt x="10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1"/>
            <p:cNvSpPr/>
            <p:nvPr/>
          </p:nvSpPr>
          <p:spPr>
            <a:xfrm>
              <a:off x="4853746" y="1928642"/>
              <a:ext cx="6829" cy="12032"/>
            </a:xfrm>
            <a:custGeom>
              <a:rect b="b" l="l" r="r" t="t"/>
              <a:pathLst>
                <a:path extrusionOk="0" h="562" w="319">
                  <a:moveTo>
                    <a:pt x="207" y="0"/>
                  </a:moveTo>
                  <a:cubicBezTo>
                    <a:pt x="132" y="0"/>
                    <a:pt x="57" y="38"/>
                    <a:pt x="38" y="113"/>
                  </a:cubicBezTo>
                  <a:lnTo>
                    <a:pt x="1" y="393"/>
                  </a:lnTo>
                  <a:lnTo>
                    <a:pt x="1" y="412"/>
                  </a:lnTo>
                  <a:cubicBezTo>
                    <a:pt x="1" y="487"/>
                    <a:pt x="57" y="562"/>
                    <a:pt x="132" y="562"/>
                  </a:cubicBezTo>
                  <a:cubicBezTo>
                    <a:pt x="225" y="562"/>
                    <a:pt x="281" y="506"/>
                    <a:pt x="300" y="431"/>
                  </a:cubicBezTo>
                  <a:lnTo>
                    <a:pt x="319" y="150"/>
                  </a:lnTo>
                  <a:cubicBezTo>
                    <a:pt x="319" y="75"/>
                    <a:pt x="263" y="19"/>
                    <a:pt x="20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1"/>
            <p:cNvSpPr/>
            <p:nvPr/>
          </p:nvSpPr>
          <p:spPr>
            <a:xfrm>
              <a:off x="4848736" y="1956537"/>
              <a:ext cx="9847" cy="14452"/>
            </a:xfrm>
            <a:custGeom>
              <a:rect b="b" l="l" r="r" t="t"/>
              <a:pathLst>
                <a:path extrusionOk="0" h="675" w="460">
                  <a:moveTo>
                    <a:pt x="242" y="0"/>
                  </a:moveTo>
                  <a:cubicBezTo>
                    <a:pt x="156" y="0"/>
                    <a:pt x="72" y="49"/>
                    <a:pt x="47" y="157"/>
                  </a:cubicBezTo>
                  <a:lnTo>
                    <a:pt x="10" y="419"/>
                  </a:lnTo>
                  <a:lnTo>
                    <a:pt x="10" y="438"/>
                  </a:lnTo>
                  <a:cubicBezTo>
                    <a:pt x="0" y="595"/>
                    <a:pt x="114" y="675"/>
                    <a:pt x="227" y="675"/>
                  </a:cubicBezTo>
                  <a:cubicBezTo>
                    <a:pt x="330" y="675"/>
                    <a:pt x="432" y="609"/>
                    <a:pt x="441" y="475"/>
                  </a:cubicBezTo>
                  <a:lnTo>
                    <a:pt x="459" y="213"/>
                  </a:lnTo>
                  <a:cubicBezTo>
                    <a:pt x="459" y="78"/>
                    <a:pt x="349" y="0"/>
                    <a:pt x="24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1"/>
            <p:cNvSpPr/>
            <p:nvPr/>
          </p:nvSpPr>
          <p:spPr>
            <a:xfrm>
              <a:off x="4843919" y="1984198"/>
              <a:ext cx="12652" cy="16957"/>
            </a:xfrm>
            <a:custGeom>
              <a:rect b="b" l="l" r="r" t="t"/>
              <a:pathLst>
                <a:path extrusionOk="0" h="792" w="591">
                  <a:moveTo>
                    <a:pt x="314" y="0"/>
                  </a:moveTo>
                  <a:cubicBezTo>
                    <a:pt x="198" y="0"/>
                    <a:pt x="82" y="68"/>
                    <a:pt x="48" y="213"/>
                  </a:cubicBezTo>
                  <a:lnTo>
                    <a:pt x="10" y="475"/>
                  </a:lnTo>
                  <a:lnTo>
                    <a:pt x="10" y="512"/>
                  </a:lnTo>
                  <a:cubicBezTo>
                    <a:pt x="0" y="692"/>
                    <a:pt x="145" y="792"/>
                    <a:pt x="291" y="792"/>
                  </a:cubicBezTo>
                  <a:cubicBezTo>
                    <a:pt x="418" y="792"/>
                    <a:pt x="546" y="716"/>
                    <a:pt x="572" y="550"/>
                  </a:cubicBezTo>
                  <a:lnTo>
                    <a:pt x="591" y="269"/>
                  </a:lnTo>
                  <a:cubicBezTo>
                    <a:pt x="591" y="96"/>
                    <a:pt x="452" y="0"/>
                    <a:pt x="31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1"/>
            <p:cNvSpPr/>
            <p:nvPr/>
          </p:nvSpPr>
          <p:spPr>
            <a:xfrm>
              <a:off x="4838096" y="2011451"/>
              <a:ext cx="16484" cy="20425"/>
            </a:xfrm>
            <a:custGeom>
              <a:rect b="b" l="l" r="r" t="t"/>
              <a:pathLst>
                <a:path extrusionOk="0" h="954" w="770">
                  <a:moveTo>
                    <a:pt x="405" y="0"/>
                  </a:moveTo>
                  <a:cubicBezTo>
                    <a:pt x="245" y="0"/>
                    <a:pt x="110" y="120"/>
                    <a:pt x="77" y="269"/>
                  </a:cubicBezTo>
                  <a:lnTo>
                    <a:pt x="20" y="549"/>
                  </a:lnTo>
                  <a:lnTo>
                    <a:pt x="20" y="587"/>
                  </a:lnTo>
                  <a:cubicBezTo>
                    <a:pt x="1" y="825"/>
                    <a:pt x="192" y="953"/>
                    <a:pt x="381" y="953"/>
                  </a:cubicBezTo>
                  <a:cubicBezTo>
                    <a:pt x="548" y="953"/>
                    <a:pt x="714" y="854"/>
                    <a:pt x="732" y="643"/>
                  </a:cubicBezTo>
                  <a:lnTo>
                    <a:pt x="750" y="362"/>
                  </a:lnTo>
                  <a:cubicBezTo>
                    <a:pt x="769" y="194"/>
                    <a:pt x="638" y="25"/>
                    <a:pt x="470" y="7"/>
                  </a:cubicBezTo>
                  <a:cubicBezTo>
                    <a:pt x="448" y="2"/>
                    <a:pt x="426" y="0"/>
                    <a:pt x="40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1"/>
            <p:cNvSpPr/>
            <p:nvPr/>
          </p:nvSpPr>
          <p:spPr>
            <a:xfrm>
              <a:off x="4826493" y="1502286"/>
              <a:ext cx="2034" cy="6038"/>
            </a:xfrm>
            <a:custGeom>
              <a:rect b="b" l="l" r="r" t="t"/>
              <a:pathLst>
                <a:path extrusionOk="0" h="282" w="95">
                  <a:moveTo>
                    <a:pt x="20" y="1"/>
                  </a:moveTo>
                  <a:cubicBezTo>
                    <a:pt x="1" y="1"/>
                    <a:pt x="1" y="20"/>
                    <a:pt x="20" y="20"/>
                  </a:cubicBezTo>
                  <a:lnTo>
                    <a:pt x="95" y="282"/>
                  </a:lnTo>
                  <a:lnTo>
                    <a:pt x="38"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1"/>
            <p:cNvSpPr/>
            <p:nvPr/>
          </p:nvSpPr>
          <p:spPr>
            <a:xfrm>
              <a:off x="4817287" y="1472528"/>
              <a:ext cx="5223" cy="8949"/>
            </a:xfrm>
            <a:custGeom>
              <a:rect b="b" l="l" r="r" t="t"/>
              <a:pathLst>
                <a:path extrusionOk="0" h="418" w="244">
                  <a:moveTo>
                    <a:pt x="86" y="1"/>
                  </a:moveTo>
                  <a:cubicBezTo>
                    <a:pt x="77" y="1"/>
                    <a:pt x="67" y="3"/>
                    <a:pt x="57" y="6"/>
                  </a:cubicBezTo>
                  <a:cubicBezTo>
                    <a:pt x="19" y="25"/>
                    <a:pt x="0" y="62"/>
                    <a:pt x="19" y="118"/>
                  </a:cubicBezTo>
                  <a:lnTo>
                    <a:pt x="94" y="380"/>
                  </a:lnTo>
                  <a:cubicBezTo>
                    <a:pt x="113" y="399"/>
                    <a:pt x="150" y="418"/>
                    <a:pt x="169" y="418"/>
                  </a:cubicBezTo>
                  <a:cubicBezTo>
                    <a:pt x="206" y="399"/>
                    <a:pt x="244" y="362"/>
                    <a:pt x="225" y="324"/>
                  </a:cubicBezTo>
                  <a:lnTo>
                    <a:pt x="169" y="62"/>
                  </a:lnTo>
                  <a:cubicBezTo>
                    <a:pt x="154" y="32"/>
                    <a:pt x="126" y="1"/>
                    <a:pt x="8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1"/>
            <p:cNvSpPr/>
            <p:nvPr/>
          </p:nvSpPr>
          <p:spPr>
            <a:xfrm>
              <a:off x="4807182" y="1443605"/>
              <a:ext cx="9013" cy="11176"/>
            </a:xfrm>
            <a:custGeom>
              <a:rect b="b" l="l" r="r" t="t"/>
              <a:pathLst>
                <a:path extrusionOk="0" h="522" w="421">
                  <a:moveTo>
                    <a:pt x="221" y="0"/>
                  </a:moveTo>
                  <a:cubicBezTo>
                    <a:pt x="119" y="0"/>
                    <a:pt x="0" y="81"/>
                    <a:pt x="61" y="178"/>
                  </a:cubicBezTo>
                  <a:lnTo>
                    <a:pt x="136" y="440"/>
                  </a:lnTo>
                  <a:cubicBezTo>
                    <a:pt x="157" y="497"/>
                    <a:pt x="206" y="521"/>
                    <a:pt x="256" y="521"/>
                  </a:cubicBezTo>
                  <a:cubicBezTo>
                    <a:pt x="337" y="521"/>
                    <a:pt x="421" y="458"/>
                    <a:pt x="398" y="365"/>
                  </a:cubicBezTo>
                  <a:lnTo>
                    <a:pt x="341" y="84"/>
                  </a:lnTo>
                  <a:cubicBezTo>
                    <a:pt x="328" y="25"/>
                    <a:pt x="277" y="0"/>
                    <a:pt x="22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1"/>
            <p:cNvSpPr/>
            <p:nvPr/>
          </p:nvSpPr>
          <p:spPr>
            <a:xfrm>
              <a:off x="4797356" y="1413333"/>
              <a:ext cx="12266" cy="14794"/>
            </a:xfrm>
            <a:custGeom>
              <a:rect b="b" l="l" r="r" t="t"/>
              <a:pathLst>
                <a:path extrusionOk="0" h="691" w="573">
                  <a:moveTo>
                    <a:pt x="273" y="1"/>
                  </a:moveTo>
                  <a:cubicBezTo>
                    <a:pt x="135" y="1"/>
                    <a:pt x="0" y="125"/>
                    <a:pt x="70" y="300"/>
                  </a:cubicBezTo>
                  <a:lnTo>
                    <a:pt x="164" y="562"/>
                  </a:lnTo>
                  <a:lnTo>
                    <a:pt x="145" y="562"/>
                  </a:lnTo>
                  <a:cubicBezTo>
                    <a:pt x="182" y="651"/>
                    <a:pt x="260" y="690"/>
                    <a:pt x="337" y="690"/>
                  </a:cubicBezTo>
                  <a:cubicBezTo>
                    <a:pt x="455" y="690"/>
                    <a:pt x="572" y="598"/>
                    <a:pt x="538" y="450"/>
                  </a:cubicBezTo>
                  <a:lnTo>
                    <a:pt x="482" y="169"/>
                  </a:lnTo>
                  <a:lnTo>
                    <a:pt x="482" y="151"/>
                  </a:lnTo>
                  <a:cubicBezTo>
                    <a:pt x="440" y="45"/>
                    <a:pt x="356" y="1"/>
                    <a:pt x="27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1"/>
            <p:cNvSpPr/>
            <p:nvPr/>
          </p:nvSpPr>
          <p:spPr>
            <a:xfrm>
              <a:off x="4786801" y="1384131"/>
              <a:ext cx="16355" cy="17942"/>
            </a:xfrm>
            <a:custGeom>
              <a:rect b="b" l="l" r="r" t="t"/>
              <a:pathLst>
                <a:path extrusionOk="0" h="838" w="764">
                  <a:moveTo>
                    <a:pt x="369" y="1"/>
                  </a:moveTo>
                  <a:cubicBezTo>
                    <a:pt x="184" y="1"/>
                    <a:pt x="1" y="166"/>
                    <a:pt x="96" y="392"/>
                  </a:cubicBezTo>
                  <a:lnTo>
                    <a:pt x="189" y="654"/>
                  </a:lnTo>
                  <a:lnTo>
                    <a:pt x="170" y="654"/>
                  </a:lnTo>
                  <a:cubicBezTo>
                    <a:pt x="213" y="782"/>
                    <a:pt x="316" y="837"/>
                    <a:pt x="421" y="837"/>
                  </a:cubicBezTo>
                  <a:cubicBezTo>
                    <a:pt x="590" y="837"/>
                    <a:pt x="764" y="693"/>
                    <a:pt x="695" y="485"/>
                  </a:cubicBezTo>
                  <a:lnTo>
                    <a:pt x="638" y="205"/>
                  </a:lnTo>
                  <a:lnTo>
                    <a:pt x="638" y="186"/>
                  </a:lnTo>
                  <a:cubicBezTo>
                    <a:pt x="584" y="56"/>
                    <a:pt x="476" y="1"/>
                    <a:pt x="36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1"/>
            <p:cNvSpPr/>
            <p:nvPr/>
          </p:nvSpPr>
          <p:spPr>
            <a:xfrm>
              <a:off x="4776504" y="1356964"/>
              <a:ext cx="19588" cy="18991"/>
            </a:xfrm>
            <a:custGeom>
              <a:rect b="b" l="l" r="r" t="t"/>
              <a:pathLst>
                <a:path extrusionOk="0" h="887" w="915">
                  <a:moveTo>
                    <a:pt x="448" y="0"/>
                  </a:moveTo>
                  <a:cubicBezTo>
                    <a:pt x="225" y="0"/>
                    <a:pt x="0" y="212"/>
                    <a:pt x="109" y="500"/>
                  </a:cubicBezTo>
                  <a:lnTo>
                    <a:pt x="184" y="650"/>
                  </a:lnTo>
                  <a:lnTo>
                    <a:pt x="184" y="669"/>
                  </a:lnTo>
                  <a:cubicBezTo>
                    <a:pt x="239" y="821"/>
                    <a:pt x="361" y="886"/>
                    <a:pt x="485" y="886"/>
                  </a:cubicBezTo>
                  <a:cubicBezTo>
                    <a:pt x="696" y="886"/>
                    <a:pt x="914" y="697"/>
                    <a:pt x="820" y="425"/>
                  </a:cubicBezTo>
                  <a:lnTo>
                    <a:pt x="764" y="257"/>
                  </a:lnTo>
                  <a:cubicBezTo>
                    <a:pt x="764" y="238"/>
                    <a:pt x="764" y="238"/>
                    <a:pt x="764" y="220"/>
                  </a:cubicBezTo>
                  <a:cubicBezTo>
                    <a:pt x="697" y="66"/>
                    <a:pt x="573" y="0"/>
                    <a:pt x="44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1"/>
            <p:cNvSpPr/>
            <p:nvPr/>
          </p:nvSpPr>
          <p:spPr>
            <a:xfrm>
              <a:off x="4934692" y="1868933"/>
              <a:ext cx="2012" cy="6038"/>
            </a:xfrm>
            <a:custGeom>
              <a:rect b="b" l="l" r="r" t="t"/>
              <a:pathLst>
                <a:path extrusionOk="0" h="282" w="94">
                  <a:moveTo>
                    <a:pt x="0" y="1"/>
                  </a:moveTo>
                  <a:lnTo>
                    <a:pt x="75" y="281"/>
                  </a:lnTo>
                  <a:lnTo>
                    <a:pt x="94" y="281"/>
                  </a:lnTo>
                  <a:cubicBezTo>
                    <a:pt x="94" y="263"/>
                    <a:pt x="94" y="263"/>
                    <a:pt x="94" y="263"/>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1"/>
            <p:cNvSpPr/>
            <p:nvPr/>
          </p:nvSpPr>
          <p:spPr>
            <a:xfrm>
              <a:off x="4941500" y="1895630"/>
              <a:ext cx="5223" cy="8735"/>
            </a:xfrm>
            <a:custGeom>
              <a:rect b="b" l="l" r="r" t="t"/>
              <a:pathLst>
                <a:path extrusionOk="0" h="408" w="244">
                  <a:moveTo>
                    <a:pt x="83" y="0"/>
                  </a:moveTo>
                  <a:cubicBezTo>
                    <a:pt x="75" y="0"/>
                    <a:pt x="67" y="3"/>
                    <a:pt x="57" y="8"/>
                  </a:cubicBezTo>
                  <a:cubicBezTo>
                    <a:pt x="19" y="8"/>
                    <a:pt x="1" y="45"/>
                    <a:pt x="1" y="82"/>
                  </a:cubicBezTo>
                  <a:lnTo>
                    <a:pt x="75" y="345"/>
                  </a:lnTo>
                  <a:cubicBezTo>
                    <a:pt x="75" y="387"/>
                    <a:pt x="107" y="408"/>
                    <a:pt x="139" y="408"/>
                  </a:cubicBezTo>
                  <a:cubicBezTo>
                    <a:pt x="149" y="408"/>
                    <a:pt x="160" y="405"/>
                    <a:pt x="169" y="401"/>
                  </a:cubicBezTo>
                  <a:cubicBezTo>
                    <a:pt x="206" y="382"/>
                    <a:pt x="244" y="345"/>
                    <a:pt x="225" y="288"/>
                  </a:cubicBezTo>
                  <a:lnTo>
                    <a:pt x="132" y="45"/>
                  </a:lnTo>
                  <a:cubicBezTo>
                    <a:pt x="118" y="18"/>
                    <a:pt x="104" y="0"/>
                    <a:pt x="8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1"/>
            <p:cNvSpPr/>
            <p:nvPr/>
          </p:nvSpPr>
          <p:spPr>
            <a:xfrm>
              <a:off x="4947922" y="1922134"/>
              <a:ext cx="8520" cy="11347"/>
            </a:xfrm>
            <a:custGeom>
              <a:rect b="b" l="l" r="r" t="t"/>
              <a:pathLst>
                <a:path extrusionOk="0" h="530" w="398">
                  <a:moveTo>
                    <a:pt x="161" y="0"/>
                  </a:moveTo>
                  <a:cubicBezTo>
                    <a:pt x="151" y="0"/>
                    <a:pt x="141" y="2"/>
                    <a:pt x="131" y="5"/>
                  </a:cubicBezTo>
                  <a:cubicBezTo>
                    <a:pt x="56" y="24"/>
                    <a:pt x="0" y="98"/>
                    <a:pt x="19" y="173"/>
                  </a:cubicBezTo>
                  <a:lnTo>
                    <a:pt x="94" y="435"/>
                  </a:lnTo>
                  <a:cubicBezTo>
                    <a:pt x="123" y="500"/>
                    <a:pt x="177" y="529"/>
                    <a:pt x="230" y="529"/>
                  </a:cubicBezTo>
                  <a:cubicBezTo>
                    <a:pt x="315" y="529"/>
                    <a:pt x="397" y="457"/>
                    <a:pt x="374" y="342"/>
                  </a:cubicBezTo>
                  <a:lnTo>
                    <a:pt x="281" y="98"/>
                  </a:lnTo>
                  <a:cubicBezTo>
                    <a:pt x="265" y="36"/>
                    <a:pt x="211" y="0"/>
                    <a:pt x="16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1"/>
            <p:cNvSpPr/>
            <p:nvPr/>
          </p:nvSpPr>
          <p:spPr>
            <a:xfrm>
              <a:off x="4954623" y="1948852"/>
              <a:ext cx="11945" cy="14216"/>
            </a:xfrm>
            <a:custGeom>
              <a:rect b="b" l="l" r="r" t="t"/>
              <a:pathLst>
                <a:path extrusionOk="0" h="664" w="558">
                  <a:moveTo>
                    <a:pt x="238" y="1"/>
                  </a:moveTo>
                  <a:cubicBezTo>
                    <a:pt x="121" y="1"/>
                    <a:pt x="1" y="97"/>
                    <a:pt x="24" y="235"/>
                  </a:cubicBezTo>
                  <a:lnTo>
                    <a:pt x="99" y="516"/>
                  </a:lnTo>
                  <a:lnTo>
                    <a:pt x="99" y="535"/>
                  </a:lnTo>
                  <a:cubicBezTo>
                    <a:pt x="133" y="625"/>
                    <a:pt x="209" y="664"/>
                    <a:pt x="286" y="664"/>
                  </a:cubicBezTo>
                  <a:cubicBezTo>
                    <a:pt x="419" y="664"/>
                    <a:pt x="558" y="550"/>
                    <a:pt x="511" y="385"/>
                  </a:cubicBezTo>
                  <a:lnTo>
                    <a:pt x="417" y="123"/>
                  </a:lnTo>
                  <a:cubicBezTo>
                    <a:pt x="381" y="37"/>
                    <a:pt x="310" y="1"/>
                    <a:pt x="23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1"/>
            <p:cNvSpPr/>
            <p:nvPr/>
          </p:nvSpPr>
          <p:spPr>
            <a:xfrm>
              <a:off x="4961538" y="1975313"/>
              <a:ext cx="15135" cy="17535"/>
            </a:xfrm>
            <a:custGeom>
              <a:rect b="b" l="l" r="r" t="t"/>
              <a:pathLst>
                <a:path extrusionOk="0" h="819" w="707">
                  <a:moveTo>
                    <a:pt x="293" y="1"/>
                  </a:moveTo>
                  <a:cubicBezTo>
                    <a:pt x="271" y="1"/>
                    <a:pt x="248" y="4"/>
                    <a:pt x="225" y="10"/>
                  </a:cubicBezTo>
                  <a:cubicBezTo>
                    <a:pt x="75" y="48"/>
                    <a:pt x="0" y="179"/>
                    <a:pt x="38" y="328"/>
                  </a:cubicBezTo>
                  <a:lnTo>
                    <a:pt x="94" y="590"/>
                  </a:lnTo>
                  <a:lnTo>
                    <a:pt x="94" y="628"/>
                  </a:lnTo>
                  <a:cubicBezTo>
                    <a:pt x="143" y="762"/>
                    <a:pt x="248" y="819"/>
                    <a:pt x="354" y="819"/>
                  </a:cubicBezTo>
                  <a:cubicBezTo>
                    <a:pt x="529" y="819"/>
                    <a:pt x="707" y="662"/>
                    <a:pt x="637" y="441"/>
                  </a:cubicBezTo>
                  <a:lnTo>
                    <a:pt x="543" y="179"/>
                  </a:lnTo>
                  <a:cubicBezTo>
                    <a:pt x="497" y="70"/>
                    <a:pt x="399" y="1"/>
                    <a:pt x="29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1"/>
            <p:cNvSpPr/>
            <p:nvPr/>
          </p:nvSpPr>
          <p:spPr>
            <a:xfrm>
              <a:off x="4968346" y="2002010"/>
              <a:ext cx="19203" cy="20382"/>
            </a:xfrm>
            <a:custGeom>
              <a:rect b="b" l="l" r="r" t="t"/>
              <a:pathLst>
                <a:path extrusionOk="0" h="952" w="897">
                  <a:moveTo>
                    <a:pt x="380" y="1"/>
                  </a:moveTo>
                  <a:cubicBezTo>
                    <a:pt x="348" y="1"/>
                    <a:pt x="315" y="6"/>
                    <a:pt x="281" y="17"/>
                  </a:cubicBezTo>
                  <a:cubicBezTo>
                    <a:pt x="94" y="55"/>
                    <a:pt x="1" y="242"/>
                    <a:pt x="38" y="410"/>
                  </a:cubicBezTo>
                  <a:lnTo>
                    <a:pt x="113" y="654"/>
                  </a:lnTo>
                  <a:lnTo>
                    <a:pt x="113" y="691"/>
                  </a:lnTo>
                  <a:cubicBezTo>
                    <a:pt x="162" y="874"/>
                    <a:pt x="296" y="951"/>
                    <a:pt x="433" y="951"/>
                  </a:cubicBezTo>
                  <a:cubicBezTo>
                    <a:pt x="661" y="951"/>
                    <a:pt x="896" y="739"/>
                    <a:pt x="768" y="448"/>
                  </a:cubicBezTo>
                  <a:lnTo>
                    <a:pt x="674" y="223"/>
                  </a:lnTo>
                  <a:cubicBezTo>
                    <a:pt x="629" y="88"/>
                    <a:pt x="512" y="1"/>
                    <a:pt x="38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1"/>
            <p:cNvSpPr/>
            <p:nvPr/>
          </p:nvSpPr>
          <p:spPr>
            <a:xfrm>
              <a:off x="4759184" y="1538767"/>
              <a:ext cx="4025" cy="4817"/>
            </a:xfrm>
            <a:custGeom>
              <a:rect b="b" l="l" r="r" t="t"/>
              <a:pathLst>
                <a:path extrusionOk="0" h="225" w="188">
                  <a:moveTo>
                    <a:pt x="38" y="0"/>
                  </a:moveTo>
                  <a:cubicBezTo>
                    <a:pt x="19" y="0"/>
                    <a:pt x="1" y="19"/>
                    <a:pt x="19" y="19"/>
                  </a:cubicBezTo>
                  <a:lnTo>
                    <a:pt x="188" y="225"/>
                  </a:lnTo>
                  <a:lnTo>
                    <a:pt x="38"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1"/>
            <p:cNvSpPr/>
            <p:nvPr/>
          </p:nvSpPr>
          <p:spPr>
            <a:xfrm>
              <a:off x="4739145" y="1514511"/>
              <a:ext cx="7236" cy="7750"/>
            </a:xfrm>
            <a:custGeom>
              <a:rect b="b" l="l" r="r" t="t"/>
              <a:pathLst>
                <a:path extrusionOk="0" h="362" w="338">
                  <a:moveTo>
                    <a:pt x="101" y="1"/>
                  </a:moveTo>
                  <a:cubicBezTo>
                    <a:pt x="80" y="1"/>
                    <a:pt x="57" y="10"/>
                    <a:pt x="38" y="29"/>
                  </a:cubicBezTo>
                  <a:cubicBezTo>
                    <a:pt x="1" y="66"/>
                    <a:pt x="1" y="104"/>
                    <a:pt x="38" y="141"/>
                  </a:cubicBezTo>
                  <a:lnTo>
                    <a:pt x="225" y="347"/>
                  </a:lnTo>
                  <a:cubicBezTo>
                    <a:pt x="235" y="356"/>
                    <a:pt x="249" y="361"/>
                    <a:pt x="263" y="361"/>
                  </a:cubicBezTo>
                  <a:cubicBezTo>
                    <a:pt x="277" y="361"/>
                    <a:pt x="291" y="356"/>
                    <a:pt x="300" y="347"/>
                  </a:cubicBezTo>
                  <a:cubicBezTo>
                    <a:pt x="338" y="328"/>
                    <a:pt x="338" y="272"/>
                    <a:pt x="319" y="254"/>
                  </a:cubicBezTo>
                  <a:lnTo>
                    <a:pt x="150" y="29"/>
                  </a:lnTo>
                  <a:cubicBezTo>
                    <a:pt x="141" y="10"/>
                    <a:pt x="122" y="1"/>
                    <a:pt x="10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1"/>
            <p:cNvSpPr/>
            <p:nvPr/>
          </p:nvSpPr>
          <p:spPr>
            <a:xfrm>
              <a:off x="4719107" y="1490362"/>
              <a:ext cx="11410" cy="10748"/>
            </a:xfrm>
            <a:custGeom>
              <a:rect b="b" l="l" r="r" t="t"/>
              <a:pathLst>
                <a:path extrusionOk="0" h="502" w="533">
                  <a:moveTo>
                    <a:pt x="161" y="0"/>
                  </a:moveTo>
                  <a:cubicBezTo>
                    <a:pt x="129" y="0"/>
                    <a:pt x="99" y="10"/>
                    <a:pt x="76" y="34"/>
                  </a:cubicBezTo>
                  <a:cubicBezTo>
                    <a:pt x="20" y="90"/>
                    <a:pt x="1" y="184"/>
                    <a:pt x="57" y="259"/>
                  </a:cubicBezTo>
                  <a:lnTo>
                    <a:pt x="244" y="464"/>
                  </a:lnTo>
                  <a:lnTo>
                    <a:pt x="244" y="446"/>
                  </a:lnTo>
                  <a:cubicBezTo>
                    <a:pt x="274" y="485"/>
                    <a:pt x="310" y="501"/>
                    <a:pt x="345" y="501"/>
                  </a:cubicBezTo>
                  <a:cubicBezTo>
                    <a:pt x="443" y="501"/>
                    <a:pt x="533" y="374"/>
                    <a:pt x="450" y="277"/>
                  </a:cubicBezTo>
                  <a:lnTo>
                    <a:pt x="282" y="53"/>
                  </a:lnTo>
                  <a:cubicBezTo>
                    <a:pt x="249" y="20"/>
                    <a:pt x="204" y="0"/>
                    <a:pt x="16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1"/>
            <p:cNvSpPr/>
            <p:nvPr/>
          </p:nvSpPr>
          <p:spPr>
            <a:xfrm>
              <a:off x="4698662" y="1466470"/>
              <a:ext cx="15906" cy="13488"/>
            </a:xfrm>
            <a:custGeom>
              <a:rect b="b" l="l" r="r" t="t"/>
              <a:pathLst>
                <a:path extrusionOk="0" h="630" w="743">
                  <a:moveTo>
                    <a:pt x="296" y="0"/>
                  </a:moveTo>
                  <a:cubicBezTo>
                    <a:pt x="134" y="0"/>
                    <a:pt x="0" y="189"/>
                    <a:pt x="114" y="345"/>
                  </a:cubicBezTo>
                  <a:lnTo>
                    <a:pt x="301" y="551"/>
                  </a:lnTo>
                  <a:cubicBezTo>
                    <a:pt x="346" y="606"/>
                    <a:pt x="402" y="629"/>
                    <a:pt x="456" y="629"/>
                  </a:cubicBezTo>
                  <a:cubicBezTo>
                    <a:pt x="605" y="629"/>
                    <a:pt x="742" y="458"/>
                    <a:pt x="619" y="308"/>
                  </a:cubicBezTo>
                  <a:lnTo>
                    <a:pt x="451" y="83"/>
                  </a:lnTo>
                  <a:cubicBezTo>
                    <a:pt x="451" y="64"/>
                    <a:pt x="451" y="64"/>
                    <a:pt x="451" y="64"/>
                  </a:cubicBezTo>
                  <a:cubicBezTo>
                    <a:pt x="401" y="19"/>
                    <a:pt x="347" y="0"/>
                    <a:pt x="29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1"/>
            <p:cNvSpPr/>
            <p:nvPr/>
          </p:nvSpPr>
          <p:spPr>
            <a:xfrm>
              <a:off x="4677638" y="1441678"/>
              <a:ext cx="20016" cy="16871"/>
            </a:xfrm>
            <a:custGeom>
              <a:rect b="b" l="l" r="r" t="t"/>
              <a:pathLst>
                <a:path extrusionOk="0" h="788" w="935">
                  <a:moveTo>
                    <a:pt x="414" y="0"/>
                  </a:moveTo>
                  <a:cubicBezTo>
                    <a:pt x="194" y="0"/>
                    <a:pt x="0" y="267"/>
                    <a:pt x="197" y="492"/>
                  </a:cubicBezTo>
                  <a:lnTo>
                    <a:pt x="366" y="698"/>
                  </a:lnTo>
                  <a:cubicBezTo>
                    <a:pt x="429" y="761"/>
                    <a:pt x="500" y="788"/>
                    <a:pt x="569" y="788"/>
                  </a:cubicBezTo>
                  <a:cubicBezTo>
                    <a:pt x="765" y="788"/>
                    <a:pt x="935" y="570"/>
                    <a:pt x="796" y="361"/>
                  </a:cubicBezTo>
                  <a:lnTo>
                    <a:pt x="646" y="137"/>
                  </a:lnTo>
                  <a:lnTo>
                    <a:pt x="628" y="99"/>
                  </a:lnTo>
                  <a:cubicBezTo>
                    <a:pt x="563" y="30"/>
                    <a:pt x="487" y="0"/>
                    <a:pt x="41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1"/>
            <p:cNvSpPr/>
            <p:nvPr/>
          </p:nvSpPr>
          <p:spPr>
            <a:xfrm>
              <a:off x="4658478" y="1418578"/>
              <a:ext cx="21386" cy="18413"/>
            </a:xfrm>
            <a:custGeom>
              <a:rect b="b" l="l" r="r" t="t"/>
              <a:pathLst>
                <a:path extrusionOk="0" h="860" w="999">
                  <a:moveTo>
                    <a:pt x="501" y="0"/>
                  </a:moveTo>
                  <a:cubicBezTo>
                    <a:pt x="236" y="0"/>
                    <a:pt x="1" y="311"/>
                    <a:pt x="213" y="579"/>
                  </a:cubicBezTo>
                  <a:lnTo>
                    <a:pt x="362" y="748"/>
                  </a:lnTo>
                  <a:cubicBezTo>
                    <a:pt x="425" y="821"/>
                    <a:pt x="517" y="859"/>
                    <a:pt x="608" y="859"/>
                  </a:cubicBezTo>
                  <a:cubicBezTo>
                    <a:pt x="681" y="859"/>
                    <a:pt x="754" y="835"/>
                    <a:pt x="812" y="785"/>
                  </a:cubicBezTo>
                  <a:cubicBezTo>
                    <a:pt x="961" y="673"/>
                    <a:pt x="999" y="467"/>
                    <a:pt x="905" y="317"/>
                  </a:cubicBezTo>
                  <a:lnTo>
                    <a:pt x="774" y="149"/>
                  </a:lnTo>
                  <a:lnTo>
                    <a:pt x="755" y="112"/>
                  </a:lnTo>
                  <a:cubicBezTo>
                    <a:pt x="677" y="33"/>
                    <a:pt x="588" y="0"/>
                    <a:pt x="50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1"/>
            <p:cNvSpPr/>
            <p:nvPr/>
          </p:nvSpPr>
          <p:spPr>
            <a:xfrm>
              <a:off x="4999603" y="1835685"/>
              <a:ext cx="4025" cy="4817"/>
            </a:xfrm>
            <a:custGeom>
              <a:rect b="b" l="l" r="r" t="t"/>
              <a:pathLst>
                <a:path extrusionOk="0" h="225" w="188">
                  <a:moveTo>
                    <a:pt x="0" y="0"/>
                  </a:moveTo>
                  <a:lnTo>
                    <a:pt x="150" y="225"/>
                  </a:lnTo>
                  <a:lnTo>
                    <a:pt x="169" y="225"/>
                  </a:lnTo>
                  <a:cubicBezTo>
                    <a:pt x="188" y="225"/>
                    <a:pt x="188" y="206"/>
                    <a:pt x="169" y="206"/>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1"/>
            <p:cNvSpPr/>
            <p:nvPr/>
          </p:nvSpPr>
          <p:spPr>
            <a:xfrm>
              <a:off x="5016430" y="1857415"/>
              <a:ext cx="7236" cy="7429"/>
            </a:xfrm>
            <a:custGeom>
              <a:rect b="b" l="l" r="r" t="t"/>
              <a:pathLst>
                <a:path extrusionOk="0" h="347" w="338">
                  <a:moveTo>
                    <a:pt x="75" y="1"/>
                  </a:moveTo>
                  <a:cubicBezTo>
                    <a:pt x="61" y="1"/>
                    <a:pt x="47" y="5"/>
                    <a:pt x="38" y="15"/>
                  </a:cubicBezTo>
                  <a:cubicBezTo>
                    <a:pt x="1" y="33"/>
                    <a:pt x="1" y="71"/>
                    <a:pt x="19" y="108"/>
                  </a:cubicBezTo>
                  <a:lnTo>
                    <a:pt x="188" y="333"/>
                  </a:lnTo>
                  <a:cubicBezTo>
                    <a:pt x="197" y="342"/>
                    <a:pt x="216" y="347"/>
                    <a:pt x="237" y="347"/>
                  </a:cubicBezTo>
                  <a:cubicBezTo>
                    <a:pt x="258" y="347"/>
                    <a:pt x="281" y="342"/>
                    <a:pt x="300" y="333"/>
                  </a:cubicBezTo>
                  <a:cubicBezTo>
                    <a:pt x="337" y="295"/>
                    <a:pt x="337" y="239"/>
                    <a:pt x="300" y="220"/>
                  </a:cubicBezTo>
                  <a:lnTo>
                    <a:pt x="113" y="15"/>
                  </a:lnTo>
                  <a:cubicBezTo>
                    <a:pt x="103" y="5"/>
                    <a:pt x="89" y="1"/>
                    <a:pt x="7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1"/>
            <p:cNvSpPr/>
            <p:nvPr/>
          </p:nvSpPr>
          <p:spPr>
            <a:xfrm>
              <a:off x="5033257" y="1878759"/>
              <a:ext cx="10447" cy="10298"/>
            </a:xfrm>
            <a:custGeom>
              <a:rect b="b" l="l" r="r" t="t"/>
              <a:pathLst>
                <a:path extrusionOk="0" h="481" w="488">
                  <a:moveTo>
                    <a:pt x="160" y="0"/>
                  </a:moveTo>
                  <a:cubicBezTo>
                    <a:pt x="132" y="0"/>
                    <a:pt x="104" y="10"/>
                    <a:pt x="76" y="28"/>
                  </a:cubicBezTo>
                  <a:cubicBezTo>
                    <a:pt x="19" y="66"/>
                    <a:pt x="1" y="141"/>
                    <a:pt x="57" y="215"/>
                  </a:cubicBezTo>
                  <a:lnTo>
                    <a:pt x="207" y="421"/>
                  </a:lnTo>
                  <a:cubicBezTo>
                    <a:pt x="237" y="461"/>
                    <a:pt x="277" y="480"/>
                    <a:pt x="320" y="480"/>
                  </a:cubicBezTo>
                  <a:cubicBezTo>
                    <a:pt x="358" y="480"/>
                    <a:pt x="396" y="466"/>
                    <a:pt x="431" y="440"/>
                  </a:cubicBezTo>
                  <a:cubicBezTo>
                    <a:pt x="487" y="384"/>
                    <a:pt x="487" y="290"/>
                    <a:pt x="431" y="234"/>
                  </a:cubicBezTo>
                  <a:lnTo>
                    <a:pt x="244" y="28"/>
                  </a:lnTo>
                  <a:cubicBezTo>
                    <a:pt x="216" y="10"/>
                    <a:pt x="188" y="0"/>
                    <a:pt x="16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1"/>
            <p:cNvSpPr/>
            <p:nvPr/>
          </p:nvSpPr>
          <p:spPr>
            <a:xfrm>
              <a:off x="5049185" y="1899719"/>
              <a:ext cx="14557" cy="13424"/>
            </a:xfrm>
            <a:custGeom>
              <a:rect b="b" l="l" r="r" t="t"/>
              <a:pathLst>
                <a:path extrusionOk="0" h="627" w="680">
                  <a:moveTo>
                    <a:pt x="280" y="1"/>
                  </a:moveTo>
                  <a:cubicBezTo>
                    <a:pt x="135" y="1"/>
                    <a:pt x="0" y="167"/>
                    <a:pt x="99" y="322"/>
                  </a:cubicBezTo>
                  <a:lnTo>
                    <a:pt x="267" y="547"/>
                  </a:lnTo>
                  <a:cubicBezTo>
                    <a:pt x="308" y="598"/>
                    <a:pt x="372" y="627"/>
                    <a:pt x="434" y="627"/>
                  </a:cubicBezTo>
                  <a:cubicBezTo>
                    <a:pt x="484" y="627"/>
                    <a:pt x="533" y="607"/>
                    <a:pt x="567" y="565"/>
                  </a:cubicBezTo>
                  <a:cubicBezTo>
                    <a:pt x="660" y="490"/>
                    <a:pt x="679" y="359"/>
                    <a:pt x="586" y="266"/>
                  </a:cubicBezTo>
                  <a:lnTo>
                    <a:pt x="417" y="60"/>
                  </a:lnTo>
                  <a:cubicBezTo>
                    <a:pt x="376" y="18"/>
                    <a:pt x="327" y="1"/>
                    <a:pt x="28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1"/>
            <p:cNvSpPr/>
            <p:nvPr/>
          </p:nvSpPr>
          <p:spPr>
            <a:xfrm>
              <a:off x="5065113" y="1920785"/>
              <a:ext cx="20444" cy="16593"/>
            </a:xfrm>
            <a:custGeom>
              <a:rect b="b" l="l" r="r" t="t"/>
              <a:pathLst>
                <a:path extrusionOk="0" h="775" w="955">
                  <a:moveTo>
                    <a:pt x="375" y="0"/>
                  </a:moveTo>
                  <a:cubicBezTo>
                    <a:pt x="176" y="0"/>
                    <a:pt x="1" y="232"/>
                    <a:pt x="141" y="442"/>
                  </a:cubicBezTo>
                  <a:lnTo>
                    <a:pt x="309" y="648"/>
                  </a:lnTo>
                  <a:cubicBezTo>
                    <a:pt x="328" y="667"/>
                    <a:pt x="328" y="667"/>
                    <a:pt x="328" y="667"/>
                  </a:cubicBezTo>
                  <a:cubicBezTo>
                    <a:pt x="395" y="743"/>
                    <a:pt x="472" y="774"/>
                    <a:pt x="546" y="774"/>
                  </a:cubicBezTo>
                  <a:cubicBezTo>
                    <a:pt x="764" y="774"/>
                    <a:pt x="954" y="502"/>
                    <a:pt x="759" y="292"/>
                  </a:cubicBezTo>
                  <a:lnTo>
                    <a:pt x="571" y="87"/>
                  </a:lnTo>
                  <a:cubicBezTo>
                    <a:pt x="511" y="26"/>
                    <a:pt x="442" y="0"/>
                    <a:pt x="37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1"/>
            <p:cNvSpPr/>
            <p:nvPr/>
          </p:nvSpPr>
          <p:spPr>
            <a:xfrm>
              <a:off x="5082176" y="1941937"/>
              <a:ext cx="24019" cy="18969"/>
            </a:xfrm>
            <a:custGeom>
              <a:rect b="b" l="l" r="r" t="t"/>
              <a:pathLst>
                <a:path extrusionOk="0" h="886" w="1122">
                  <a:moveTo>
                    <a:pt x="454" y="0"/>
                  </a:moveTo>
                  <a:cubicBezTo>
                    <a:pt x="217" y="0"/>
                    <a:pt x="0" y="275"/>
                    <a:pt x="168" y="540"/>
                  </a:cubicBezTo>
                  <a:lnTo>
                    <a:pt x="299" y="708"/>
                  </a:lnTo>
                  <a:cubicBezTo>
                    <a:pt x="299" y="727"/>
                    <a:pt x="317" y="727"/>
                    <a:pt x="317" y="746"/>
                  </a:cubicBezTo>
                  <a:cubicBezTo>
                    <a:pt x="398" y="845"/>
                    <a:pt x="495" y="886"/>
                    <a:pt x="589" y="886"/>
                  </a:cubicBezTo>
                  <a:cubicBezTo>
                    <a:pt x="868" y="886"/>
                    <a:pt x="1121" y="530"/>
                    <a:pt x="841" y="278"/>
                  </a:cubicBezTo>
                  <a:lnTo>
                    <a:pt x="692" y="109"/>
                  </a:lnTo>
                  <a:cubicBezTo>
                    <a:pt x="620" y="33"/>
                    <a:pt x="536" y="0"/>
                    <a:pt x="45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1"/>
            <p:cNvSpPr/>
            <p:nvPr/>
          </p:nvSpPr>
          <p:spPr>
            <a:xfrm>
              <a:off x="4712299" y="1596956"/>
              <a:ext cx="5245" cy="3126"/>
            </a:xfrm>
            <a:custGeom>
              <a:rect b="b" l="l" r="r" t="t"/>
              <a:pathLst>
                <a:path extrusionOk="0" h="146" w="245">
                  <a:moveTo>
                    <a:pt x="10" y="1"/>
                  </a:moveTo>
                  <a:cubicBezTo>
                    <a:pt x="5" y="1"/>
                    <a:pt x="1" y="5"/>
                    <a:pt x="1" y="15"/>
                  </a:cubicBezTo>
                  <a:lnTo>
                    <a:pt x="1" y="34"/>
                  </a:lnTo>
                  <a:lnTo>
                    <a:pt x="244" y="146"/>
                  </a:lnTo>
                  <a:lnTo>
                    <a:pt x="19" y="15"/>
                  </a:lnTo>
                  <a:cubicBezTo>
                    <a:pt x="19" y="5"/>
                    <a:pt x="15" y="1"/>
                    <a:pt x="1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1"/>
            <p:cNvSpPr/>
            <p:nvPr/>
          </p:nvSpPr>
          <p:spPr>
            <a:xfrm>
              <a:off x="4684660" y="1581477"/>
              <a:ext cx="8435" cy="6187"/>
            </a:xfrm>
            <a:custGeom>
              <a:rect b="b" l="l" r="r" t="t"/>
              <a:pathLst>
                <a:path extrusionOk="0" h="289" w="394">
                  <a:moveTo>
                    <a:pt x="90" y="1"/>
                  </a:moveTo>
                  <a:cubicBezTo>
                    <a:pt x="56" y="1"/>
                    <a:pt x="33" y="18"/>
                    <a:pt x="19" y="45"/>
                  </a:cubicBezTo>
                  <a:cubicBezTo>
                    <a:pt x="0" y="101"/>
                    <a:pt x="19" y="139"/>
                    <a:pt x="56" y="158"/>
                  </a:cubicBezTo>
                  <a:lnTo>
                    <a:pt x="300" y="289"/>
                  </a:lnTo>
                  <a:cubicBezTo>
                    <a:pt x="337" y="289"/>
                    <a:pt x="356" y="270"/>
                    <a:pt x="375" y="251"/>
                  </a:cubicBezTo>
                  <a:cubicBezTo>
                    <a:pt x="393" y="214"/>
                    <a:pt x="393" y="176"/>
                    <a:pt x="356" y="158"/>
                  </a:cubicBezTo>
                  <a:lnTo>
                    <a:pt x="131" y="8"/>
                  </a:lnTo>
                  <a:cubicBezTo>
                    <a:pt x="116" y="3"/>
                    <a:pt x="103" y="1"/>
                    <a:pt x="9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1"/>
            <p:cNvSpPr/>
            <p:nvPr/>
          </p:nvSpPr>
          <p:spPr>
            <a:xfrm>
              <a:off x="4656530" y="1566234"/>
              <a:ext cx="12930" cy="8928"/>
            </a:xfrm>
            <a:custGeom>
              <a:rect b="b" l="l" r="r" t="t"/>
              <a:pathLst>
                <a:path extrusionOk="0" h="417" w="604">
                  <a:moveTo>
                    <a:pt x="217" y="0"/>
                  </a:moveTo>
                  <a:cubicBezTo>
                    <a:pt x="78" y="0"/>
                    <a:pt x="1" y="205"/>
                    <a:pt x="135" y="289"/>
                  </a:cubicBezTo>
                  <a:lnTo>
                    <a:pt x="378" y="402"/>
                  </a:lnTo>
                  <a:cubicBezTo>
                    <a:pt x="399" y="412"/>
                    <a:pt x="420" y="417"/>
                    <a:pt x="440" y="417"/>
                  </a:cubicBezTo>
                  <a:cubicBezTo>
                    <a:pt x="492" y="417"/>
                    <a:pt x="539" y="386"/>
                    <a:pt x="566" y="346"/>
                  </a:cubicBezTo>
                  <a:cubicBezTo>
                    <a:pt x="603" y="271"/>
                    <a:pt x="584" y="196"/>
                    <a:pt x="509" y="158"/>
                  </a:cubicBezTo>
                  <a:lnTo>
                    <a:pt x="285" y="9"/>
                  </a:lnTo>
                  <a:lnTo>
                    <a:pt x="266" y="9"/>
                  </a:lnTo>
                  <a:cubicBezTo>
                    <a:pt x="249" y="3"/>
                    <a:pt x="233" y="0"/>
                    <a:pt x="21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1"/>
            <p:cNvSpPr/>
            <p:nvPr/>
          </p:nvSpPr>
          <p:spPr>
            <a:xfrm>
              <a:off x="4629769" y="1550884"/>
              <a:ext cx="15649" cy="11711"/>
            </a:xfrm>
            <a:custGeom>
              <a:rect b="b" l="l" r="r" t="t"/>
              <a:pathLst>
                <a:path extrusionOk="0" h="547" w="731">
                  <a:moveTo>
                    <a:pt x="262" y="0"/>
                  </a:moveTo>
                  <a:cubicBezTo>
                    <a:pt x="183" y="0"/>
                    <a:pt x="98" y="42"/>
                    <a:pt x="56" y="127"/>
                  </a:cubicBezTo>
                  <a:cubicBezTo>
                    <a:pt x="0" y="239"/>
                    <a:pt x="56" y="351"/>
                    <a:pt x="150" y="407"/>
                  </a:cubicBezTo>
                  <a:lnTo>
                    <a:pt x="412" y="520"/>
                  </a:lnTo>
                  <a:cubicBezTo>
                    <a:pt x="442" y="538"/>
                    <a:pt x="474" y="546"/>
                    <a:pt x="505" y="546"/>
                  </a:cubicBezTo>
                  <a:cubicBezTo>
                    <a:pt x="572" y="546"/>
                    <a:pt x="636" y="508"/>
                    <a:pt x="674" y="445"/>
                  </a:cubicBezTo>
                  <a:cubicBezTo>
                    <a:pt x="730" y="351"/>
                    <a:pt x="693" y="220"/>
                    <a:pt x="599" y="164"/>
                  </a:cubicBezTo>
                  <a:lnTo>
                    <a:pt x="356" y="14"/>
                  </a:lnTo>
                  <a:lnTo>
                    <a:pt x="337" y="14"/>
                  </a:lnTo>
                  <a:cubicBezTo>
                    <a:pt x="314" y="5"/>
                    <a:pt x="288" y="0"/>
                    <a:pt x="26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1"/>
            <p:cNvSpPr/>
            <p:nvPr/>
          </p:nvSpPr>
          <p:spPr>
            <a:xfrm>
              <a:off x="4599775" y="1534999"/>
              <a:ext cx="22628" cy="14923"/>
            </a:xfrm>
            <a:custGeom>
              <a:rect b="b" l="l" r="r" t="t"/>
              <a:pathLst>
                <a:path extrusionOk="0" h="697" w="1057">
                  <a:moveTo>
                    <a:pt x="423" y="0"/>
                  </a:moveTo>
                  <a:cubicBezTo>
                    <a:pt x="152" y="0"/>
                    <a:pt x="1" y="426"/>
                    <a:pt x="334" y="569"/>
                  </a:cubicBezTo>
                  <a:lnTo>
                    <a:pt x="578" y="682"/>
                  </a:lnTo>
                  <a:cubicBezTo>
                    <a:pt x="608" y="692"/>
                    <a:pt x="638" y="696"/>
                    <a:pt x="666" y="696"/>
                  </a:cubicBezTo>
                  <a:cubicBezTo>
                    <a:pt x="901" y="696"/>
                    <a:pt x="1057" y="381"/>
                    <a:pt x="840" y="214"/>
                  </a:cubicBezTo>
                  <a:lnTo>
                    <a:pt x="596" y="64"/>
                  </a:lnTo>
                  <a:cubicBezTo>
                    <a:pt x="596" y="64"/>
                    <a:pt x="578" y="45"/>
                    <a:pt x="578" y="45"/>
                  </a:cubicBezTo>
                  <a:cubicBezTo>
                    <a:pt x="524" y="14"/>
                    <a:pt x="472" y="0"/>
                    <a:pt x="42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1"/>
            <p:cNvSpPr/>
            <p:nvPr/>
          </p:nvSpPr>
          <p:spPr>
            <a:xfrm>
              <a:off x="4572907" y="1519863"/>
              <a:ext cx="26203" cy="17620"/>
            </a:xfrm>
            <a:custGeom>
              <a:rect b="b" l="l" r="r" t="t"/>
              <a:pathLst>
                <a:path extrusionOk="0" h="823" w="1224">
                  <a:moveTo>
                    <a:pt x="511" y="0"/>
                  </a:moveTo>
                  <a:cubicBezTo>
                    <a:pt x="188" y="0"/>
                    <a:pt x="1" y="499"/>
                    <a:pt x="373" y="677"/>
                  </a:cubicBezTo>
                  <a:lnTo>
                    <a:pt x="597" y="790"/>
                  </a:lnTo>
                  <a:cubicBezTo>
                    <a:pt x="648" y="812"/>
                    <a:pt x="697" y="822"/>
                    <a:pt x="743" y="822"/>
                  </a:cubicBezTo>
                  <a:cubicBezTo>
                    <a:pt x="1040" y="822"/>
                    <a:pt x="1223" y="401"/>
                    <a:pt x="916" y="191"/>
                  </a:cubicBezTo>
                  <a:lnTo>
                    <a:pt x="710" y="60"/>
                  </a:lnTo>
                  <a:lnTo>
                    <a:pt x="672" y="41"/>
                  </a:lnTo>
                  <a:cubicBezTo>
                    <a:pt x="616" y="13"/>
                    <a:pt x="562" y="0"/>
                    <a:pt x="51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1"/>
            <p:cNvSpPr/>
            <p:nvPr/>
          </p:nvSpPr>
          <p:spPr>
            <a:xfrm>
              <a:off x="5047687" y="1779573"/>
              <a:ext cx="5630" cy="2826"/>
            </a:xfrm>
            <a:custGeom>
              <a:rect b="b" l="l" r="r" t="t"/>
              <a:pathLst>
                <a:path extrusionOk="0" h="132" w="263">
                  <a:moveTo>
                    <a:pt x="0" y="1"/>
                  </a:moveTo>
                  <a:lnTo>
                    <a:pt x="244" y="132"/>
                  </a:lnTo>
                  <a:lnTo>
                    <a:pt x="262" y="132"/>
                  </a:lnTo>
                  <a:cubicBezTo>
                    <a:pt x="262" y="113"/>
                    <a:pt x="262" y="113"/>
                    <a:pt x="262" y="113"/>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1"/>
            <p:cNvSpPr/>
            <p:nvPr/>
          </p:nvSpPr>
          <p:spPr>
            <a:xfrm>
              <a:off x="5072135" y="1791433"/>
              <a:ext cx="8820" cy="5952"/>
            </a:xfrm>
            <a:custGeom>
              <a:rect b="b" l="l" r="r" t="t"/>
              <a:pathLst>
                <a:path extrusionOk="0" h="278" w="412">
                  <a:moveTo>
                    <a:pt x="83" y="1"/>
                  </a:moveTo>
                  <a:cubicBezTo>
                    <a:pt x="56" y="1"/>
                    <a:pt x="33" y="18"/>
                    <a:pt x="19" y="46"/>
                  </a:cubicBezTo>
                  <a:cubicBezTo>
                    <a:pt x="0" y="83"/>
                    <a:pt x="19" y="121"/>
                    <a:pt x="38" y="139"/>
                  </a:cubicBezTo>
                  <a:lnTo>
                    <a:pt x="281" y="270"/>
                  </a:lnTo>
                  <a:cubicBezTo>
                    <a:pt x="291" y="275"/>
                    <a:pt x="302" y="278"/>
                    <a:pt x="314" y="278"/>
                  </a:cubicBezTo>
                  <a:cubicBezTo>
                    <a:pt x="346" y="278"/>
                    <a:pt x="379" y="260"/>
                    <a:pt x="393" y="233"/>
                  </a:cubicBezTo>
                  <a:cubicBezTo>
                    <a:pt x="412" y="195"/>
                    <a:pt x="393" y="139"/>
                    <a:pt x="356" y="121"/>
                  </a:cubicBezTo>
                  <a:lnTo>
                    <a:pt x="112" y="8"/>
                  </a:lnTo>
                  <a:cubicBezTo>
                    <a:pt x="102" y="3"/>
                    <a:pt x="92" y="1"/>
                    <a:pt x="8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1"/>
            <p:cNvSpPr/>
            <p:nvPr/>
          </p:nvSpPr>
          <p:spPr>
            <a:xfrm>
              <a:off x="5096177" y="1803700"/>
              <a:ext cx="12823" cy="8650"/>
            </a:xfrm>
            <a:custGeom>
              <a:rect b="b" l="l" r="r" t="t"/>
              <a:pathLst>
                <a:path extrusionOk="0" h="404" w="599">
                  <a:moveTo>
                    <a:pt x="163" y="0"/>
                  </a:moveTo>
                  <a:cubicBezTo>
                    <a:pt x="111" y="0"/>
                    <a:pt x="65" y="31"/>
                    <a:pt x="38" y="72"/>
                  </a:cubicBezTo>
                  <a:cubicBezTo>
                    <a:pt x="0" y="128"/>
                    <a:pt x="19" y="221"/>
                    <a:pt x="94" y="259"/>
                  </a:cubicBezTo>
                  <a:lnTo>
                    <a:pt x="318" y="390"/>
                  </a:lnTo>
                  <a:lnTo>
                    <a:pt x="337" y="390"/>
                  </a:lnTo>
                  <a:cubicBezTo>
                    <a:pt x="359" y="400"/>
                    <a:pt x="380" y="404"/>
                    <a:pt x="399" y="404"/>
                  </a:cubicBezTo>
                  <a:cubicBezTo>
                    <a:pt x="530" y="404"/>
                    <a:pt x="598" y="209"/>
                    <a:pt x="468" y="128"/>
                  </a:cubicBezTo>
                  <a:lnTo>
                    <a:pt x="225" y="16"/>
                  </a:lnTo>
                  <a:cubicBezTo>
                    <a:pt x="204" y="5"/>
                    <a:pt x="183" y="0"/>
                    <a:pt x="16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1"/>
            <p:cNvSpPr/>
            <p:nvPr/>
          </p:nvSpPr>
          <p:spPr>
            <a:xfrm>
              <a:off x="5120219" y="1815882"/>
              <a:ext cx="17190" cy="12097"/>
            </a:xfrm>
            <a:custGeom>
              <a:rect b="b" l="l" r="r" t="t"/>
              <a:pathLst>
                <a:path extrusionOk="0" h="565" w="803">
                  <a:moveTo>
                    <a:pt x="243" y="1"/>
                  </a:moveTo>
                  <a:cubicBezTo>
                    <a:pt x="169" y="1"/>
                    <a:pt x="95" y="43"/>
                    <a:pt x="56" y="120"/>
                  </a:cubicBezTo>
                  <a:cubicBezTo>
                    <a:pt x="0" y="214"/>
                    <a:pt x="38" y="345"/>
                    <a:pt x="131" y="401"/>
                  </a:cubicBezTo>
                  <a:lnTo>
                    <a:pt x="356" y="532"/>
                  </a:lnTo>
                  <a:lnTo>
                    <a:pt x="374" y="532"/>
                  </a:lnTo>
                  <a:cubicBezTo>
                    <a:pt x="417" y="555"/>
                    <a:pt x="457" y="564"/>
                    <a:pt x="493" y="564"/>
                  </a:cubicBezTo>
                  <a:cubicBezTo>
                    <a:pt x="701" y="564"/>
                    <a:pt x="803" y="250"/>
                    <a:pt x="580" y="139"/>
                  </a:cubicBezTo>
                  <a:lnTo>
                    <a:pt x="337" y="27"/>
                  </a:lnTo>
                  <a:cubicBezTo>
                    <a:pt x="308" y="9"/>
                    <a:pt x="275" y="1"/>
                    <a:pt x="24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1"/>
            <p:cNvSpPr/>
            <p:nvPr/>
          </p:nvSpPr>
          <p:spPr>
            <a:xfrm>
              <a:off x="5142912" y="1829220"/>
              <a:ext cx="21921" cy="14537"/>
            </a:xfrm>
            <a:custGeom>
              <a:rect b="b" l="l" r="r" t="t"/>
              <a:pathLst>
                <a:path extrusionOk="0" h="679" w="1024">
                  <a:moveTo>
                    <a:pt x="372" y="1"/>
                  </a:moveTo>
                  <a:cubicBezTo>
                    <a:pt x="145" y="1"/>
                    <a:pt x="0" y="309"/>
                    <a:pt x="213" y="489"/>
                  </a:cubicBezTo>
                  <a:lnTo>
                    <a:pt x="437" y="639"/>
                  </a:lnTo>
                  <a:lnTo>
                    <a:pt x="475" y="639"/>
                  </a:lnTo>
                  <a:cubicBezTo>
                    <a:pt x="525" y="667"/>
                    <a:pt x="573" y="679"/>
                    <a:pt x="618" y="679"/>
                  </a:cubicBezTo>
                  <a:cubicBezTo>
                    <a:pt x="876" y="679"/>
                    <a:pt x="1024" y="277"/>
                    <a:pt x="737" y="134"/>
                  </a:cubicBezTo>
                  <a:lnTo>
                    <a:pt x="494" y="3"/>
                  </a:lnTo>
                  <a:lnTo>
                    <a:pt x="475" y="21"/>
                  </a:lnTo>
                  <a:cubicBezTo>
                    <a:pt x="439" y="7"/>
                    <a:pt x="405" y="1"/>
                    <a:pt x="37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1"/>
            <p:cNvSpPr/>
            <p:nvPr/>
          </p:nvSpPr>
          <p:spPr>
            <a:xfrm>
              <a:off x="5164856" y="1841658"/>
              <a:ext cx="25368" cy="17107"/>
            </a:xfrm>
            <a:custGeom>
              <a:rect b="b" l="l" r="r" t="t"/>
              <a:pathLst>
                <a:path extrusionOk="0" h="799" w="1185">
                  <a:moveTo>
                    <a:pt x="498" y="1"/>
                  </a:moveTo>
                  <a:cubicBezTo>
                    <a:pt x="196" y="1"/>
                    <a:pt x="1" y="450"/>
                    <a:pt x="330" y="638"/>
                  </a:cubicBezTo>
                  <a:lnTo>
                    <a:pt x="479" y="732"/>
                  </a:lnTo>
                  <a:cubicBezTo>
                    <a:pt x="479" y="751"/>
                    <a:pt x="498" y="751"/>
                    <a:pt x="498" y="751"/>
                  </a:cubicBezTo>
                  <a:cubicBezTo>
                    <a:pt x="560" y="784"/>
                    <a:pt x="620" y="799"/>
                    <a:pt x="676" y="799"/>
                  </a:cubicBezTo>
                  <a:cubicBezTo>
                    <a:pt x="994" y="799"/>
                    <a:pt x="1185" y="324"/>
                    <a:pt x="835" y="133"/>
                  </a:cubicBezTo>
                  <a:lnTo>
                    <a:pt x="685" y="58"/>
                  </a:lnTo>
                  <a:cubicBezTo>
                    <a:pt x="621" y="18"/>
                    <a:pt x="557" y="1"/>
                    <a:pt x="49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1"/>
            <p:cNvSpPr/>
            <p:nvPr/>
          </p:nvSpPr>
          <p:spPr>
            <a:xfrm>
              <a:off x="4688664" y="1667391"/>
              <a:ext cx="6037" cy="814"/>
            </a:xfrm>
            <a:custGeom>
              <a:rect b="b" l="l" r="r" t="t"/>
              <a:pathLst>
                <a:path extrusionOk="0" h="38" w="282">
                  <a:moveTo>
                    <a:pt x="19" y="0"/>
                  </a:moveTo>
                  <a:cubicBezTo>
                    <a:pt x="19" y="0"/>
                    <a:pt x="0" y="0"/>
                    <a:pt x="0" y="19"/>
                  </a:cubicBezTo>
                  <a:lnTo>
                    <a:pt x="281" y="38"/>
                  </a:lnTo>
                  <a:lnTo>
                    <a:pt x="19"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1"/>
            <p:cNvSpPr/>
            <p:nvPr/>
          </p:nvSpPr>
          <p:spPr>
            <a:xfrm>
              <a:off x="4657407" y="1662574"/>
              <a:ext cx="9248" cy="4025"/>
            </a:xfrm>
            <a:custGeom>
              <a:rect b="b" l="l" r="r" t="t"/>
              <a:pathLst>
                <a:path extrusionOk="0" h="188" w="432">
                  <a:moveTo>
                    <a:pt x="113" y="1"/>
                  </a:moveTo>
                  <a:cubicBezTo>
                    <a:pt x="1" y="1"/>
                    <a:pt x="1" y="169"/>
                    <a:pt x="113" y="169"/>
                  </a:cubicBezTo>
                  <a:lnTo>
                    <a:pt x="375" y="188"/>
                  </a:lnTo>
                  <a:cubicBezTo>
                    <a:pt x="412" y="169"/>
                    <a:pt x="431" y="150"/>
                    <a:pt x="431" y="132"/>
                  </a:cubicBezTo>
                  <a:cubicBezTo>
                    <a:pt x="431" y="75"/>
                    <a:pt x="412" y="57"/>
                    <a:pt x="375" y="38"/>
                  </a:cubicBezTo>
                  <a:lnTo>
                    <a:pt x="113"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1"/>
            <p:cNvSpPr/>
            <p:nvPr/>
          </p:nvSpPr>
          <p:spPr>
            <a:xfrm>
              <a:off x="4626557" y="1658164"/>
              <a:ext cx="13251" cy="6830"/>
            </a:xfrm>
            <a:custGeom>
              <a:rect b="b" l="l" r="r" t="t"/>
              <a:pathLst>
                <a:path extrusionOk="0" h="319" w="619">
                  <a:moveTo>
                    <a:pt x="206" y="1"/>
                  </a:moveTo>
                  <a:cubicBezTo>
                    <a:pt x="19" y="1"/>
                    <a:pt x="0" y="300"/>
                    <a:pt x="206" y="300"/>
                  </a:cubicBezTo>
                  <a:lnTo>
                    <a:pt x="468" y="319"/>
                  </a:lnTo>
                  <a:cubicBezTo>
                    <a:pt x="543" y="319"/>
                    <a:pt x="599" y="263"/>
                    <a:pt x="618" y="207"/>
                  </a:cubicBezTo>
                  <a:cubicBezTo>
                    <a:pt x="618" y="132"/>
                    <a:pt x="562" y="57"/>
                    <a:pt x="487" y="38"/>
                  </a:cubicBezTo>
                  <a:lnTo>
                    <a:pt x="225"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1"/>
            <p:cNvSpPr/>
            <p:nvPr/>
          </p:nvSpPr>
          <p:spPr>
            <a:xfrm>
              <a:off x="4596500" y="1653753"/>
              <a:ext cx="16848" cy="9656"/>
            </a:xfrm>
            <a:custGeom>
              <a:rect b="b" l="l" r="r" t="t"/>
              <a:pathLst>
                <a:path extrusionOk="0" h="451" w="787">
                  <a:moveTo>
                    <a:pt x="263" y="1"/>
                  </a:moveTo>
                  <a:cubicBezTo>
                    <a:pt x="132" y="1"/>
                    <a:pt x="19" y="94"/>
                    <a:pt x="19" y="207"/>
                  </a:cubicBezTo>
                  <a:cubicBezTo>
                    <a:pt x="1" y="338"/>
                    <a:pt x="113" y="450"/>
                    <a:pt x="225" y="450"/>
                  </a:cubicBezTo>
                  <a:lnTo>
                    <a:pt x="506" y="450"/>
                  </a:lnTo>
                  <a:cubicBezTo>
                    <a:pt x="749" y="450"/>
                    <a:pt x="787" y="94"/>
                    <a:pt x="543" y="38"/>
                  </a:cubicBezTo>
                  <a:lnTo>
                    <a:pt x="28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1"/>
            <p:cNvSpPr/>
            <p:nvPr/>
          </p:nvSpPr>
          <p:spPr>
            <a:xfrm>
              <a:off x="4564858" y="1650157"/>
              <a:ext cx="21515" cy="12461"/>
            </a:xfrm>
            <a:custGeom>
              <a:rect b="b" l="l" r="r" t="t"/>
              <a:pathLst>
                <a:path extrusionOk="0" h="582" w="1005">
                  <a:moveTo>
                    <a:pt x="374" y="0"/>
                  </a:moveTo>
                  <a:cubicBezTo>
                    <a:pt x="19" y="19"/>
                    <a:pt x="0" y="524"/>
                    <a:pt x="337" y="562"/>
                  </a:cubicBezTo>
                  <a:lnTo>
                    <a:pt x="618" y="562"/>
                  </a:lnTo>
                  <a:lnTo>
                    <a:pt x="618" y="581"/>
                  </a:lnTo>
                  <a:cubicBezTo>
                    <a:pt x="624" y="581"/>
                    <a:pt x="630" y="581"/>
                    <a:pt x="636" y="581"/>
                  </a:cubicBezTo>
                  <a:cubicBezTo>
                    <a:pt x="975" y="581"/>
                    <a:pt x="1005" y="75"/>
                    <a:pt x="674" y="38"/>
                  </a:cubicBezTo>
                  <a:lnTo>
                    <a:pt x="393"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1"/>
            <p:cNvSpPr/>
            <p:nvPr/>
          </p:nvSpPr>
          <p:spPr>
            <a:xfrm>
              <a:off x="4534929" y="1646539"/>
              <a:ext cx="24469" cy="14880"/>
            </a:xfrm>
            <a:custGeom>
              <a:rect b="b" l="l" r="r" t="t"/>
              <a:pathLst>
                <a:path extrusionOk="0" h="695" w="1143">
                  <a:moveTo>
                    <a:pt x="462" y="1"/>
                  </a:moveTo>
                  <a:cubicBezTo>
                    <a:pt x="13" y="1"/>
                    <a:pt x="1" y="675"/>
                    <a:pt x="462" y="693"/>
                  </a:cubicBezTo>
                  <a:lnTo>
                    <a:pt x="649" y="693"/>
                  </a:lnTo>
                  <a:cubicBezTo>
                    <a:pt x="662" y="694"/>
                    <a:pt x="673" y="695"/>
                    <a:pt x="685" y="695"/>
                  </a:cubicBezTo>
                  <a:cubicBezTo>
                    <a:pt x="1101" y="695"/>
                    <a:pt x="1143" y="56"/>
                    <a:pt x="706" y="20"/>
                  </a:cubicBezTo>
                  <a:lnTo>
                    <a:pt x="518" y="1"/>
                  </a:lnTo>
                  <a:lnTo>
                    <a:pt x="481" y="1"/>
                  </a:lnTo>
                  <a:cubicBezTo>
                    <a:pt x="475" y="1"/>
                    <a:pt x="469" y="1"/>
                    <a:pt x="46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1"/>
            <p:cNvSpPr/>
            <p:nvPr/>
          </p:nvSpPr>
          <p:spPr>
            <a:xfrm>
              <a:off x="5069716" y="1707853"/>
              <a:ext cx="6037" cy="1220"/>
            </a:xfrm>
            <a:custGeom>
              <a:rect b="b" l="l" r="r" t="t"/>
              <a:pathLst>
                <a:path extrusionOk="0" h="57" w="282">
                  <a:moveTo>
                    <a:pt x="1" y="1"/>
                  </a:moveTo>
                  <a:lnTo>
                    <a:pt x="263" y="57"/>
                  </a:lnTo>
                  <a:cubicBezTo>
                    <a:pt x="282" y="57"/>
                    <a:pt x="282" y="38"/>
                    <a:pt x="282" y="38"/>
                  </a:cubicBezTo>
                  <a:cubicBezTo>
                    <a:pt x="282" y="19"/>
                    <a:pt x="282" y="19"/>
                    <a:pt x="282" y="19"/>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1"/>
            <p:cNvSpPr/>
            <p:nvPr/>
          </p:nvSpPr>
          <p:spPr>
            <a:xfrm>
              <a:off x="5097376" y="1709459"/>
              <a:ext cx="9227" cy="4025"/>
            </a:xfrm>
            <a:custGeom>
              <a:rect b="b" l="l" r="r" t="t"/>
              <a:pathLst>
                <a:path extrusionOk="0" h="188" w="431">
                  <a:moveTo>
                    <a:pt x="75" y="0"/>
                  </a:moveTo>
                  <a:cubicBezTo>
                    <a:pt x="38" y="0"/>
                    <a:pt x="19" y="19"/>
                    <a:pt x="0" y="57"/>
                  </a:cubicBezTo>
                  <a:cubicBezTo>
                    <a:pt x="0" y="94"/>
                    <a:pt x="19" y="131"/>
                    <a:pt x="56" y="131"/>
                  </a:cubicBezTo>
                  <a:lnTo>
                    <a:pt x="337" y="188"/>
                  </a:lnTo>
                  <a:cubicBezTo>
                    <a:pt x="375" y="188"/>
                    <a:pt x="412" y="150"/>
                    <a:pt x="412" y="113"/>
                  </a:cubicBezTo>
                  <a:cubicBezTo>
                    <a:pt x="431" y="57"/>
                    <a:pt x="393" y="19"/>
                    <a:pt x="337" y="19"/>
                  </a:cubicBezTo>
                  <a:lnTo>
                    <a:pt x="75"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1"/>
            <p:cNvSpPr/>
            <p:nvPr/>
          </p:nvSpPr>
          <p:spPr>
            <a:xfrm>
              <a:off x="5123537" y="1711043"/>
              <a:ext cx="14878" cy="6915"/>
            </a:xfrm>
            <a:custGeom>
              <a:rect b="b" l="l" r="r" t="t"/>
              <a:pathLst>
                <a:path extrusionOk="0" h="323" w="695">
                  <a:moveTo>
                    <a:pt x="202" y="0"/>
                  </a:moveTo>
                  <a:cubicBezTo>
                    <a:pt x="30" y="0"/>
                    <a:pt x="1" y="264"/>
                    <a:pt x="182" y="282"/>
                  </a:cubicBezTo>
                  <a:lnTo>
                    <a:pt x="444" y="319"/>
                  </a:lnTo>
                  <a:lnTo>
                    <a:pt x="463" y="319"/>
                  </a:lnTo>
                  <a:cubicBezTo>
                    <a:pt x="474" y="321"/>
                    <a:pt x="485" y="322"/>
                    <a:pt x="495" y="322"/>
                  </a:cubicBezTo>
                  <a:cubicBezTo>
                    <a:pt x="683" y="322"/>
                    <a:pt x="694" y="19"/>
                    <a:pt x="498" y="19"/>
                  </a:cubicBezTo>
                  <a:cubicBezTo>
                    <a:pt x="493" y="19"/>
                    <a:pt x="487" y="20"/>
                    <a:pt x="481" y="20"/>
                  </a:cubicBezTo>
                  <a:lnTo>
                    <a:pt x="219" y="1"/>
                  </a:lnTo>
                  <a:cubicBezTo>
                    <a:pt x="213" y="1"/>
                    <a:pt x="208" y="0"/>
                    <a:pt x="20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1"/>
            <p:cNvSpPr/>
            <p:nvPr/>
          </p:nvSpPr>
          <p:spPr>
            <a:xfrm>
              <a:off x="5151069" y="1713056"/>
              <a:ext cx="18475" cy="9742"/>
            </a:xfrm>
            <a:custGeom>
              <a:rect b="b" l="l" r="r" t="t"/>
              <a:pathLst>
                <a:path extrusionOk="0" h="455" w="863">
                  <a:moveTo>
                    <a:pt x="281" y="1"/>
                  </a:moveTo>
                  <a:cubicBezTo>
                    <a:pt x="38" y="1"/>
                    <a:pt x="0" y="356"/>
                    <a:pt x="244" y="413"/>
                  </a:cubicBezTo>
                  <a:lnTo>
                    <a:pt x="506" y="450"/>
                  </a:lnTo>
                  <a:lnTo>
                    <a:pt x="524" y="450"/>
                  </a:lnTo>
                  <a:cubicBezTo>
                    <a:pt x="542" y="453"/>
                    <a:pt x="558" y="455"/>
                    <a:pt x="574" y="455"/>
                  </a:cubicBezTo>
                  <a:cubicBezTo>
                    <a:pt x="846" y="455"/>
                    <a:pt x="863" y="20"/>
                    <a:pt x="562" y="20"/>
                  </a:cubicBezTo>
                  <a:lnTo>
                    <a:pt x="28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1"/>
            <p:cNvSpPr/>
            <p:nvPr/>
          </p:nvSpPr>
          <p:spPr>
            <a:xfrm>
              <a:off x="5177637" y="1715047"/>
              <a:ext cx="22606" cy="12867"/>
            </a:xfrm>
            <a:custGeom>
              <a:rect b="b" l="l" r="r" t="t"/>
              <a:pathLst>
                <a:path extrusionOk="0" h="601" w="1056">
                  <a:moveTo>
                    <a:pt x="387" y="1"/>
                  </a:moveTo>
                  <a:cubicBezTo>
                    <a:pt x="49" y="1"/>
                    <a:pt x="1" y="489"/>
                    <a:pt x="331" y="544"/>
                  </a:cubicBezTo>
                  <a:lnTo>
                    <a:pt x="612" y="600"/>
                  </a:lnTo>
                  <a:lnTo>
                    <a:pt x="631" y="600"/>
                  </a:lnTo>
                  <a:cubicBezTo>
                    <a:pt x="637" y="601"/>
                    <a:pt x="644" y="601"/>
                    <a:pt x="650" y="601"/>
                  </a:cubicBezTo>
                  <a:cubicBezTo>
                    <a:pt x="1025" y="601"/>
                    <a:pt x="1055" y="57"/>
                    <a:pt x="687" y="20"/>
                  </a:cubicBezTo>
                  <a:lnTo>
                    <a:pt x="406" y="1"/>
                  </a:lnTo>
                  <a:cubicBezTo>
                    <a:pt x="400" y="1"/>
                    <a:pt x="394" y="1"/>
                    <a:pt x="38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1"/>
            <p:cNvSpPr/>
            <p:nvPr/>
          </p:nvSpPr>
          <p:spPr>
            <a:xfrm>
              <a:off x="5204612" y="1717444"/>
              <a:ext cx="24362" cy="15308"/>
            </a:xfrm>
            <a:custGeom>
              <a:rect b="b" l="l" r="r" t="t"/>
              <a:pathLst>
                <a:path extrusionOk="0" h="715" w="1138">
                  <a:moveTo>
                    <a:pt x="477" y="0"/>
                  </a:moveTo>
                  <a:cubicBezTo>
                    <a:pt x="77" y="0"/>
                    <a:pt x="1" y="603"/>
                    <a:pt x="419" y="676"/>
                  </a:cubicBezTo>
                  <a:lnTo>
                    <a:pt x="588" y="713"/>
                  </a:lnTo>
                  <a:lnTo>
                    <a:pt x="625" y="713"/>
                  </a:lnTo>
                  <a:cubicBezTo>
                    <a:pt x="637" y="714"/>
                    <a:pt x="649" y="714"/>
                    <a:pt x="660" y="714"/>
                  </a:cubicBezTo>
                  <a:cubicBezTo>
                    <a:pt x="1095" y="714"/>
                    <a:pt x="1137" y="38"/>
                    <a:pt x="681" y="2"/>
                  </a:cubicBezTo>
                  <a:lnTo>
                    <a:pt x="513" y="2"/>
                  </a:lnTo>
                  <a:cubicBezTo>
                    <a:pt x="500" y="1"/>
                    <a:pt x="488" y="0"/>
                    <a:pt x="47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1"/>
            <p:cNvSpPr/>
            <p:nvPr/>
          </p:nvSpPr>
          <p:spPr>
            <a:xfrm>
              <a:off x="4696671" y="1743114"/>
              <a:ext cx="6037" cy="1927"/>
            </a:xfrm>
            <a:custGeom>
              <a:rect b="b" l="l" r="r" t="t"/>
              <a:pathLst>
                <a:path extrusionOk="0" h="90" w="282">
                  <a:moveTo>
                    <a:pt x="282" y="1"/>
                  </a:moveTo>
                  <a:lnTo>
                    <a:pt x="1" y="75"/>
                  </a:lnTo>
                  <a:cubicBezTo>
                    <a:pt x="1" y="85"/>
                    <a:pt x="5" y="90"/>
                    <a:pt x="10" y="90"/>
                  </a:cubicBezTo>
                  <a:cubicBezTo>
                    <a:pt x="15" y="90"/>
                    <a:pt x="20" y="85"/>
                    <a:pt x="20" y="75"/>
                  </a:cubicBezTo>
                  <a:lnTo>
                    <a:pt x="282"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1"/>
            <p:cNvSpPr/>
            <p:nvPr/>
          </p:nvSpPr>
          <p:spPr>
            <a:xfrm>
              <a:off x="4667020" y="1749772"/>
              <a:ext cx="8841" cy="4753"/>
            </a:xfrm>
            <a:custGeom>
              <a:rect b="b" l="l" r="r" t="t"/>
              <a:pathLst>
                <a:path extrusionOk="0" h="222" w="413">
                  <a:moveTo>
                    <a:pt x="367" y="0"/>
                  </a:moveTo>
                  <a:cubicBezTo>
                    <a:pt x="358" y="0"/>
                    <a:pt x="348" y="3"/>
                    <a:pt x="338" y="8"/>
                  </a:cubicBezTo>
                  <a:lnTo>
                    <a:pt x="57" y="64"/>
                  </a:lnTo>
                  <a:cubicBezTo>
                    <a:pt x="19" y="83"/>
                    <a:pt x="1" y="120"/>
                    <a:pt x="19" y="176"/>
                  </a:cubicBezTo>
                  <a:cubicBezTo>
                    <a:pt x="33" y="204"/>
                    <a:pt x="57" y="221"/>
                    <a:pt x="83" y="221"/>
                  </a:cubicBezTo>
                  <a:cubicBezTo>
                    <a:pt x="93" y="221"/>
                    <a:pt x="103" y="219"/>
                    <a:pt x="113" y="214"/>
                  </a:cubicBezTo>
                  <a:lnTo>
                    <a:pt x="375" y="139"/>
                  </a:lnTo>
                  <a:cubicBezTo>
                    <a:pt x="413" y="120"/>
                    <a:pt x="413" y="83"/>
                    <a:pt x="413" y="45"/>
                  </a:cubicBezTo>
                  <a:cubicBezTo>
                    <a:pt x="413" y="18"/>
                    <a:pt x="392" y="0"/>
                    <a:pt x="3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1"/>
            <p:cNvSpPr/>
            <p:nvPr/>
          </p:nvSpPr>
          <p:spPr>
            <a:xfrm>
              <a:off x="4637369" y="1756644"/>
              <a:ext cx="12438" cy="7579"/>
            </a:xfrm>
            <a:custGeom>
              <a:rect b="b" l="l" r="r" t="t"/>
              <a:pathLst>
                <a:path extrusionOk="0" h="354" w="581">
                  <a:moveTo>
                    <a:pt x="432" y="0"/>
                  </a:moveTo>
                  <a:cubicBezTo>
                    <a:pt x="419" y="0"/>
                    <a:pt x="407" y="2"/>
                    <a:pt x="394" y="5"/>
                  </a:cubicBezTo>
                  <a:lnTo>
                    <a:pt x="132" y="61"/>
                  </a:lnTo>
                  <a:lnTo>
                    <a:pt x="113" y="61"/>
                  </a:lnTo>
                  <a:cubicBezTo>
                    <a:pt x="38" y="80"/>
                    <a:pt x="1" y="173"/>
                    <a:pt x="19" y="248"/>
                  </a:cubicBezTo>
                  <a:cubicBezTo>
                    <a:pt x="49" y="307"/>
                    <a:pt x="101" y="354"/>
                    <a:pt x="158" y="354"/>
                  </a:cubicBezTo>
                  <a:cubicBezTo>
                    <a:pt x="174" y="354"/>
                    <a:pt x="190" y="350"/>
                    <a:pt x="207" y="342"/>
                  </a:cubicBezTo>
                  <a:lnTo>
                    <a:pt x="469" y="248"/>
                  </a:lnTo>
                  <a:cubicBezTo>
                    <a:pt x="544" y="230"/>
                    <a:pt x="581" y="173"/>
                    <a:pt x="562" y="99"/>
                  </a:cubicBezTo>
                  <a:cubicBezTo>
                    <a:pt x="547" y="37"/>
                    <a:pt x="493" y="0"/>
                    <a:pt x="43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1"/>
            <p:cNvSpPr/>
            <p:nvPr/>
          </p:nvSpPr>
          <p:spPr>
            <a:xfrm>
              <a:off x="4607718" y="1763024"/>
              <a:ext cx="16891" cy="10812"/>
            </a:xfrm>
            <a:custGeom>
              <a:rect b="b" l="l" r="r" t="t"/>
              <a:pathLst>
                <a:path extrusionOk="0" h="505" w="789">
                  <a:moveTo>
                    <a:pt x="502" y="1"/>
                  </a:moveTo>
                  <a:cubicBezTo>
                    <a:pt x="485" y="1"/>
                    <a:pt x="468" y="3"/>
                    <a:pt x="450" y="6"/>
                  </a:cubicBezTo>
                  <a:lnTo>
                    <a:pt x="188" y="81"/>
                  </a:lnTo>
                  <a:lnTo>
                    <a:pt x="169" y="81"/>
                  </a:lnTo>
                  <a:cubicBezTo>
                    <a:pt x="57" y="119"/>
                    <a:pt x="1" y="231"/>
                    <a:pt x="38" y="362"/>
                  </a:cubicBezTo>
                  <a:cubicBezTo>
                    <a:pt x="68" y="451"/>
                    <a:pt x="144" y="505"/>
                    <a:pt x="240" y="505"/>
                  </a:cubicBezTo>
                  <a:cubicBezTo>
                    <a:pt x="265" y="505"/>
                    <a:pt x="292" y="501"/>
                    <a:pt x="319" y="493"/>
                  </a:cubicBezTo>
                  <a:lnTo>
                    <a:pt x="562" y="399"/>
                  </a:lnTo>
                  <a:cubicBezTo>
                    <a:pt x="789" y="330"/>
                    <a:pt x="723" y="1"/>
                    <a:pt x="50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1"/>
            <p:cNvSpPr/>
            <p:nvPr/>
          </p:nvSpPr>
          <p:spPr>
            <a:xfrm>
              <a:off x="4575027" y="1769853"/>
              <a:ext cx="23527" cy="13874"/>
            </a:xfrm>
            <a:custGeom>
              <a:rect b="b" l="l" r="r" t="t"/>
              <a:pathLst>
                <a:path extrusionOk="0" h="648" w="1099">
                  <a:moveTo>
                    <a:pt x="703" y="1"/>
                  </a:moveTo>
                  <a:cubicBezTo>
                    <a:pt x="685" y="1"/>
                    <a:pt x="667" y="2"/>
                    <a:pt x="648" y="6"/>
                  </a:cubicBezTo>
                  <a:lnTo>
                    <a:pt x="386" y="80"/>
                  </a:lnTo>
                  <a:lnTo>
                    <a:pt x="367" y="80"/>
                  </a:lnTo>
                  <a:cubicBezTo>
                    <a:pt x="1" y="164"/>
                    <a:pt x="124" y="647"/>
                    <a:pt x="432" y="647"/>
                  </a:cubicBezTo>
                  <a:cubicBezTo>
                    <a:pt x="470" y="647"/>
                    <a:pt x="511" y="640"/>
                    <a:pt x="554" y="623"/>
                  </a:cubicBezTo>
                  <a:lnTo>
                    <a:pt x="798" y="530"/>
                  </a:lnTo>
                  <a:cubicBezTo>
                    <a:pt x="1098" y="424"/>
                    <a:pt x="998" y="1"/>
                    <a:pt x="70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1"/>
            <p:cNvSpPr/>
            <p:nvPr/>
          </p:nvSpPr>
          <p:spPr>
            <a:xfrm>
              <a:off x="4546189" y="1776640"/>
              <a:ext cx="26588" cy="16250"/>
            </a:xfrm>
            <a:custGeom>
              <a:rect b="b" l="l" r="r" t="t"/>
              <a:pathLst>
                <a:path extrusionOk="0" h="759" w="1242">
                  <a:moveTo>
                    <a:pt x="756" y="0"/>
                  </a:moveTo>
                  <a:cubicBezTo>
                    <a:pt x="734" y="0"/>
                    <a:pt x="710" y="2"/>
                    <a:pt x="685" y="7"/>
                  </a:cubicBezTo>
                  <a:lnTo>
                    <a:pt x="423" y="82"/>
                  </a:lnTo>
                  <a:lnTo>
                    <a:pt x="404" y="82"/>
                  </a:lnTo>
                  <a:cubicBezTo>
                    <a:pt x="0" y="216"/>
                    <a:pt x="141" y="759"/>
                    <a:pt x="500" y="759"/>
                  </a:cubicBezTo>
                  <a:cubicBezTo>
                    <a:pt x="540" y="759"/>
                    <a:pt x="583" y="752"/>
                    <a:pt x="629" y="737"/>
                  </a:cubicBezTo>
                  <a:lnTo>
                    <a:pt x="872" y="662"/>
                  </a:lnTo>
                  <a:cubicBezTo>
                    <a:pt x="1241" y="521"/>
                    <a:pt x="1115" y="0"/>
                    <a:pt x="75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1"/>
            <p:cNvSpPr/>
            <p:nvPr/>
          </p:nvSpPr>
          <p:spPr>
            <a:xfrm>
              <a:off x="5060104" y="1634528"/>
              <a:ext cx="6037" cy="2034"/>
            </a:xfrm>
            <a:custGeom>
              <a:rect b="b" l="l" r="r" t="t"/>
              <a:pathLst>
                <a:path extrusionOk="0" h="95" w="282">
                  <a:moveTo>
                    <a:pt x="263" y="0"/>
                  </a:moveTo>
                  <a:lnTo>
                    <a:pt x="1" y="94"/>
                  </a:lnTo>
                  <a:lnTo>
                    <a:pt x="281" y="19"/>
                  </a:lnTo>
                  <a:cubicBezTo>
                    <a:pt x="281" y="0"/>
                    <a:pt x="281" y="0"/>
                    <a:pt x="28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1"/>
            <p:cNvSpPr/>
            <p:nvPr/>
          </p:nvSpPr>
          <p:spPr>
            <a:xfrm>
              <a:off x="5086950" y="1624809"/>
              <a:ext cx="8841" cy="4924"/>
            </a:xfrm>
            <a:custGeom>
              <a:rect b="b" l="l" r="r" t="t"/>
              <a:pathLst>
                <a:path extrusionOk="0" h="230" w="413">
                  <a:moveTo>
                    <a:pt x="321" y="0"/>
                  </a:moveTo>
                  <a:cubicBezTo>
                    <a:pt x="314" y="0"/>
                    <a:pt x="307" y="2"/>
                    <a:pt x="300" y="5"/>
                  </a:cubicBezTo>
                  <a:lnTo>
                    <a:pt x="38" y="99"/>
                  </a:lnTo>
                  <a:cubicBezTo>
                    <a:pt x="1" y="118"/>
                    <a:pt x="1" y="136"/>
                    <a:pt x="1" y="174"/>
                  </a:cubicBezTo>
                  <a:cubicBezTo>
                    <a:pt x="1" y="211"/>
                    <a:pt x="38" y="230"/>
                    <a:pt x="76" y="230"/>
                  </a:cubicBezTo>
                  <a:lnTo>
                    <a:pt x="356" y="155"/>
                  </a:lnTo>
                  <a:cubicBezTo>
                    <a:pt x="394" y="155"/>
                    <a:pt x="412" y="99"/>
                    <a:pt x="394" y="61"/>
                  </a:cubicBezTo>
                  <a:cubicBezTo>
                    <a:pt x="378" y="31"/>
                    <a:pt x="351" y="0"/>
                    <a:pt x="32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1"/>
            <p:cNvSpPr/>
            <p:nvPr/>
          </p:nvSpPr>
          <p:spPr>
            <a:xfrm>
              <a:off x="5112020" y="1615196"/>
              <a:ext cx="13423" cy="7815"/>
            </a:xfrm>
            <a:custGeom>
              <a:rect b="b" l="l" r="r" t="t"/>
              <a:pathLst>
                <a:path extrusionOk="0" h="365" w="627">
                  <a:moveTo>
                    <a:pt x="459" y="0"/>
                  </a:moveTo>
                  <a:cubicBezTo>
                    <a:pt x="446" y="0"/>
                    <a:pt x="433" y="2"/>
                    <a:pt x="421" y="5"/>
                  </a:cubicBezTo>
                  <a:lnTo>
                    <a:pt x="159" y="99"/>
                  </a:lnTo>
                  <a:lnTo>
                    <a:pt x="140" y="99"/>
                  </a:lnTo>
                  <a:cubicBezTo>
                    <a:pt x="1" y="151"/>
                    <a:pt x="39" y="365"/>
                    <a:pt x="181" y="365"/>
                  </a:cubicBezTo>
                  <a:cubicBezTo>
                    <a:pt x="191" y="365"/>
                    <a:pt x="203" y="363"/>
                    <a:pt x="215" y="361"/>
                  </a:cubicBezTo>
                  <a:lnTo>
                    <a:pt x="495" y="286"/>
                  </a:lnTo>
                  <a:lnTo>
                    <a:pt x="514" y="286"/>
                  </a:lnTo>
                  <a:cubicBezTo>
                    <a:pt x="589" y="267"/>
                    <a:pt x="626" y="174"/>
                    <a:pt x="608" y="99"/>
                  </a:cubicBezTo>
                  <a:cubicBezTo>
                    <a:pt x="577" y="37"/>
                    <a:pt x="520" y="0"/>
                    <a:pt x="45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1"/>
            <p:cNvSpPr/>
            <p:nvPr/>
          </p:nvSpPr>
          <p:spPr>
            <a:xfrm>
              <a:off x="5138502" y="1605669"/>
              <a:ext cx="17939" cy="10512"/>
            </a:xfrm>
            <a:custGeom>
              <a:rect b="b" l="l" r="r" t="t"/>
              <a:pathLst>
                <a:path extrusionOk="0" h="491" w="838">
                  <a:moveTo>
                    <a:pt x="549" y="0"/>
                  </a:moveTo>
                  <a:cubicBezTo>
                    <a:pt x="521" y="0"/>
                    <a:pt x="490" y="6"/>
                    <a:pt x="456" y="20"/>
                  </a:cubicBezTo>
                  <a:lnTo>
                    <a:pt x="213" y="94"/>
                  </a:lnTo>
                  <a:cubicBezTo>
                    <a:pt x="0" y="183"/>
                    <a:pt x="73" y="490"/>
                    <a:pt x="288" y="490"/>
                  </a:cubicBezTo>
                  <a:cubicBezTo>
                    <a:pt x="300" y="490"/>
                    <a:pt x="313" y="489"/>
                    <a:pt x="325" y="487"/>
                  </a:cubicBezTo>
                  <a:lnTo>
                    <a:pt x="587" y="413"/>
                  </a:lnTo>
                  <a:lnTo>
                    <a:pt x="606" y="413"/>
                  </a:lnTo>
                  <a:cubicBezTo>
                    <a:pt x="837" y="330"/>
                    <a:pt x="763" y="0"/>
                    <a:pt x="54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1"/>
            <p:cNvSpPr/>
            <p:nvPr/>
          </p:nvSpPr>
          <p:spPr>
            <a:xfrm>
              <a:off x="5164364" y="1596121"/>
              <a:ext cx="22071" cy="12953"/>
            </a:xfrm>
            <a:custGeom>
              <a:rect b="b" l="l" r="r" t="t"/>
              <a:pathLst>
                <a:path extrusionOk="0" h="605" w="1031">
                  <a:moveTo>
                    <a:pt x="635" y="0"/>
                  </a:moveTo>
                  <a:cubicBezTo>
                    <a:pt x="605" y="0"/>
                    <a:pt x="573" y="5"/>
                    <a:pt x="540" y="16"/>
                  </a:cubicBezTo>
                  <a:lnTo>
                    <a:pt x="278" y="91"/>
                  </a:lnTo>
                  <a:cubicBezTo>
                    <a:pt x="0" y="195"/>
                    <a:pt x="92" y="605"/>
                    <a:pt x="375" y="605"/>
                  </a:cubicBezTo>
                  <a:cubicBezTo>
                    <a:pt x="398" y="605"/>
                    <a:pt x="421" y="602"/>
                    <a:pt x="446" y="597"/>
                  </a:cubicBezTo>
                  <a:lnTo>
                    <a:pt x="708" y="540"/>
                  </a:lnTo>
                  <a:lnTo>
                    <a:pt x="727" y="540"/>
                  </a:lnTo>
                  <a:cubicBezTo>
                    <a:pt x="1031" y="422"/>
                    <a:pt x="908" y="0"/>
                    <a:pt x="63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1"/>
            <p:cNvSpPr/>
            <p:nvPr/>
          </p:nvSpPr>
          <p:spPr>
            <a:xfrm>
              <a:off x="5189861" y="1585781"/>
              <a:ext cx="27766" cy="16593"/>
            </a:xfrm>
            <a:custGeom>
              <a:rect b="b" l="l" r="r" t="t"/>
              <a:pathLst>
                <a:path extrusionOk="0" h="775" w="1297">
                  <a:moveTo>
                    <a:pt x="784" y="1"/>
                  </a:moveTo>
                  <a:cubicBezTo>
                    <a:pt x="739" y="1"/>
                    <a:pt x="691" y="10"/>
                    <a:pt x="640" y="31"/>
                  </a:cubicBezTo>
                  <a:lnTo>
                    <a:pt x="378" y="125"/>
                  </a:lnTo>
                  <a:cubicBezTo>
                    <a:pt x="0" y="245"/>
                    <a:pt x="127" y="775"/>
                    <a:pt x="468" y="775"/>
                  </a:cubicBezTo>
                  <a:cubicBezTo>
                    <a:pt x="499" y="775"/>
                    <a:pt x="531" y="771"/>
                    <a:pt x="565" y="761"/>
                  </a:cubicBezTo>
                  <a:lnTo>
                    <a:pt x="846" y="705"/>
                  </a:lnTo>
                  <a:lnTo>
                    <a:pt x="865" y="705"/>
                  </a:lnTo>
                  <a:cubicBezTo>
                    <a:pt x="1297" y="589"/>
                    <a:pt x="1139" y="1"/>
                    <a:pt x="78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1"/>
            <p:cNvSpPr/>
            <p:nvPr/>
          </p:nvSpPr>
          <p:spPr>
            <a:xfrm>
              <a:off x="4730732" y="1807618"/>
              <a:ext cx="4838" cy="4046"/>
            </a:xfrm>
            <a:custGeom>
              <a:rect b="b" l="l" r="r" t="t"/>
              <a:pathLst>
                <a:path extrusionOk="0" h="189" w="226">
                  <a:moveTo>
                    <a:pt x="225" y="1"/>
                  </a:moveTo>
                  <a:lnTo>
                    <a:pt x="1" y="169"/>
                  </a:lnTo>
                  <a:cubicBezTo>
                    <a:pt x="1" y="169"/>
                    <a:pt x="1" y="169"/>
                    <a:pt x="1" y="188"/>
                  </a:cubicBezTo>
                  <a:lnTo>
                    <a:pt x="19" y="188"/>
                  </a:lnTo>
                  <a:lnTo>
                    <a:pt x="225"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1"/>
            <p:cNvSpPr/>
            <p:nvPr/>
          </p:nvSpPr>
          <p:spPr>
            <a:xfrm>
              <a:off x="4706283" y="1824595"/>
              <a:ext cx="8049" cy="6894"/>
            </a:xfrm>
            <a:custGeom>
              <a:rect b="b" l="l" r="r" t="t"/>
              <a:pathLst>
                <a:path extrusionOk="0" h="322" w="376">
                  <a:moveTo>
                    <a:pt x="300" y="0"/>
                  </a:moveTo>
                  <a:cubicBezTo>
                    <a:pt x="285" y="0"/>
                    <a:pt x="271" y="5"/>
                    <a:pt x="263" y="13"/>
                  </a:cubicBezTo>
                  <a:lnTo>
                    <a:pt x="38" y="181"/>
                  </a:lnTo>
                  <a:cubicBezTo>
                    <a:pt x="1" y="219"/>
                    <a:pt x="1" y="256"/>
                    <a:pt x="38" y="294"/>
                  </a:cubicBezTo>
                  <a:cubicBezTo>
                    <a:pt x="57" y="312"/>
                    <a:pt x="76" y="322"/>
                    <a:pt x="95" y="322"/>
                  </a:cubicBezTo>
                  <a:cubicBezTo>
                    <a:pt x="113" y="322"/>
                    <a:pt x="132" y="312"/>
                    <a:pt x="151" y="294"/>
                  </a:cubicBezTo>
                  <a:lnTo>
                    <a:pt x="357" y="106"/>
                  </a:lnTo>
                  <a:cubicBezTo>
                    <a:pt x="375" y="88"/>
                    <a:pt x="375" y="50"/>
                    <a:pt x="357" y="32"/>
                  </a:cubicBezTo>
                  <a:cubicBezTo>
                    <a:pt x="346" y="10"/>
                    <a:pt x="322" y="0"/>
                    <a:pt x="3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1"/>
            <p:cNvSpPr/>
            <p:nvPr/>
          </p:nvSpPr>
          <p:spPr>
            <a:xfrm>
              <a:off x="4680935" y="1841572"/>
              <a:ext cx="12159" cy="9806"/>
            </a:xfrm>
            <a:custGeom>
              <a:rect b="b" l="l" r="r" t="t"/>
              <a:pathLst>
                <a:path extrusionOk="0" h="458" w="568">
                  <a:moveTo>
                    <a:pt x="425" y="0"/>
                  </a:moveTo>
                  <a:cubicBezTo>
                    <a:pt x="396" y="0"/>
                    <a:pt x="366" y="9"/>
                    <a:pt x="343" y="25"/>
                  </a:cubicBezTo>
                  <a:lnTo>
                    <a:pt x="118" y="193"/>
                  </a:lnTo>
                  <a:cubicBezTo>
                    <a:pt x="0" y="296"/>
                    <a:pt x="91" y="457"/>
                    <a:pt x="217" y="457"/>
                  </a:cubicBezTo>
                  <a:cubicBezTo>
                    <a:pt x="251" y="457"/>
                    <a:pt x="288" y="446"/>
                    <a:pt x="324" y="418"/>
                  </a:cubicBezTo>
                  <a:lnTo>
                    <a:pt x="530" y="249"/>
                  </a:lnTo>
                  <a:cubicBezTo>
                    <a:pt x="567" y="193"/>
                    <a:pt x="567" y="118"/>
                    <a:pt x="530" y="62"/>
                  </a:cubicBezTo>
                  <a:cubicBezTo>
                    <a:pt x="508" y="18"/>
                    <a:pt x="467" y="0"/>
                    <a:pt x="42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1"/>
            <p:cNvSpPr/>
            <p:nvPr/>
          </p:nvSpPr>
          <p:spPr>
            <a:xfrm>
              <a:off x="4656037" y="1858335"/>
              <a:ext cx="16227" cy="12632"/>
            </a:xfrm>
            <a:custGeom>
              <a:rect b="b" l="l" r="r" t="t"/>
              <a:pathLst>
                <a:path extrusionOk="0" h="590" w="758">
                  <a:moveTo>
                    <a:pt x="535" y="0"/>
                  </a:moveTo>
                  <a:cubicBezTo>
                    <a:pt x="492" y="0"/>
                    <a:pt x="451" y="15"/>
                    <a:pt x="420" y="46"/>
                  </a:cubicBezTo>
                  <a:lnTo>
                    <a:pt x="196" y="196"/>
                  </a:lnTo>
                  <a:cubicBezTo>
                    <a:pt x="196" y="196"/>
                    <a:pt x="177" y="196"/>
                    <a:pt x="177" y="215"/>
                  </a:cubicBezTo>
                  <a:cubicBezTo>
                    <a:pt x="0" y="362"/>
                    <a:pt x="148" y="590"/>
                    <a:pt x="328" y="590"/>
                  </a:cubicBezTo>
                  <a:cubicBezTo>
                    <a:pt x="377" y="590"/>
                    <a:pt x="428" y="573"/>
                    <a:pt x="476" y="533"/>
                  </a:cubicBezTo>
                  <a:lnTo>
                    <a:pt x="664" y="365"/>
                  </a:lnTo>
                  <a:cubicBezTo>
                    <a:pt x="757" y="290"/>
                    <a:pt x="757" y="159"/>
                    <a:pt x="701" y="84"/>
                  </a:cubicBezTo>
                  <a:cubicBezTo>
                    <a:pt x="657" y="29"/>
                    <a:pt x="595" y="0"/>
                    <a:pt x="53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1"/>
            <p:cNvSpPr/>
            <p:nvPr/>
          </p:nvSpPr>
          <p:spPr>
            <a:xfrm>
              <a:off x="4632017" y="1874799"/>
              <a:ext cx="21429" cy="15865"/>
            </a:xfrm>
            <a:custGeom>
              <a:rect b="b" l="l" r="r" t="t"/>
              <a:pathLst>
                <a:path extrusionOk="0" h="741" w="1001">
                  <a:moveTo>
                    <a:pt x="605" y="0"/>
                  </a:moveTo>
                  <a:cubicBezTo>
                    <a:pt x="551" y="0"/>
                    <a:pt x="493" y="19"/>
                    <a:pt x="438" y="63"/>
                  </a:cubicBezTo>
                  <a:lnTo>
                    <a:pt x="213" y="232"/>
                  </a:lnTo>
                  <a:lnTo>
                    <a:pt x="195" y="251"/>
                  </a:lnTo>
                  <a:cubicBezTo>
                    <a:pt x="0" y="460"/>
                    <a:pt x="176" y="741"/>
                    <a:pt x="397" y="741"/>
                  </a:cubicBezTo>
                  <a:cubicBezTo>
                    <a:pt x="453" y="741"/>
                    <a:pt x="512" y="723"/>
                    <a:pt x="569" y="681"/>
                  </a:cubicBezTo>
                  <a:lnTo>
                    <a:pt x="775" y="494"/>
                  </a:lnTo>
                  <a:cubicBezTo>
                    <a:pt x="1000" y="314"/>
                    <a:pt x="827" y="0"/>
                    <a:pt x="60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1"/>
            <p:cNvSpPr/>
            <p:nvPr/>
          </p:nvSpPr>
          <p:spPr>
            <a:xfrm>
              <a:off x="4607375" y="1891669"/>
              <a:ext cx="25689" cy="18263"/>
            </a:xfrm>
            <a:custGeom>
              <a:rect b="b" l="l" r="r" t="t"/>
              <a:pathLst>
                <a:path extrusionOk="0" h="853" w="1200">
                  <a:moveTo>
                    <a:pt x="700" y="0"/>
                  </a:moveTo>
                  <a:cubicBezTo>
                    <a:pt x="630" y="0"/>
                    <a:pt x="556" y="24"/>
                    <a:pt x="485" y="80"/>
                  </a:cubicBezTo>
                  <a:lnTo>
                    <a:pt x="316" y="211"/>
                  </a:lnTo>
                  <a:lnTo>
                    <a:pt x="279" y="230"/>
                  </a:lnTo>
                  <a:cubicBezTo>
                    <a:pt x="1" y="479"/>
                    <a:pt x="226" y="853"/>
                    <a:pt x="507" y="853"/>
                  </a:cubicBezTo>
                  <a:cubicBezTo>
                    <a:pt x="586" y="853"/>
                    <a:pt x="669" y="824"/>
                    <a:pt x="747" y="754"/>
                  </a:cubicBezTo>
                  <a:lnTo>
                    <a:pt x="915" y="623"/>
                  </a:lnTo>
                  <a:cubicBezTo>
                    <a:pt x="1200" y="384"/>
                    <a:pt x="981" y="0"/>
                    <a:pt x="7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1"/>
            <p:cNvSpPr/>
            <p:nvPr/>
          </p:nvSpPr>
          <p:spPr>
            <a:xfrm>
              <a:off x="5026449" y="1568418"/>
              <a:ext cx="4838" cy="4025"/>
            </a:xfrm>
            <a:custGeom>
              <a:rect b="b" l="l" r="r" t="t"/>
              <a:pathLst>
                <a:path extrusionOk="0" h="188" w="226">
                  <a:moveTo>
                    <a:pt x="206" y="0"/>
                  </a:moveTo>
                  <a:lnTo>
                    <a:pt x="0" y="187"/>
                  </a:lnTo>
                  <a:lnTo>
                    <a:pt x="225" y="38"/>
                  </a:lnTo>
                  <a:cubicBezTo>
                    <a:pt x="225" y="19"/>
                    <a:pt x="225" y="19"/>
                    <a:pt x="22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1"/>
            <p:cNvSpPr/>
            <p:nvPr/>
          </p:nvSpPr>
          <p:spPr>
            <a:xfrm>
              <a:off x="5047687" y="1548701"/>
              <a:ext cx="8499" cy="6766"/>
            </a:xfrm>
            <a:custGeom>
              <a:rect b="b" l="l" r="r" t="t"/>
              <a:pathLst>
                <a:path extrusionOk="0" h="316" w="397">
                  <a:moveTo>
                    <a:pt x="276" y="0"/>
                  </a:moveTo>
                  <a:cubicBezTo>
                    <a:pt x="259" y="0"/>
                    <a:pt x="241" y="7"/>
                    <a:pt x="225" y="23"/>
                  </a:cubicBezTo>
                  <a:lnTo>
                    <a:pt x="19" y="210"/>
                  </a:lnTo>
                  <a:cubicBezTo>
                    <a:pt x="0" y="229"/>
                    <a:pt x="0" y="266"/>
                    <a:pt x="19" y="285"/>
                  </a:cubicBezTo>
                  <a:cubicBezTo>
                    <a:pt x="30" y="307"/>
                    <a:pt x="48" y="316"/>
                    <a:pt x="68" y="316"/>
                  </a:cubicBezTo>
                  <a:cubicBezTo>
                    <a:pt x="82" y="316"/>
                    <a:pt x="97" y="311"/>
                    <a:pt x="113" y="304"/>
                  </a:cubicBezTo>
                  <a:lnTo>
                    <a:pt x="337" y="135"/>
                  </a:lnTo>
                  <a:cubicBezTo>
                    <a:pt x="396" y="91"/>
                    <a:pt x="339" y="0"/>
                    <a:pt x="27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1"/>
            <p:cNvSpPr/>
            <p:nvPr/>
          </p:nvSpPr>
          <p:spPr>
            <a:xfrm>
              <a:off x="5068924" y="1528812"/>
              <a:ext cx="11239" cy="9699"/>
            </a:xfrm>
            <a:custGeom>
              <a:rect b="b" l="l" r="r" t="t"/>
              <a:pathLst>
                <a:path extrusionOk="0" h="453" w="525">
                  <a:moveTo>
                    <a:pt x="344" y="1"/>
                  </a:moveTo>
                  <a:cubicBezTo>
                    <a:pt x="310" y="1"/>
                    <a:pt x="275" y="11"/>
                    <a:pt x="244" y="35"/>
                  </a:cubicBezTo>
                  <a:lnTo>
                    <a:pt x="57" y="222"/>
                  </a:lnTo>
                  <a:cubicBezTo>
                    <a:pt x="0" y="278"/>
                    <a:pt x="0" y="353"/>
                    <a:pt x="38" y="390"/>
                  </a:cubicBezTo>
                  <a:cubicBezTo>
                    <a:pt x="60" y="434"/>
                    <a:pt x="101" y="452"/>
                    <a:pt x="143" y="452"/>
                  </a:cubicBezTo>
                  <a:cubicBezTo>
                    <a:pt x="172" y="452"/>
                    <a:pt x="202" y="443"/>
                    <a:pt x="225" y="428"/>
                  </a:cubicBezTo>
                  <a:lnTo>
                    <a:pt x="450" y="259"/>
                  </a:lnTo>
                  <a:lnTo>
                    <a:pt x="468" y="259"/>
                  </a:lnTo>
                  <a:cubicBezTo>
                    <a:pt x="524" y="203"/>
                    <a:pt x="524" y="110"/>
                    <a:pt x="468" y="53"/>
                  </a:cubicBezTo>
                  <a:cubicBezTo>
                    <a:pt x="436" y="21"/>
                    <a:pt x="390" y="1"/>
                    <a:pt x="34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1"/>
            <p:cNvSpPr/>
            <p:nvPr/>
          </p:nvSpPr>
          <p:spPr>
            <a:xfrm>
              <a:off x="5088235" y="1508880"/>
              <a:ext cx="17768" cy="13296"/>
            </a:xfrm>
            <a:custGeom>
              <a:rect b="b" l="l" r="r" t="t"/>
              <a:pathLst>
                <a:path extrusionOk="0" h="621" w="830">
                  <a:moveTo>
                    <a:pt x="519" y="1"/>
                  </a:moveTo>
                  <a:cubicBezTo>
                    <a:pt x="470" y="1"/>
                    <a:pt x="418" y="20"/>
                    <a:pt x="371" y="67"/>
                  </a:cubicBezTo>
                  <a:lnTo>
                    <a:pt x="165" y="254"/>
                  </a:lnTo>
                  <a:cubicBezTo>
                    <a:pt x="0" y="389"/>
                    <a:pt x="136" y="620"/>
                    <a:pt x="302" y="620"/>
                  </a:cubicBezTo>
                  <a:cubicBezTo>
                    <a:pt x="343" y="620"/>
                    <a:pt x="386" y="606"/>
                    <a:pt x="427" y="573"/>
                  </a:cubicBezTo>
                  <a:lnTo>
                    <a:pt x="652" y="404"/>
                  </a:lnTo>
                  <a:lnTo>
                    <a:pt x="671" y="386"/>
                  </a:lnTo>
                  <a:cubicBezTo>
                    <a:pt x="830" y="227"/>
                    <a:pt x="687" y="1"/>
                    <a:pt x="51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1"/>
            <p:cNvSpPr/>
            <p:nvPr/>
          </p:nvSpPr>
          <p:spPr>
            <a:xfrm>
              <a:off x="5110585" y="1489099"/>
              <a:ext cx="19973" cy="15672"/>
            </a:xfrm>
            <a:custGeom>
              <a:rect b="b" l="l" r="r" t="t"/>
              <a:pathLst>
                <a:path extrusionOk="0" h="732" w="933">
                  <a:moveTo>
                    <a:pt x="523" y="0"/>
                  </a:moveTo>
                  <a:cubicBezTo>
                    <a:pt x="462" y="0"/>
                    <a:pt x="398" y="22"/>
                    <a:pt x="338" y="74"/>
                  </a:cubicBezTo>
                  <a:lnTo>
                    <a:pt x="132" y="261"/>
                  </a:lnTo>
                  <a:cubicBezTo>
                    <a:pt x="20" y="355"/>
                    <a:pt x="1" y="505"/>
                    <a:pt x="95" y="617"/>
                  </a:cubicBezTo>
                  <a:cubicBezTo>
                    <a:pt x="138" y="693"/>
                    <a:pt x="214" y="732"/>
                    <a:pt x="295" y="732"/>
                  </a:cubicBezTo>
                  <a:cubicBezTo>
                    <a:pt x="353" y="732"/>
                    <a:pt x="414" y="712"/>
                    <a:pt x="469" y="673"/>
                  </a:cubicBezTo>
                  <a:lnTo>
                    <a:pt x="693" y="523"/>
                  </a:lnTo>
                  <a:lnTo>
                    <a:pt x="712" y="505"/>
                  </a:lnTo>
                  <a:cubicBezTo>
                    <a:pt x="933" y="299"/>
                    <a:pt x="749" y="0"/>
                    <a:pt x="52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1"/>
            <p:cNvSpPr/>
            <p:nvPr/>
          </p:nvSpPr>
          <p:spPr>
            <a:xfrm>
              <a:off x="5129874" y="1469638"/>
              <a:ext cx="24983" cy="18113"/>
            </a:xfrm>
            <a:custGeom>
              <a:rect b="b" l="l" r="r" t="t"/>
              <a:pathLst>
                <a:path extrusionOk="0" h="846" w="1167">
                  <a:moveTo>
                    <a:pt x="674" y="1"/>
                  </a:moveTo>
                  <a:cubicBezTo>
                    <a:pt x="600" y="1"/>
                    <a:pt x="522" y="26"/>
                    <a:pt x="448" y="85"/>
                  </a:cubicBezTo>
                  <a:lnTo>
                    <a:pt x="242" y="272"/>
                  </a:lnTo>
                  <a:cubicBezTo>
                    <a:pt x="1" y="498"/>
                    <a:pt x="208" y="845"/>
                    <a:pt x="474" y="845"/>
                  </a:cubicBezTo>
                  <a:cubicBezTo>
                    <a:pt x="539" y="845"/>
                    <a:pt x="606" y="825"/>
                    <a:pt x="672" y="777"/>
                  </a:cubicBezTo>
                  <a:lnTo>
                    <a:pt x="897" y="628"/>
                  </a:lnTo>
                  <a:lnTo>
                    <a:pt x="915" y="609"/>
                  </a:lnTo>
                  <a:cubicBezTo>
                    <a:pt x="1167" y="357"/>
                    <a:pt x="951" y="1"/>
                    <a:pt x="67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1"/>
            <p:cNvSpPr/>
            <p:nvPr/>
          </p:nvSpPr>
          <p:spPr>
            <a:xfrm>
              <a:off x="4788835" y="1853711"/>
              <a:ext cx="3233" cy="5224"/>
            </a:xfrm>
            <a:custGeom>
              <a:rect b="b" l="l" r="r" t="t"/>
              <a:pathLst>
                <a:path extrusionOk="0" h="244" w="151">
                  <a:moveTo>
                    <a:pt x="150" y="0"/>
                  </a:moveTo>
                  <a:lnTo>
                    <a:pt x="1" y="225"/>
                  </a:lnTo>
                  <a:cubicBezTo>
                    <a:pt x="1" y="225"/>
                    <a:pt x="1" y="225"/>
                    <a:pt x="1" y="244"/>
                  </a:cubicBezTo>
                  <a:lnTo>
                    <a:pt x="19" y="244"/>
                  </a:lnTo>
                  <a:lnTo>
                    <a:pt x="15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1"/>
            <p:cNvSpPr/>
            <p:nvPr/>
          </p:nvSpPr>
          <p:spPr>
            <a:xfrm>
              <a:off x="4773207" y="1877989"/>
              <a:ext cx="6037" cy="8350"/>
            </a:xfrm>
            <a:custGeom>
              <a:rect b="b" l="l" r="r" t="t"/>
              <a:pathLst>
                <a:path extrusionOk="0" h="390" w="282">
                  <a:moveTo>
                    <a:pt x="214" y="1"/>
                  </a:moveTo>
                  <a:cubicBezTo>
                    <a:pt x="188" y="1"/>
                    <a:pt x="164" y="18"/>
                    <a:pt x="150" y="46"/>
                  </a:cubicBezTo>
                  <a:lnTo>
                    <a:pt x="19" y="270"/>
                  </a:lnTo>
                  <a:cubicBezTo>
                    <a:pt x="1" y="308"/>
                    <a:pt x="1" y="364"/>
                    <a:pt x="57" y="382"/>
                  </a:cubicBezTo>
                  <a:cubicBezTo>
                    <a:pt x="67" y="387"/>
                    <a:pt x="77" y="390"/>
                    <a:pt x="87" y="390"/>
                  </a:cubicBezTo>
                  <a:cubicBezTo>
                    <a:pt x="113" y="390"/>
                    <a:pt x="137" y="372"/>
                    <a:pt x="150" y="345"/>
                  </a:cubicBezTo>
                  <a:lnTo>
                    <a:pt x="281" y="102"/>
                  </a:lnTo>
                  <a:cubicBezTo>
                    <a:pt x="281" y="64"/>
                    <a:pt x="281" y="27"/>
                    <a:pt x="244" y="8"/>
                  </a:cubicBezTo>
                  <a:cubicBezTo>
                    <a:pt x="234" y="3"/>
                    <a:pt x="224" y="1"/>
                    <a:pt x="21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1"/>
            <p:cNvSpPr/>
            <p:nvPr/>
          </p:nvSpPr>
          <p:spPr>
            <a:xfrm>
              <a:off x="4757300" y="1902202"/>
              <a:ext cx="9912" cy="11133"/>
            </a:xfrm>
            <a:custGeom>
              <a:rect b="b" l="l" r="r" t="t"/>
              <a:pathLst>
                <a:path extrusionOk="0" h="520" w="463">
                  <a:moveTo>
                    <a:pt x="304" y="0"/>
                  </a:moveTo>
                  <a:cubicBezTo>
                    <a:pt x="257" y="0"/>
                    <a:pt x="207" y="25"/>
                    <a:pt x="182" y="75"/>
                  </a:cubicBezTo>
                  <a:lnTo>
                    <a:pt x="51" y="300"/>
                  </a:lnTo>
                  <a:lnTo>
                    <a:pt x="51" y="318"/>
                  </a:lnTo>
                  <a:cubicBezTo>
                    <a:pt x="1" y="431"/>
                    <a:pt x="94" y="519"/>
                    <a:pt x="189" y="519"/>
                  </a:cubicBezTo>
                  <a:cubicBezTo>
                    <a:pt x="236" y="519"/>
                    <a:pt x="282" y="498"/>
                    <a:pt x="313" y="449"/>
                  </a:cubicBezTo>
                  <a:lnTo>
                    <a:pt x="425" y="206"/>
                  </a:lnTo>
                  <a:cubicBezTo>
                    <a:pt x="463" y="131"/>
                    <a:pt x="425" y="56"/>
                    <a:pt x="369" y="19"/>
                  </a:cubicBezTo>
                  <a:cubicBezTo>
                    <a:pt x="351" y="6"/>
                    <a:pt x="328" y="0"/>
                    <a:pt x="30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1"/>
            <p:cNvSpPr/>
            <p:nvPr/>
          </p:nvSpPr>
          <p:spPr>
            <a:xfrm>
              <a:off x="4741543" y="1926180"/>
              <a:ext cx="13658" cy="14131"/>
            </a:xfrm>
            <a:custGeom>
              <a:rect b="b" l="l" r="r" t="t"/>
              <a:pathLst>
                <a:path extrusionOk="0" h="660" w="638">
                  <a:moveTo>
                    <a:pt x="375" y="1"/>
                  </a:moveTo>
                  <a:cubicBezTo>
                    <a:pt x="308" y="1"/>
                    <a:pt x="242" y="37"/>
                    <a:pt x="207" y="97"/>
                  </a:cubicBezTo>
                  <a:lnTo>
                    <a:pt x="76" y="340"/>
                  </a:lnTo>
                  <a:cubicBezTo>
                    <a:pt x="76" y="340"/>
                    <a:pt x="76" y="359"/>
                    <a:pt x="76" y="359"/>
                  </a:cubicBezTo>
                  <a:cubicBezTo>
                    <a:pt x="1" y="522"/>
                    <a:pt x="144" y="660"/>
                    <a:pt x="286" y="660"/>
                  </a:cubicBezTo>
                  <a:cubicBezTo>
                    <a:pt x="356" y="660"/>
                    <a:pt x="426" y="626"/>
                    <a:pt x="469" y="546"/>
                  </a:cubicBezTo>
                  <a:lnTo>
                    <a:pt x="581" y="303"/>
                  </a:lnTo>
                  <a:cubicBezTo>
                    <a:pt x="637" y="209"/>
                    <a:pt x="600" y="78"/>
                    <a:pt x="488" y="40"/>
                  </a:cubicBezTo>
                  <a:cubicBezTo>
                    <a:pt x="453" y="13"/>
                    <a:pt x="414" y="1"/>
                    <a:pt x="37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1"/>
            <p:cNvSpPr/>
            <p:nvPr/>
          </p:nvSpPr>
          <p:spPr>
            <a:xfrm>
              <a:off x="4726322" y="1951442"/>
              <a:ext cx="15970" cy="16400"/>
            </a:xfrm>
            <a:custGeom>
              <a:rect b="b" l="l" r="r" t="t"/>
              <a:pathLst>
                <a:path extrusionOk="0" h="766" w="746">
                  <a:moveTo>
                    <a:pt x="421" y="0"/>
                  </a:moveTo>
                  <a:cubicBezTo>
                    <a:pt x="352" y="0"/>
                    <a:pt x="281" y="29"/>
                    <a:pt x="225" y="96"/>
                  </a:cubicBezTo>
                  <a:lnTo>
                    <a:pt x="76" y="339"/>
                  </a:lnTo>
                  <a:cubicBezTo>
                    <a:pt x="76" y="339"/>
                    <a:pt x="76" y="358"/>
                    <a:pt x="76" y="358"/>
                  </a:cubicBezTo>
                  <a:cubicBezTo>
                    <a:pt x="1" y="508"/>
                    <a:pt x="76" y="676"/>
                    <a:pt x="207" y="732"/>
                  </a:cubicBezTo>
                  <a:cubicBezTo>
                    <a:pt x="251" y="754"/>
                    <a:pt x="298" y="765"/>
                    <a:pt x="343" y="765"/>
                  </a:cubicBezTo>
                  <a:cubicBezTo>
                    <a:pt x="449" y="765"/>
                    <a:pt x="547" y="706"/>
                    <a:pt x="600" y="601"/>
                  </a:cubicBezTo>
                  <a:lnTo>
                    <a:pt x="712" y="358"/>
                  </a:lnTo>
                  <a:lnTo>
                    <a:pt x="693" y="358"/>
                  </a:lnTo>
                  <a:cubicBezTo>
                    <a:pt x="746" y="161"/>
                    <a:pt x="586" y="0"/>
                    <a:pt x="42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1"/>
            <p:cNvSpPr/>
            <p:nvPr/>
          </p:nvSpPr>
          <p:spPr>
            <a:xfrm>
              <a:off x="4710201" y="1974885"/>
              <a:ext cx="21536" cy="19569"/>
            </a:xfrm>
            <a:custGeom>
              <a:rect b="b" l="l" r="r" t="t"/>
              <a:pathLst>
                <a:path extrusionOk="0" h="914" w="1006">
                  <a:moveTo>
                    <a:pt x="558" y="0"/>
                  </a:moveTo>
                  <a:cubicBezTo>
                    <a:pt x="449" y="0"/>
                    <a:pt x="340" y="53"/>
                    <a:pt x="267" y="180"/>
                  </a:cubicBezTo>
                  <a:lnTo>
                    <a:pt x="155" y="386"/>
                  </a:lnTo>
                  <a:cubicBezTo>
                    <a:pt x="155" y="386"/>
                    <a:pt x="136" y="405"/>
                    <a:pt x="136" y="405"/>
                  </a:cubicBezTo>
                  <a:cubicBezTo>
                    <a:pt x="1" y="687"/>
                    <a:pt x="229" y="913"/>
                    <a:pt x="460" y="913"/>
                  </a:cubicBezTo>
                  <a:cubicBezTo>
                    <a:pt x="581" y="913"/>
                    <a:pt x="702" y="852"/>
                    <a:pt x="773" y="704"/>
                  </a:cubicBezTo>
                  <a:lnTo>
                    <a:pt x="866" y="498"/>
                  </a:lnTo>
                  <a:cubicBezTo>
                    <a:pt x="1005" y="232"/>
                    <a:pt x="785" y="0"/>
                    <a:pt x="55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1"/>
            <p:cNvSpPr/>
            <p:nvPr/>
          </p:nvSpPr>
          <p:spPr>
            <a:xfrm>
              <a:off x="4971151" y="1520420"/>
              <a:ext cx="3233" cy="5138"/>
            </a:xfrm>
            <a:custGeom>
              <a:rect b="b" l="l" r="r" t="t"/>
              <a:pathLst>
                <a:path extrusionOk="0" h="240" w="151">
                  <a:moveTo>
                    <a:pt x="132" y="1"/>
                  </a:moveTo>
                  <a:cubicBezTo>
                    <a:pt x="122" y="1"/>
                    <a:pt x="113" y="6"/>
                    <a:pt x="113" y="15"/>
                  </a:cubicBezTo>
                  <a:lnTo>
                    <a:pt x="1" y="240"/>
                  </a:lnTo>
                  <a:lnTo>
                    <a:pt x="1" y="240"/>
                  </a:lnTo>
                  <a:lnTo>
                    <a:pt x="150" y="15"/>
                  </a:lnTo>
                  <a:cubicBezTo>
                    <a:pt x="150" y="6"/>
                    <a:pt x="141" y="1"/>
                    <a:pt x="13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1"/>
            <p:cNvSpPr/>
            <p:nvPr/>
          </p:nvSpPr>
          <p:spPr>
            <a:xfrm>
              <a:off x="4983161" y="1493252"/>
              <a:ext cx="6444" cy="8200"/>
            </a:xfrm>
            <a:custGeom>
              <a:rect b="b" l="l" r="r" t="t"/>
              <a:pathLst>
                <a:path extrusionOk="0" h="383" w="301">
                  <a:moveTo>
                    <a:pt x="204" y="0"/>
                  </a:moveTo>
                  <a:cubicBezTo>
                    <a:pt x="182" y="0"/>
                    <a:pt x="163" y="13"/>
                    <a:pt x="151" y="49"/>
                  </a:cubicBezTo>
                  <a:lnTo>
                    <a:pt x="20" y="292"/>
                  </a:lnTo>
                  <a:lnTo>
                    <a:pt x="20" y="292"/>
                  </a:lnTo>
                  <a:lnTo>
                    <a:pt x="39" y="273"/>
                  </a:lnTo>
                  <a:lnTo>
                    <a:pt x="39" y="273"/>
                  </a:lnTo>
                  <a:cubicBezTo>
                    <a:pt x="1" y="337"/>
                    <a:pt x="48" y="383"/>
                    <a:pt x="95" y="383"/>
                  </a:cubicBezTo>
                  <a:cubicBezTo>
                    <a:pt x="117" y="383"/>
                    <a:pt x="139" y="372"/>
                    <a:pt x="151" y="348"/>
                  </a:cubicBezTo>
                  <a:lnTo>
                    <a:pt x="282" y="105"/>
                  </a:lnTo>
                  <a:cubicBezTo>
                    <a:pt x="301" y="67"/>
                    <a:pt x="301" y="30"/>
                    <a:pt x="244" y="11"/>
                  </a:cubicBezTo>
                  <a:cubicBezTo>
                    <a:pt x="231" y="4"/>
                    <a:pt x="217" y="0"/>
                    <a:pt x="20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1"/>
            <p:cNvSpPr/>
            <p:nvPr/>
          </p:nvSpPr>
          <p:spPr>
            <a:xfrm>
              <a:off x="4995557" y="1465720"/>
              <a:ext cx="10447" cy="11390"/>
            </a:xfrm>
            <a:custGeom>
              <a:rect b="b" l="l" r="r" t="t"/>
              <a:pathLst>
                <a:path extrusionOk="0" h="532" w="488">
                  <a:moveTo>
                    <a:pt x="282" y="0"/>
                  </a:moveTo>
                  <a:cubicBezTo>
                    <a:pt x="229" y="0"/>
                    <a:pt x="178" y="29"/>
                    <a:pt x="152" y="99"/>
                  </a:cubicBezTo>
                  <a:lnTo>
                    <a:pt x="40" y="343"/>
                  </a:lnTo>
                  <a:cubicBezTo>
                    <a:pt x="1" y="446"/>
                    <a:pt x="87" y="532"/>
                    <a:pt x="175" y="532"/>
                  </a:cubicBezTo>
                  <a:cubicBezTo>
                    <a:pt x="214" y="532"/>
                    <a:pt x="254" y="514"/>
                    <a:pt x="283" y="474"/>
                  </a:cubicBezTo>
                  <a:lnTo>
                    <a:pt x="414" y="230"/>
                  </a:lnTo>
                  <a:cubicBezTo>
                    <a:pt x="488" y="107"/>
                    <a:pt x="383" y="0"/>
                    <a:pt x="28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1"/>
            <p:cNvSpPr/>
            <p:nvPr/>
          </p:nvSpPr>
          <p:spPr>
            <a:xfrm>
              <a:off x="5007310" y="1439131"/>
              <a:ext cx="13679" cy="14066"/>
            </a:xfrm>
            <a:custGeom>
              <a:rect b="b" l="l" r="r" t="t"/>
              <a:pathLst>
                <a:path extrusionOk="0" h="657" w="639">
                  <a:moveTo>
                    <a:pt x="370" y="1"/>
                  </a:moveTo>
                  <a:cubicBezTo>
                    <a:pt x="302" y="1"/>
                    <a:pt x="233" y="32"/>
                    <a:pt x="183" y="106"/>
                  </a:cubicBezTo>
                  <a:lnTo>
                    <a:pt x="71" y="349"/>
                  </a:lnTo>
                  <a:lnTo>
                    <a:pt x="90" y="349"/>
                  </a:lnTo>
                  <a:cubicBezTo>
                    <a:pt x="0" y="516"/>
                    <a:pt x="138" y="656"/>
                    <a:pt x="276" y="656"/>
                  </a:cubicBezTo>
                  <a:cubicBezTo>
                    <a:pt x="340" y="656"/>
                    <a:pt x="404" y="626"/>
                    <a:pt x="445" y="555"/>
                  </a:cubicBezTo>
                  <a:lnTo>
                    <a:pt x="576" y="312"/>
                  </a:lnTo>
                  <a:cubicBezTo>
                    <a:pt x="576" y="312"/>
                    <a:pt x="576" y="293"/>
                    <a:pt x="576" y="293"/>
                  </a:cubicBezTo>
                  <a:cubicBezTo>
                    <a:pt x="639" y="130"/>
                    <a:pt x="508" y="1"/>
                    <a:pt x="37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1"/>
            <p:cNvSpPr/>
            <p:nvPr/>
          </p:nvSpPr>
          <p:spPr>
            <a:xfrm>
              <a:off x="5020262" y="1412241"/>
              <a:ext cx="16205" cy="15865"/>
            </a:xfrm>
            <a:custGeom>
              <a:rect b="b" l="l" r="r" t="t"/>
              <a:pathLst>
                <a:path extrusionOk="0" h="741" w="757">
                  <a:moveTo>
                    <a:pt x="412" y="1"/>
                  </a:moveTo>
                  <a:cubicBezTo>
                    <a:pt x="324" y="1"/>
                    <a:pt x="234" y="44"/>
                    <a:pt x="177" y="146"/>
                  </a:cubicBezTo>
                  <a:lnTo>
                    <a:pt x="65" y="389"/>
                  </a:lnTo>
                  <a:cubicBezTo>
                    <a:pt x="0" y="582"/>
                    <a:pt x="158" y="740"/>
                    <a:pt x="323" y="740"/>
                  </a:cubicBezTo>
                  <a:cubicBezTo>
                    <a:pt x="398" y="740"/>
                    <a:pt x="475" y="708"/>
                    <a:pt x="533" y="632"/>
                  </a:cubicBezTo>
                  <a:lnTo>
                    <a:pt x="683" y="408"/>
                  </a:lnTo>
                  <a:lnTo>
                    <a:pt x="683" y="389"/>
                  </a:lnTo>
                  <a:cubicBezTo>
                    <a:pt x="757" y="166"/>
                    <a:pt x="586" y="1"/>
                    <a:pt x="41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1"/>
            <p:cNvSpPr/>
            <p:nvPr/>
          </p:nvSpPr>
          <p:spPr>
            <a:xfrm>
              <a:off x="5032465" y="1384517"/>
              <a:ext cx="20573" cy="19911"/>
            </a:xfrm>
            <a:custGeom>
              <a:rect b="b" l="l" r="r" t="t"/>
              <a:pathLst>
                <a:path extrusionOk="0" h="930" w="961">
                  <a:moveTo>
                    <a:pt x="508" y="0"/>
                  </a:moveTo>
                  <a:cubicBezTo>
                    <a:pt x="392" y="0"/>
                    <a:pt x="276" y="60"/>
                    <a:pt x="206" y="205"/>
                  </a:cubicBezTo>
                  <a:lnTo>
                    <a:pt x="75" y="449"/>
                  </a:lnTo>
                  <a:cubicBezTo>
                    <a:pt x="0" y="598"/>
                    <a:pt x="56" y="785"/>
                    <a:pt x="206" y="879"/>
                  </a:cubicBezTo>
                  <a:cubicBezTo>
                    <a:pt x="260" y="912"/>
                    <a:pt x="323" y="929"/>
                    <a:pt x="386" y="929"/>
                  </a:cubicBezTo>
                  <a:cubicBezTo>
                    <a:pt x="500" y="929"/>
                    <a:pt x="614" y="875"/>
                    <a:pt x="674" y="767"/>
                  </a:cubicBezTo>
                  <a:lnTo>
                    <a:pt x="824" y="542"/>
                  </a:lnTo>
                  <a:cubicBezTo>
                    <a:pt x="824" y="523"/>
                    <a:pt x="824" y="523"/>
                    <a:pt x="824" y="505"/>
                  </a:cubicBezTo>
                  <a:cubicBezTo>
                    <a:pt x="960" y="232"/>
                    <a:pt x="735" y="0"/>
                    <a:pt x="50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1"/>
            <p:cNvSpPr/>
            <p:nvPr/>
          </p:nvSpPr>
          <p:spPr>
            <a:xfrm>
              <a:off x="4845739" y="1540373"/>
              <a:ext cx="18839" cy="16850"/>
            </a:xfrm>
            <a:custGeom>
              <a:rect b="b" l="l" r="r" t="t"/>
              <a:pathLst>
                <a:path extrusionOk="0" h="787" w="880">
                  <a:moveTo>
                    <a:pt x="393" y="0"/>
                  </a:moveTo>
                  <a:cubicBezTo>
                    <a:pt x="187" y="0"/>
                    <a:pt x="0" y="169"/>
                    <a:pt x="0" y="374"/>
                  </a:cubicBezTo>
                  <a:cubicBezTo>
                    <a:pt x="0" y="487"/>
                    <a:pt x="38" y="580"/>
                    <a:pt x="113" y="655"/>
                  </a:cubicBezTo>
                  <a:cubicBezTo>
                    <a:pt x="169" y="730"/>
                    <a:pt x="262" y="767"/>
                    <a:pt x="375" y="786"/>
                  </a:cubicBezTo>
                  <a:cubicBezTo>
                    <a:pt x="712" y="767"/>
                    <a:pt x="880" y="374"/>
                    <a:pt x="655" y="131"/>
                  </a:cubicBezTo>
                  <a:cubicBezTo>
                    <a:pt x="581" y="56"/>
                    <a:pt x="487" y="19"/>
                    <a:pt x="39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1"/>
            <p:cNvSpPr/>
            <p:nvPr/>
          </p:nvSpPr>
          <p:spPr>
            <a:xfrm>
              <a:off x="4898618" y="1821662"/>
              <a:ext cx="21643" cy="16443"/>
            </a:xfrm>
            <a:custGeom>
              <a:rect b="b" l="l" r="r" t="t"/>
              <a:pathLst>
                <a:path extrusionOk="0" h="768" w="1011">
                  <a:moveTo>
                    <a:pt x="506" y="0"/>
                  </a:moveTo>
                  <a:cubicBezTo>
                    <a:pt x="508" y="0"/>
                    <a:pt x="509" y="0"/>
                    <a:pt x="510" y="0"/>
                  </a:cubicBezTo>
                  <a:lnTo>
                    <a:pt x="510" y="0"/>
                  </a:lnTo>
                  <a:cubicBezTo>
                    <a:pt x="515" y="0"/>
                    <a:pt x="520" y="0"/>
                    <a:pt x="525" y="0"/>
                  </a:cubicBezTo>
                  <a:close/>
                  <a:moveTo>
                    <a:pt x="510" y="0"/>
                  </a:moveTo>
                  <a:cubicBezTo>
                    <a:pt x="404" y="3"/>
                    <a:pt x="316" y="41"/>
                    <a:pt x="244" y="112"/>
                  </a:cubicBezTo>
                  <a:cubicBezTo>
                    <a:pt x="1" y="337"/>
                    <a:pt x="151" y="767"/>
                    <a:pt x="506" y="767"/>
                  </a:cubicBezTo>
                  <a:cubicBezTo>
                    <a:pt x="600" y="767"/>
                    <a:pt x="693" y="730"/>
                    <a:pt x="768" y="674"/>
                  </a:cubicBezTo>
                  <a:cubicBezTo>
                    <a:pt x="1011" y="431"/>
                    <a:pt x="844" y="22"/>
                    <a:pt x="51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1"/>
            <p:cNvSpPr/>
            <p:nvPr/>
          </p:nvSpPr>
          <p:spPr>
            <a:xfrm>
              <a:off x="4792046" y="1560989"/>
              <a:ext cx="20444" cy="16657"/>
            </a:xfrm>
            <a:custGeom>
              <a:rect b="b" l="l" r="r" t="t"/>
              <a:pathLst>
                <a:path extrusionOk="0" h="778" w="955">
                  <a:moveTo>
                    <a:pt x="571" y="1"/>
                  </a:moveTo>
                  <a:cubicBezTo>
                    <a:pt x="524" y="1"/>
                    <a:pt x="478" y="10"/>
                    <a:pt x="431" y="29"/>
                  </a:cubicBezTo>
                  <a:cubicBezTo>
                    <a:pt x="0" y="160"/>
                    <a:pt x="113" y="778"/>
                    <a:pt x="562" y="778"/>
                  </a:cubicBezTo>
                  <a:cubicBezTo>
                    <a:pt x="599" y="778"/>
                    <a:pt x="637" y="759"/>
                    <a:pt x="674" y="759"/>
                  </a:cubicBezTo>
                  <a:cubicBezTo>
                    <a:pt x="786" y="722"/>
                    <a:pt x="861" y="647"/>
                    <a:pt x="899" y="553"/>
                  </a:cubicBezTo>
                  <a:cubicBezTo>
                    <a:pt x="955" y="460"/>
                    <a:pt x="955" y="347"/>
                    <a:pt x="936" y="254"/>
                  </a:cubicBezTo>
                  <a:cubicBezTo>
                    <a:pt x="880" y="141"/>
                    <a:pt x="805" y="66"/>
                    <a:pt x="712" y="29"/>
                  </a:cubicBezTo>
                  <a:cubicBezTo>
                    <a:pt x="665" y="10"/>
                    <a:pt x="618" y="1"/>
                    <a:pt x="57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1"/>
            <p:cNvSpPr/>
            <p:nvPr/>
          </p:nvSpPr>
          <p:spPr>
            <a:xfrm>
              <a:off x="4948308" y="1801816"/>
              <a:ext cx="19652" cy="16657"/>
            </a:xfrm>
            <a:custGeom>
              <a:rect b="b" l="l" r="r" t="t"/>
              <a:pathLst>
                <a:path extrusionOk="0" h="778" w="918">
                  <a:moveTo>
                    <a:pt x="544" y="1"/>
                  </a:moveTo>
                  <a:cubicBezTo>
                    <a:pt x="492" y="1"/>
                    <a:pt x="441" y="10"/>
                    <a:pt x="394" y="29"/>
                  </a:cubicBezTo>
                  <a:cubicBezTo>
                    <a:pt x="1" y="178"/>
                    <a:pt x="94" y="759"/>
                    <a:pt x="525" y="777"/>
                  </a:cubicBezTo>
                  <a:cubicBezTo>
                    <a:pt x="581" y="759"/>
                    <a:pt x="618" y="759"/>
                    <a:pt x="656" y="740"/>
                  </a:cubicBezTo>
                  <a:cubicBezTo>
                    <a:pt x="749" y="702"/>
                    <a:pt x="824" y="646"/>
                    <a:pt x="880" y="553"/>
                  </a:cubicBezTo>
                  <a:cubicBezTo>
                    <a:pt x="918" y="459"/>
                    <a:pt x="918" y="347"/>
                    <a:pt x="880" y="253"/>
                  </a:cubicBezTo>
                  <a:cubicBezTo>
                    <a:pt x="843" y="160"/>
                    <a:pt x="787" y="66"/>
                    <a:pt x="693" y="29"/>
                  </a:cubicBezTo>
                  <a:cubicBezTo>
                    <a:pt x="646" y="10"/>
                    <a:pt x="595" y="1"/>
                    <a:pt x="54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1"/>
            <p:cNvSpPr/>
            <p:nvPr/>
          </p:nvSpPr>
          <p:spPr>
            <a:xfrm>
              <a:off x="4753575" y="1601259"/>
              <a:ext cx="19652" cy="16464"/>
            </a:xfrm>
            <a:custGeom>
              <a:rect b="b" l="l" r="r" t="t"/>
              <a:pathLst>
                <a:path extrusionOk="0" h="769" w="918">
                  <a:moveTo>
                    <a:pt x="431" y="1"/>
                  </a:moveTo>
                  <a:cubicBezTo>
                    <a:pt x="337" y="1"/>
                    <a:pt x="225" y="38"/>
                    <a:pt x="150" y="113"/>
                  </a:cubicBezTo>
                  <a:cubicBezTo>
                    <a:pt x="1" y="244"/>
                    <a:pt x="1" y="488"/>
                    <a:pt x="150" y="656"/>
                  </a:cubicBezTo>
                  <a:cubicBezTo>
                    <a:pt x="206" y="731"/>
                    <a:pt x="300" y="768"/>
                    <a:pt x="412" y="768"/>
                  </a:cubicBezTo>
                  <a:cubicBezTo>
                    <a:pt x="506" y="768"/>
                    <a:pt x="599" y="731"/>
                    <a:pt x="674" y="675"/>
                  </a:cubicBezTo>
                  <a:cubicBezTo>
                    <a:pt x="918" y="431"/>
                    <a:pt x="768" y="20"/>
                    <a:pt x="43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1"/>
            <p:cNvSpPr/>
            <p:nvPr/>
          </p:nvSpPr>
          <p:spPr>
            <a:xfrm>
              <a:off x="4989990" y="1760754"/>
              <a:ext cx="20059" cy="16443"/>
            </a:xfrm>
            <a:custGeom>
              <a:rect b="b" l="l" r="r" t="t"/>
              <a:pathLst>
                <a:path extrusionOk="0" h="768" w="937">
                  <a:moveTo>
                    <a:pt x="524" y="0"/>
                  </a:moveTo>
                  <a:cubicBezTo>
                    <a:pt x="412" y="0"/>
                    <a:pt x="318" y="38"/>
                    <a:pt x="244" y="112"/>
                  </a:cubicBezTo>
                  <a:cubicBezTo>
                    <a:pt x="0" y="337"/>
                    <a:pt x="150" y="768"/>
                    <a:pt x="506" y="768"/>
                  </a:cubicBezTo>
                  <a:cubicBezTo>
                    <a:pt x="599" y="768"/>
                    <a:pt x="693" y="730"/>
                    <a:pt x="768" y="674"/>
                  </a:cubicBezTo>
                  <a:cubicBezTo>
                    <a:pt x="936" y="524"/>
                    <a:pt x="936" y="281"/>
                    <a:pt x="786" y="131"/>
                  </a:cubicBezTo>
                  <a:cubicBezTo>
                    <a:pt x="711" y="56"/>
                    <a:pt x="618" y="0"/>
                    <a:pt x="52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1"/>
            <p:cNvSpPr/>
            <p:nvPr/>
          </p:nvSpPr>
          <p:spPr>
            <a:xfrm>
              <a:off x="4733130" y="1652362"/>
              <a:ext cx="18068" cy="16421"/>
            </a:xfrm>
            <a:custGeom>
              <a:rect b="b" l="l" r="r" t="t"/>
              <a:pathLst>
                <a:path extrusionOk="0" h="767" w="844">
                  <a:moveTo>
                    <a:pt x="394" y="0"/>
                  </a:moveTo>
                  <a:cubicBezTo>
                    <a:pt x="343" y="0"/>
                    <a:pt x="291" y="10"/>
                    <a:pt x="244" y="28"/>
                  </a:cubicBezTo>
                  <a:cubicBezTo>
                    <a:pt x="151" y="47"/>
                    <a:pt x="76" y="122"/>
                    <a:pt x="38" y="216"/>
                  </a:cubicBezTo>
                  <a:cubicBezTo>
                    <a:pt x="1" y="309"/>
                    <a:pt x="1" y="421"/>
                    <a:pt x="38" y="515"/>
                  </a:cubicBezTo>
                  <a:cubicBezTo>
                    <a:pt x="76" y="609"/>
                    <a:pt x="132" y="683"/>
                    <a:pt x="226" y="740"/>
                  </a:cubicBezTo>
                  <a:cubicBezTo>
                    <a:pt x="265" y="753"/>
                    <a:pt x="305" y="766"/>
                    <a:pt x="345" y="766"/>
                  </a:cubicBezTo>
                  <a:cubicBezTo>
                    <a:pt x="361" y="766"/>
                    <a:pt x="378" y="764"/>
                    <a:pt x="394" y="758"/>
                  </a:cubicBezTo>
                  <a:cubicBezTo>
                    <a:pt x="431" y="758"/>
                    <a:pt x="488" y="758"/>
                    <a:pt x="525" y="740"/>
                  </a:cubicBezTo>
                  <a:cubicBezTo>
                    <a:pt x="619" y="702"/>
                    <a:pt x="694" y="627"/>
                    <a:pt x="750" y="534"/>
                  </a:cubicBezTo>
                  <a:cubicBezTo>
                    <a:pt x="843" y="347"/>
                    <a:pt x="750" y="103"/>
                    <a:pt x="544" y="28"/>
                  </a:cubicBezTo>
                  <a:cubicBezTo>
                    <a:pt x="497" y="10"/>
                    <a:pt x="446" y="0"/>
                    <a:pt x="39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1"/>
            <p:cNvSpPr/>
            <p:nvPr/>
          </p:nvSpPr>
          <p:spPr>
            <a:xfrm>
              <a:off x="5012833" y="1710272"/>
              <a:ext cx="20851" cy="16443"/>
            </a:xfrm>
            <a:custGeom>
              <a:rect b="b" l="l" r="r" t="t"/>
              <a:pathLst>
                <a:path extrusionOk="0" h="768" w="974">
                  <a:moveTo>
                    <a:pt x="432" y="1"/>
                  </a:moveTo>
                  <a:cubicBezTo>
                    <a:pt x="282" y="1"/>
                    <a:pt x="143" y="87"/>
                    <a:pt x="75" y="224"/>
                  </a:cubicBezTo>
                  <a:cubicBezTo>
                    <a:pt x="0" y="412"/>
                    <a:pt x="75" y="636"/>
                    <a:pt x="281" y="730"/>
                  </a:cubicBezTo>
                  <a:cubicBezTo>
                    <a:pt x="318" y="749"/>
                    <a:pt x="374" y="767"/>
                    <a:pt x="431" y="767"/>
                  </a:cubicBezTo>
                  <a:cubicBezTo>
                    <a:pt x="842" y="767"/>
                    <a:pt x="973" y="206"/>
                    <a:pt x="599" y="37"/>
                  </a:cubicBezTo>
                  <a:cubicBezTo>
                    <a:pt x="544" y="12"/>
                    <a:pt x="487" y="1"/>
                    <a:pt x="43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1"/>
            <p:cNvSpPr/>
            <p:nvPr/>
          </p:nvSpPr>
          <p:spPr>
            <a:xfrm>
              <a:off x="4732744" y="1708153"/>
              <a:ext cx="16441" cy="16550"/>
            </a:xfrm>
            <a:custGeom>
              <a:rect b="b" l="l" r="r" t="t"/>
              <a:pathLst>
                <a:path extrusionOk="0" h="773" w="768">
                  <a:moveTo>
                    <a:pt x="344" y="1"/>
                  </a:moveTo>
                  <a:cubicBezTo>
                    <a:pt x="262" y="1"/>
                    <a:pt x="175" y="37"/>
                    <a:pt x="113" y="99"/>
                  </a:cubicBezTo>
                  <a:cubicBezTo>
                    <a:pt x="38" y="174"/>
                    <a:pt x="0" y="267"/>
                    <a:pt x="0" y="361"/>
                  </a:cubicBezTo>
                  <a:cubicBezTo>
                    <a:pt x="0" y="473"/>
                    <a:pt x="38" y="567"/>
                    <a:pt x="94" y="642"/>
                  </a:cubicBezTo>
                  <a:cubicBezTo>
                    <a:pt x="169" y="717"/>
                    <a:pt x="262" y="754"/>
                    <a:pt x="375" y="773"/>
                  </a:cubicBezTo>
                  <a:lnTo>
                    <a:pt x="393" y="773"/>
                  </a:lnTo>
                  <a:cubicBezTo>
                    <a:pt x="487" y="773"/>
                    <a:pt x="580" y="735"/>
                    <a:pt x="637" y="660"/>
                  </a:cubicBezTo>
                  <a:cubicBezTo>
                    <a:pt x="712" y="585"/>
                    <a:pt x="768" y="492"/>
                    <a:pt x="768" y="398"/>
                  </a:cubicBezTo>
                  <a:cubicBezTo>
                    <a:pt x="768" y="286"/>
                    <a:pt x="730" y="192"/>
                    <a:pt x="674" y="118"/>
                  </a:cubicBezTo>
                  <a:cubicBezTo>
                    <a:pt x="599" y="43"/>
                    <a:pt x="506" y="5"/>
                    <a:pt x="393" y="5"/>
                  </a:cubicBezTo>
                  <a:cubicBezTo>
                    <a:pt x="377" y="2"/>
                    <a:pt x="361" y="1"/>
                    <a:pt x="34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1"/>
            <p:cNvSpPr/>
            <p:nvPr/>
          </p:nvSpPr>
          <p:spPr>
            <a:xfrm>
              <a:off x="5014032" y="1654160"/>
              <a:ext cx="16848" cy="16443"/>
            </a:xfrm>
            <a:custGeom>
              <a:rect b="b" l="l" r="r" t="t"/>
              <a:pathLst>
                <a:path extrusionOk="0" h="768" w="787">
                  <a:moveTo>
                    <a:pt x="412" y="1"/>
                  </a:moveTo>
                  <a:cubicBezTo>
                    <a:pt x="206" y="1"/>
                    <a:pt x="19" y="169"/>
                    <a:pt x="19" y="375"/>
                  </a:cubicBezTo>
                  <a:cubicBezTo>
                    <a:pt x="0" y="581"/>
                    <a:pt x="169" y="768"/>
                    <a:pt x="393" y="768"/>
                  </a:cubicBezTo>
                  <a:cubicBezTo>
                    <a:pt x="599" y="768"/>
                    <a:pt x="768" y="618"/>
                    <a:pt x="786" y="412"/>
                  </a:cubicBezTo>
                  <a:cubicBezTo>
                    <a:pt x="786" y="300"/>
                    <a:pt x="749" y="206"/>
                    <a:pt x="674" y="132"/>
                  </a:cubicBezTo>
                  <a:cubicBezTo>
                    <a:pt x="618" y="57"/>
                    <a:pt x="506" y="1"/>
                    <a:pt x="41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1"/>
            <p:cNvSpPr/>
            <p:nvPr/>
          </p:nvSpPr>
          <p:spPr>
            <a:xfrm>
              <a:off x="4752376" y="1759727"/>
              <a:ext cx="19566" cy="16464"/>
            </a:xfrm>
            <a:custGeom>
              <a:rect b="b" l="l" r="r" t="t"/>
              <a:pathLst>
                <a:path extrusionOk="0" h="769" w="914">
                  <a:moveTo>
                    <a:pt x="461" y="0"/>
                  </a:moveTo>
                  <a:cubicBezTo>
                    <a:pt x="415" y="0"/>
                    <a:pt x="367" y="10"/>
                    <a:pt x="319" y="29"/>
                  </a:cubicBezTo>
                  <a:cubicBezTo>
                    <a:pt x="113" y="104"/>
                    <a:pt x="0" y="329"/>
                    <a:pt x="75" y="535"/>
                  </a:cubicBezTo>
                  <a:cubicBezTo>
                    <a:pt x="113" y="628"/>
                    <a:pt x="188" y="703"/>
                    <a:pt x="281" y="741"/>
                  </a:cubicBezTo>
                  <a:cubicBezTo>
                    <a:pt x="328" y="759"/>
                    <a:pt x="379" y="769"/>
                    <a:pt x="431" y="769"/>
                  </a:cubicBezTo>
                  <a:cubicBezTo>
                    <a:pt x="482" y="769"/>
                    <a:pt x="534" y="759"/>
                    <a:pt x="581" y="741"/>
                  </a:cubicBezTo>
                  <a:cubicBezTo>
                    <a:pt x="674" y="703"/>
                    <a:pt x="749" y="647"/>
                    <a:pt x="786" y="553"/>
                  </a:cubicBezTo>
                  <a:cubicBezTo>
                    <a:pt x="913" y="284"/>
                    <a:pt x="717" y="0"/>
                    <a:pt x="46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1"/>
            <p:cNvSpPr/>
            <p:nvPr/>
          </p:nvSpPr>
          <p:spPr>
            <a:xfrm>
              <a:off x="4991981" y="1602244"/>
              <a:ext cx="19566" cy="16678"/>
            </a:xfrm>
            <a:custGeom>
              <a:rect b="b" l="l" r="r" t="t"/>
              <a:pathLst>
                <a:path extrusionOk="0" h="779" w="914">
                  <a:moveTo>
                    <a:pt x="444" y="1"/>
                  </a:moveTo>
                  <a:cubicBezTo>
                    <a:pt x="397" y="1"/>
                    <a:pt x="349" y="10"/>
                    <a:pt x="300" y="30"/>
                  </a:cubicBezTo>
                  <a:cubicBezTo>
                    <a:pt x="113" y="105"/>
                    <a:pt x="1" y="329"/>
                    <a:pt x="76" y="516"/>
                  </a:cubicBezTo>
                  <a:cubicBezTo>
                    <a:pt x="113" y="629"/>
                    <a:pt x="188" y="704"/>
                    <a:pt x="282" y="741"/>
                  </a:cubicBezTo>
                  <a:cubicBezTo>
                    <a:pt x="319" y="760"/>
                    <a:pt x="375" y="779"/>
                    <a:pt x="431" y="779"/>
                  </a:cubicBezTo>
                  <a:cubicBezTo>
                    <a:pt x="487" y="779"/>
                    <a:pt x="525" y="760"/>
                    <a:pt x="562" y="741"/>
                  </a:cubicBezTo>
                  <a:cubicBezTo>
                    <a:pt x="656" y="722"/>
                    <a:pt x="750" y="647"/>
                    <a:pt x="787" y="554"/>
                  </a:cubicBezTo>
                  <a:cubicBezTo>
                    <a:pt x="914" y="284"/>
                    <a:pt x="704" y="1"/>
                    <a:pt x="44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1"/>
            <p:cNvSpPr/>
            <p:nvPr/>
          </p:nvSpPr>
          <p:spPr>
            <a:xfrm>
              <a:off x="4792046" y="1799204"/>
              <a:ext cx="19245" cy="16464"/>
            </a:xfrm>
            <a:custGeom>
              <a:rect b="b" l="l" r="r" t="t"/>
              <a:pathLst>
                <a:path extrusionOk="0" h="769" w="899">
                  <a:moveTo>
                    <a:pt x="412" y="1"/>
                  </a:moveTo>
                  <a:cubicBezTo>
                    <a:pt x="300" y="1"/>
                    <a:pt x="206" y="38"/>
                    <a:pt x="131" y="95"/>
                  </a:cubicBezTo>
                  <a:cubicBezTo>
                    <a:pt x="56" y="169"/>
                    <a:pt x="19" y="263"/>
                    <a:pt x="0" y="375"/>
                  </a:cubicBezTo>
                  <a:cubicBezTo>
                    <a:pt x="0" y="469"/>
                    <a:pt x="38" y="562"/>
                    <a:pt x="113" y="656"/>
                  </a:cubicBezTo>
                  <a:cubicBezTo>
                    <a:pt x="187" y="731"/>
                    <a:pt x="281" y="768"/>
                    <a:pt x="393" y="768"/>
                  </a:cubicBezTo>
                  <a:cubicBezTo>
                    <a:pt x="487" y="768"/>
                    <a:pt x="581" y="731"/>
                    <a:pt x="655" y="675"/>
                  </a:cubicBezTo>
                  <a:cubicBezTo>
                    <a:pt x="899" y="450"/>
                    <a:pt x="749" y="20"/>
                    <a:pt x="41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1"/>
            <p:cNvSpPr/>
            <p:nvPr/>
          </p:nvSpPr>
          <p:spPr>
            <a:xfrm>
              <a:off x="4954730" y="1562809"/>
              <a:ext cx="19652" cy="16850"/>
            </a:xfrm>
            <a:custGeom>
              <a:rect b="b" l="l" r="r" t="t"/>
              <a:pathLst>
                <a:path extrusionOk="0" h="787" w="918">
                  <a:moveTo>
                    <a:pt x="412" y="0"/>
                  </a:moveTo>
                  <a:lnTo>
                    <a:pt x="412" y="19"/>
                  </a:lnTo>
                  <a:cubicBezTo>
                    <a:pt x="300" y="19"/>
                    <a:pt x="206" y="38"/>
                    <a:pt x="131" y="112"/>
                  </a:cubicBezTo>
                  <a:cubicBezTo>
                    <a:pt x="56" y="187"/>
                    <a:pt x="0" y="281"/>
                    <a:pt x="0" y="375"/>
                  </a:cubicBezTo>
                  <a:cubicBezTo>
                    <a:pt x="0" y="487"/>
                    <a:pt x="38" y="580"/>
                    <a:pt x="113" y="655"/>
                  </a:cubicBezTo>
                  <a:cubicBezTo>
                    <a:pt x="169" y="730"/>
                    <a:pt x="262" y="786"/>
                    <a:pt x="375" y="786"/>
                  </a:cubicBezTo>
                  <a:lnTo>
                    <a:pt x="393" y="786"/>
                  </a:lnTo>
                  <a:cubicBezTo>
                    <a:pt x="899" y="786"/>
                    <a:pt x="917" y="19"/>
                    <a:pt x="41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1"/>
            <p:cNvSpPr/>
            <p:nvPr/>
          </p:nvSpPr>
          <p:spPr>
            <a:xfrm>
              <a:off x="4842121" y="1821384"/>
              <a:ext cx="20872" cy="16314"/>
            </a:xfrm>
            <a:custGeom>
              <a:rect b="b" l="l" r="r" t="t"/>
              <a:pathLst>
                <a:path extrusionOk="0" h="762" w="975">
                  <a:moveTo>
                    <a:pt x="435" y="1"/>
                  </a:moveTo>
                  <a:cubicBezTo>
                    <a:pt x="397" y="1"/>
                    <a:pt x="358" y="5"/>
                    <a:pt x="319" y="13"/>
                  </a:cubicBezTo>
                  <a:cubicBezTo>
                    <a:pt x="225" y="50"/>
                    <a:pt x="132" y="125"/>
                    <a:pt x="94" y="219"/>
                  </a:cubicBezTo>
                  <a:cubicBezTo>
                    <a:pt x="1" y="406"/>
                    <a:pt x="94" y="649"/>
                    <a:pt x="282" y="724"/>
                  </a:cubicBezTo>
                  <a:cubicBezTo>
                    <a:pt x="338" y="762"/>
                    <a:pt x="394" y="762"/>
                    <a:pt x="450" y="762"/>
                  </a:cubicBezTo>
                  <a:cubicBezTo>
                    <a:pt x="862" y="762"/>
                    <a:pt x="974" y="200"/>
                    <a:pt x="600" y="32"/>
                  </a:cubicBezTo>
                  <a:cubicBezTo>
                    <a:pt x="545" y="10"/>
                    <a:pt x="490" y="1"/>
                    <a:pt x="43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1"/>
            <p:cNvSpPr/>
            <p:nvPr/>
          </p:nvSpPr>
          <p:spPr>
            <a:xfrm>
              <a:off x="4902236" y="1541122"/>
              <a:ext cx="18860" cy="16486"/>
            </a:xfrm>
            <a:custGeom>
              <a:rect b="b" l="l" r="r" t="t"/>
              <a:pathLst>
                <a:path extrusionOk="0" h="770" w="881">
                  <a:moveTo>
                    <a:pt x="440" y="0"/>
                  </a:moveTo>
                  <a:cubicBezTo>
                    <a:pt x="294" y="0"/>
                    <a:pt x="161" y="80"/>
                    <a:pt x="94" y="227"/>
                  </a:cubicBezTo>
                  <a:cubicBezTo>
                    <a:pt x="0" y="414"/>
                    <a:pt x="94" y="639"/>
                    <a:pt x="281" y="732"/>
                  </a:cubicBezTo>
                  <a:cubicBezTo>
                    <a:pt x="337" y="751"/>
                    <a:pt x="393" y="770"/>
                    <a:pt x="450" y="770"/>
                  </a:cubicBezTo>
                  <a:cubicBezTo>
                    <a:pt x="487" y="770"/>
                    <a:pt x="543" y="751"/>
                    <a:pt x="581" y="751"/>
                  </a:cubicBezTo>
                  <a:cubicBezTo>
                    <a:pt x="786" y="676"/>
                    <a:pt x="880" y="452"/>
                    <a:pt x="805" y="246"/>
                  </a:cubicBezTo>
                  <a:cubicBezTo>
                    <a:pt x="768" y="152"/>
                    <a:pt x="712" y="77"/>
                    <a:pt x="618" y="40"/>
                  </a:cubicBezTo>
                  <a:cubicBezTo>
                    <a:pt x="559" y="13"/>
                    <a:pt x="498" y="0"/>
                    <a:pt x="44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1"/>
            <p:cNvSpPr/>
            <p:nvPr/>
          </p:nvSpPr>
          <p:spPr>
            <a:xfrm>
              <a:off x="4813733" y="1601730"/>
              <a:ext cx="58464" cy="80908"/>
            </a:xfrm>
            <a:custGeom>
              <a:rect b="b" l="l" r="r" t="t"/>
              <a:pathLst>
                <a:path extrusionOk="0" h="3779" w="2731">
                  <a:moveTo>
                    <a:pt x="491" y="1"/>
                  </a:moveTo>
                  <a:cubicBezTo>
                    <a:pt x="200" y="1"/>
                    <a:pt x="1" y="415"/>
                    <a:pt x="297" y="634"/>
                  </a:cubicBezTo>
                  <a:cubicBezTo>
                    <a:pt x="560" y="821"/>
                    <a:pt x="822" y="1027"/>
                    <a:pt x="1046" y="1252"/>
                  </a:cubicBezTo>
                  <a:cubicBezTo>
                    <a:pt x="1289" y="1476"/>
                    <a:pt x="1514" y="1738"/>
                    <a:pt x="1720" y="2000"/>
                  </a:cubicBezTo>
                  <a:cubicBezTo>
                    <a:pt x="2150" y="2524"/>
                    <a:pt x="2487" y="3123"/>
                    <a:pt x="2731" y="3778"/>
                  </a:cubicBezTo>
                  <a:cubicBezTo>
                    <a:pt x="2656" y="3423"/>
                    <a:pt x="2581" y="3086"/>
                    <a:pt x="2450" y="2768"/>
                  </a:cubicBezTo>
                  <a:cubicBezTo>
                    <a:pt x="2338" y="2431"/>
                    <a:pt x="2188" y="2113"/>
                    <a:pt x="2019" y="1813"/>
                  </a:cubicBezTo>
                  <a:cubicBezTo>
                    <a:pt x="1851" y="1495"/>
                    <a:pt x="1664" y="1196"/>
                    <a:pt x="1439" y="915"/>
                  </a:cubicBezTo>
                  <a:cubicBezTo>
                    <a:pt x="1233" y="615"/>
                    <a:pt x="990" y="335"/>
                    <a:pt x="728" y="91"/>
                  </a:cubicBezTo>
                  <a:lnTo>
                    <a:pt x="672" y="54"/>
                  </a:lnTo>
                  <a:cubicBezTo>
                    <a:pt x="610" y="17"/>
                    <a:pt x="549" y="1"/>
                    <a:pt x="49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1"/>
            <p:cNvSpPr/>
            <p:nvPr/>
          </p:nvSpPr>
          <p:spPr>
            <a:xfrm>
              <a:off x="4900224" y="1686209"/>
              <a:ext cx="97661" cy="20511"/>
            </a:xfrm>
            <a:custGeom>
              <a:rect b="b" l="l" r="r" t="t"/>
              <a:pathLst>
                <a:path extrusionOk="0" h="958" w="4562">
                  <a:moveTo>
                    <a:pt x="2022" y="1"/>
                  </a:moveTo>
                  <a:cubicBezTo>
                    <a:pt x="1685" y="20"/>
                    <a:pt x="1330" y="57"/>
                    <a:pt x="993" y="113"/>
                  </a:cubicBezTo>
                  <a:cubicBezTo>
                    <a:pt x="656" y="188"/>
                    <a:pt x="319" y="282"/>
                    <a:pt x="1" y="394"/>
                  </a:cubicBezTo>
                  <a:cubicBezTo>
                    <a:pt x="319" y="338"/>
                    <a:pt x="675" y="300"/>
                    <a:pt x="1011" y="300"/>
                  </a:cubicBezTo>
                  <a:cubicBezTo>
                    <a:pt x="1096" y="296"/>
                    <a:pt x="1180" y="293"/>
                    <a:pt x="1264" y="293"/>
                  </a:cubicBezTo>
                  <a:cubicBezTo>
                    <a:pt x="1516" y="293"/>
                    <a:pt x="1765" y="314"/>
                    <a:pt x="2003" y="356"/>
                  </a:cubicBezTo>
                  <a:cubicBezTo>
                    <a:pt x="2340" y="394"/>
                    <a:pt x="2659" y="469"/>
                    <a:pt x="2977" y="562"/>
                  </a:cubicBezTo>
                  <a:cubicBezTo>
                    <a:pt x="3295" y="656"/>
                    <a:pt x="3594" y="768"/>
                    <a:pt x="3875" y="918"/>
                  </a:cubicBezTo>
                  <a:lnTo>
                    <a:pt x="3894" y="918"/>
                  </a:lnTo>
                  <a:lnTo>
                    <a:pt x="3950" y="937"/>
                  </a:lnTo>
                  <a:cubicBezTo>
                    <a:pt x="3993" y="951"/>
                    <a:pt x="4035" y="958"/>
                    <a:pt x="4073" y="958"/>
                  </a:cubicBezTo>
                  <a:cubicBezTo>
                    <a:pt x="4433" y="958"/>
                    <a:pt x="4562" y="381"/>
                    <a:pt x="4156" y="263"/>
                  </a:cubicBezTo>
                  <a:cubicBezTo>
                    <a:pt x="3800" y="169"/>
                    <a:pt x="3445" y="94"/>
                    <a:pt x="3089" y="57"/>
                  </a:cubicBezTo>
                  <a:cubicBezTo>
                    <a:pt x="2733" y="1"/>
                    <a:pt x="2378" y="1"/>
                    <a:pt x="202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1"/>
            <p:cNvSpPr/>
            <p:nvPr/>
          </p:nvSpPr>
          <p:spPr>
            <a:xfrm>
              <a:off x="4894615" y="1705049"/>
              <a:ext cx="59641" cy="81444"/>
            </a:xfrm>
            <a:custGeom>
              <a:rect b="b" l="l" r="r" t="t"/>
              <a:pathLst>
                <a:path extrusionOk="0" h="3804" w="2786">
                  <a:moveTo>
                    <a:pt x="1" y="1"/>
                  </a:moveTo>
                  <a:cubicBezTo>
                    <a:pt x="57" y="356"/>
                    <a:pt x="150" y="693"/>
                    <a:pt x="281" y="1011"/>
                  </a:cubicBezTo>
                  <a:cubicBezTo>
                    <a:pt x="394" y="1348"/>
                    <a:pt x="544" y="1666"/>
                    <a:pt x="712" y="1984"/>
                  </a:cubicBezTo>
                  <a:cubicBezTo>
                    <a:pt x="880" y="2284"/>
                    <a:pt x="1068" y="2583"/>
                    <a:pt x="1292" y="2883"/>
                  </a:cubicBezTo>
                  <a:cubicBezTo>
                    <a:pt x="1498" y="3164"/>
                    <a:pt x="1741" y="3444"/>
                    <a:pt x="2003" y="3706"/>
                  </a:cubicBezTo>
                  <a:lnTo>
                    <a:pt x="2060" y="3725"/>
                  </a:lnTo>
                  <a:cubicBezTo>
                    <a:pt x="2132" y="3780"/>
                    <a:pt x="2205" y="3804"/>
                    <a:pt x="2273" y="3804"/>
                  </a:cubicBezTo>
                  <a:cubicBezTo>
                    <a:pt x="2576" y="3804"/>
                    <a:pt x="2785" y="3343"/>
                    <a:pt x="2434" y="3145"/>
                  </a:cubicBezTo>
                  <a:cubicBezTo>
                    <a:pt x="2172" y="2958"/>
                    <a:pt x="1910" y="2752"/>
                    <a:pt x="1685" y="2527"/>
                  </a:cubicBezTo>
                  <a:cubicBezTo>
                    <a:pt x="1442" y="2303"/>
                    <a:pt x="1199" y="2041"/>
                    <a:pt x="993" y="1779"/>
                  </a:cubicBezTo>
                  <a:cubicBezTo>
                    <a:pt x="787" y="1517"/>
                    <a:pt x="600" y="1236"/>
                    <a:pt x="431" y="936"/>
                  </a:cubicBezTo>
                  <a:cubicBezTo>
                    <a:pt x="263" y="637"/>
                    <a:pt x="113" y="337"/>
                    <a:pt x="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1"/>
            <p:cNvSpPr/>
            <p:nvPr/>
          </p:nvSpPr>
          <p:spPr>
            <a:xfrm>
              <a:off x="4769631" y="1682741"/>
              <a:ext cx="97768" cy="17942"/>
            </a:xfrm>
            <a:custGeom>
              <a:rect b="b" l="l" r="r" t="t"/>
              <a:pathLst>
                <a:path extrusionOk="0" h="838" w="4567">
                  <a:moveTo>
                    <a:pt x="1938" y="1"/>
                  </a:moveTo>
                  <a:cubicBezTo>
                    <a:pt x="1791" y="1"/>
                    <a:pt x="1644" y="5"/>
                    <a:pt x="1497" y="13"/>
                  </a:cubicBezTo>
                  <a:cubicBezTo>
                    <a:pt x="1141" y="13"/>
                    <a:pt x="767" y="51"/>
                    <a:pt x="411" y="144"/>
                  </a:cubicBezTo>
                  <a:cubicBezTo>
                    <a:pt x="392" y="144"/>
                    <a:pt x="374" y="144"/>
                    <a:pt x="355" y="163"/>
                  </a:cubicBezTo>
                  <a:cubicBezTo>
                    <a:pt x="1" y="348"/>
                    <a:pt x="163" y="837"/>
                    <a:pt x="513" y="837"/>
                  </a:cubicBezTo>
                  <a:cubicBezTo>
                    <a:pt x="552" y="837"/>
                    <a:pt x="593" y="831"/>
                    <a:pt x="636" y="818"/>
                  </a:cubicBezTo>
                  <a:cubicBezTo>
                    <a:pt x="935" y="687"/>
                    <a:pt x="1234" y="593"/>
                    <a:pt x="1571" y="537"/>
                  </a:cubicBezTo>
                  <a:cubicBezTo>
                    <a:pt x="1890" y="462"/>
                    <a:pt x="2208" y="425"/>
                    <a:pt x="2545" y="406"/>
                  </a:cubicBezTo>
                  <a:cubicBezTo>
                    <a:pt x="2713" y="387"/>
                    <a:pt x="2882" y="378"/>
                    <a:pt x="3050" y="378"/>
                  </a:cubicBezTo>
                  <a:cubicBezTo>
                    <a:pt x="3218" y="378"/>
                    <a:pt x="3387" y="387"/>
                    <a:pt x="3555" y="406"/>
                  </a:cubicBezTo>
                  <a:cubicBezTo>
                    <a:pt x="3892" y="425"/>
                    <a:pt x="4229" y="500"/>
                    <a:pt x="4566" y="575"/>
                  </a:cubicBezTo>
                  <a:cubicBezTo>
                    <a:pt x="4248" y="444"/>
                    <a:pt x="3911" y="313"/>
                    <a:pt x="3593" y="238"/>
                  </a:cubicBezTo>
                  <a:cubicBezTo>
                    <a:pt x="3237" y="144"/>
                    <a:pt x="2900" y="69"/>
                    <a:pt x="2563" y="32"/>
                  </a:cubicBezTo>
                  <a:cubicBezTo>
                    <a:pt x="2355" y="10"/>
                    <a:pt x="2147" y="1"/>
                    <a:pt x="193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1"/>
            <p:cNvSpPr/>
            <p:nvPr/>
          </p:nvSpPr>
          <p:spPr>
            <a:xfrm>
              <a:off x="4893009" y="1598455"/>
              <a:ext cx="54525" cy="82578"/>
            </a:xfrm>
            <a:custGeom>
              <a:rect b="b" l="l" r="r" t="t"/>
              <a:pathLst>
                <a:path extrusionOk="0" h="3857" w="2547">
                  <a:moveTo>
                    <a:pt x="2156" y="1"/>
                  </a:moveTo>
                  <a:cubicBezTo>
                    <a:pt x="2064" y="1"/>
                    <a:pt x="1975" y="38"/>
                    <a:pt x="1910" y="113"/>
                  </a:cubicBezTo>
                  <a:cubicBezTo>
                    <a:pt x="1648" y="357"/>
                    <a:pt x="1423" y="656"/>
                    <a:pt x="1217" y="956"/>
                  </a:cubicBezTo>
                  <a:cubicBezTo>
                    <a:pt x="993" y="1236"/>
                    <a:pt x="824" y="1536"/>
                    <a:pt x="656" y="1873"/>
                  </a:cubicBezTo>
                  <a:cubicBezTo>
                    <a:pt x="488" y="2172"/>
                    <a:pt x="356" y="2509"/>
                    <a:pt x="263" y="2846"/>
                  </a:cubicBezTo>
                  <a:cubicBezTo>
                    <a:pt x="151" y="3164"/>
                    <a:pt x="57" y="3501"/>
                    <a:pt x="1" y="3857"/>
                  </a:cubicBezTo>
                  <a:cubicBezTo>
                    <a:pt x="225" y="3201"/>
                    <a:pt x="544" y="2603"/>
                    <a:pt x="955" y="2041"/>
                  </a:cubicBezTo>
                  <a:cubicBezTo>
                    <a:pt x="1161" y="1779"/>
                    <a:pt x="1386" y="1517"/>
                    <a:pt x="1610" y="1292"/>
                  </a:cubicBezTo>
                  <a:cubicBezTo>
                    <a:pt x="1854" y="1049"/>
                    <a:pt x="2097" y="843"/>
                    <a:pt x="2359" y="656"/>
                  </a:cubicBezTo>
                  <a:lnTo>
                    <a:pt x="2359" y="637"/>
                  </a:lnTo>
                  <a:cubicBezTo>
                    <a:pt x="2378" y="637"/>
                    <a:pt x="2397" y="619"/>
                    <a:pt x="2415" y="600"/>
                  </a:cubicBezTo>
                  <a:cubicBezTo>
                    <a:pt x="2546" y="469"/>
                    <a:pt x="2546" y="244"/>
                    <a:pt x="2415" y="113"/>
                  </a:cubicBezTo>
                  <a:cubicBezTo>
                    <a:pt x="2340" y="38"/>
                    <a:pt x="2247" y="1"/>
                    <a:pt x="215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1"/>
            <p:cNvSpPr/>
            <p:nvPr/>
          </p:nvSpPr>
          <p:spPr>
            <a:xfrm>
              <a:off x="4815724" y="1706654"/>
              <a:ext cx="57672" cy="83049"/>
            </a:xfrm>
            <a:custGeom>
              <a:rect b="b" l="l" r="r" t="t"/>
              <a:pathLst>
                <a:path extrusionOk="0" h="3879" w="2694">
                  <a:moveTo>
                    <a:pt x="2694" y="0"/>
                  </a:moveTo>
                  <a:lnTo>
                    <a:pt x="2694" y="0"/>
                  </a:lnTo>
                  <a:cubicBezTo>
                    <a:pt x="2469" y="655"/>
                    <a:pt x="2151" y="1254"/>
                    <a:pt x="1739" y="1816"/>
                  </a:cubicBezTo>
                  <a:cubicBezTo>
                    <a:pt x="1533" y="2078"/>
                    <a:pt x="1327" y="2340"/>
                    <a:pt x="1084" y="2565"/>
                  </a:cubicBezTo>
                  <a:cubicBezTo>
                    <a:pt x="860" y="2808"/>
                    <a:pt x="616" y="3014"/>
                    <a:pt x="354" y="3201"/>
                  </a:cubicBezTo>
                  <a:lnTo>
                    <a:pt x="335" y="3220"/>
                  </a:lnTo>
                  <a:cubicBezTo>
                    <a:pt x="317" y="3220"/>
                    <a:pt x="298" y="3238"/>
                    <a:pt x="298" y="3257"/>
                  </a:cubicBezTo>
                  <a:cubicBezTo>
                    <a:pt x="0" y="3498"/>
                    <a:pt x="239" y="3878"/>
                    <a:pt x="519" y="3878"/>
                  </a:cubicBezTo>
                  <a:cubicBezTo>
                    <a:pt x="609" y="3878"/>
                    <a:pt x="703" y="3839"/>
                    <a:pt x="785" y="3744"/>
                  </a:cubicBezTo>
                  <a:cubicBezTo>
                    <a:pt x="1047" y="3482"/>
                    <a:pt x="1271" y="3201"/>
                    <a:pt x="1496" y="2901"/>
                  </a:cubicBezTo>
                  <a:cubicBezTo>
                    <a:pt x="1702" y="2621"/>
                    <a:pt x="1870" y="2303"/>
                    <a:pt x="2039" y="2003"/>
                  </a:cubicBezTo>
                  <a:cubicBezTo>
                    <a:pt x="2207" y="1685"/>
                    <a:pt x="2338" y="1348"/>
                    <a:pt x="2450" y="1011"/>
                  </a:cubicBezTo>
                  <a:cubicBezTo>
                    <a:pt x="2563" y="693"/>
                    <a:pt x="2638" y="356"/>
                    <a:pt x="269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1"/>
            <p:cNvSpPr/>
            <p:nvPr/>
          </p:nvSpPr>
          <p:spPr>
            <a:xfrm>
              <a:off x="4898233" y="1634871"/>
              <a:ext cx="86015" cy="52583"/>
            </a:xfrm>
            <a:custGeom>
              <a:rect b="b" l="l" r="r" t="t"/>
              <a:pathLst>
                <a:path extrusionOk="0" h="2456" w="4018">
                  <a:moveTo>
                    <a:pt x="3532" y="0"/>
                  </a:moveTo>
                  <a:cubicBezTo>
                    <a:pt x="3493" y="0"/>
                    <a:pt x="3451" y="7"/>
                    <a:pt x="3407" y="22"/>
                  </a:cubicBezTo>
                  <a:cubicBezTo>
                    <a:pt x="3051" y="115"/>
                    <a:pt x="2714" y="265"/>
                    <a:pt x="2396" y="434"/>
                  </a:cubicBezTo>
                  <a:cubicBezTo>
                    <a:pt x="2078" y="602"/>
                    <a:pt x="1778" y="771"/>
                    <a:pt x="1479" y="995"/>
                  </a:cubicBezTo>
                  <a:cubicBezTo>
                    <a:pt x="1198" y="1182"/>
                    <a:pt x="917" y="1407"/>
                    <a:pt x="674" y="1669"/>
                  </a:cubicBezTo>
                  <a:cubicBezTo>
                    <a:pt x="431" y="1912"/>
                    <a:pt x="206" y="2174"/>
                    <a:pt x="0" y="2455"/>
                  </a:cubicBezTo>
                  <a:cubicBezTo>
                    <a:pt x="487" y="1968"/>
                    <a:pt x="1048" y="1575"/>
                    <a:pt x="1666" y="1276"/>
                  </a:cubicBezTo>
                  <a:cubicBezTo>
                    <a:pt x="1965" y="1126"/>
                    <a:pt x="2284" y="1014"/>
                    <a:pt x="2602" y="902"/>
                  </a:cubicBezTo>
                  <a:cubicBezTo>
                    <a:pt x="2901" y="808"/>
                    <a:pt x="3219" y="733"/>
                    <a:pt x="3538" y="696"/>
                  </a:cubicBezTo>
                  <a:lnTo>
                    <a:pt x="3612" y="696"/>
                  </a:lnTo>
                  <a:cubicBezTo>
                    <a:pt x="4017" y="561"/>
                    <a:pt x="3890" y="0"/>
                    <a:pt x="353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1"/>
            <p:cNvSpPr/>
            <p:nvPr/>
          </p:nvSpPr>
          <p:spPr>
            <a:xfrm>
              <a:off x="4782862" y="1700639"/>
              <a:ext cx="86122" cy="52476"/>
            </a:xfrm>
            <a:custGeom>
              <a:rect b="b" l="l" r="r" t="t"/>
              <a:pathLst>
                <a:path extrusionOk="0" h="2451" w="4023">
                  <a:moveTo>
                    <a:pt x="4023" y="1"/>
                  </a:moveTo>
                  <a:lnTo>
                    <a:pt x="4023" y="1"/>
                  </a:lnTo>
                  <a:cubicBezTo>
                    <a:pt x="3536" y="469"/>
                    <a:pt x="2975" y="862"/>
                    <a:pt x="2357" y="1161"/>
                  </a:cubicBezTo>
                  <a:cubicBezTo>
                    <a:pt x="2058" y="1311"/>
                    <a:pt x="1739" y="1423"/>
                    <a:pt x="1421" y="1535"/>
                  </a:cubicBezTo>
                  <a:cubicBezTo>
                    <a:pt x="1122" y="1629"/>
                    <a:pt x="804" y="1704"/>
                    <a:pt x="485" y="1741"/>
                  </a:cubicBezTo>
                  <a:lnTo>
                    <a:pt x="411" y="1741"/>
                  </a:lnTo>
                  <a:cubicBezTo>
                    <a:pt x="1" y="1878"/>
                    <a:pt x="136" y="2451"/>
                    <a:pt x="504" y="2451"/>
                  </a:cubicBezTo>
                  <a:cubicBezTo>
                    <a:pt x="540" y="2451"/>
                    <a:pt x="577" y="2445"/>
                    <a:pt x="616" y="2434"/>
                  </a:cubicBezTo>
                  <a:cubicBezTo>
                    <a:pt x="972" y="2322"/>
                    <a:pt x="1309" y="2172"/>
                    <a:pt x="1627" y="2003"/>
                  </a:cubicBezTo>
                  <a:cubicBezTo>
                    <a:pt x="1945" y="1835"/>
                    <a:pt x="2245" y="1666"/>
                    <a:pt x="2544" y="1442"/>
                  </a:cubicBezTo>
                  <a:cubicBezTo>
                    <a:pt x="2825" y="1255"/>
                    <a:pt x="3087" y="1030"/>
                    <a:pt x="3349" y="768"/>
                  </a:cubicBezTo>
                  <a:cubicBezTo>
                    <a:pt x="3592" y="525"/>
                    <a:pt x="3817" y="263"/>
                    <a:pt x="402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1"/>
            <p:cNvSpPr/>
            <p:nvPr/>
          </p:nvSpPr>
          <p:spPr>
            <a:xfrm>
              <a:off x="4782819" y="1638532"/>
              <a:ext cx="85780" cy="50506"/>
            </a:xfrm>
            <a:custGeom>
              <a:rect b="b" l="l" r="r" t="t"/>
              <a:pathLst>
                <a:path extrusionOk="0" h="2359" w="4007">
                  <a:moveTo>
                    <a:pt x="487" y="1"/>
                  </a:moveTo>
                  <a:cubicBezTo>
                    <a:pt x="57" y="1"/>
                    <a:pt x="1" y="637"/>
                    <a:pt x="431" y="712"/>
                  </a:cubicBezTo>
                  <a:cubicBezTo>
                    <a:pt x="749" y="749"/>
                    <a:pt x="1068" y="805"/>
                    <a:pt x="1386" y="899"/>
                  </a:cubicBezTo>
                  <a:cubicBezTo>
                    <a:pt x="1704" y="993"/>
                    <a:pt x="2004" y="1105"/>
                    <a:pt x="2322" y="1236"/>
                  </a:cubicBezTo>
                  <a:cubicBezTo>
                    <a:pt x="2939" y="1517"/>
                    <a:pt x="3501" y="1891"/>
                    <a:pt x="4006" y="2359"/>
                  </a:cubicBezTo>
                  <a:cubicBezTo>
                    <a:pt x="3576" y="1797"/>
                    <a:pt x="3070" y="1329"/>
                    <a:pt x="2490" y="936"/>
                  </a:cubicBezTo>
                  <a:cubicBezTo>
                    <a:pt x="2191" y="731"/>
                    <a:pt x="1872" y="562"/>
                    <a:pt x="1554" y="412"/>
                  </a:cubicBezTo>
                  <a:cubicBezTo>
                    <a:pt x="1236" y="244"/>
                    <a:pt x="899" y="113"/>
                    <a:pt x="544" y="19"/>
                  </a:cubicBezTo>
                  <a:lnTo>
                    <a:pt x="487"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1"/>
            <p:cNvSpPr/>
            <p:nvPr/>
          </p:nvSpPr>
          <p:spPr>
            <a:xfrm>
              <a:off x="4880999" y="1582526"/>
              <a:ext cx="23077" cy="96109"/>
            </a:xfrm>
            <a:custGeom>
              <a:rect b="b" l="l" r="r" t="t"/>
              <a:pathLst>
                <a:path extrusionOk="0" h="4489" w="1078">
                  <a:moveTo>
                    <a:pt x="627" y="0"/>
                  </a:moveTo>
                  <a:cubicBezTo>
                    <a:pt x="488" y="0"/>
                    <a:pt x="350" y="78"/>
                    <a:pt x="300" y="258"/>
                  </a:cubicBezTo>
                  <a:cubicBezTo>
                    <a:pt x="188" y="614"/>
                    <a:pt x="113" y="970"/>
                    <a:pt x="75" y="1344"/>
                  </a:cubicBezTo>
                  <a:cubicBezTo>
                    <a:pt x="19" y="1700"/>
                    <a:pt x="0" y="2055"/>
                    <a:pt x="0" y="2411"/>
                  </a:cubicBezTo>
                  <a:cubicBezTo>
                    <a:pt x="0" y="2766"/>
                    <a:pt x="19" y="3103"/>
                    <a:pt x="94" y="3459"/>
                  </a:cubicBezTo>
                  <a:cubicBezTo>
                    <a:pt x="131" y="3814"/>
                    <a:pt x="206" y="4151"/>
                    <a:pt x="319" y="4488"/>
                  </a:cubicBezTo>
                  <a:cubicBezTo>
                    <a:pt x="262" y="4133"/>
                    <a:pt x="244" y="3796"/>
                    <a:pt x="244" y="3459"/>
                  </a:cubicBezTo>
                  <a:cubicBezTo>
                    <a:pt x="244" y="3103"/>
                    <a:pt x="281" y="2766"/>
                    <a:pt x="337" y="2429"/>
                  </a:cubicBezTo>
                  <a:cubicBezTo>
                    <a:pt x="393" y="2093"/>
                    <a:pt x="468" y="1774"/>
                    <a:pt x="581" y="1456"/>
                  </a:cubicBezTo>
                  <a:cubicBezTo>
                    <a:pt x="674" y="1138"/>
                    <a:pt x="786" y="839"/>
                    <a:pt x="936" y="539"/>
                  </a:cubicBezTo>
                  <a:lnTo>
                    <a:pt x="955" y="539"/>
                  </a:lnTo>
                  <a:cubicBezTo>
                    <a:pt x="955" y="520"/>
                    <a:pt x="974" y="502"/>
                    <a:pt x="974" y="483"/>
                  </a:cubicBezTo>
                  <a:cubicBezTo>
                    <a:pt x="1077" y="196"/>
                    <a:pt x="849" y="0"/>
                    <a:pt x="62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1"/>
            <p:cNvSpPr/>
            <p:nvPr/>
          </p:nvSpPr>
          <p:spPr>
            <a:xfrm>
              <a:off x="4898618" y="1698648"/>
              <a:ext cx="86872" cy="50613"/>
            </a:xfrm>
            <a:custGeom>
              <a:rect b="b" l="l" r="r" t="t"/>
              <a:pathLst>
                <a:path extrusionOk="0" h="2364" w="4058">
                  <a:moveTo>
                    <a:pt x="1" y="0"/>
                  </a:moveTo>
                  <a:cubicBezTo>
                    <a:pt x="207" y="281"/>
                    <a:pt x="450" y="524"/>
                    <a:pt x="693" y="767"/>
                  </a:cubicBezTo>
                  <a:cubicBezTo>
                    <a:pt x="955" y="1011"/>
                    <a:pt x="1236" y="1235"/>
                    <a:pt x="1517" y="1423"/>
                  </a:cubicBezTo>
                  <a:cubicBezTo>
                    <a:pt x="1816" y="1628"/>
                    <a:pt x="2116" y="1797"/>
                    <a:pt x="2453" y="1947"/>
                  </a:cubicBezTo>
                  <a:cubicBezTo>
                    <a:pt x="2771" y="2115"/>
                    <a:pt x="3108" y="2246"/>
                    <a:pt x="3463" y="2340"/>
                  </a:cubicBezTo>
                  <a:lnTo>
                    <a:pt x="3501" y="2358"/>
                  </a:lnTo>
                  <a:cubicBezTo>
                    <a:pt x="3524" y="2362"/>
                    <a:pt x="3547" y="2364"/>
                    <a:pt x="3569" y="2364"/>
                  </a:cubicBezTo>
                  <a:cubicBezTo>
                    <a:pt x="4012" y="2364"/>
                    <a:pt x="4058" y="1665"/>
                    <a:pt x="3576" y="1647"/>
                  </a:cubicBezTo>
                  <a:cubicBezTo>
                    <a:pt x="3258" y="1610"/>
                    <a:pt x="2939" y="1554"/>
                    <a:pt x="2621" y="1460"/>
                  </a:cubicBezTo>
                  <a:cubicBezTo>
                    <a:pt x="2303" y="1366"/>
                    <a:pt x="1985" y="1254"/>
                    <a:pt x="1685" y="1123"/>
                  </a:cubicBezTo>
                  <a:cubicBezTo>
                    <a:pt x="1068" y="842"/>
                    <a:pt x="506" y="468"/>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1"/>
            <p:cNvSpPr/>
            <p:nvPr/>
          </p:nvSpPr>
          <p:spPr>
            <a:xfrm>
              <a:off x="4863380" y="1709052"/>
              <a:ext cx="22842" cy="95831"/>
            </a:xfrm>
            <a:custGeom>
              <a:rect b="b" l="l" r="r" t="t"/>
              <a:pathLst>
                <a:path extrusionOk="0" h="4476" w="1067">
                  <a:moveTo>
                    <a:pt x="749" y="1"/>
                  </a:moveTo>
                  <a:cubicBezTo>
                    <a:pt x="842" y="693"/>
                    <a:pt x="842" y="1386"/>
                    <a:pt x="730" y="2060"/>
                  </a:cubicBezTo>
                  <a:cubicBezTo>
                    <a:pt x="674" y="2396"/>
                    <a:pt x="599" y="2715"/>
                    <a:pt x="486" y="3033"/>
                  </a:cubicBezTo>
                  <a:cubicBezTo>
                    <a:pt x="393" y="3351"/>
                    <a:pt x="281" y="3650"/>
                    <a:pt x="131" y="3950"/>
                  </a:cubicBezTo>
                  <a:lnTo>
                    <a:pt x="112" y="3950"/>
                  </a:lnTo>
                  <a:cubicBezTo>
                    <a:pt x="112" y="3969"/>
                    <a:pt x="93" y="3987"/>
                    <a:pt x="93" y="4006"/>
                  </a:cubicBezTo>
                  <a:cubicBezTo>
                    <a:pt x="1" y="4284"/>
                    <a:pt x="223" y="4475"/>
                    <a:pt x="441" y="4475"/>
                  </a:cubicBezTo>
                  <a:cubicBezTo>
                    <a:pt x="576" y="4475"/>
                    <a:pt x="710" y="4402"/>
                    <a:pt x="767" y="4231"/>
                  </a:cubicBezTo>
                  <a:cubicBezTo>
                    <a:pt x="861" y="3875"/>
                    <a:pt x="954" y="3519"/>
                    <a:pt x="992" y="3145"/>
                  </a:cubicBezTo>
                  <a:cubicBezTo>
                    <a:pt x="1048" y="2789"/>
                    <a:pt x="1067" y="2434"/>
                    <a:pt x="1067" y="2078"/>
                  </a:cubicBezTo>
                  <a:cubicBezTo>
                    <a:pt x="1067" y="1723"/>
                    <a:pt x="1029" y="1386"/>
                    <a:pt x="973" y="1030"/>
                  </a:cubicBezTo>
                  <a:cubicBezTo>
                    <a:pt x="936" y="675"/>
                    <a:pt x="842" y="338"/>
                    <a:pt x="74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1"/>
            <p:cNvSpPr/>
            <p:nvPr/>
          </p:nvSpPr>
          <p:spPr>
            <a:xfrm>
              <a:off x="5207160" y="1953048"/>
              <a:ext cx="18453" cy="18498"/>
            </a:xfrm>
            <a:custGeom>
              <a:rect b="b" l="l" r="r" t="t"/>
              <a:pathLst>
                <a:path extrusionOk="0" h="864" w="862">
                  <a:moveTo>
                    <a:pt x="416" y="1"/>
                  </a:moveTo>
                  <a:cubicBezTo>
                    <a:pt x="190" y="1"/>
                    <a:pt x="18" y="182"/>
                    <a:pt x="1" y="414"/>
                  </a:cubicBezTo>
                  <a:cubicBezTo>
                    <a:pt x="1" y="526"/>
                    <a:pt x="38" y="638"/>
                    <a:pt x="132" y="713"/>
                  </a:cubicBezTo>
                  <a:cubicBezTo>
                    <a:pt x="206" y="807"/>
                    <a:pt x="300" y="844"/>
                    <a:pt x="431" y="863"/>
                  </a:cubicBezTo>
                  <a:cubicBezTo>
                    <a:pt x="525" y="844"/>
                    <a:pt x="637" y="807"/>
                    <a:pt x="712" y="732"/>
                  </a:cubicBezTo>
                  <a:cubicBezTo>
                    <a:pt x="805" y="657"/>
                    <a:pt x="862" y="545"/>
                    <a:pt x="862" y="433"/>
                  </a:cubicBezTo>
                  <a:cubicBezTo>
                    <a:pt x="862" y="189"/>
                    <a:pt x="674" y="2"/>
                    <a:pt x="431" y="2"/>
                  </a:cubicBezTo>
                  <a:lnTo>
                    <a:pt x="450" y="2"/>
                  </a:lnTo>
                  <a:cubicBezTo>
                    <a:pt x="439" y="1"/>
                    <a:pt x="427" y="1"/>
                    <a:pt x="41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1"/>
            <p:cNvSpPr/>
            <p:nvPr/>
          </p:nvSpPr>
          <p:spPr>
            <a:xfrm>
              <a:off x="5266461" y="2267628"/>
              <a:ext cx="21664" cy="18455"/>
            </a:xfrm>
            <a:custGeom>
              <a:rect b="b" l="l" r="r" t="t"/>
              <a:pathLst>
                <a:path extrusionOk="0" h="862" w="1012">
                  <a:moveTo>
                    <a:pt x="581" y="1"/>
                  </a:moveTo>
                  <a:cubicBezTo>
                    <a:pt x="469" y="1"/>
                    <a:pt x="356" y="38"/>
                    <a:pt x="281" y="113"/>
                  </a:cubicBezTo>
                  <a:cubicBezTo>
                    <a:pt x="1" y="375"/>
                    <a:pt x="169" y="843"/>
                    <a:pt x="562" y="861"/>
                  </a:cubicBezTo>
                  <a:lnTo>
                    <a:pt x="581" y="861"/>
                  </a:lnTo>
                  <a:cubicBezTo>
                    <a:pt x="805" y="861"/>
                    <a:pt x="993" y="674"/>
                    <a:pt x="1011" y="431"/>
                  </a:cubicBezTo>
                  <a:cubicBezTo>
                    <a:pt x="1011" y="319"/>
                    <a:pt x="955" y="206"/>
                    <a:pt x="880" y="132"/>
                  </a:cubicBezTo>
                  <a:cubicBezTo>
                    <a:pt x="805" y="38"/>
                    <a:pt x="693" y="1"/>
                    <a:pt x="58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1"/>
            <p:cNvSpPr/>
            <p:nvPr/>
          </p:nvSpPr>
          <p:spPr>
            <a:xfrm>
              <a:off x="5147858" y="1975484"/>
              <a:ext cx="22863" cy="18498"/>
            </a:xfrm>
            <a:custGeom>
              <a:rect b="b" l="l" r="r" t="t"/>
              <a:pathLst>
                <a:path extrusionOk="0" h="864" w="1068">
                  <a:moveTo>
                    <a:pt x="569" y="1"/>
                  </a:moveTo>
                  <a:cubicBezTo>
                    <a:pt x="527" y="1"/>
                    <a:pt x="486" y="7"/>
                    <a:pt x="450" y="21"/>
                  </a:cubicBezTo>
                  <a:cubicBezTo>
                    <a:pt x="1" y="189"/>
                    <a:pt x="113" y="863"/>
                    <a:pt x="599" y="863"/>
                  </a:cubicBezTo>
                  <a:cubicBezTo>
                    <a:pt x="637" y="863"/>
                    <a:pt x="693" y="863"/>
                    <a:pt x="731" y="844"/>
                  </a:cubicBezTo>
                  <a:cubicBezTo>
                    <a:pt x="843" y="788"/>
                    <a:pt x="936" y="713"/>
                    <a:pt x="974" y="601"/>
                  </a:cubicBezTo>
                  <a:cubicBezTo>
                    <a:pt x="1067" y="395"/>
                    <a:pt x="974" y="133"/>
                    <a:pt x="768" y="40"/>
                  </a:cubicBezTo>
                  <a:cubicBezTo>
                    <a:pt x="710" y="16"/>
                    <a:pt x="638" y="1"/>
                    <a:pt x="56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1"/>
            <p:cNvSpPr/>
            <p:nvPr/>
          </p:nvSpPr>
          <p:spPr>
            <a:xfrm>
              <a:off x="5321760" y="2244828"/>
              <a:ext cx="22456" cy="18413"/>
            </a:xfrm>
            <a:custGeom>
              <a:rect b="b" l="l" r="r" t="t"/>
              <a:pathLst>
                <a:path extrusionOk="0" h="860" w="1049">
                  <a:moveTo>
                    <a:pt x="602" y="1"/>
                  </a:moveTo>
                  <a:cubicBezTo>
                    <a:pt x="551" y="1"/>
                    <a:pt x="500" y="11"/>
                    <a:pt x="450" y="36"/>
                  </a:cubicBezTo>
                  <a:cubicBezTo>
                    <a:pt x="1" y="186"/>
                    <a:pt x="113" y="860"/>
                    <a:pt x="599" y="860"/>
                  </a:cubicBezTo>
                  <a:cubicBezTo>
                    <a:pt x="656" y="860"/>
                    <a:pt x="712" y="860"/>
                    <a:pt x="749" y="841"/>
                  </a:cubicBezTo>
                  <a:cubicBezTo>
                    <a:pt x="861" y="803"/>
                    <a:pt x="936" y="710"/>
                    <a:pt x="993" y="616"/>
                  </a:cubicBezTo>
                  <a:cubicBezTo>
                    <a:pt x="1030" y="504"/>
                    <a:pt x="1049" y="392"/>
                    <a:pt x="993" y="279"/>
                  </a:cubicBezTo>
                  <a:cubicBezTo>
                    <a:pt x="955" y="186"/>
                    <a:pt x="880" y="92"/>
                    <a:pt x="787" y="36"/>
                  </a:cubicBezTo>
                  <a:cubicBezTo>
                    <a:pt x="725" y="16"/>
                    <a:pt x="663" y="1"/>
                    <a:pt x="60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1"/>
            <p:cNvSpPr/>
            <p:nvPr/>
          </p:nvSpPr>
          <p:spPr>
            <a:xfrm>
              <a:off x="5104976" y="2021192"/>
              <a:ext cx="21664" cy="18455"/>
            </a:xfrm>
            <a:custGeom>
              <a:rect b="b" l="l" r="r" t="t"/>
              <a:pathLst>
                <a:path extrusionOk="0" h="862" w="1012">
                  <a:moveTo>
                    <a:pt x="431" y="1"/>
                  </a:moveTo>
                  <a:cubicBezTo>
                    <a:pt x="435" y="1"/>
                    <a:pt x="438" y="1"/>
                    <a:pt x="441" y="1"/>
                  </a:cubicBezTo>
                  <a:lnTo>
                    <a:pt x="441" y="1"/>
                  </a:lnTo>
                  <a:cubicBezTo>
                    <a:pt x="444" y="1"/>
                    <a:pt x="447" y="1"/>
                    <a:pt x="450" y="1"/>
                  </a:cubicBezTo>
                  <a:close/>
                  <a:moveTo>
                    <a:pt x="441" y="1"/>
                  </a:moveTo>
                  <a:lnTo>
                    <a:pt x="441" y="1"/>
                  </a:lnTo>
                  <a:cubicBezTo>
                    <a:pt x="332" y="3"/>
                    <a:pt x="223" y="40"/>
                    <a:pt x="132" y="113"/>
                  </a:cubicBezTo>
                  <a:cubicBezTo>
                    <a:pt x="57" y="188"/>
                    <a:pt x="1" y="300"/>
                    <a:pt x="1" y="413"/>
                  </a:cubicBezTo>
                  <a:cubicBezTo>
                    <a:pt x="1" y="525"/>
                    <a:pt x="38" y="637"/>
                    <a:pt x="113" y="712"/>
                  </a:cubicBezTo>
                  <a:cubicBezTo>
                    <a:pt x="207" y="806"/>
                    <a:pt x="300" y="862"/>
                    <a:pt x="413" y="862"/>
                  </a:cubicBezTo>
                  <a:cubicBezTo>
                    <a:pt x="990" y="862"/>
                    <a:pt x="1011" y="10"/>
                    <a:pt x="44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1"/>
            <p:cNvSpPr/>
            <p:nvPr/>
          </p:nvSpPr>
          <p:spPr>
            <a:xfrm>
              <a:off x="5370636" y="2199420"/>
              <a:ext cx="20466" cy="18541"/>
            </a:xfrm>
            <a:custGeom>
              <a:rect b="b" l="l" r="r" t="t"/>
              <a:pathLst>
                <a:path extrusionOk="0" h="866" w="956">
                  <a:moveTo>
                    <a:pt x="432" y="0"/>
                  </a:moveTo>
                  <a:cubicBezTo>
                    <a:pt x="339" y="0"/>
                    <a:pt x="250" y="39"/>
                    <a:pt x="188" y="117"/>
                  </a:cubicBezTo>
                  <a:cubicBezTo>
                    <a:pt x="20" y="285"/>
                    <a:pt x="1" y="547"/>
                    <a:pt x="169" y="735"/>
                  </a:cubicBezTo>
                  <a:cubicBezTo>
                    <a:pt x="244" y="810"/>
                    <a:pt x="357" y="866"/>
                    <a:pt x="469" y="866"/>
                  </a:cubicBezTo>
                  <a:lnTo>
                    <a:pt x="488" y="866"/>
                  </a:lnTo>
                  <a:cubicBezTo>
                    <a:pt x="600" y="866"/>
                    <a:pt x="693" y="810"/>
                    <a:pt x="768" y="735"/>
                  </a:cubicBezTo>
                  <a:cubicBezTo>
                    <a:pt x="955" y="585"/>
                    <a:pt x="955" y="304"/>
                    <a:pt x="806" y="136"/>
                  </a:cubicBezTo>
                  <a:cubicBezTo>
                    <a:pt x="731" y="42"/>
                    <a:pt x="619" y="5"/>
                    <a:pt x="488" y="5"/>
                  </a:cubicBezTo>
                  <a:cubicBezTo>
                    <a:pt x="469" y="2"/>
                    <a:pt x="450" y="0"/>
                    <a:pt x="43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1"/>
            <p:cNvSpPr/>
            <p:nvPr/>
          </p:nvSpPr>
          <p:spPr>
            <a:xfrm>
              <a:off x="5080934" y="2077711"/>
              <a:ext cx="21258" cy="18241"/>
            </a:xfrm>
            <a:custGeom>
              <a:rect b="b" l="l" r="r" t="t"/>
              <a:pathLst>
                <a:path extrusionOk="0" h="852" w="993">
                  <a:moveTo>
                    <a:pt x="455" y="1"/>
                  </a:moveTo>
                  <a:cubicBezTo>
                    <a:pt x="286" y="1"/>
                    <a:pt x="126" y="92"/>
                    <a:pt x="57" y="243"/>
                  </a:cubicBezTo>
                  <a:cubicBezTo>
                    <a:pt x="1" y="356"/>
                    <a:pt x="1" y="468"/>
                    <a:pt x="38" y="580"/>
                  </a:cubicBezTo>
                  <a:cubicBezTo>
                    <a:pt x="94" y="692"/>
                    <a:pt x="169" y="767"/>
                    <a:pt x="282" y="823"/>
                  </a:cubicBezTo>
                  <a:cubicBezTo>
                    <a:pt x="328" y="842"/>
                    <a:pt x="385" y="852"/>
                    <a:pt x="443" y="852"/>
                  </a:cubicBezTo>
                  <a:cubicBezTo>
                    <a:pt x="502" y="852"/>
                    <a:pt x="562" y="842"/>
                    <a:pt x="619" y="823"/>
                  </a:cubicBezTo>
                  <a:cubicBezTo>
                    <a:pt x="974" y="692"/>
                    <a:pt x="993" y="187"/>
                    <a:pt x="637" y="37"/>
                  </a:cubicBezTo>
                  <a:cubicBezTo>
                    <a:pt x="578" y="13"/>
                    <a:pt x="516" y="1"/>
                    <a:pt x="45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1"/>
            <p:cNvSpPr/>
            <p:nvPr/>
          </p:nvSpPr>
          <p:spPr>
            <a:xfrm>
              <a:off x="5392879" y="2142644"/>
              <a:ext cx="22264" cy="18734"/>
            </a:xfrm>
            <a:custGeom>
              <a:rect b="b" l="l" r="r" t="t"/>
              <a:pathLst>
                <a:path extrusionOk="0" h="875" w="1040">
                  <a:moveTo>
                    <a:pt x="553" y="0"/>
                  </a:moveTo>
                  <a:cubicBezTo>
                    <a:pt x="390" y="0"/>
                    <a:pt x="229" y="95"/>
                    <a:pt x="160" y="261"/>
                  </a:cubicBezTo>
                  <a:cubicBezTo>
                    <a:pt x="1" y="604"/>
                    <a:pt x="282" y="874"/>
                    <a:pt x="563" y="874"/>
                  </a:cubicBezTo>
                  <a:cubicBezTo>
                    <a:pt x="712" y="874"/>
                    <a:pt x="862" y="798"/>
                    <a:pt x="946" y="617"/>
                  </a:cubicBezTo>
                  <a:cubicBezTo>
                    <a:pt x="1039" y="392"/>
                    <a:pt x="946" y="149"/>
                    <a:pt x="721" y="36"/>
                  </a:cubicBezTo>
                  <a:cubicBezTo>
                    <a:pt x="668" y="12"/>
                    <a:pt x="610" y="0"/>
                    <a:pt x="55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1"/>
            <p:cNvSpPr/>
            <p:nvPr/>
          </p:nvSpPr>
          <p:spPr>
            <a:xfrm>
              <a:off x="5080549" y="2140203"/>
              <a:ext cx="18839" cy="18455"/>
            </a:xfrm>
            <a:custGeom>
              <a:rect b="b" l="l" r="r" t="t"/>
              <a:pathLst>
                <a:path extrusionOk="0" h="862" w="880">
                  <a:moveTo>
                    <a:pt x="468" y="1"/>
                  </a:moveTo>
                  <a:cubicBezTo>
                    <a:pt x="337" y="1"/>
                    <a:pt x="225" y="38"/>
                    <a:pt x="150" y="113"/>
                  </a:cubicBezTo>
                  <a:cubicBezTo>
                    <a:pt x="75" y="207"/>
                    <a:pt x="19" y="300"/>
                    <a:pt x="19" y="412"/>
                  </a:cubicBezTo>
                  <a:cubicBezTo>
                    <a:pt x="0" y="656"/>
                    <a:pt x="187" y="862"/>
                    <a:pt x="431" y="862"/>
                  </a:cubicBezTo>
                  <a:lnTo>
                    <a:pt x="449" y="862"/>
                  </a:lnTo>
                  <a:cubicBezTo>
                    <a:pt x="674" y="862"/>
                    <a:pt x="861" y="674"/>
                    <a:pt x="880" y="450"/>
                  </a:cubicBezTo>
                  <a:cubicBezTo>
                    <a:pt x="880" y="338"/>
                    <a:pt x="842" y="225"/>
                    <a:pt x="768" y="150"/>
                  </a:cubicBezTo>
                  <a:cubicBezTo>
                    <a:pt x="674" y="57"/>
                    <a:pt x="580" y="1"/>
                    <a:pt x="46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1"/>
            <p:cNvSpPr/>
            <p:nvPr/>
          </p:nvSpPr>
          <p:spPr>
            <a:xfrm>
              <a:off x="5395898" y="2080109"/>
              <a:ext cx="21258" cy="18455"/>
            </a:xfrm>
            <a:custGeom>
              <a:rect b="b" l="l" r="r" t="t"/>
              <a:pathLst>
                <a:path extrusionOk="0" h="862" w="993">
                  <a:moveTo>
                    <a:pt x="449" y="0"/>
                  </a:moveTo>
                  <a:cubicBezTo>
                    <a:pt x="206" y="0"/>
                    <a:pt x="19" y="187"/>
                    <a:pt x="0" y="412"/>
                  </a:cubicBezTo>
                  <a:cubicBezTo>
                    <a:pt x="0" y="655"/>
                    <a:pt x="169" y="861"/>
                    <a:pt x="412" y="861"/>
                  </a:cubicBezTo>
                  <a:lnTo>
                    <a:pt x="431" y="861"/>
                  </a:lnTo>
                  <a:cubicBezTo>
                    <a:pt x="805" y="861"/>
                    <a:pt x="992" y="412"/>
                    <a:pt x="749" y="131"/>
                  </a:cubicBezTo>
                  <a:cubicBezTo>
                    <a:pt x="674" y="56"/>
                    <a:pt x="562" y="0"/>
                    <a:pt x="44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1"/>
            <p:cNvSpPr/>
            <p:nvPr/>
          </p:nvSpPr>
          <p:spPr>
            <a:xfrm>
              <a:off x="5103392" y="2198392"/>
              <a:ext cx="20037" cy="18370"/>
            </a:xfrm>
            <a:custGeom>
              <a:rect b="b" l="l" r="r" t="t"/>
              <a:pathLst>
                <a:path extrusionOk="0" h="858" w="936">
                  <a:moveTo>
                    <a:pt x="492" y="1"/>
                  </a:moveTo>
                  <a:cubicBezTo>
                    <a:pt x="439" y="1"/>
                    <a:pt x="386" y="12"/>
                    <a:pt x="337" y="34"/>
                  </a:cubicBezTo>
                  <a:cubicBezTo>
                    <a:pt x="112" y="109"/>
                    <a:pt x="0" y="352"/>
                    <a:pt x="75" y="577"/>
                  </a:cubicBezTo>
                  <a:cubicBezTo>
                    <a:pt x="112" y="689"/>
                    <a:pt x="206" y="783"/>
                    <a:pt x="318" y="820"/>
                  </a:cubicBezTo>
                  <a:cubicBezTo>
                    <a:pt x="374" y="839"/>
                    <a:pt x="431" y="858"/>
                    <a:pt x="487" y="858"/>
                  </a:cubicBezTo>
                  <a:cubicBezTo>
                    <a:pt x="655" y="858"/>
                    <a:pt x="805" y="764"/>
                    <a:pt x="880" y="614"/>
                  </a:cubicBezTo>
                  <a:cubicBezTo>
                    <a:pt x="936" y="502"/>
                    <a:pt x="936" y="390"/>
                    <a:pt x="898" y="277"/>
                  </a:cubicBezTo>
                  <a:cubicBezTo>
                    <a:pt x="827" y="107"/>
                    <a:pt x="659" y="1"/>
                    <a:pt x="49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1"/>
            <p:cNvSpPr/>
            <p:nvPr/>
          </p:nvSpPr>
          <p:spPr>
            <a:xfrm>
              <a:off x="5371043" y="2021856"/>
              <a:ext cx="21258" cy="18605"/>
            </a:xfrm>
            <a:custGeom>
              <a:rect b="b" l="l" r="r" t="t"/>
              <a:pathLst>
                <a:path extrusionOk="0" h="869" w="993">
                  <a:moveTo>
                    <a:pt x="492" y="1"/>
                  </a:moveTo>
                  <a:cubicBezTo>
                    <a:pt x="441" y="1"/>
                    <a:pt x="388" y="9"/>
                    <a:pt x="338" y="26"/>
                  </a:cubicBezTo>
                  <a:cubicBezTo>
                    <a:pt x="113" y="120"/>
                    <a:pt x="1" y="363"/>
                    <a:pt x="94" y="588"/>
                  </a:cubicBezTo>
                  <a:cubicBezTo>
                    <a:pt x="132" y="700"/>
                    <a:pt x="225" y="775"/>
                    <a:pt x="319" y="831"/>
                  </a:cubicBezTo>
                  <a:cubicBezTo>
                    <a:pt x="375" y="850"/>
                    <a:pt x="431" y="868"/>
                    <a:pt x="506" y="868"/>
                  </a:cubicBezTo>
                  <a:cubicBezTo>
                    <a:pt x="543" y="850"/>
                    <a:pt x="600" y="850"/>
                    <a:pt x="656" y="831"/>
                  </a:cubicBezTo>
                  <a:cubicBezTo>
                    <a:pt x="880" y="756"/>
                    <a:pt x="993" y="494"/>
                    <a:pt x="899" y="288"/>
                  </a:cubicBezTo>
                  <a:cubicBezTo>
                    <a:pt x="841" y="99"/>
                    <a:pt x="671" y="1"/>
                    <a:pt x="49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1"/>
            <p:cNvSpPr/>
            <p:nvPr/>
          </p:nvSpPr>
          <p:spPr>
            <a:xfrm>
              <a:off x="5144261" y="2242387"/>
              <a:ext cx="25132" cy="18455"/>
            </a:xfrm>
            <a:custGeom>
              <a:rect b="b" l="l" r="r" t="t"/>
              <a:pathLst>
                <a:path extrusionOk="0" h="862" w="1174">
                  <a:moveTo>
                    <a:pt x="599" y="0"/>
                  </a:moveTo>
                  <a:cubicBezTo>
                    <a:pt x="487" y="0"/>
                    <a:pt x="374" y="38"/>
                    <a:pt x="281" y="113"/>
                  </a:cubicBezTo>
                  <a:cubicBezTo>
                    <a:pt x="0" y="375"/>
                    <a:pt x="187" y="861"/>
                    <a:pt x="580" y="861"/>
                  </a:cubicBezTo>
                  <a:cubicBezTo>
                    <a:pt x="587" y="862"/>
                    <a:pt x="593" y="862"/>
                    <a:pt x="599" y="862"/>
                  </a:cubicBezTo>
                  <a:cubicBezTo>
                    <a:pt x="1161" y="862"/>
                    <a:pt x="1173" y="19"/>
                    <a:pt x="59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1"/>
            <p:cNvSpPr/>
            <p:nvPr/>
          </p:nvSpPr>
          <p:spPr>
            <a:xfrm>
              <a:off x="5328975" y="1977925"/>
              <a:ext cx="19652" cy="18862"/>
            </a:xfrm>
            <a:custGeom>
              <a:rect b="b" l="l" r="r" t="t"/>
              <a:pathLst>
                <a:path extrusionOk="0" h="881" w="918">
                  <a:moveTo>
                    <a:pt x="468" y="0"/>
                  </a:moveTo>
                  <a:cubicBezTo>
                    <a:pt x="356" y="0"/>
                    <a:pt x="244" y="57"/>
                    <a:pt x="150" y="132"/>
                  </a:cubicBezTo>
                  <a:cubicBezTo>
                    <a:pt x="75" y="206"/>
                    <a:pt x="19" y="300"/>
                    <a:pt x="19" y="431"/>
                  </a:cubicBezTo>
                  <a:cubicBezTo>
                    <a:pt x="0" y="543"/>
                    <a:pt x="57" y="656"/>
                    <a:pt x="131" y="730"/>
                  </a:cubicBezTo>
                  <a:cubicBezTo>
                    <a:pt x="206" y="805"/>
                    <a:pt x="319" y="861"/>
                    <a:pt x="431" y="880"/>
                  </a:cubicBezTo>
                  <a:lnTo>
                    <a:pt x="450" y="880"/>
                  </a:lnTo>
                  <a:cubicBezTo>
                    <a:pt x="562" y="880"/>
                    <a:pt x="656" y="824"/>
                    <a:pt x="730" y="749"/>
                  </a:cubicBezTo>
                  <a:cubicBezTo>
                    <a:pt x="918" y="599"/>
                    <a:pt x="918" y="319"/>
                    <a:pt x="768" y="150"/>
                  </a:cubicBezTo>
                  <a:cubicBezTo>
                    <a:pt x="693" y="57"/>
                    <a:pt x="581" y="19"/>
                    <a:pt x="46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1"/>
            <p:cNvSpPr/>
            <p:nvPr/>
          </p:nvSpPr>
          <p:spPr>
            <a:xfrm>
              <a:off x="5203563" y="2267007"/>
              <a:ext cx="23120" cy="18434"/>
            </a:xfrm>
            <a:custGeom>
              <a:rect b="b" l="l" r="r" t="t"/>
              <a:pathLst>
                <a:path extrusionOk="0" h="861" w="1080">
                  <a:moveTo>
                    <a:pt x="476" y="1"/>
                  </a:moveTo>
                  <a:cubicBezTo>
                    <a:pt x="312" y="1"/>
                    <a:pt x="160" y="94"/>
                    <a:pt x="94" y="254"/>
                  </a:cubicBezTo>
                  <a:cubicBezTo>
                    <a:pt x="0" y="460"/>
                    <a:pt x="94" y="722"/>
                    <a:pt x="300" y="816"/>
                  </a:cubicBezTo>
                  <a:cubicBezTo>
                    <a:pt x="341" y="843"/>
                    <a:pt x="382" y="860"/>
                    <a:pt x="430" y="860"/>
                  </a:cubicBezTo>
                  <a:cubicBezTo>
                    <a:pt x="448" y="860"/>
                    <a:pt x="467" y="858"/>
                    <a:pt x="487" y="853"/>
                  </a:cubicBezTo>
                  <a:cubicBezTo>
                    <a:pt x="494" y="853"/>
                    <a:pt x="500" y="853"/>
                    <a:pt x="507" y="853"/>
                  </a:cubicBezTo>
                  <a:cubicBezTo>
                    <a:pt x="958" y="853"/>
                    <a:pt x="1080" y="233"/>
                    <a:pt x="674" y="48"/>
                  </a:cubicBezTo>
                  <a:cubicBezTo>
                    <a:pt x="609" y="16"/>
                    <a:pt x="542" y="1"/>
                    <a:pt x="47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1"/>
            <p:cNvSpPr/>
            <p:nvPr/>
          </p:nvSpPr>
          <p:spPr>
            <a:xfrm>
              <a:off x="5270872" y="1953326"/>
              <a:ext cx="20851" cy="18605"/>
            </a:xfrm>
            <a:custGeom>
              <a:rect b="b" l="l" r="r" t="t"/>
              <a:pathLst>
                <a:path extrusionOk="0" h="869" w="974">
                  <a:moveTo>
                    <a:pt x="489" y="0"/>
                  </a:moveTo>
                  <a:cubicBezTo>
                    <a:pt x="438" y="0"/>
                    <a:pt x="388" y="10"/>
                    <a:pt x="337" y="26"/>
                  </a:cubicBezTo>
                  <a:cubicBezTo>
                    <a:pt x="225" y="64"/>
                    <a:pt x="150" y="158"/>
                    <a:pt x="113" y="270"/>
                  </a:cubicBezTo>
                  <a:cubicBezTo>
                    <a:pt x="1" y="476"/>
                    <a:pt x="94" y="738"/>
                    <a:pt x="319" y="831"/>
                  </a:cubicBezTo>
                  <a:cubicBezTo>
                    <a:pt x="375" y="869"/>
                    <a:pt x="431" y="869"/>
                    <a:pt x="487" y="869"/>
                  </a:cubicBezTo>
                  <a:cubicBezTo>
                    <a:pt x="543" y="869"/>
                    <a:pt x="599" y="869"/>
                    <a:pt x="637" y="850"/>
                  </a:cubicBezTo>
                  <a:cubicBezTo>
                    <a:pt x="749" y="813"/>
                    <a:pt x="824" y="719"/>
                    <a:pt x="880" y="625"/>
                  </a:cubicBezTo>
                  <a:cubicBezTo>
                    <a:pt x="974" y="401"/>
                    <a:pt x="880" y="139"/>
                    <a:pt x="674" y="45"/>
                  </a:cubicBezTo>
                  <a:cubicBezTo>
                    <a:pt x="613" y="14"/>
                    <a:pt x="551" y="0"/>
                    <a:pt x="48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1"/>
            <p:cNvSpPr/>
            <p:nvPr/>
          </p:nvSpPr>
          <p:spPr>
            <a:xfrm>
              <a:off x="5149313" y="2020228"/>
              <a:ext cx="48659" cy="47873"/>
            </a:xfrm>
            <a:custGeom>
              <a:rect b="b" l="l" r="r" t="t"/>
              <a:pathLst>
                <a:path extrusionOk="0" h="2236" w="2273">
                  <a:moveTo>
                    <a:pt x="332" y="0"/>
                  </a:moveTo>
                  <a:cubicBezTo>
                    <a:pt x="145" y="0"/>
                    <a:pt x="1" y="241"/>
                    <a:pt x="176" y="401"/>
                  </a:cubicBezTo>
                  <a:lnTo>
                    <a:pt x="2272" y="2236"/>
                  </a:lnTo>
                  <a:lnTo>
                    <a:pt x="513" y="83"/>
                  </a:lnTo>
                  <a:lnTo>
                    <a:pt x="494" y="65"/>
                  </a:lnTo>
                  <a:cubicBezTo>
                    <a:pt x="441" y="19"/>
                    <a:pt x="384" y="0"/>
                    <a:pt x="332" y="0"/>
                  </a:cubicBezTo>
                  <a:close/>
                  <a:moveTo>
                    <a:pt x="2272" y="2236"/>
                  </a:moveTo>
                  <a:lnTo>
                    <a:pt x="2272" y="2236"/>
                  </a:lnTo>
                  <a:lnTo>
                    <a:pt x="2272" y="2236"/>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1"/>
            <p:cNvSpPr/>
            <p:nvPr/>
          </p:nvSpPr>
          <p:spPr>
            <a:xfrm>
              <a:off x="5295706" y="2169062"/>
              <a:ext cx="50308" cy="49821"/>
            </a:xfrm>
            <a:custGeom>
              <a:rect b="b" l="l" r="r" t="t"/>
              <a:pathLst>
                <a:path extrusionOk="0" h="2327" w="2350">
                  <a:moveTo>
                    <a:pt x="1" y="0"/>
                  </a:moveTo>
                  <a:lnTo>
                    <a:pt x="1835" y="2228"/>
                  </a:lnTo>
                  <a:cubicBezTo>
                    <a:pt x="1835" y="2246"/>
                    <a:pt x="1835" y="2246"/>
                    <a:pt x="1854" y="2265"/>
                  </a:cubicBezTo>
                  <a:cubicBezTo>
                    <a:pt x="1901" y="2309"/>
                    <a:pt x="1953" y="2327"/>
                    <a:pt x="2003" y="2327"/>
                  </a:cubicBezTo>
                  <a:cubicBezTo>
                    <a:pt x="2189" y="2327"/>
                    <a:pt x="2349" y="2072"/>
                    <a:pt x="2172" y="1909"/>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1"/>
            <p:cNvSpPr/>
            <p:nvPr/>
          </p:nvSpPr>
          <p:spPr>
            <a:xfrm>
              <a:off x="5149463" y="2167457"/>
              <a:ext cx="48509" cy="49907"/>
            </a:xfrm>
            <a:custGeom>
              <a:rect b="b" l="l" r="r" t="t"/>
              <a:pathLst>
                <a:path extrusionOk="0" h="2331" w="2266">
                  <a:moveTo>
                    <a:pt x="2265" y="0"/>
                  </a:moveTo>
                  <a:lnTo>
                    <a:pt x="113" y="1909"/>
                  </a:lnTo>
                  <a:lnTo>
                    <a:pt x="75" y="1947"/>
                  </a:lnTo>
                  <a:cubicBezTo>
                    <a:pt x="0" y="2040"/>
                    <a:pt x="19" y="2190"/>
                    <a:pt x="113" y="2284"/>
                  </a:cubicBezTo>
                  <a:cubicBezTo>
                    <a:pt x="160" y="2315"/>
                    <a:pt x="213" y="2330"/>
                    <a:pt x="265" y="2330"/>
                  </a:cubicBezTo>
                  <a:cubicBezTo>
                    <a:pt x="337" y="2330"/>
                    <a:pt x="406" y="2301"/>
                    <a:pt x="450" y="2246"/>
                  </a:cubicBezTo>
                  <a:lnTo>
                    <a:pt x="2265"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1"/>
            <p:cNvSpPr/>
            <p:nvPr/>
          </p:nvSpPr>
          <p:spPr>
            <a:xfrm>
              <a:off x="5298917" y="2021513"/>
              <a:ext cx="46904" cy="48194"/>
            </a:xfrm>
            <a:custGeom>
              <a:rect b="b" l="l" r="r" t="t"/>
              <a:pathLst>
                <a:path extrusionOk="0" h="2251" w="2191">
                  <a:moveTo>
                    <a:pt x="1917" y="1"/>
                  </a:moveTo>
                  <a:cubicBezTo>
                    <a:pt x="1850" y="1"/>
                    <a:pt x="1784" y="34"/>
                    <a:pt x="1741" y="98"/>
                  </a:cubicBezTo>
                  <a:lnTo>
                    <a:pt x="1" y="2251"/>
                  </a:lnTo>
                  <a:lnTo>
                    <a:pt x="1" y="2251"/>
                  </a:lnTo>
                  <a:lnTo>
                    <a:pt x="2078" y="416"/>
                  </a:lnTo>
                  <a:lnTo>
                    <a:pt x="2097" y="379"/>
                  </a:lnTo>
                  <a:cubicBezTo>
                    <a:pt x="2191" y="285"/>
                    <a:pt x="2172" y="136"/>
                    <a:pt x="2060" y="61"/>
                  </a:cubicBezTo>
                  <a:cubicBezTo>
                    <a:pt x="2019" y="20"/>
                    <a:pt x="1968" y="1"/>
                    <a:pt x="191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1"/>
            <p:cNvSpPr/>
            <p:nvPr/>
          </p:nvSpPr>
          <p:spPr>
            <a:xfrm>
              <a:off x="5244432" y="1983491"/>
              <a:ext cx="10425" cy="64573"/>
            </a:xfrm>
            <a:custGeom>
              <a:rect b="b" l="l" r="r" t="t"/>
              <a:pathLst>
                <a:path extrusionOk="0" h="3016" w="487">
                  <a:moveTo>
                    <a:pt x="258" y="0"/>
                  </a:moveTo>
                  <a:cubicBezTo>
                    <a:pt x="247" y="0"/>
                    <a:pt x="236" y="1"/>
                    <a:pt x="225" y="3"/>
                  </a:cubicBezTo>
                  <a:cubicBezTo>
                    <a:pt x="94" y="3"/>
                    <a:pt x="0" y="115"/>
                    <a:pt x="19" y="246"/>
                  </a:cubicBezTo>
                  <a:lnTo>
                    <a:pt x="206" y="3016"/>
                  </a:lnTo>
                  <a:lnTo>
                    <a:pt x="487" y="265"/>
                  </a:lnTo>
                  <a:lnTo>
                    <a:pt x="487" y="208"/>
                  </a:lnTo>
                  <a:cubicBezTo>
                    <a:pt x="470" y="89"/>
                    <a:pt x="374" y="0"/>
                    <a:pt x="25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1"/>
            <p:cNvSpPr/>
            <p:nvPr/>
          </p:nvSpPr>
          <p:spPr>
            <a:xfrm>
              <a:off x="5240429" y="2188694"/>
              <a:ext cx="10019" cy="66949"/>
            </a:xfrm>
            <a:custGeom>
              <a:rect b="b" l="l" r="r" t="t"/>
              <a:pathLst>
                <a:path extrusionOk="0" h="3127" w="468">
                  <a:moveTo>
                    <a:pt x="281" y="0"/>
                  </a:moveTo>
                  <a:lnTo>
                    <a:pt x="0" y="2864"/>
                  </a:lnTo>
                  <a:cubicBezTo>
                    <a:pt x="0" y="2883"/>
                    <a:pt x="0" y="2883"/>
                    <a:pt x="0" y="2901"/>
                  </a:cubicBezTo>
                  <a:cubicBezTo>
                    <a:pt x="0" y="3032"/>
                    <a:pt x="112" y="3126"/>
                    <a:pt x="243" y="3126"/>
                  </a:cubicBezTo>
                  <a:cubicBezTo>
                    <a:pt x="374" y="3107"/>
                    <a:pt x="468" y="2995"/>
                    <a:pt x="468" y="2864"/>
                  </a:cubicBezTo>
                  <a:lnTo>
                    <a:pt x="28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1"/>
            <p:cNvSpPr/>
            <p:nvPr/>
          </p:nvSpPr>
          <p:spPr>
            <a:xfrm>
              <a:off x="5109922" y="2112158"/>
              <a:ext cx="70409" cy="10041"/>
            </a:xfrm>
            <a:custGeom>
              <a:rect b="b" l="l" r="r" t="t"/>
              <a:pathLst>
                <a:path extrusionOk="0" h="469" w="3289">
                  <a:moveTo>
                    <a:pt x="294" y="1"/>
                  </a:moveTo>
                  <a:cubicBezTo>
                    <a:pt x="0" y="19"/>
                    <a:pt x="13" y="469"/>
                    <a:pt x="313" y="469"/>
                  </a:cubicBezTo>
                  <a:cubicBezTo>
                    <a:pt x="319" y="469"/>
                    <a:pt x="325" y="469"/>
                    <a:pt x="331" y="468"/>
                  </a:cubicBezTo>
                  <a:lnTo>
                    <a:pt x="3289" y="281"/>
                  </a:lnTo>
                  <a:lnTo>
                    <a:pt x="33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1"/>
            <p:cNvSpPr/>
            <p:nvPr/>
          </p:nvSpPr>
          <p:spPr>
            <a:xfrm>
              <a:off x="5314545" y="2116546"/>
              <a:ext cx="70816" cy="10063"/>
            </a:xfrm>
            <a:custGeom>
              <a:rect b="b" l="l" r="r" t="t"/>
              <a:pathLst>
                <a:path extrusionOk="0" h="470" w="3308">
                  <a:moveTo>
                    <a:pt x="2994" y="1"/>
                  </a:moveTo>
                  <a:cubicBezTo>
                    <a:pt x="2988" y="1"/>
                    <a:pt x="2982" y="1"/>
                    <a:pt x="2977" y="1"/>
                  </a:cubicBezTo>
                  <a:lnTo>
                    <a:pt x="1" y="189"/>
                  </a:lnTo>
                  <a:lnTo>
                    <a:pt x="2958" y="469"/>
                  </a:lnTo>
                  <a:lnTo>
                    <a:pt x="2995" y="469"/>
                  </a:lnTo>
                  <a:cubicBezTo>
                    <a:pt x="3307" y="451"/>
                    <a:pt x="3277" y="1"/>
                    <a:pt x="29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1"/>
            <p:cNvSpPr/>
            <p:nvPr/>
          </p:nvSpPr>
          <p:spPr>
            <a:xfrm>
              <a:off x="5190846" y="1993382"/>
              <a:ext cx="29157" cy="60291"/>
            </a:xfrm>
            <a:custGeom>
              <a:rect b="b" l="l" r="r" t="t"/>
              <a:pathLst>
                <a:path extrusionOk="0" h="2816" w="1362">
                  <a:moveTo>
                    <a:pt x="313" y="0"/>
                  </a:moveTo>
                  <a:cubicBezTo>
                    <a:pt x="160" y="0"/>
                    <a:pt x="0" y="156"/>
                    <a:pt x="89" y="345"/>
                  </a:cubicBezTo>
                  <a:lnTo>
                    <a:pt x="1362" y="2816"/>
                  </a:lnTo>
                  <a:lnTo>
                    <a:pt x="519" y="177"/>
                  </a:lnTo>
                  <a:cubicBezTo>
                    <a:pt x="519" y="158"/>
                    <a:pt x="519" y="139"/>
                    <a:pt x="501" y="121"/>
                  </a:cubicBezTo>
                  <a:cubicBezTo>
                    <a:pt x="458" y="36"/>
                    <a:pt x="386" y="0"/>
                    <a:pt x="31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1"/>
            <p:cNvSpPr/>
            <p:nvPr/>
          </p:nvSpPr>
          <p:spPr>
            <a:xfrm>
              <a:off x="5274083" y="2183492"/>
              <a:ext cx="30356" cy="62089"/>
            </a:xfrm>
            <a:custGeom>
              <a:rect b="b" l="l" r="r" t="t"/>
              <a:pathLst>
                <a:path extrusionOk="0" h="2900" w="1418">
                  <a:moveTo>
                    <a:pt x="0" y="0"/>
                  </a:moveTo>
                  <a:lnTo>
                    <a:pt x="880" y="2733"/>
                  </a:lnTo>
                  <a:lnTo>
                    <a:pt x="899" y="2770"/>
                  </a:lnTo>
                  <a:cubicBezTo>
                    <a:pt x="947" y="2861"/>
                    <a:pt x="1023" y="2899"/>
                    <a:pt x="1100" y="2899"/>
                  </a:cubicBezTo>
                  <a:cubicBezTo>
                    <a:pt x="1259" y="2899"/>
                    <a:pt x="1418" y="2735"/>
                    <a:pt x="1329" y="2546"/>
                  </a:cubicBezTo>
                  <a:lnTo>
                    <a:pt x="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1"/>
            <p:cNvSpPr/>
            <p:nvPr/>
          </p:nvSpPr>
          <p:spPr>
            <a:xfrm>
              <a:off x="5120005" y="2146219"/>
              <a:ext cx="63537" cy="30916"/>
            </a:xfrm>
            <a:custGeom>
              <a:rect b="b" l="l" r="r" t="t"/>
              <a:pathLst>
                <a:path extrusionOk="0" h="1444" w="2968">
                  <a:moveTo>
                    <a:pt x="2967" y="0"/>
                  </a:moveTo>
                  <a:lnTo>
                    <a:pt x="272" y="992"/>
                  </a:lnTo>
                  <a:lnTo>
                    <a:pt x="235" y="992"/>
                  </a:lnTo>
                  <a:cubicBezTo>
                    <a:pt x="0" y="1133"/>
                    <a:pt x="131" y="1444"/>
                    <a:pt x="334" y="1444"/>
                  </a:cubicBezTo>
                  <a:cubicBezTo>
                    <a:pt x="374" y="1444"/>
                    <a:pt x="416" y="1432"/>
                    <a:pt x="459" y="1404"/>
                  </a:cubicBezTo>
                  <a:lnTo>
                    <a:pt x="2967"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1"/>
            <p:cNvSpPr/>
            <p:nvPr/>
          </p:nvSpPr>
          <p:spPr>
            <a:xfrm>
              <a:off x="5311741" y="2061783"/>
              <a:ext cx="63281" cy="31173"/>
            </a:xfrm>
            <a:custGeom>
              <a:rect b="b" l="l" r="r" t="t"/>
              <a:pathLst>
                <a:path extrusionOk="0" h="1456" w="2956">
                  <a:moveTo>
                    <a:pt x="2611" y="0"/>
                  </a:moveTo>
                  <a:cubicBezTo>
                    <a:pt x="2573" y="0"/>
                    <a:pt x="2532" y="10"/>
                    <a:pt x="2490" y="33"/>
                  </a:cubicBezTo>
                  <a:lnTo>
                    <a:pt x="1" y="1455"/>
                  </a:lnTo>
                  <a:lnTo>
                    <a:pt x="2696" y="463"/>
                  </a:lnTo>
                  <a:cubicBezTo>
                    <a:pt x="2696" y="463"/>
                    <a:pt x="2715" y="444"/>
                    <a:pt x="2733" y="444"/>
                  </a:cubicBezTo>
                  <a:cubicBezTo>
                    <a:pt x="2956" y="317"/>
                    <a:pt x="2827" y="0"/>
                    <a:pt x="261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1"/>
            <p:cNvSpPr/>
            <p:nvPr/>
          </p:nvSpPr>
          <p:spPr>
            <a:xfrm>
              <a:off x="5274875" y="1993896"/>
              <a:ext cx="28814" cy="59391"/>
            </a:xfrm>
            <a:custGeom>
              <a:rect b="b" l="l" r="r" t="t"/>
              <a:pathLst>
                <a:path extrusionOk="0" h="2774" w="1346">
                  <a:moveTo>
                    <a:pt x="1048" y="0"/>
                  </a:moveTo>
                  <a:cubicBezTo>
                    <a:pt x="965" y="0"/>
                    <a:pt x="883" y="45"/>
                    <a:pt x="843" y="153"/>
                  </a:cubicBezTo>
                  <a:lnTo>
                    <a:pt x="1" y="2773"/>
                  </a:lnTo>
                  <a:lnTo>
                    <a:pt x="1273" y="321"/>
                  </a:lnTo>
                  <a:cubicBezTo>
                    <a:pt x="1345" y="142"/>
                    <a:pt x="1195" y="0"/>
                    <a:pt x="104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1"/>
            <p:cNvSpPr/>
            <p:nvPr/>
          </p:nvSpPr>
          <p:spPr>
            <a:xfrm>
              <a:off x="5191660" y="2183492"/>
              <a:ext cx="29542" cy="62025"/>
            </a:xfrm>
            <a:custGeom>
              <a:rect b="b" l="l" r="r" t="t"/>
              <a:pathLst>
                <a:path extrusionOk="0" h="2897" w="1380">
                  <a:moveTo>
                    <a:pt x="1380" y="0"/>
                  </a:moveTo>
                  <a:lnTo>
                    <a:pt x="70" y="2564"/>
                  </a:lnTo>
                  <a:lnTo>
                    <a:pt x="70" y="2602"/>
                  </a:lnTo>
                  <a:cubicBezTo>
                    <a:pt x="1" y="2774"/>
                    <a:pt x="143" y="2897"/>
                    <a:pt x="290" y="2897"/>
                  </a:cubicBezTo>
                  <a:cubicBezTo>
                    <a:pt x="382" y="2897"/>
                    <a:pt x="475" y="2848"/>
                    <a:pt x="519" y="2733"/>
                  </a:cubicBezTo>
                  <a:lnTo>
                    <a:pt x="138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1"/>
            <p:cNvSpPr/>
            <p:nvPr/>
          </p:nvSpPr>
          <p:spPr>
            <a:xfrm>
              <a:off x="5119213" y="2064202"/>
              <a:ext cx="64330" cy="28754"/>
            </a:xfrm>
            <a:custGeom>
              <a:rect b="b" l="l" r="r" t="t"/>
              <a:pathLst>
                <a:path extrusionOk="0" h="1343" w="3005">
                  <a:moveTo>
                    <a:pt x="328" y="1"/>
                  </a:moveTo>
                  <a:cubicBezTo>
                    <a:pt x="98" y="1"/>
                    <a:pt x="0" y="378"/>
                    <a:pt x="272" y="462"/>
                  </a:cubicBezTo>
                  <a:lnTo>
                    <a:pt x="3004" y="1342"/>
                  </a:lnTo>
                  <a:lnTo>
                    <a:pt x="440" y="32"/>
                  </a:lnTo>
                  <a:lnTo>
                    <a:pt x="403" y="13"/>
                  </a:lnTo>
                  <a:cubicBezTo>
                    <a:pt x="377" y="5"/>
                    <a:pt x="351" y="1"/>
                    <a:pt x="32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1"/>
            <p:cNvSpPr/>
            <p:nvPr/>
          </p:nvSpPr>
          <p:spPr>
            <a:xfrm>
              <a:off x="5311741" y="2145812"/>
              <a:ext cx="64330" cy="28754"/>
            </a:xfrm>
            <a:custGeom>
              <a:rect b="b" l="l" r="r" t="t"/>
              <a:pathLst>
                <a:path extrusionOk="0" h="1343" w="3005">
                  <a:moveTo>
                    <a:pt x="1" y="1"/>
                  </a:moveTo>
                  <a:lnTo>
                    <a:pt x="2546" y="1311"/>
                  </a:lnTo>
                  <a:lnTo>
                    <a:pt x="2583" y="1330"/>
                  </a:lnTo>
                  <a:cubicBezTo>
                    <a:pt x="2611" y="1338"/>
                    <a:pt x="2638" y="1342"/>
                    <a:pt x="2663" y="1342"/>
                  </a:cubicBezTo>
                  <a:cubicBezTo>
                    <a:pt x="2907" y="1342"/>
                    <a:pt x="3005" y="965"/>
                    <a:pt x="2733" y="880"/>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1"/>
            <p:cNvSpPr/>
            <p:nvPr/>
          </p:nvSpPr>
          <p:spPr>
            <a:xfrm>
              <a:off x="5208551" y="2068998"/>
              <a:ext cx="19459" cy="17942"/>
            </a:xfrm>
            <a:custGeom>
              <a:rect b="b" l="l" r="r" t="t"/>
              <a:pathLst>
                <a:path extrusionOk="0" h="838" w="909">
                  <a:moveTo>
                    <a:pt x="339" y="0"/>
                  </a:moveTo>
                  <a:cubicBezTo>
                    <a:pt x="147" y="0"/>
                    <a:pt x="1" y="274"/>
                    <a:pt x="198" y="426"/>
                  </a:cubicBezTo>
                  <a:cubicBezTo>
                    <a:pt x="460" y="538"/>
                    <a:pt x="703" y="669"/>
                    <a:pt x="909" y="837"/>
                  </a:cubicBezTo>
                  <a:cubicBezTo>
                    <a:pt x="815" y="557"/>
                    <a:pt x="666" y="295"/>
                    <a:pt x="497" y="70"/>
                  </a:cubicBezTo>
                  <a:lnTo>
                    <a:pt x="478" y="51"/>
                  </a:lnTo>
                  <a:cubicBezTo>
                    <a:pt x="432" y="16"/>
                    <a:pt x="384" y="0"/>
                    <a:pt x="33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1"/>
            <p:cNvSpPr/>
            <p:nvPr/>
          </p:nvSpPr>
          <p:spPr>
            <a:xfrm>
              <a:off x="5285708" y="2116932"/>
              <a:ext cx="25411" cy="10919"/>
            </a:xfrm>
            <a:custGeom>
              <a:rect b="b" l="l" r="r" t="t"/>
              <a:pathLst>
                <a:path extrusionOk="0" h="510" w="1187">
                  <a:moveTo>
                    <a:pt x="538" y="0"/>
                  </a:moveTo>
                  <a:cubicBezTo>
                    <a:pt x="354" y="0"/>
                    <a:pt x="174" y="16"/>
                    <a:pt x="0" y="40"/>
                  </a:cubicBezTo>
                  <a:cubicBezTo>
                    <a:pt x="243" y="152"/>
                    <a:pt x="487" y="283"/>
                    <a:pt x="711" y="470"/>
                  </a:cubicBezTo>
                  <a:cubicBezTo>
                    <a:pt x="730" y="489"/>
                    <a:pt x="767" y="507"/>
                    <a:pt x="824" y="507"/>
                  </a:cubicBezTo>
                  <a:cubicBezTo>
                    <a:pt x="835" y="509"/>
                    <a:pt x="847" y="510"/>
                    <a:pt x="858" y="510"/>
                  </a:cubicBezTo>
                  <a:cubicBezTo>
                    <a:pt x="1145" y="510"/>
                    <a:pt x="1186" y="57"/>
                    <a:pt x="880" y="21"/>
                  </a:cubicBezTo>
                  <a:cubicBezTo>
                    <a:pt x="765" y="7"/>
                    <a:pt x="651" y="0"/>
                    <a:pt x="53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1"/>
            <p:cNvSpPr/>
            <p:nvPr/>
          </p:nvSpPr>
          <p:spPr>
            <a:xfrm>
              <a:off x="5266868" y="2152235"/>
              <a:ext cx="20979" cy="19226"/>
            </a:xfrm>
            <a:custGeom>
              <a:rect b="b" l="l" r="r" t="t"/>
              <a:pathLst>
                <a:path extrusionOk="0" h="898" w="980">
                  <a:moveTo>
                    <a:pt x="0" y="0"/>
                  </a:moveTo>
                  <a:lnTo>
                    <a:pt x="0" y="0"/>
                  </a:lnTo>
                  <a:cubicBezTo>
                    <a:pt x="94" y="281"/>
                    <a:pt x="244" y="524"/>
                    <a:pt x="412" y="768"/>
                  </a:cubicBezTo>
                  <a:lnTo>
                    <a:pt x="431" y="805"/>
                  </a:lnTo>
                  <a:cubicBezTo>
                    <a:pt x="450" y="842"/>
                    <a:pt x="487" y="861"/>
                    <a:pt x="524" y="880"/>
                  </a:cubicBezTo>
                  <a:cubicBezTo>
                    <a:pt x="558" y="892"/>
                    <a:pt x="590" y="897"/>
                    <a:pt x="620" y="897"/>
                  </a:cubicBezTo>
                  <a:cubicBezTo>
                    <a:pt x="873" y="897"/>
                    <a:pt x="979" y="512"/>
                    <a:pt x="712" y="412"/>
                  </a:cubicBezTo>
                  <a:cubicBezTo>
                    <a:pt x="450" y="300"/>
                    <a:pt x="206" y="169"/>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1"/>
            <p:cNvSpPr/>
            <p:nvPr/>
          </p:nvSpPr>
          <p:spPr>
            <a:xfrm>
              <a:off x="5184916" y="2114063"/>
              <a:ext cx="24661" cy="10020"/>
            </a:xfrm>
            <a:custGeom>
              <a:rect b="b" l="l" r="r" t="t"/>
              <a:pathLst>
                <a:path extrusionOk="0" h="468" w="1152">
                  <a:moveTo>
                    <a:pt x="437" y="0"/>
                  </a:moveTo>
                  <a:cubicBezTo>
                    <a:pt x="388" y="0"/>
                    <a:pt x="339" y="2"/>
                    <a:pt x="291" y="5"/>
                  </a:cubicBezTo>
                  <a:lnTo>
                    <a:pt x="272" y="5"/>
                  </a:lnTo>
                  <a:cubicBezTo>
                    <a:pt x="1" y="90"/>
                    <a:pt x="98" y="467"/>
                    <a:pt x="342" y="467"/>
                  </a:cubicBezTo>
                  <a:cubicBezTo>
                    <a:pt x="367" y="467"/>
                    <a:pt x="394" y="463"/>
                    <a:pt x="422" y="454"/>
                  </a:cubicBezTo>
                  <a:cubicBezTo>
                    <a:pt x="647" y="305"/>
                    <a:pt x="890" y="174"/>
                    <a:pt x="1152" y="99"/>
                  </a:cubicBezTo>
                  <a:cubicBezTo>
                    <a:pt x="919" y="37"/>
                    <a:pt x="674" y="0"/>
                    <a:pt x="43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1"/>
            <p:cNvSpPr/>
            <p:nvPr/>
          </p:nvSpPr>
          <p:spPr>
            <a:xfrm>
              <a:off x="5265263" y="2066643"/>
              <a:ext cx="20123" cy="19098"/>
            </a:xfrm>
            <a:custGeom>
              <a:rect b="b" l="l" r="r" t="t"/>
              <a:pathLst>
                <a:path extrusionOk="0" h="892" w="940">
                  <a:moveTo>
                    <a:pt x="603" y="0"/>
                  </a:moveTo>
                  <a:cubicBezTo>
                    <a:pt x="535" y="0"/>
                    <a:pt x="465" y="31"/>
                    <a:pt x="412" y="105"/>
                  </a:cubicBezTo>
                  <a:cubicBezTo>
                    <a:pt x="244" y="348"/>
                    <a:pt x="94" y="610"/>
                    <a:pt x="1" y="891"/>
                  </a:cubicBezTo>
                  <a:cubicBezTo>
                    <a:pt x="225" y="723"/>
                    <a:pt x="450" y="573"/>
                    <a:pt x="712" y="461"/>
                  </a:cubicBezTo>
                  <a:cubicBezTo>
                    <a:pt x="749" y="442"/>
                    <a:pt x="787" y="423"/>
                    <a:pt x="805" y="386"/>
                  </a:cubicBezTo>
                  <a:cubicBezTo>
                    <a:pt x="940" y="198"/>
                    <a:pt x="775" y="0"/>
                    <a:pt x="60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1"/>
            <p:cNvSpPr/>
            <p:nvPr/>
          </p:nvSpPr>
          <p:spPr>
            <a:xfrm>
              <a:off x="5209493" y="2153027"/>
              <a:ext cx="20123" cy="19098"/>
            </a:xfrm>
            <a:custGeom>
              <a:rect b="b" l="l" r="r" t="t"/>
              <a:pathLst>
                <a:path extrusionOk="0" h="892" w="940">
                  <a:moveTo>
                    <a:pt x="940" y="1"/>
                  </a:moveTo>
                  <a:lnTo>
                    <a:pt x="940" y="1"/>
                  </a:lnTo>
                  <a:cubicBezTo>
                    <a:pt x="715" y="169"/>
                    <a:pt x="491" y="319"/>
                    <a:pt x="229" y="431"/>
                  </a:cubicBezTo>
                  <a:cubicBezTo>
                    <a:pt x="191" y="450"/>
                    <a:pt x="154" y="469"/>
                    <a:pt x="135" y="506"/>
                  </a:cubicBezTo>
                  <a:cubicBezTo>
                    <a:pt x="1" y="694"/>
                    <a:pt x="165" y="891"/>
                    <a:pt x="338" y="891"/>
                  </a:cubicBezTo>
                  <a:cubicBezTo>
                    <a:pt x="406" y="891"/>
                    <a:pt x="475" y="861"/>
                    <a:pt x="528" y="787"/>
                  </a:cubicBezTo>
                  <a:cubicBezTo>
                    <a:pt x="696" y="543"/>
                    <a:pt x="827" y="281"/>
                    <a:pt x="94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1"/>
            <p:cNvSpPr/>
            <p:nvPr/>
          </p:nvSpPr>
          <p:spPr>
            <a:xfrm>
              <a:off x="5278878" y="2086253"/>
              <a:ext cx="25539" cy="11497"/>
            </a:xfrm>
            <a:custGeom>
              <a:rect b="b" l="l" r="r" t="t"/>
              <a:pathLst>
                <a:path extrusionOk="0" h="537" w="1193">
                  <a:moveTo>
                    <a:pt x="836" y="0"/>
                  </a:moveTo>
                  <a:cubicBezTo>
                    <a:pt x="797" y="0"/>
                    <a:pt x="755" y="10"/>
                    <a:pt x="712" y="31"/>
                  </a:cubicBezTo>
                  <a:cubicBezTo>
                    <a:pt x="450" y="162"/>
                    <a:pt x="207" y="331"/>
                    <a:pt x="1" y="537"/>
                  </a:cubicBezTo>
                  <a:cubicBezTo>
                    <a:pt x="197" y="495"/>
                    <a:pt x="404" y="474"/>
                    <a:pt x="606" y="474"/>
                  </a:cubicBezTo>
                  <a:cubicBezTo>
                    <a:pt x="673" y="474"/>
                    <a:pt x="740" y="476"/>
                    <a:pt x="806" y="481"/>
                  </a:cubicBezTo>
                  <a:cubicBezTo>
                    <a:pt x="822" y="486"/>
                    <a:pt x="837" y="488"/>
                    <a:pt x="851" y="488"/>
                  </a:cubicBezTo>
                  <a:cubicBezTo>
                    <a:pt x="884" y="488"/>
                    <a:pt x="910" y="475"/>
                    <a:pt x="937" y="462"/>
                  </a:cubicBezTo>
                  <a:cubicBezTo>
                    <a:pt x="1193" y="334"/>
                    <a:pt x="1066" y="0"/>
                    <a:pt x="83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1"/>
            <p:cNvSpPr/>
            <p:nvPr/>
          </p:nvSpPr>
          <p:spPr>
            <a:xfrm>
              <a:off x="5190718" y="2141017"/>
              <a:ext cx="25689" cy="11754"/>
            </a:xfrm>
            <a:custGeom>
              <a:rect b="b" l="l" r="r" t="t"/>
              <a:pathLst>
                <a:path extrusionOk="0" h="549" w="1200">
                  <a:moveTo>
                    <a:pt x="1199" y="0"/>
                  </a:moveTo>
                  <a:cubicBezTo>
                    <a:pt x="1003" y="42"/>
                    <a:pt x="796" y="63"/>
                    <a:pt x="586" y="63"/>
                  </a:cubicBezTo>
                  <a:cubicBezTo>
                    <a:pt x="516" y="63"/>
                    <a:pt x="446" y="61"/>
                    <a:pt x="376" y="56"/>
                  </a:cubicBezTo>
                  <a:cubicBezTo>
                    <a:pt x="338" y="56"/>
                    <a:pt x="282" y="56"/>
                    <a:pt x="245" y="75"/>
                  </a:cubicBezTo>
                  <a:cubicBezTo>
                    <a:pt x="0" y="205"/>
                    <a:pt x="125" y="549"/>
                    <a:pt x="359" y="549"/>
                  </a:cubicBezTo>
                  <a:cubicBezTo>
                    <a:pt x="393" y="549"/>
                    <a:pt x="430" y="541"/>
                    <a:pt x="469" y="524"/>
                  </a:cubicBezTo>
                  <a:lnTo>
                    <a:pt x="488" y="524"/>
                  </a:lnTo>
                  <a:cubicBezTo>
                    <a:pt x="750" y="374"/>
                    <a:pt x="993" y="206"/>
                    <a:pt x="119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1"/>
            <p:cNvSpPr/>
            <p:nvPr/>
          </p:nvSpPr>
          <p:spPr>
            <a:xfrm>
              <a:off x="5190183" y="2088522"/>
              <a:ext cx="25411" cy="10833"/>
            </a:xfrm>
            <a:custGeom>
              <a:rect b="b" l="l" r="r" t="t"/>
              <a:pathLst>
                <a:path extrusionOk="0" h="506" w="1187">
                  <a:moveTo>
                    <a:pt x="307" y="0"/>
                  </a:moveTo>
                  <a:cubicBezTo>
                    <a:pt x="1" y="36"/>
                    <a:pt x="41" y="489"/>
                    <a:pt x="346" y="489"/>
                  </a:cubicBezTo>
                  <a:cubicBezTo>
                    <a:pt x="357" y="489"/>
                    <a:pt x="369" y="488"/>
                    <a:pt x="382" y="487"/>
                  </a:cubicBezTo>
                  <a:cubicBezTo>
                    <a:pt x="482" y="473"/>
                    <a:pt x="582" y="466"/>
                    <a:pt x="683" y="466"/>
                  </a:cubicBezTo>
                  <a:cubicBezTo>
                    <a:pt x="847" y="466"/>
                    <a:pt x="1013" y="482"/>
                    <a:pt x="1187" y="506"/>
                  </a:cubicBezTo>
                  <a:cubicBezTo>
                    <a:pt x="962" y="318"/>
                    <a:pt x="719" y="150"/>
                    <a:pt x="457" y="19"/>
                  </a:cubicBezTo>
                  <a:cubicBezTo>
                    <a:pt x="401" y="0"/>
                    <a:pt x="363" y="0"/>
                    <a:pt x="30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1"/>
            <p:cNvSpPr/>
            <p:nvPr/>
          </p:nvSpPr>
          <p:spPr>
            <a:xfrm>
              <a:off x="5248029" y="2057565"/>
              <a:ext cx="11688" cy="23765"/>
            </a:xfrm>
            <a:custGeom>
              <a:rect b="b" l="l" r="r" t="t"/>
              <a:pathLst>
                <a:path extrusionOk="0" h="1110" w="546">
                  <a:moveTo>
                    <a:pt x="273" y="0"/>
                  </a:moveTo>
                  <a:cubicBezTo>
                    <a:pt x="163" y="0"/>
                    <a:pt x="55" y="68"/>
                    <a:pt x="38" y="211"/>
                  </a:cubicBezTo>
                  <a:lnTo>
                    <a:pt x="38" y="230"/>
                  </a:lnTo>
                  <a:cubicBezTo>
                    <a:pt x="1" y="510"/>
                    <a:pt x="1" y="810"/>
                    <a:pt x="38" y="1109"/>
                  </a:cubicBezTo>
                  <a:cubicBezTo>
                    <a:pt x="150" y="866"/>
                    <a:pt x="281" y="623"/>
                    <a:pt x="469" y="417"/>
                  </a:cubicBezTo>
                  <a:cubicBezTo>
                    <a:pt x="487" y="379"/>
                    <a:pt x="506" y="323"/>
                    <a:pt x="525" y="286"/>
                  </a:cubicBezTo>
                  <a:cubicBezTo>
                    <a:pt x="545" y="101"/>
                    <a:pt x="408" y="0"/>
                    <a:pt x="27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1"/>
            <p:cNvSpPr/>
            <p:nvPr/>
          </p:nvSpPr>
          <p:spPr>
            <a:xfrm>
              <a:off x="5279692" y="2139411"/>
              <a:ext cx="23013" cy="10833"/>
            </a:xfrm>
            <a:custGeom>
              <a:rect b="b" l="l" r="r" t="t"/>
              <a:pathLst>
                <a:path extrusionOk="0" h="506" w="1075">
                  <a:moveTo>
                    <a:pt x="0" y="0"/>
                  </a:moveTo>
                  <a:lnTo>
                    <a:pt x="0" y="0"/>
                  </a:lnTo>
                  <a:cubicBezTo>
                    <a:pt x="225" y="187"/>
                    <a:pt x="468" y="356"/>
                    <a:pt x="730" y="487"/>
                  </a:cubicBezTo>
                  <a:cubicBezTo>
                    <a:pt x="757" y="499"/>
                    <a:pt x="782" y="505"/>
                    <a:pt x="806" y="505"/>
                  </a:cubicBezTo>
                  <a:cubicBezTo>
                    <a:pt x="1022" y="505"/>
                    <a:pt x="1074" y="19"/>
                    <a:pt x="818" y="19"/>
                  </a:cubicBezTo>
                  <a:cubicBezTo>
                    <a:pt x="814" y="19"/>
                    <a:pt x="810" y="19"/>
                    <a:pt x="805" y="19"/>
                  </a:cubicBezTo>
                  <a:cubicBezTo>
                    <a:pt x="687" y="36"/>
                    <a:pt x="566" y="45"/>
                    <a:pt x="444" y="45"/>
                  </a:cubicBezTo>
                  <a:cubicBezTo>
                    <a:pt x="294" y="45"/>
                    <a:pt x="145" y="31"/>
                    <a:pt x="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1"/>
            <p:cNvSpPr/>
            <p:nvPr/>
          </p:nvSpPr>
          <p:spPr>
            <a:xfrm>
              <a:off x="5235612" y="2157437"/>
              <a:ext cx="11646" cy="23722"/>
            </a:xfrm>
            <a:custGeom>
              <a:rect b="b" l="l" r="r" t="t"/>
              <a:pathLst>
                <a:path extrusionOk="0" h="1108" w="544">
                  <a:moveTo>
                    <a:pt x="506" y="0"/>
                  </a:moveTo>
                  <a:cubicBezTo>
                    <a:pt x="394" y="263"/>
                    <a:pt x="244" y="487"/>
                    <a:pt x="75" y="712"/>
                  </a:cubicBezTo>
                  <a:cubicBezTo>
                    <a:pt x="38" y="749"/>
                    <a:pt x="19" y="787"/>
                    <a:pt x="19" y="824"/>
                  </a:cubicBezTo>
                  <a:cubicBezTo>
                    <a:pt x="0" y="955"/>
                    <a:pt x="94" y="1086"/>
                    <a:pt x="225" y="1105"/>
                  </a:cubicBezTo>
                  <a:cubicBezTo>
                    <a:pt x="236" y="1106"/>
                    <a:pt x="248" y="1107"/>
                    <a:pt x="259" y="1107"/>
                  </a:cubicBezTo>
                  <a:cubicBezTo>
                    <a:pt x="378" y="1107"/>
                    <a:pt x="489" y="1019"/>
                    <a:pt x="506" y="899"/>
                  </a:cubicBezTo>
                  <a:cubicBezTo>
                    <a:pt x="543" y="599"/>
                    <a:pt x="543" y="300"/>
                    <a:pt x="50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1"/>
            <p:cNvSpPr/>
            <p:nvPr/>
          </p:nvSpPr>
          <p:spPr>
            <a:xfrm>
              <a:off x="4653789" y="2250715"/>
              <a:ext cx="14450" cy="11733"/>
            </a:xfrm>
            <a:custGeom>
              <a:rect b="b" l="l" r="r" t="t"/>
              <a:pathLst>
                <a:path extrusionOk="0" h="548" w="675">
                  <a:moveTo>
                    <a:pt x="361" y="1"/>
                  </a:moveTo>
                  <a:cubicBezTo>
                    <a:pt x="6" y="1"/>
                    <a:pt x="0" y="548"/>
                    <a:pt x="376" y="548"/>
                  </a:cubicBezTo>
                  <a:cubicBezTo>
                    <a:pt x="382" y="548"/>
                    <a:pt x="388" y="547"/>
                    <a:pt x="394" y="547"/>
                  </a:cubicBezTo>
                  <a:cubicBezTo>
                    <a:pt x="450" y="547"/>
                    <a:pt x="525" y="510"/>
                    <a:pt x="581" y="472"/>
                  </a:cubicBezTo>
                  <a:cubicBezTo>
                    <a:pt x="637" y="416"/>
                    <a:pt x="656" y="360"/>
                    <a:pt x="656" y="285"/>
                  </a:cubicBezTo>
                  <a:cubicBezTo>
                    <a:pt x="675" y="210"/>
                    <a:pt x="637" y="135"/>
                    <a:pt x="600" y="79"/>
                  </a:cubicBezTo>
                  <a:cubicBezTo>
                    <a:pt x="544" y="23"/>
                    <a:pt x="469" y="4"/>
                    <a:pt x="413" y="4"/>
                  </a:cubicBezTo>
                  <a:cubicBezTo>
                    <a:pt x="395" y="2"/>
                    <a:pt x="378" y="1"/>
                    <a:pt x="36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1"/>
            <p:cNvSpPr/>
            <p:nvPr/>
          </p:nvSpPr>
          <p:spPr>
            <a:xfrm>
              <a:off x="4695879" y="2451551"/>
              <a:ext cx="11646" cy="11647"/>
            </a:xfrm>
            <a:custGeom>
              <a:rect b="b" l="l" r="r" t="t"/>
              <a:pathLst>
                <a:path extrusionOk="0" h="544" w="544">
                  <a:moveTo>
                    <a:pt x="300" y="0"/>
                  </a:moveTo>
                  <a:cubicBezTo>
                    <a:pt x="225" y="0"/>
                    <a:pt x="150" y="19"/>
                    <a:pt x="94" y="75"/>
                  </a:cubicBezTo>
                  <a:cubicBezTo>
                    <a:pt x="38" y="113"/>
                    <a:pt x="19" y="188"/>
                    <a:pt x="0" y="262"/>
                  </a:cubicBezTo>
                  <a:cubicBezTo>
                    <a:pt x="0" y="337"/>
                    <a:pt x="38" y="412"/>
                    <a:pt x="75" y="468"/>
                  </a:cubicBezTo>
                  <a:cubicBezTo>
                    <a:pt x="131" y="506"/>
                    <a:pt x="206" y="543"/>
                    <a:pt x="281" y="543"/>
                  </a:cubicBezTo>
                  <a:cubicBezTo>
                    <a:pt x="431" y="543"/>
                    <a:pt x="543" y="431"/>
                    <a:pt x="543" y="281"/>
                  </a:cubicBezTo>
                  <a:cubicBezTo>
                    <a:pt x="543" y="206"/>
                    <a:pt x="524" y="131"/>
                    <a:pt x="468" y="75"/>
                  </a:cubicBezTo>
                  <a:cubicBezTo>
                    <a:pt x="431" y="38"/>
                    <a:pt x="356" y="0"/>
                    <a:pt x="3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1"/>
            <p:cNvSpPr/>
            <p:nvPr/>
          </p:nvSpPr>
          <p:spPr>
            <a:xfrm>
              <a:off x="4619300" y="2264995"/>
              <a:ext cx="13294" cy="11861"/>
            </a:xfrm>
            <a:custGeom>
              <a:rect b="b" l="l" r="r" t="t"/>
              <a:pathLst>
                <a:path extrusionOk="0" h="554" w="621">
                  <a:moveTo>
                    <a:pt x="328" y="0"/>
                  </a:moveTo>
                  <a:cubicBezTo>
                    <a:pt x="149" y="0"/>
                    <a:pt x="1" y="183"/>
                    <a:pt x="77" y="367"/>
                  </a:cubicBezTo>
                  <a:cubicBezTo>
                    <a:pt x="115" y="479"/>
                    <a:pt x="227" y="554"/>
                    <a:pt x="339" y="554"/>
                  </a:cubicBezTo>
                  <a:cubicBezTo>
                    <a:pt x="358" y="554"/>
                    <a:pt x="396" y="554"/>
                    <a:pt x="433" y="535"/>
                  </a:cubicBezTo>
                  <a:cubicBezTo>
                    <a:pt x="489" y="517"/>
                    <a:pt x="545" y="460"/>
                    <a:pt x="583" y="404"/>
                  </a:cubicBezTo>
                  <a:cubicBezTo>
                    <a:pt x="620" y="329"/>
                    <a:pt x="620" y="255"/>
                    <a:pt x="583" y="180"/>
                  </a:cubicBezTo>
                  <a:cubicBezTo>
                    <a:pt x="564" y="124"/>
                    <a:pt x="508" y="67"/>
                    <a:pt x="452" y="30"/>
                  </a:cubicBezTo>
                  <a:cubicBezTo>
                    <a:pt x="410" y="9"/>
                    <a:pt x="369" y="0"/>
                    <a:pt x="32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1"/>
            <p:cNvSpPr/>
            <p:nvPr/>
          </p:nvSpPr>
          <p:spPr>
            <a:xfrm>
              <a:off x="4729533" y="2437314"/>
              <a:ext cx="14043" cy="11861"/>
            </a:xfrm>
            <a:custGeom>
              <a:rect b="b" l="l" r="r" t="t"/>
              <a:pathLst>
                <a:path extrusionOk="0" h="554" w="656">
                  <a:moveTo>
                    <a:pt x="394" y="1"/>
                  </a:moveTo>
                  <a:cubicBezTo>
                    <a:pt x="356" y="1"/>
                    <a:pt x="319" y="10"/>
                    <a:pt x="281" y="29"/>
                  </a:cubicBezTo>
                  <a:cubicBezTo>
                    <a:pt x="1" y="123"/>
                    <a:pt x="75" y="553"/>
                    <a:pt x="375" y="553"/>
                  </a:cubicBezTo>
                  <a:cubicBezTo>
                    <a:pt x="412" y="553"/>
                    <a:pt x="450" y="553"/>
                    <a:pt x="468" y="534"/>
                  </a:cubicBezTo>
                  <a:cubicBezTo>
                    <a:pt x="543" y="516"/>
                    <a:pt x="599" y="460"/>
                    <a:pt x="637" y="385"/>
                  </a:cubicBezTo>
                  <a:cubicBezTo>
                    <a:pt x="656" y="329"/>
                    <a:pt x="656" y="254"/>
                    <a:pt x="637" y="179"/>
                  </a:cubicBezTo>
                  <a:cubicBezTo>
                    <a:pt x="618" y="104"/>
                    <a:pt x="562" y="48"/>
                    <a:pt x="506" y="29"/>
                  </a:cubicBezTo>
                  <a:cubicBezTo>
                    <a:pt x="468" y="10"/>
                    <a:pt x="431" y="1"/>
                    <a:pt x="3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1"/>
            <p:cNvSpPr/>
            <p:nvPr/>
          </p:nvSpPr>
          <p:spPr>
            <a:xfrm>
              <a:off x="4590484" y="2294068"/>
              <a:ext cx="12459" cy="12054"/>
            </a:xfrm>
            <a:custGeom>
              <a:rect b="b" l="l" r="r" t="t"/>
              <a:pathLst>
                <a:path extrusionOk="0" h="563" w="582">
                  <a:moveTo>
                    <a:pt x="319" y="1"/>
                  </a:moveTo>
                  <a:cubicBezTo>
                    <a:pt x="244" y="1"/>
                    <a:pt x="169" y="38"/>
                    <a:pt x="113" y="76"/>
                  </a:cubicBezTo>
                  <a:cubicBezTo>
                    <a:pt x="1" y="188"/>
                    <a:pt x="1" y="356"/>
                    <a:pt x="113" y="469"/>
                  </a:cubicBezTo>
                  <a:cubicBezTo>
                    <a:pt x="169" y="525"/>
                    <a:pt x="226" y="544"/>
                    <a:pt x="300" y="562"/>
                  </a:cubicBezTo>
                  <a:cubicBezTo>
                    <a:pt x="375" y="562"/>
                    <a:pt x="450" y="525"/>
                    <a:pt x="506" y="487"/>
                  </a:cubicBezTo>
                  <a:cubicBezTo>
                    <a:pt x="544" y="431"/>
                    <a:pt x="581" y="356"/>
                    <a:pt x="581" y="282"/>
                  </a:cubicBezTo>
                  <a:cubicBezTo>
                    <a:pt x="581" y="207"/>
                    <a:pt x="562" y="151"/>
                    <a:pt x="506" y="94"/>
                  </a:cubicBezTo>
                  <a:cubicBezTo>
                    <a:pt x="450" y="38"/>
                    <a:pt x="394" y="1"/>
                    <a:pt x="31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1"/>
            <p:cNvSpPr/>
            <p:nvPr/>
          </p:nvSpPr>
          <p:spPr>
            <a:xfrm>
              <a:off x="4760790" y="2407877"/>
              <a:ext cx="14450" cy="12032"/>
            </a:xfrm>
            <a:custGeom>
              <a:rect b="b" l="l" r="r" t="t"/>
              <a:pathLst>
                <a:path extrusionOk="0" h="562" w="675">
                  <a:moveTo>
                    <a:pt x="300" y="0"/>
                  </a:moveTo>
                  <a:cubicBezTo>
                    <a:pt x="225" y="0"/>
                    <a:pt x="169" y="19"/>
                    <a:pt x="113" y="75"/>
                  </a:cubicBezTo>
                  <a:cubicBezTo>
                    <a:pt x="0" y="187"/>
                    <a:pt x="0" y="356"/>
                    <a:pt x="113" y="468"/>
                  </a:cubicBezTo>
                  <a:cubicBezTo>
                    <a:pt x="169" y="524"/>
                    <a:pt x="225" y="562"/>
                    <a:pt x="300" y="562"/>
                  </a:cubicBezTo>
                  <a:cubicBezTo>
                    <a:pt x="543" y="562"/>
                    <a:pt x="674" y="262"/>
                    <a:pt x="506" y="94"/>
                  </a:cubicBezTo>
                  <a:cubicBezTo>
                    <a:pt x="450" y="38"/>
                    <a:pt x="375" y="0"/>
                    <a:pt x="3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1"/>
            <p:cNvSpPr/>
            <p:nvPr/>
          </p:nvSpPr>
          <p:spPr>
            <a:xfrm>
              <a:off x="4575262" y="2330334"/>
              <a:ext cx="15157" cy="12054"/>
            </a:xfrm>
            <a:custGeom>
              <a:rect b="b" l="l" r="r" t="t"/>
              <a:pathLst>
                <a:path extrusionOk="0" h="563" w="708">
                  <a:moveTo>
                    <a:pt x="319" y="1"/>
                  </a:moveTo>
                  <a:cubicBezTo>
                    <a:pt x="281" y="1"/>
                    <a:pt x="244" y="10"/>
                    <a:pt x="207" y="29"/>
                  </a:cubicBezTo>
                  <a:cubicBezTo>
                    <a:pt x="76" y="85"/>
                    <a:pt x="1" y="235"/>
                    <a:pt x="57" y="384"/>
                  </a:cubicBezTo>
                  <a:cubicBezTo>
                    <a:pt x="76" y="440"/>
                    <a:pt x="132" y="497"/>
                    <a:pt x="188" y="534"/>
                  </a:cubicBezTo>
                  <a:cubicBezTo>
                    <a:pt x="232" y="554"/>
                    <a:pt x="274" y="562"/>
                    <a:pt x="313" y="562"/>
                  </a:cubicBezTo>
                  <a:cubicBezTo>
                    <a:pt x="574" y="562"/>
                    <a:pt x="708" y="175"/>
                    <a:pt x="431" y="29"/>
                  </a:cubicBezTo>
                  <a:cubicBezTo>
                    <a:pt x="394" y="10"/>
                    <a:pt x="356" y="1"/>
                    <a:pt x="31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1"/>
            <p:cNvSpPr/>
            <p:nvPr/>
          </p:nvSpPr>
          <p:spPr>
            <a:xfrm>
              <a:off x="4775155" y="2371717"/>
              <a:ext cx="13701" cy="11733"/>
            </a:xfrm>
            <a:custGeom>
              <a:rect b="b" l="l" r="r" t="t"/>
              <a:pathLst>
                <a:path extrusionOk="0" h="548" w="640">
                  <a:moveTo>
                    <a:pt x="339" y="0"/>
                  </a:moveTo>
                  <a:cubicBezTo>
                    <a:pt x="155" y="0"/>
                    <a:pt x="0" y="177"/>
                    <a:pt x="78" y="379"/>
                  </a:cubicBezTo>
                  <a:cubicBezTo>
                    <a:pt x="97" y="435"/>
                    <a:pt x="153" y="491"/>
                    <a:pt x="228" y="529"/>
                  </a:cubicBezTo>
                  <a:cubicBezTo>
                    <a:pt x="265" y="548"/>
                    <a:pt x="303" y="548"/>
                    <a:pt x="340" y="548"/>
                  </a:cubicBezTo>
                  <a:cubicBezTo>
                    <a:pt x="378" y="548"/>
                    <a:pt x="396" y="548"/>
                    <a:pt x="434" y="529"/>
                  </a:cubicBezTo>
                  <a:cubicBezTo>
                    <a:pt x="509" y="510"/>
                    <a:pt x="565" y="454"/>
                    <a:pt x="583" y="398"/>
                  </a:cubicBezTo>
                  <a:cubicBezTo>
                    <a:pt x="640" y="248"/>
                    <a:pt x="583" y="98"/>
                    <a:pt x="452" y="24"/>
                  </a:cubicBezTo>
                  <a:cubicBezTo>
                    <a:pt x="415" y="8"/>
                    <a:pt x="376" y="0"/>
                    <a:pt x="33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1"/>
            <p:cNvSpPr/>
            <p:nvPr/>
          </p:nvSpPr>
          <p:spPr>
            <a:xfrm>
              <a:off x="4575669" y="2370197"/>
              <a:ext cx="11646" cy="11647"/>
            </a:xfrm>
            <a:custGeom>
              <a:rect b="b" l="l" r="r" t="t"/>
              <a:pathLst>
                <a:path extrusionOk="0" h="544" w="544">
                  <a:moveTo>
                    <a:pt x="281" y="1"/>
                  </a:moveTo>
                  <a:cubicBezTo>
                    <a:pt x="206" y="1"/>
                    <a:pt x="150" y="20"/>
                    <a:pt x="94" y="76"/>
                  </a:cubicBezTo>
                  <a:cubicBezTo>
                    <a:pt x="38" y="132"/>
                    <a:pt x="0" y="188"/>
                    <a:pt x="0" y="263"/>
                  </a:cubicBezTo>
                  <a:cubicBezTo>
                    <a:pt x="0" y="338"/>
                    <a:pt x="19" y="413"/>
                    <a:pt x="75" y="469"/>
                  </a:cubicBezTo>
                  <a:cubicBezTo>
                    <a:pt x="113" y="525"/>
                    <a:pt x="188" y="544"/>
                    <a:pt x="262" y="544"/>
                  </a:cubicBezTo>
                  <a:cubicBezTo>
                    <a:pt x="412" y="544"/>
                    <a:pt x="524" y="431"/>
                    <a:pt x="543" y="282"/>
                  </a:cubicBezTo>
                  <a:cubicBezTo>
                    <a:pt x="543" y="207"/>
                    <a:pt x="506" y="151"/>
                    <a:pt x="468" y="95"/>
                  </a:cubicBezTo>
                  <a:cubicBezTo>
                    <a:pt x="412" y="38"/>
                    <a:pt x="356" y="1"/>
                    <a:pt x="28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1"/>
            <p:cNvSpPr/>
            <p:nvPr/>
          </p:nvSpPr>
          <p:spPr>
            <a:xfrm>
              <a:off x="4776825" y="2331747"/>
              <a:ext cx="13637" cy="12032"/>
            </a:xfrm>
            <a:custGeom>
              <a:rect b="b" l="l" r="r" t="t"/>
              <a:pathLst>
                <a:path extrusionOk="0" h="562" w="637">
                  <a:moveTo>
                    <a:pt x="281" y="0"/>
                  </a:moveTo>
                  <a:cubicBezTo>
                    <a:pt x="131" y="0"/>
                    <a:pt x="0" y="131"/>
                    <a:pt x="0" y="281"/>
                  </a:cubicBezTo>
                  <a:cubicBezTo>
                    <a:pt x="0" y="431"/>
                    <a:pt x="112" y="543"/>
                    <a:pt x="262" y="562"/>
                  </a:cubicBezTo>
                  <a:cubicBezTo>
                    <a:pt x="505" y="562"/>
                    <a:pt x="636" y="262"/>
                    <a:pt x="468" y="94"/>
                  </a:cubicBezTo>
                  <a:cubicBezTo>
                    <a:pt x="412" y="38"/>
                    <a:pt x="337" y="0"/>
                    <a:pt x="28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1"/>
            <p:cNvSpPr/>
            <p:nvPr/>
          </p:nvSpPr>
          <p:spPr>
            <a:xfrm>
              <a:off x="4590099" y="2407406"/>
              <a:ext cx="13722" cy="11711"/>
            </a:xfrm>
            <a:custGeom>
              <a:rect b="b" l="l" r="r" t="t"/>
              <a:pathLst>
                <a:path extrusionOk="0" h="547" w="641">
                  <a:moveTo>
                    <a:pt x="312" y="1"/>
                  </a:moveTo>
                  <a:cubicBezTo>
                    <a:pt x="278" y="1"/>
                    <a:pt x="242" y="7"/>
                    <a:pt x="206" y="22"/>
                  </a:cubicBezTo>
                  <a:cubicBezTo>
                    <a:pt x="56" y="60"/>
                    <a:pt x="0" y="228"/>
                    <a:pt x="38" y="359"/>
                  </a:cubicBezTo>
                  <a:cubicBezTo>
                    <a:pt x="75" y="434"/>
                    <a:pt x="113" y="490"/>
                    <a:pt x="187" y="528"/>
                  </a:cubicBezTo>
                  <a:cubicBezTo>
                    <a:pt x="225" y="528"/>
                    <a:pt x="262" y="546"/>
                    <a:pt x="300" y="546"/>
                  </a:cubicBezTo>
                  <a:cubicBezTo>
                    <a:pt x="337" y="546"/>
                    <a:pt x="375" y="546"/>
                    <a:pt x="393" y="528"/>
                  </a:cubicBezTo>
                  <a:cubicBezTo>
                    <a:pt x="468" y="509"/>
                    <a:pt x="524" y="453"/>
                    <a:pt x="562" y="378"/>
                  </a:cubicBezTo>
                  <a:cubicBezTo>
                    <a:pt x="640" y="189"/>
                    <a:pt x="494" y="1"/>
                    <a:pt x="31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1"/>
            <p:cNvSpPr/>
            <p:nvPr/>
          </p:nvSpPr>
          <p:spPr>
            <a:xfrm>
              <a:off x="4760383" y="2294881"/>
              <a:ext cx="13251" cy="11647"/>
            </a:xfrm>
            <a:custGeom>
              <a:rect b="b" l="l" r="r" t="t"/>
              <a:pathLst>
                <a:path extrusionOk="0" h="544" w="619">
                  <a:moveTo>
                    <a:pt x="336" y="0"/>
                  </a:moveTo>
                  <a:cubicBezTo>
                    <a:pt x="305" y="0"/>
                    <a:pt x="274" y="6"/>
                    <a:pt x="244" y="19"/>
                  </a:cubicBezTo>
                  <a:cubicBezTo>
                    <a:pt x="1" y="94"/>
                    <a:pt x="1" y="412"/>
                    <a:pt x="225" y="524"/>
                  </a:cubicBezTo>
                  <a:cubicBezTo>
                    <a:pt x="263" y="543"/>
                    <a:pt x="300" y="543"/>
                    <a:pt x="338" y="543"/>
                  </a:cubicBezTo>
                  <a:cubicBezTo>
                    <a:pt x="450" y="543"/>
                    <a:pt x="543" y="487"/>
                    <a:pt x="581" y="375"/>
                  </a:cubicBezTo>
                  <a:cubicBezTo>
                    <a:pt x="618" y="318"/>
                    <a:pt x="618" y="244"/>
                    <a:pt x="581" y="169"/>
                  </a:cubicBezTo>
                  <a:cubicBezTo>
                    <a:pt x="538" y="68"/>
                    <a:pt x="439" y="0"/>
                    <a:pt x="33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1"/>
            <p:cNvSpPr/>
            <p:nvPr/>
          </p:nvSpPr>
          <p:spPr>
            <a:xfrm>
              <a:off x="4618144" y="2435516"/>
              <a:ext cx="14236" cy="11776"/>
            </a:xfrm>
            <a:custGeom>
              <a:rect b="b" l="l" r="r" t="t"/>
              <a:pathLst>
                <a:path extrusionOk="0" h="550" w="665">
                  <a:moveTo>
                    <a:pt x="281" y="1"/>
                  </a:moveTo>
                  <a:cubicBezTo>
                    <a:pt x="206" y="1"/>
                    <a:pt x="150" y="19"/>
                    <a:pt x="94" y="57"/>
                  </a:cubicBezTo>
                  <a:cubicBezTo>
                    <a:pt x="38" y="113"/>
                    <a:pt x="0" y="188"/>
                    <a:pt x="0" y="263"/>
                  </a:cubicBezTo>
                  <a:cubicBezTo>
                    <a:pt x="0" y="338"/>
                    <a:pt x="19" y="394"/>
                    <a:pt x="75" y="450"/>
                  </a:cubicBezTo>
                  <a:cubicBezTo>
                    <a:pt x="136" y="520"/>
                    <a:pt x="207" y="549"/>
                    <a:pt x="276" y="549"/>
                  </a:cubicBezTo>
                  <a:cubicBezTo>
                    <a:pt x="482" y="549"/>
                    <a:pt x="665" y="286"/>
                    <a:pt x="468" y="76"/>
                  </a:cubicBezTo>
                  <a:cubicBezTo>
                    <a:pt x="431" y="19"/>
                    <a:pt x="356" y="1"/>
                    <a:pt x="281"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1"/>
            <p:cNvSpPr/>
            <p:nvPr/>
          </p:nvSpPr>
          <p:spPr>
            <a:xfrm>
              <a:off x="4733943" y="2266836"/>
              <a:ext cx="14043" cy="11626"/>
            </a:xfrm>
            <a:custGeom>
              <a:rect b="b" l="l" r="r" t="t"/>
              <a:pathLst>
                <a:path extrusionOk="0" h="543" w="656">
                  <a:moveTo>
                    <a:pt x="300" y="0"/>
                  </a:moveTo>
                  <a:cubicBezTo>
                    <a:pt x="225" y="0"/>
                    <a:pt x="150" y="19"/>
                    <a:pt x="113" y="75"/>
                  </a:cubicBezTo>
                  <a:cubicBezTo>
                    <a:pt x="57" y="112"/>
                    <a:pt x="19" y="187"/>
                    <a:pt x="19" y="262"/>
                  </a:cubicBezTo>
                  <a:cubicBezTo>
                    <a:pt x="0" y="337"/>
                    <a:pt x="38" y="393"/>
                    <a:pt x="94" y="449"/>
                  </a:cubicBezTo>
                  <a:cubicBezTo>
                    <a:pt x="131" y="505"/>
                    <a:pt x="206" y="543"/>
                    <a:pt x="281" y="543"/>
                  </a:cubicBezTo>
                  <a:cubicBezTo>
                    <a:pt x="524" y="543"/>
                    <a:pt x="656" y="262"/>
                    <a:pt x="487" y="75"/>
                  </a:cubicBezTo>
                  <a:cubicBezTo>
                    <a:pt x="431" y="19"/>
                    <a:pt x="375" y="0"/>
                    <a:pt x="3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1"/>
            <p:cNvSpPr/>
            <p:nvPr/>
          </p:nvSpPr>
          <p:spPr>
            <a:xfrm>
              <a:off x="4653811" y="2451101"/>
              <a:ext cx="15242" cy="12097"/>
            </a:xfrm>
            <a:custGeom>
              <a:rect b="b" l="l" r="r" t="t"/>
              <a:pathLst>
                <a:path extrusionOk="0" h="565" w="712">
                  <a:moveTo>
                    <a:pt x="325" y="0"/>
                  </a:moveTo>
                  <a:cubicBezTo>
                    <a:pt x="221" y="0"/>
                    <a:pt x="117" y="60"/>
                    <a:pt x="75" y="171"/>
                  </a:cubicBezTo>
                  <a:cubicBezTo>
                    <a:pt x="0" y="302"/>
                    <a:pt x="56" y="471"/>
                    <a:pt x="206" y="527"/>
                  </a:cubicBezTo>
                  <a:cubicBezTo>
                    <a:pt x="243" y="545"/>
                    <a:pt x="281" y="545"/>
                    <a:pt x="318" y="564"/>
                  </a:cubicBezTo>
                  <a:cubicBezTo>
                    <a:pt x="618" y="564"/>
                    <a:pt x="711" y="152"/>
                    <a:pt x="431" y="40"/>
                  </a:cubicBezTo>
                  <a:lnTo>
                    <a:pt x="431" y="21"/>
                  </a:lnTo>
                  <a:cubicBezTo>
                    <a:pt x="397" y="7"/>
                    <a:pt x="361" y="0"/>
                    <a:pt x="32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1"/>
            <p:cNvSpPr/>
            <p:nvPr/>
          </p:nvSpPr>
          <p:spPr>
            <a:xfrm>
              <a:off x="4696671" y="2250886"/>
              <a:ext cx="12844" cy="11947"/>
            </a:xfrm>
            <a:custGeom>
              <a:rect b="b" l="l" r="r" t="t"/>
              <a:pathLst>
                <a:path extrusionOk="0" h="558" w="600">
                  <a:moveTo>
                    <a:pt x="308" y="1"/>
                  </a:moveTo>
                  <a:cubicBezTo>
                    <a:pt x="210" y="1"/>
                    <a:pt x="115" y="60"/>
                    <a:pt x="76" y="165"/>
                  </a:cubicBezTo>
                  <a:cubicBezTo>
                    <a:pt x="1" y="296"/>
                    <a:pt x="76" y="464"/>
                    <a:pt x="207" y="520"/>
                  </a:cubicBezTo>
                  <a:cubicBezTo>
                    <a:pt x="244" y="539"/>
                    <a:pt x="282" y="558"/>
                    <a:pt x="319" y="558"/>
                  </a:cubicBezTo>
                  <a:cubicBezTo>
                    <a:pt x="356" y="558"/>
                    <a:pt x="394" y="539"/>
                    <a:pt x="413" y="539"/>
                  </a:cubicBezTo>
                  <a:cubicBezTo>
                    <a:pt x="487" y="520"/>
                    <a:pt x="544" y="464"/>
                    <a:pt x="581" y="389"/>
                  </a:cubicBezTo>
                  <a:cubicBezTo>
                    <a:pt x="600" y="333"/>
                    <a:pt x="600" y="258"/>
                    <a:pt x="581" y="184"/>
                  </a:cubicBezTo>
                  <a:cubicBezTo>
                    <a:pt x="544" y="109"/>
                    <a:pt x="506" y="71"/>
                    <a:pt x="431" y="34"/>
                  </a:cubicBezTo>
                  <a:cubicBezTo>
                    <a:pt x="392" y="12"/>
                    <a:pt x="350" y="1"/>
                    <a:pt x="30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1"/>
            <p:cNvSpPr/>
            <p:nvPr/>
          </p:nvSpPr>
          <p:spPr>
            <a:xfrm>
              <a:off x="4644584" y="2274008"/>
              <a:ext cx="18453" cy="35712"/>
            </a:xfrm>
            <a:custGeom>
              <a:rect b="b" l="l" r="r" t="t"/>
              <a:pathLst>
                <a:path extrusionOk="0" h="1668" w="862">
                  <a:moveTo>
                    <a:pt x="278" y="0"/>
                  </a:moveTo>
                  <a:cubicBezTo>
                    <a:pt x="235" y="0"/>
                    <a:pt x="190" y="13"/>
                    <a:pt x="150" y="39"/>
                  </a:cubicBezTo>
                  <a:cubicBezTo>
                    <a:pt x="38" y="96"/>
                    <a:pt x="1" y="245"/>
                    <a:pt x="76" y="358"/>
                  </a:cubicBezTo>
                  <a:lnTo>
                    <a:pt x="862" y="1668"/>
                  </a:lnTo>
                  <a:lnTo>
                    <a:pt x="506" y="189"/>
                  </a:lnTo>
                  <a:cubicBezTo>
                    <a:pt x="487" y="152"/>
                    <a:pt x="487" y="133"/>
                    <a:pt x="469" y="114"/>
                  </a:cubicBezTo>
                  <a:cubicBezTo>
                    <a:pt x="432" y="42"/>
                    <a:pt x="357" y="0"/>
                    <a:pt x="27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1"/>
            <p:cNvSpPr/>
            <p:nvPr/>
          </p:nvSpPr>
          <p:spPr>
            <a:xfrm>
              <a:off x="4700674" y="2402653"/>
              <a:ext cx="19845" cy="37168"/>
            </a:xfrm>
            <a:custGeom>
              <a:rect b="b" l="l" r="r" t="t"/>
              <a:pathLst>
                <a:path extrusionOk="0" h="1736" w="927">
                  <a:moveTo>
                    <a:pt x="1" y="1"/>
                  </a:moveTo>
                  <a:lnTo>
                    <a:pt x="394" y="1554"/>
                  </a:lnTo>
                  <a:cubicBezTo>
                    <a:pt x="394" y="1573"/>
                    <a:pt x="394" y="1592"/>
                    <a:pt x="413" y="1611"/>
                  </a:cubicBezTo>
                  <a:cubicBezTo>
                    <a:pt x="460" y="1699"/>
                    <a:pt x="534" y="1736"/>
                    <a:pt x="607" y="1736"/>
                  </a:cubicBezTo>
                  <a:cubicBezTo>
                    <a:pt x="767" y="1736"/>
                    <a:pt x="927" y="1565"/>
                    <a:pt x="824" y="1386"/>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41"/>
            <p:cNvSpPr/>
            <p:nvPr/>
          </p:nvSpPr>
          <p:spPr>
            <a:xfrm>
              <a:off x="4597463" y="2375807"/>
              <a:ext cx="38726" cy="19355"/>
            </a:xfrm>
            <a:custGeom>
              <a:rect b="b" l="l" r="r" t="t"/>
              <a:pathLst>
                <a:path extrusionOk="0" h="904" w="1809">
                  <a:moveTo>
                    <a:pt x="1809" y="1"/>
                  </a:moveTo>
                  <a:lnTo>
                    <a:pt x="274" y="450"/>
                  </a:lnTo>
                  <a:cubicBezTo>
                    <a:pt x="255" y="450"/>
                    <a:pt x="236" y="450"/>
                    <a:pt x="218" y="469"/>
                  </a:cubicBezTo>
                  <a:cubicBezTo>
                    <a:pt x="0" y="609"/>
                    <a:pt x="131" y="903"/>
                    <a:pt x="342" y="903"/>
                  </a:cubicBezTo>
                  <a:cubicBezTo>
                    <a:pt x="385" y="903"/>
                    <a:pt x="432" y="891"/>
                    <a:pt x="480" y="862"/>
                  </a:cubicBezTo>
                  <a:lnTo>
                    <a:pt x="180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1"/>
            <p:cNvSpPr/>
            <p:nvPr/>
          </p:nvSpPr>
          <p:spPr>
            <a:xfrm>
              <a:off x="4726728" y="2318838"/>
              <a:ext cx="40332" cy="19740"/>
            </a:xfrm>
            <a:custGeom>
              <a:rect b="b" l="l" r="r" t="t"/>
              <a:pathLst>
                <a:path extrusionOk="0" h="922" w="1884">
                  <a:moveTo>
                    <a:pt x="1536" y="1"/>
                  </a:moveTo>
                  <a:cubicBezTo>
                    <a:pt x="1494" y="1"/>
                    <a:pt x="1449" y="13"/>
                    <a:pt x="1404" y="42"/>
                  </a:cubicBezTo>
                  <a:lnTo>
                    <a:pt x="1" y="921"/>
                  </a:lnTo>
                  <a:lnTo>
                    <a:pt x="1591" y="453"/>
                  </a:lnTo>
                  <a:cubicBezTo>
                    <a:pt x="1610" y="453"/>
                    <a:pt x="1629" y="435"/>
                    <a:pt x="1666" y="435"/>
                  </a:cubicBezTo>
                  <a:cubicBezTo>
                    <a:pt x="1884" y="295"/>
                    <a:pt x="1740" y="1"/>
                    <a:pt x="153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1"/>
            <p:cNvSpPr/>
            <p:nvPr/>
          </p:nvSpPr>
          <p:spPr>
            <a:xfrm>
              <a:off x="4701894" y="2274243"/>
              <a:ext cx="18453" cy="35883"/>
            </a:xfrm>
            <a:custGeom>
              <a:rect b="b" l="l" r="r" t="t"/>
              <a:pathLst>
                <a:path extrusionOk="0" h="1676" w="862">
                  <a:moveTo>
                    <a:pt x="587" y="0"/>
                  </a:moveTo>
                  <a:cubicBezTo>
                    <a:pt x="481" y="0"/>
                    <a:pt x="387" y="70"/>
                    <a:pt x="356" y="178"/>
                  </a:cubicBezTo>
                  <a:lnTo>
                    <a:pt x="0" y="1675"/>
                  </a:lnTo>
                  <a:lnTo>
                    <a:pt x="805" y="365"/>
                  </a:lnTo>
                  <a:cubicBezTo>
                    <a:pt x="805" y="347"/>
                    <a:pt x="824" y="328"/>
                    <a:pt x="824" y="290"/>
                  </a:cubicBezTo>
                  <a:cubicBezTo>
                    <a:pt x="861" y="178"/>
                    <a:pt x="786" y="47"/>
                    <a:pt x="655" y="10"/>
                  </a:cubicBezTo>
                  <a:cubicBezTo>
                    <a:pt x="632" y="3"/>
                    <a:pt x="610" y="0"/>
                    <a:pt x="58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1"/>
            <p:cNvSpPr/>
            <p:nvPr/>
          </p:nvSpPr>
          <p:spPr>
            <a:xfrm>
              <a:off x="4643642" y="2402653"/>
              <a:ext cx="19395" cy="36825"/>
            </a:xfrm>
            <a:custGeom>
              <a:rect b="b" l="l" r="r" t="t"/>
              <a:pathLst>
                <a:path extrusionOk="0" h="1720" w="906">
                  <a:moveTo>
                    <a:pt x="906" y="1"/>
                  </a:moveTo>
                  <a:lnTo>
                    <a:pt x="63" y="1367"/>
                  </a:lnTo>
                  <a:cubicBezTo>
                    <a:pt x="63" y="1386"/>
                    <a:pt x="45" y="1405"/>
                    <a:pt x="45" y="1423"/>
                  </a:cubicBezTo>
                  <a:cubicBezTo>
                    <a:pt x="0" y="1601"/>
                    <a:pt x="141" y="1720"/>
                    <a:pt x="278" y="1720"/>
                  </a:cubicBezTo>
                  <a:cubicBezTo>
                    <a:pt x="372" y="1720"/>
                    <a:pt x="463" y="1665"/>
                    <a:pt x="494" y="1536"/>
                  </a:cubicBezTo>
                  <a:lnTo>
                    <a:pt x="906"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1"/>
            <p:cNvSpPr/>
            <p:nvPr/>
          </p:nvSpPr>
          <p:spPr>
            <a:xfrm>
              <a:off x="4597399" y="2319138"/>
              <a:ext cx="40396" cy="19033"/>
            </a:xfrm>
            <a:custGeom>
              <a:rect b="b" l="l" r="r" t="t"/>
              <a:pathLst>
                <a:path extrusionOk="0" h="889" w="1887">
                  <a:moveTo>
                    <a:pt x="324" y="1"/>
                  </a:moveTo>
                  <a:cubicBezTo>
                    <a:pt x="75" y="1"/>
                    <a:pt x="0" y="390"/>
                    <a:pt x="277" y="477"/>
                  </a:cubicBezTo>
                  <a:lnTo>
                    <a:pt x="1886" y="889"/>
                  </a:lnTo>
                  <a:lnTo>
                    <a:pt x="464" y="46"/>
                  </a:lnTo>
                  <a:cubicBezTo>
                    <a:pt x="445" y="28"/>
                    <a:pt x="427" y="28"/>
                    <a:pt x="389" y="9"/>
                  </a:cubicBezTo>
                  <a:cubicBezTo>
                    <a:pt x="366" y="3"/>
                    <a:pt x="345" y="1"/>
                    <a:pt x="32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1"/>
            <p:cNvSpPr/>
            <p:nvPr/>
          </p:nvSpPr>
          <p:spPr>
            <a:xfrm>
              <a:off x="4726728" y="2375807"/>
              <a:ext cx="40417" cy="19033"/>
            </a:xfrm>
            <a:custGeom>
              <a:rect b="b" l="l" r="r" t="t"/>
              <a:pathLst>
                <a:path extrusionOk="0" h="889" w="1888">
                  <a:moveTo>
                    <a:pt x="1" y="1"/>
                  </a:moveTo>
                  <a:lnTo>
                    <a:pt x="1404" y="843"/>
                  </a:lnTo>
                  <a:cubicBezTo>
                    <a:pt x="1423" y="862"/>
                    <a:pt x="1460" y="862"/>
                    <a:pt x="1479" y="881"/>
                  </a:cubicBezTo>
                  <a:cubicBezTo>
                    <a:pt x="1501" y="886"/>
                    <a:pt x="1522" y="889"/>
                    <a:pt x="1542" y="889"/>
                  </a:cubicBezTo>
                  <a:cubicBezTo>
                    <a:pt x="1796" y="889"/>
                    <a:pt x="1888" y="482"/>
                    <a:pt x="1610" y="413"/>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1"/>
            <p:cNvSpPr/>
            <p:nvPr/>
          </p:nvSpPr>
          <p:spPr>
            <a:xfrm>
              <a:off x="4537669" y="2213014"/>
              <a:ext cx="70880" cy="69861"/>
            </a:xfrm>
            <a:custGeom>
              <a:rect b="b" l="l" r="r" t="t"/>
              <a:pathLst>
                <a:path extrusionOk="0" h="3263" w="3311">
                  <a:moveTo>
                    <a:pt x="506" y="1"/>
                  </a:moveTo>
                  <a:cubicBezTo>
                    <a:pt x="225" y="1"/>
                    <a:pt x="0" y="375"/>
                    <a:pt x="278" y="624"/>
                  </a:cubicBezTo>
                  <a:lnTo>
                    <a:pt x="3310" y="3263"/>
                  </a:lnTo>
                  <a:lnTo>
                    <a:pt x="3310" y="3263"/>
                  </a:lnTo>
                  <a:lnTo>
                    <a:pt x="783" y="137"/>
                  </a:lnTo>
                  <a:lnTo>
                    <a:pt x="746" y="100"/>
                  </a:lnTo>
                  <a:cubicBezTo>
                    <a:pt x="668" y="30"/>
                    <a:pt x="585" y="1"/>
                    <a:pt x="50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1"/>
            <p:cNvSpPr/>
            <p:nvPr/>
          </p:nvSpPr>
          <p:spPr>
            <a:xfrm>
              <a:off x="4750364" y="2429114"/>
              <a:ext cx="72914" cy="72216"/>
            </a:xfrm>
            <a:custGeom>
              <a:rect b="b" l="l" r="r" t="t"/>
              <a:pathLst>
                <a:path extrusionOk="0" h="3373" w="3406">
                  <a:moveTo>
                    <a:pt x="1" y="0"/>
                  </a:moveTo>
                  <a:lnTo>
                    <a:pt x="2621" y="3220"/>
                  </a:lnTo>
                  <a:cubicBezTo>
                    <a:pt x="2640" y="3238"/>
                    <a:pt x="2640" y="3257"/>
                    <a:pt x="2659" y="3276"/>
                  </a:cubicBezTo>
                  <a:cubicBezTo>
                    <a:pt x="2735" y="3344"/>
                    <a:pt x="2816" y="3372"/>
                    <a:pt x="2893" y="3372"/>
                  </a:cubicBezTo>
                  <a:cubicBezTo>
                    <a:pt x="3177" y="3372"/>
                    <a:pt x="3406" y="2987"/>
                    <a:pt x="3126" y="2752"/>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1"/>
            <p:cNvSpPr/>
            <p:nvPr/>
          </p:nvSpPr>
          <p:spPr>
            <a:xfrm>
              <a:off x="4536106" y="2426695"/>
              <a:ext cx="72443" cy="72387"/>
            </a:xfrm>
            <a:custGeom>
              <a:rect b="b" l="l" r="r" t="t"/>
              <a:pathLst>
                <a:path extrusionOk="0" h="3381" w="3384">
                  <a:moveTo>
                    <a:pt x="3383" y="1"/>
                  </a:moveTo>
                  <a:lnTo>
                    <a:pt x="258" y="2752"/>
                  </a:lnTo>
                  <a:cubicBezTo>
                    <a:pt x="239" y="2771"/>
                    <a:pt x="239" y="2790"/>
                    <a:pt x="220" y="2808"/>
                  </a:cubicBezTo>
                  <a:cubicBezTo>
                    <a:pt x="1" y="3069"/>
                    <a:pt x="244" y="3380"/>
                    <a:pt x="500" y="3380"/>
                  </a:cubicBezTo>
                  <a:cubicBezTo>
                    <a:pt x="593" y="3380"/>
                    <a:pt x="688" y="3339"/>
                    <a:pt x="763" y="3239"/>
                  </a:cubicBezTo>
                  <a:lnTo>
                    <a:pt x="3383"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1"/>
            <p:cNvSpPr/>
            <p:nvPr/>
          </p:nvSpPr>
          <p:spPr>
            <a:xfrm>
              <a:off x="4754774" y="2214920"/>
              <a:ext cx="70024" cy="70375"/>
            </a:xfrm>
            <a:custGeom>
              <a:rect b="b" l="l" r="r" t="t"/>
              <a:pathLst>
                <a:path extrusionOk="0" h="3287" w="3271">
                  <a:moveTo>
                    <a:pt x="2780" y="1"/>
                  </a:moveTo>
                  <a:cubicBezTo>
                    <a:pt x="2686" y="1"/>
                    <a:pt x="2589" y="42"/>
                    <a:pt x="2509" y="142"/>
                  </a:cubicBezTo>
                  <a:lnTo>
                    <a:pt x="1" y="3286"/>
                  </a:lnTo>
                  <a:lnTo>
                    <a:pt x="1" y="3286"/>
                  </a:lnTo>
                  <a:lnTo>
                    <a:pt x="3014" y="628"/>
                  </a:lnTo>
                  <a:cubicBezTo>
                    <a:pt x="3033" y="610"/>
                    <a:pt x="3051" y="591"/>
                    <a:pt x="3051" y="572"/>
                  </a:cubicBezTo>
                  <a:cubicBezTo>
                    <a:pt x="3271" y="311"/>
                    <a:pt x="3038" y="1"/>
                    <a:pt x="278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1"/>
            <p:cNvSpPr/>
            <p:nvPr/>
          </p:nvSpPr>
          <p:spPr>
            <a:xfrm>
              <a:off x="4675198" y="2159171"/>
              <a:ext cx="16077" cy="94461"/>
            </a:xfrm>
            <a:custGeom>
              <a:rect b="b" l="l" r="r" t="t"/>
              <a:pathLst>
                <a:path extrusionOk="0" h="4412" w="751">
                  <a:moveTo>
                    <a:pt x="393" y="1"/>
                  </a:moveTo>
                  <a:cubicBezTo>
                    <a:pt x="197" y="1"/>
                    <a:pt x="0" y="142"/>
                    <a:pt x="49" y="406"/>
                  </a:cubicBezTo>
                  <a:lnTo>
                    <a:pt x="330" y="4411"/>
                  </a:lnTo>
                  <a:lnTo>
                    <a:pt x="742" y="425"/>
                  </a:lnTo>
                  <a:cubicBezTo>
                    <a:pt x="742" y="406"/>
                    <a:pt x="742" y="387"/>
                    <a:pt x="742" y="369"/>
                  </a:cubicBezTo>
                  <a:cubicBezTo>
                    <a:pt x="751" y="119"/>
                    <a:pt x="572" y="1"/>
                    <a:pt x="39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1"/>
            <p:cNvSpPr/>
            <p:nvPr/>
          </p:nvSpPr>
          <p:spPr>
            <a:xfrm>
              <a:off x="4669824" y="2457160"/>
              <a:ext cx="15456" cy="97116"/>
            </a:xfrm>
            <a:custGeom>
              <a:rect b="b" l="l" r="r" t="t"/>
              <a:pathLst>
                <a:path extrusionOk="0" h="4536" w="722">
                  <a:moveTo>
                    <a:pt x="431" y="0"/>
                  </a:moveTo>
                  <a:lnTo>
                    <a:pt x="1" y="4137"/>
                  </a:lnTo>
                  <a:cubicBezTo>
                    <a:pt x="1" y="4155"/>
                    <a:pt x="1" y="4193"/>
                    <a:pt x="1" y="4212"/>
                  </a:cubicBezTo>
                  <a:cubicBezTo>
                    <a:pt x="18" y="4432"/>
                    <a:pt x="181" y="4536"/>
                    <a:pt x="346" y="4536"/>
                  </a:cubicBezTo>
                  <a:cubicBezTo>
                    <a:pt x="532" y="4536"/>
                    <a:pt x="722" y="4403"/>
                    <a:pt x="712" y="4155"/>
                  </a:cubicBezTo>
                  <a:lnTo>
                    <a:pt x="43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1"/>
            <p:cNvSpPr/>
            <p:nvPr/>
          </p:nvSpPr>
          <p:spPr>
            <a:xfrm>
              <a:off x="4480551" y="2346562"/>
              <a:ext cx="102756" cy="14880"/>
            </a:xfrm>
            <a:custGeom>
              <a:rect b="b" l="l" r="r" t="t"/>
              <a:pathLst>
                <a:path extrusionOk="0" h="695" w="4800">
                  <a:moveTo>
                    <a:pt x="457" y="1"/>
                  </a:moveTo>
                  <a:cubicBezTo>
                    <a:pt x="1" y="19"/>
                    <a:pt x="42" y="695"/>
                    <a:pt x="478" y="695"/>
                  </a:cubicBezTo>
                  <a:cubicBezTo>
                    <a:pt x="489" y="695"/>
                    <a:pt x="501" y="694"/>
                    <a:pt x="513" y="693"/>
                  </a:cubicBezTo>
                  <a:lnTo>
                    <a:pt x="4799" y="412"/>
                  </a:lnTo>
                  <a:lnTo>
                    <a:pt x="513"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1"/>
            <p:cNvSpPr/>
            <p:nvPr/>
          </p:nvSpPr>
          <p:spPr>
            <a:xfrm>
              <a:off x="4777617" y="2352535"/>
              <a:ext cx="102735" cy="15287"/>
            </a:xfrm>
            <a:custGeom>
              <a:rect b="b" l="l" r="r" t="t"/>
              <a:pathLst>
                <a:path extrusionOk="0" h="714" w="4799">
                  <a:moveTo>
                    <a:pt x="4340" y="1"/>
                  </a:moveTo>
                  <a:cubicBezTo>
                    <a:pt x="4329" y="1"/>
                    <a:pt x="4317" y="1"/>
                    <a:pt x="4305" y="2"/>
                  </a:cubicBezTo>
                  <a:lnTo>
                    <a:pt x="1" y="283"/>
                  </a:lnTo>
                  <a:lnTo>
                    <a:pt x="4287" y="714"/>
                  </a:lnTo>
                  <a:lnTo>
                    <a:pt x="4343" y="714"/>
                  </a:lnTo>
                  <a:cubicBezTo>
                    <a:pt x="4799" y="677"/>
                    <a:pt x="4775" y="1"/>
                    <a:pt x="434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1"/>
            <p:cNvSpPr/>
            <p:nvPr/>
          </p:nvSpPr>
          <p:spPr>
            <a:xfrm>
              <a:off x="4718722" y="2201518"/>
              <a:ext cx="23249" cy="23251"/>
            </a:xfrm>
            <a:custGeom>
              <a:rect b="b" l="l" r="r" t="t"/>
              <a:pathLst>
                <a:path extrusionOk="0" h="1086" w="1086">
                  <a:moveTo>
                    <a:pt x="618" y="0"/>
                  </a:moveTo>
                  <a:lnTo>
                    <a:pt x="393" y="300"/>
                  </a:lnTo>
                  <a:lnTo>
                    <a:pt x="0" y="262"/>
                  </a:lnTo>
                  <a:lnTo>
                    <a:pt x="225" y="599"/>
                  </a:lnTo>
                  <a:lnTo>
                    <a:pt x="75" y="955"/>
                  </a:lnTo>
                  <a:lnTo>
                    <a:pt x="431" y="843"/>
                  </a:lnTo>
                  <a:lnTo>
                    <a:pt x="730" y="1086"/>
                  </a:lnTo>
                  <a:lnTo>
                    <a:pt x="749" y="693"/>
                  </a:lnTo>
                  <a:lnTo>
                    <a:pt x="1086" y="506"/>
                  </a:lnTo>
                  <a:lnTo>
                    <a:pt x="711" y="375"/>
                  </a:lnTo>
                  <a:lnTo>
                    <a:pt x="618"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1"/>
            <p:cNvSpPr/>
            <p:nvPr/>
          </p:nvSpPr>
          <p:spPr>
            <a:xfrm>
              <a:off x="4619343" y="2489209"/>
              <a:ext cx="22863" cy="23679"/>
            </a:xfrm>
            <a:custGeom>
              <a:rect b="b" l="l" r="r" t="t"/>
              <a:pathLst>
                <a:path extrusionOk="0" h="1106" w="1068">
                  <a:moveTo>
                    <a:pt x="337" y="1"/>
                  </a:moveTo>
                  <a:lnTo>
                    <a:pt x="319" y="394"/>
                  </a:lnTo>
                  <a:lnTo>
                    <a:pt x="1" y="600"/>
                  </a:lnTo>
                  <a:lnTo>
                    <a:pt x="356" y="731"/>
                  </a:lnTo>
                  <a:lnTo>
                    <a:pt x="450" y="1105"/>
                  </a:lnTo>
                  <a:lnTo>
                    <a:pt x="693" y="806"/>
                  </a:lnTo>
                  <a:lnTo>
                    <a:pt x="1067" y="824"/>
                  </a:lnTo>
                  <a:lnTo>
                    <a:pt x="861" y="506"/>
                  </a:lnTo>
                  <a:lnTo>
                    <a:pt x="1011" y="150"/>
                  </a:lnTo>
                  <a:lnTo>
                    <a:pt x="637" y="244"/>
                  </a:lnTo>
                  <a:lnTo>
                    <a:pt x="337"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1"/>
            <p:cNvSpPr/>
            <p:nvPr/>
          </p:nvSpPr>
          <p:spPr>
            <a:xfrm>
              <a:off x="4600503" y="2210724"/>
              <a:ext cx="23677" cy="23273"/>
            </a:xfrm>
            <a:custGeom>
              <a:rect b="b" l="l" r="r" t="t"/>
              <a:pathLst>
                <a:path extrusionOk="0" h="1087" w="1106">
                  <a:moveTo>
                    <a:pt x="244" y="1"/>
                  </a:moveTo>
                  <a:lnTo>
                    <a:pt x="300" y="394"/>
                  </a:lnTo>
                  <a:lnTo>
                    <a:pt x="1" y="656"/>
                  </a:lnTo>
                  <a:lnTo>
                    <a:pt x="375" y="731"/>
                  </a:lnTo>
                  <a:lnTo>
                    <a:pt x="525" y="1086"/>
                  </a:lnTo>
                  <a:lnTo>
                    <a:pt x="712" y="749"/>
                  </a:lnTo>
                  <a:lnTo>
                    <a:pt x="1105" y="712"/>
                  </a:lnTo>
                  <a:lnTo>
                    <a:pt x="843" y="413"/>
                  </a:lnTo>
                  <a:lnTo>
                    <a:pt x="937" y="38"/>
                  </a:lnTo>
                  <a:lnTo>
                    <a:pt x="581" y="207"/>
                  </a:lnTo>
                  <a:lnTo>
                    <a:pt x="244"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1"/>
            <p:cNvSpPr/>
            <p:nvPr/>
          </p:nvSpPr>
          <p:spPr>
            <a:xfrm>
              <a:off x="4736748" y="2480388"/>
              <a:ext cx="23655" cy="22866"/>
            </a:xfrm>
            <a:custGeom>
              <a:rect b="b" l="l" r="r" t="t"/>
              <a:pathLst>
                <a:path extrusionOk="0" h="1068" w="1105">
                  <a:moveTo>
                    <a:pt x="581" y="1"/>
                  </a:moveTo>
                  <a:lnTo>
                    <a:pt x="393" y="338"/>
                  </a:lnTo>
                  <a:lnTo>
                    <a:pt x="0" y="375"/>
                  </a:lnTo>
                  <a:lnTo>
                    <a:pt x="262" y="656"/>
                  </a:lnTo>
                  <a:lnTo>
                    <a:pt x="188" y="1030"/>
                  </a:lnTo>
                  <a:lnTo>
                    <a:pt x="188" y="1030"/>
                  </a:lnTo>
                  <a:lnTo>
                    <a:pt x="543" y="862"/>
                  </a:lnTo>
                  <a:lnTo>
                    <a:pt x="861" y="1068"/>
                  </a:lnTo>
                  <a:lnTo>
                    <a:pt x="824" y="675"/>
                  </a:lnTo>
                  <a:lnTo>
                    <a:pt x="1105" y="431"/>
                  </a:lnTo>
                  <a:lnTo>
                    <a:pt x="730" y="357"/>
                  </a:lnTo>
                  <a:lnTo>
                    <a:pt x="58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1"/>
            <p:cNvSpPr/>
            <p:nvPr/>
          </p:nvSpPr>
          <p:spPr>
            <a:xfrm>
              <a:off x="4804463" y="2278846"/>
              <a:ext cx="23270" cy="23658"/>
            </a:xfrm>
            <a:custGeom>
              <a:rect b="b" l="l" r="r" t="t"/>
              <a:pathLst>
                <a:path extrusionOk="0" h="1105" w="1087">
                  <a:moveTo>
                    <a:pt x="468" y="1"/>
                  </a:moveTo>
                  <a:lnTo>
                    <a:pt x="375" y="375"/>
                  </a:lnTo>
                  <a:lnTo>
                    <a:pt x="1" y="506"/>
                  </a:lnTo>
                  <a:lnTo>
                    <a:pt x="337" y="712"/>
                  </a:lnTo>
                  <a:lnTo>
                    <a:pt x="356" y="1105"/>
                  </a:lnTo>
                  <a:lnTo>
                    <a:pt x="656" y="843"/>
                  </a:lnTo>
                  <a:lnTo>
                    <a:pt x="1030" y="936"/>
                  </a:lnTo>
                  <a:lnTo>
                    <a:pt x="880" y="581"/>
                  </a:lnTo>
                  <a:lnTo>
                    <a:pt x="1086" y="263"/>
                  </a:lnTo>
                  <a:lnTo>
                    <a:pt x="712" y="300"/>
                  </a:lnTo>
                  <a:lnTo>
                    <a:pt x="468"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1"/>
            <p:cNvSpPr/>
            <p:nvPr/>
          </p:nvSpPr>
          <p:spPr>
            <a:xfrm>
              <a:off x="4533194" y="2411474"/>
              <a:ext cx="23270" cy="24065"/>
            </a:xfrm>
            <a:custGeom>
              <a:rect b="b" l="l" r="r" t="t"/>
              <a:pathLst>
                <a:path extrusionOk="0" h="1124" w="1087">
                  <a:moveTo>
                    <a:pt x="730" y="1"/>
                  </a:moveTo>
                  <a:lnTo>
                    <a:pt x="431" y="263"/>
                  </a:lnTo>
                  <a:lnTo>
                    <a:pt x="57" y="169"/>
                  </a:lnTo>
                  <a:lnTo>
                    <a:pt x="57" y="169"/>
                  </a:lnTo>
                  <a:lnTo>
                    <a:pt x="206" y="525"/>
                  </a:lnTo>
                  <a:lnTo>
                    <a:pt x="0" y="843"/>
                  </a:lnTo>
                  <a:lnTo>
                    <a:pt x="394" y="824"/>
                  </a:lnTo>
                  <a:lnTo>
                    <a:pt x="637" y="1124"/>
                  </a:lnTo>
                  <a:lnTo>
                    <a:pt x="712" y="731"/>
                  </a:lnTo>
                  <a:lnTo>
                    <a:pt x="1086" y="600"/>
                  </a:lnTo>
                  <a:lnTo>
                    <a:pt x="749" y="394"/>
                  </a:lnTo>
                  <a:lnTo>
                    <a:pt x="73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1"/>
            <p:cNvSpPr/>
            <p:nvPr/>
          </p:nvSpPr>
          <p:spPr>
            <a:xfrm>
              <a:off x="4813690" y="2392655"/>
              <a:ext cx="23655" cy="23251"/>
            </a:xfrm>
            <a:custGeom>
              <a:rect b="b" l="l" r="r" t="t"/>
              <a:pathLst>
                <a:path extrusionOk="0" h="1086" w="1105">
                  <a:moveTo>
                    <a:pt x="824" y="0"/>
                  </a:moveTo>
                  <a:lnTo>
                    <a:pt x="505" y="225"/>
                  </a:lnTo>
                  <a:lnTo>
                    <a:pt x="150" y="75"/>
                  </a:lnTo>
                  <a:lnTo>
                    <a:pt x="243" y="449"/>
                  </a:lnTo>
                  <a:lnTo>
                    <a:pt x="0" y="730"/>
                  </a:lnTo>
                  <a:lnTo>
                    <a:pt x="374" y="749"/>
                  </a:lnTo>
                  <a:lnTo>
                    <a:pt x="580" y="1086"/>
                  </a:lnTo>
                  <a:lnTo>
                    <a:pt x="730" y="711"/>
                  </a:lnTo>
                  <a:lnTo>
                    <a:pt x="1104" y="636"/>
                  </a:lnTo>
                  <a:lnTo>
                    <a:pt x="805" y="393"/>
                  </a:lnTo>
                  <a:lnTo>
                    <a:pt x="824"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1"/>
            <p:cNvSpPr/>
            <p:nvPr/>
          </p:nvSpPr>
          <p:spPr>
            <a:xfrm>
              <a:off x="4523967" y="2298071"/>
              <a:ext cx="23677" cy="23273"/>
            </a:xfrm>
            <a:custGeom>
              <a:rect b="b" l="l" r="r" t="t"/>
              <a:pathLst>
                <a:path extrusionOk="0" h="1087" w="1106">
                  <a:moveTo>
                    <a:pt x="506" y="1"/>
                  </a:moveTo>
                  <a:lnTo>
                    <a:pt x="375" y="357"/>
                  </a:lnTo>
                  <a:lnTo>
                    <a:pt x="1" y="469"/>
                  </a:lnTo>
                  <a:lnTo>
                    <a:pt x="300" y="693"/>
                  </a:lnTo>
                  <a:lnTo>
                    <a:pt x="263" y="1087"/>
                  </a:lnTo>
                  <a:lnTo>
                    <a:pt x="600" y="862"/>
                  </a:lnTo>
                  <a:lnTo>
                    <a:pt x="956" y="1012"/>
                  </a:lnTo>
                  <a:lnTo>
                    <a:pt x="956" y="1012"/>
                  </a:lnTo>
                  <a:lnTo>
                    <a:pt x="843" y="637"/>
                  </a:lnTo>
                  <a:lnTo>
                    <a:pt x="1105" y="357"/>
                  </a:lnTo>
                  <a:lnTo>
                    <a:pt x="712" y="338"/>
                  </a:lnTo>
                  <a:lnTo>
                    <a:pt x="506"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1"/>
            <p:cNvSpPr/>
            <p:nvPr/>
          </p:nvSpPr>
          <p:spPr>
            <a:xfrm>
              <a:off x="4608917" y="2284284"/>
              <a:ext cx="37699" cy="37853"/>
            </a:xfrm>
            <a:custGeom>
              <a:rect b="b" l="l" r="r" t="t"/>
              <a:pathLst>
                <a:path extrusionOk="0" h="1768" w="1761">
                  <a:moveTo>
                    <a:pt x="423" y="1"/>
                  </a:moveTo>
                  <a:cubicBezTo>
                    <a:pt x="313" y="1"/>
                    <a:pt x="201" y="55"/>
                    <a:pt x="132" y="158"/>
                  </a:cubicBezTo>
                  <a:cubicBezTo>
                    <a:pt x="1" y="308"/>
                    <a:pt x="38" y="533"/>
                    <a:pt x="207" y="645"/>
                  </a:cubicBezTo>
                  <a:lnTo>
                    <a:pt x="1760" y="1768"/>
                  </a:lnTo>
                  <a:lnTo>
                    <a:pt x="712" y="158"/>
                  </a:lnTo>
                  <a:cubicBezTo>
                    <a:pt x="675" y="121"/>
                    <a:pt x="656" y="83"/>
                    <a:pt x="619" y="65"/>
                  </a:cubicBezTo>
                  <a:cubicBezTo>
                    <a:pt x="561" y="22"/>
                    <a:pt x="492" y="1"/>
                    <a:pt x="42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1"/>
            <p:cNvSpPr/>
            <p:nvPr/>
          </p:nvSpPr>
          <p:spPr>
            <a:xfrm>
              <a:off x="4714311" y="2391842"/>
              <a:ext cx="39625" cy="37789"/>
            </a:xfrm>
            <a:custGeom>
              <a:rect b="b" l="l" r="r" t="t"/>
              <a:pathLst>
                <a:path extrusionOk="0" h="1765" w="1851">
                  <a:moveTo>
                    <a:pt x="0" y="1"/>
                  </a:moveTo>
                  <a:lnTo>
                    <a:pt x="1067" y="1610"/>
                  </a:lnTo>
                  <a:cubicBezTo>
                    <a:pt x="1086" y="1648"/>
                    <a:pt x="1123" y="1666"/>
                    <a:pt x="1161" y="1704"/>
                  </a:cubicBezTo>
                  <a:cubicBezTo>
                    <a:pt x="1226" y="1746"/>
                    <a:pt x="1292" y="1765"/>
                    <a:pt x="1354" y="1765"/>
                  </a:cubicBezTo>
                  <a:cubicBezTo>
                    <a:pt x="1644" y="1765"/>
                    <a:pt x="1850" y="1355"/>
                    <a:pt x="1573" y="1124"/>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1"/>
            <p:cNvSpPr/>
            <p:nvPr/>
          </p:nvSpPr>
          <p:spPr>
            <a:xfrm>
              <a:off x="4606562" y="2391050"/>
              <a:ext cx="38855" cy="37960"/>
            </a:xfrm>
            <a:custGeom>
              <a:rect b="b" l="l" r="r" t="t"/>
              <a:pathLst>
                <a:path extrusionOk="0" h="1773" w="1815">
                  <a:moveTo>
                    <a:pt x="1814" y="0"/>
                  </a:moveTo>
                  <a:lnTo>
                    <a:pt x="261" y="1123"/>
                  </a:lnTo>
                  <a:cubicBezTo>
                    <a:pt x="223" y="1142"/>
                    <a:pt x="204" y="1179"/>
                    <a:pt x="186" y="1217"/>
                  </a:cubicBezTo>
                  <a:cubicBezTo>
                    <a:pt x="0" y="1495"/>
                    <a:pt x="236" y="1773"/>
                    <a:pt x="483" y="1773"/>
                  </a:cubicBezTo>
                  <a:cubicBezTo>
                    <a:pt x="585" y="1773"/>
                    <a:pt x="689" y="1725"/>
                    <a:pt x="766" y="1610"/>
                  </a:cubicBezTo>
                  <a:lnTo>
                    <a:pt x="1814"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1"/>
            <p:cNvSpPr/>
            <p:nvPr/>
          </p:nvSpPr>
          <p:spPr>
            <a:xfrm>
              <a:off x="4716709" y="2285462"/>
              <a:ext cx="37570" cy="36675"/>
            </a:xfrm>
            <a:custGeom>
              <a:rect b="b" l="l" r="r" t="t"/>
              <a:pathLst>
                <a:path extrusionOk="0" h="1713" w="1755">
                  <a:moveTo>
                    <a:pt x="1294" y="1"/>
                  </a:moveTo>
                  <a:cubicBezTo>
                    <a:pt x="1193" y="1"/>
                    <a:pt x="1090" y="48"/>
                    <a:pt x="1011" y="160"/>
                  </a:cubicBezTo>
                  <a:lnTo>
                    <a:pt x="1" y="1713"/>
                  </a:lnTo>
                  <a:lnTo>
                    <a:pt x="1498" y="646"/>
                  </a:lnTo>
                  <a:cubicBezTo>
                    <a:pt x="1535" y="609"/>
                    <a:pt x="1573" y="571"/>
                    <a:pt x="1610" y="534"/>
                  </a:cubicBezTo>
                  <a:cubicBezTo>
                    <a:pt x="1755" y="258"/>
                    <a:pt x="1531" y="1"/>
                    <a:pt x="1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1"/>
            <p:cNvSpPr/>
            <p:nvPr/>
          </p:nvSpPr>
          <p:spPr>
            <a:xfrm>
              <a:off x="4673507" y="2258979"/>
              <a:ext cx="16377" cy="47937"/>
            </a:xfrm>
            <a:custGeom>
              <a:rect b="b" l="l" r="r" t="t"/>
              <a:pathLst>
                <a:path extrusionOk="0" h="2239" w="765">
                  <a:moveTo>
                    <a:pt x="410" y="0"/>
                  </a:moveTo>
                  <a:cubicBezTo>
                    <a:pt x="207" y="0"/>
                    <a:pt x="0" y="157"/>
                    <a:pt x="53" y="423"/>
                  </a:cubicBezTo>
                  <a:lnTo>
                    <a:pt x="372" y="2239"/>
                  </a:lnTo>
                  <a:lnTo>
                    <a:pt x="746" y="423"/>
                  </a:lnTo>
                  <a:cubicBezTo>
                    <a:pt x="765" y="386"/>
                    <a:pt x="765" y="330"/>
                    <a:pt x="746" y="292"/>
                  </a:cubicBezTo>
                  <a:cubicBezTo>
                    <a:pt x="714" y="90"/>
                    <a:pt x="563" y="0"/>
                    <a:pt x="41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1"/>
            <p:cNvSpPr/>
            <p:nvPr/>
          </p:nvSpPr>
          <p:spPr>
            <a:xfrm>
              <a:off x="4671430" y="2404259"/>
              <a:ext cx="16141" cy="50635"/>
            </a:xfrm>
            <a:custGeom>
              <a:rect b="b" l="l" r="r" t="t"/>
              <a:pathLst>
                <a:path extrusionOk="0" h="2365" w="754">
                  <a:moveTo>
                    <a:pt x="394" y="1"/>
                  </a:moveTo>
                  <a:lnTo>
                    <a:pt x="19" y="1947"/>
                  </a:lnTo>
                  <a:cubicBezTo>
                    <a:pt x="1" y="1985"/>
                    <a:pt x="1" y="2041"/>
                    <a:pt x="19" y="2078"/>
                  </a:cubicBezTo>
                  <a:cubicBezTo>
                    <a:pt x="52" y="2275"/>
                    <a:pt x="204" y="2364"/>
                    <a:pt x="357" y="2364"/>
                  </a:cubicBezTo>
                  <a:cubicBezTo>
                    <a:pt x="554" y="2364"/>
                    <a:pt x="754" y="2218"/>
                    <a:pt x="712" y="1966"/>
                  </a:cubicBezTo>
                  <a:lnTo>
                    <a:pt x="394"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1"/>
            <p:cNvSpPr/>
            <p:nvPr/>
          </p:nvSpPr>
          <p:spPr>
            <a:xfrm>
              <a:off x="4580058" y="2347868"/>
              <a:ext cx="54525" cy="15223"/>
            </a:xfrm>
            <a:custGeom>
              <a:rect b="b" l="l" r="r" t="t"/>
              <a:pathLst>
                <a:path extrusionOk="0" h="711" w="2547">
                  <a:moveTo>
                    <a:pt x="488" y="1"/>
                  </a:moveTo>
                  <a:cubicBezTo>
                    <a:pt x="469" y="1"/>
                    <a:pt x="450" y="5"/>
                    <a:pt x="432" y="15"/>
                  </a:cubicBezTo>
                  <a:cubicBezTo>
                    <a:pt x="1" y="86"/>
                    <a:pt x="70" y="710"/>
                    <a:pt x="490" y="710"/>
                  </a:cubicBezTo>
                  <a:cubicBezTo>
                    <a:pt x="507" y="710"/>
                    <a:pt x="525" y="709"/>
                    <a:pt x="544" y="707"/>
                  </a:cubicBezTo>
                  <a:lnTo>
                    <a:pt x="2547" y="389"/>
                  </a:lnTo>
                  <a:lnTo>
                    <a:pt x="544" y="15"/>
                  </a:lnTo>
                  <a:cubicBezTo>
                    <a:pt x="525" y="5"/>
                    <a:pt x="507" y="1"/>
                    <a:pt x="48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1"/>
            <p:cNvSpPr/>
            <p:nvPr/>
          </p:nvSpPr>
          <p:spPr>
            <a:xfrm>
              <a:off x="4727927" y="2350844"/>
              <a:ext cx="53604" cy="15372"/>
            </a:xfrm>
            <a:custGeom>
              <a:rect b="b" l="l" r="r" t="t"/>
              <a:pathLst>
                <a:path extrusionOk="0" h="718" w="2504">
                  <a:moveTo>
                    <a:pt x="2016" y="1"/>
                  </a:moveTo>
                  <a:cubicBezTo>
                    <a:pt x="1994" y="1"/>
                    <a:pt x="1971" y="3"/>
                    <a:pt x="1947" y="7"/>
                  </a:cubicBezTo>
                  <a:lnTo>
                    <a:pt x="1" y="325"/>
                  </a:lnTo>
                  <a:lnTo>
                    <a:pt x="1947" y="718"/>
                  </a:lnTo>
                  <a:lnTo>
                    <a:pt x="2059" y="718"/>
                  </a:lnTo>
                  <a:cubicBezTo>
                    <a:pt x="2503" y="629"/>
                    <a:pt x="2425" y="1"/>
                    <a:pt x="201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1"/>
            <p:cNvSpPr/>
            <p:nvPr/>
          </p:nvSpPr>
          <p:spPr>
            <a:xfrm>
              <a:off x="4629747" y="2119758"/>
              <a:ext cx="17254" cy="64958"/>
            </a:xfrm>
            <a:custGeom>
              <a:rect b="b" l="l" r="r" t="t"/>
              <a:pathLst>
                <a:path extrusionOk="0" h="3034" w="806">
                  <a:moveTo>
                    <a:pt x="284" y="0"/>
                  </a:moveTo>
                  <a:cubicBezTo>
                    <a:pt x="143" y="0"/>
                    <a:pt x="1" y="120"/>
                    <a:pt x="57" y="301"/>
                  </a:cubicBezTo>
                  <a:lnTo>
                    <a:pt x="806" y="3033"/>
                  </a:lnTo>
                  <a:lnTo>
                    <a:pt x="506" y="207"/>
                  </a:lnTo>
                  <a:lnTo>
                    <a:pt x="506" y="170"/>
                  </a:lnTo>
                  <a:cubicBezTo>
                    <a:pt x="469" y="51"/>
                    <a:pt x="377" y="0"/>
                    <a:pt x="284"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1"/>
            <p:cNvSpPr/>
            <p:nvPr/>
          </p:nvSpPr>
          <p:spPr>
            <a:xfrm>
              <a:off x="4713905" y="2529693"/>
              <a:ext cx="17404" cy="64701"/>
            </a:xfrm>
            <a:custGeom>
              <a:rect b="b" l="l" r="r" t="t"/>
              <a:pathLst>
                <a:path extrusionOk="0" h="3022" w="813">
                  <a:moveTo>
                    <a:pt x="1" y="0"/>
                  </a:moveTo>
                  <a:lnTo>
                    <a:pt x="319" y="2808"/>
                  </a:lnTo>
                  <a:cubicBezTo>
                    <a:pt x="319" y="2826"/>
                    <a:pt x="319" y="2845"/>
                    <a:pt x="319" y="2845"/>
                  </a:cubicBezTo>
                  <a:cubicBezTo>
                    <a:pt x="349" y="2968"/>
                    <a:pt x="443" y="3021"/>
                    <a:pt x="537" y="3021"/>
                  </a:cubicBezTo>
                  <a:cubicBezTo>
                    <a:pt x="674" y="3021"/>
                    <a:pt x="812" y="2910"/>
                    <a:pt x="768" y="2733"/>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1"/>
            <p:cNvSpPr/>
            <p:nvPr/>
          </p:nvSpPr>
          <p:spPr>
            <a:xfrm>
              <a:off x="4544819" y="2154847"/>
              <a:ext cx="38876" cy="55516"/>
            </a:xfrm>
            <a:custGeom>
              <a:rect b="b" l="l" r="r" t="t"/>
              <a:pathLst>
                <a:path extrusionOk="0" h="2593" w="1816">
                  <a:moveTo>
                    <a:pt x="259" y="0"/>
                  </a:moveTo>
                  <a:cubicBezTo>
                    <a:pt x="210" y="0"/>
                    <a:pt x="159" y="15"/>
                    <a:pt x="113" y="47"/>
                  </a:cubicBezTo>
                  <a:cubicBezTo>
                    <a:pt x="19" y="121"/>
                    <a:pt x="0" y="271"/>
                    <a:pt x="75" y="384"/>
                  </a:cubicBezTo>
                  <a:lnTo>
                    <a:pt x="1816" y="2592"/>
                  </a:lnTo>
                  <a:lnTo>
                    <a:pt x="468" y="121"/>
                  </a:lnTo>
                  <a:lnTo>
                    <a:pt x="449" y="84"/>
                  </a:lnTo>
                  <a:cubicBezTo>
                    <a:pt x="395" y="30"/>
                    <a:pt x="328" y="0"/>
                    <a:pt x="25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1"/>
            <p:cNvSpPr/>
            <p:nvPr/>
          </p:nvSpPr>
          <p:spPr>
            <a:xfrm>
              <a:off x="4775219" y="2500427"/>
              <a:ext cx="42601" cy="58942"/>
            </a:xfrm>
            <a:custGeom>
              <a:rect b="b" l="l" r="r" t="t"/>
              <a:pathLst>
                <a:path extrusionOk="0" h="2753" w="1990">
                  <a:moveTo>
                    <a:pt x="0" y="1"/>
                  </a:moveTo>
                  <a:lnTo>
                    <a:pt x="1460" y="2621"/>
                  </a:lnTo>
                  <a:lnTo>
                    <a:pt x="1479" y="2659"/>
                  </a:lnTo>
                  <a:cubicBezTo>
                    <a:pt x="1530" y="2725"/>
                    <a:pt x="1594" y="2752"/>
                    <a:pt x="1658" y="2752"/>
                  </a:cubicBezTo>
                  <a:cubicBezTo>
                    <a:pt x="1828" y="2752"/>
                    <a:pt x="1989" y="2555"/>
                    <a:pt x="1853" y="2378"/>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1"/>
            <p:cNvSpPr/>
            <p:nvPr/>
          </p:nvSpPr>
          <p:spPr>
            <a:xfrm>
              <a:off x="4478709" y="2219608"/>
              <a:ext cx="56109" cy="39223"/>
            </a:xfrm>
            <a:custGeom>
              <a:rect b="b" l="l" r="r" t="t"/>
              <a:pathLst>
                <a:path extrusionOk="0" h="1832" w="2621">
                  <a:moveTo>
                    <a:pt x="280" y="1"/>
                  </a:moveTo>
                  <a:cubicBezTo>
                    <a:pt x="196" y="1"/>
                    <a:pt x="113" y="52"/>
                    <a:pt x="75" y="129"/>
                  </a:cubicBezTo>
                  <a:cubicBezTo>
                    <a:pt x="0" y="241"/>
                    <a:pt x="56" y="372"/>
                    <a:pt x="168" y="447"/>
                  </a:cubicBezTo>
                  <a:lnTo>
                    <a:pt x="2620" y="1832"/>
                  </a:lnTo>
                  <a:lnTo>
                    <a:pt x="430" y="54"/>
                  </a:lnTo>
                  <a:cubicBezTo>
                    <a:pt x="412" y="54"/>
                    <a:pt x="412" y="35"/>
                    <a:pt x="393" y="35"/>
                  </a:cubicBezTo>
                  <a:cubicBezTo>
                    <a:pt x="358" y="11"/>
                    <a:pt x="319" y="1"/>
                    <a:pt x="28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1"/>
            <p:cNvSpPr/>
            <p:nvPr/>
          </p:nvSpPr>
          <p:spPr>
            <a:xfrm>
              <a:off x="4826107" y="2455554"/>
              <a:ext cx="57586" cy="38945"/>
            </a:xfrm>
            <a:custGeom>
              <a:rect b="b" l="l" r="r" t="t"/>
              <a:pathLst>
                <a:path extrusionOk="0" h="1819" w="2690">
                  <a:moveTo>
                    <a:pt x="0" y="1"/>
                  </a:moveTo>
                  <a:lnTo>
                    <a:pt x="2190" y="1760"/>
                  </a:lnTo>
                  <a:lnTo>
                    <a:pt x="2227" y="1779"/>
                  </a:lnTo>
                  <a:cubicBezTo>
                    <a:pt x="2274" y="1806"/>
                    <a:pt x="2319" y="1818"/>
                    <a:pt x="2360" y="1818"/>
                  </a:cubicBezTo>
                  <a:cubicBezTo>
                    <a:pt x="2569" y="1818"/>
                    <a:pt x="2690" y="1511"/>
                    <a:pt x="2471" y="1386"/>
                  </a:cubicBezTo>
                  <a:lnTo>
                    <a:pt x="0"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1"/>
            <p:cNvSpPr/>
            <p:nvPr/>
          </p:nvSpPr>
          <p:spPr>
            <a:xfrm>
              <a:off x="4441694" y="2304858"/>
              <a:ext cx="66684" cy="16892"/>
            </a:xfrm>
            <a:custGeom>
              <a:rect b="b" l="l" r="r" t="t"/>
              <a:pathLst>
                <a:path extrusionOk="0" h="789" w="3115">
                  <a:moveTo>
                    <a:pt x="327" y="0"/>
                  </a:moveTo>
                  <a:cubicBezTo>
                    <a:pt x="41" y="0"/>
                    <a:pt x="1" y="434"/>
                    <a:pt x="307" y="470"/>
                  </a:cubicBezTo>
                  <a:lnTo>
                    <a:pt x="3114" y="788"/>
                  </a:lnTo>
                  <a:lnTo>
                    <a:pt x="400" y="2"/>
                  </a:lnTo>
                  <a:lnTo>
                    <a:pt x="363" y="2"/>
                  </a:lnTo>
                  <a:cubicBezTo>
                    <a:pt x="350" y="1"/>
                    <a:pt x="339" y="0"/>
                    <a:pt x="32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1"/>
            <p:cNvSpPr/>
            <p:nvPr/>
          </p:nvSpPr>
          <p:spPr>
            <a:xfrm>
              <a:off x="4852140" y="2391842"/>
              <a:ext cx="67476" cy="17706"/>
            </a:xfrm>
            <a:custGeom>
              <a:rect b="b" l="l" r="r" t="t"/>
              <a:pathLst>
                <a:path extrusionOk="0" h="827" w="3152">
                  <a:moveTo>
                    <a:pt x="1" y="1"/>
                  </a:moveTo>
                  <a:lnTo>
                    <a:pt x="2752" y="824"/>
                  </a:lnTo>
                  <a:lnTo>
                    <a:pt x="2790" y="824"/>
                  </a:lnTo>
                  <a:cubicBezTo>
                    <a:pt x="2802" y="826"/>
                    <a:pt x="2814" y="826"/>
                    <a:pt x="2825" y="826"/>
                  </a:cubicBezTo>
                  <a:cubicBezTo>
                    <a:pt x="3111" y="826"/>
                    <a:pt x="3152" y="392"/>
                    <a:pt x="2846" y="356"/>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1"/>
            <p:cNvSpPr/>
            <p:nvPr/>
          </p:nvSpPr>
          <p:spPr>
            <a:xfrm>
              <a:off x="4441223" y="2390236"/>
              <a:ext cx="66749" cy="16721"/>
            </a:xfrm>
            <a:custGeom>
              <a:rect b="b" l="l" r="r" t="t"/>
              <a:pathLst>
                <a:path extrusionOk="0" h="781" w="3118">
                  <a:moveTo>
                    <a:pt x="3117" y="1"/>
                  </a:moveTo>
                  <a:lnTo>
                    <a:pt x="310" y="319"/>
                  </a:lnTo>
                  <a:lnTo>
                    <a:pt x="272" y="319"/>
                  </a:lnTo>
                  <a:cubicBezTo>
                    <a:pt x="1" y="404"/>
                    <a:pt x="83" y="781"/>
                    <a:pt x="324" y="781"/>
                  </a:cubicBezTo>
                  <a:cubicBezTo>
                    <a:pt x="349" y="781"/>
                    <a:pt x="375" y="777"/>
                    <a:pt x="403" y="768"/>
                  </a:cubicBezTo>
                  <a:lnTo>
                    <a:pt x="3117"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1"/>
            <p:cNvSpPr/>
            <p:nvPr/>
          </p:nvSpPr>
          <p:spPr>
            <a:xfrm>
              <a:off x="4852954" y="2307427"/>
              <a:ext cx="66727" cy="16314"/>
            </a:xfrm>
            <a:custGeom>
              <a:rect b="b" l="l" r="r" t="t"/>
              <a:pathLst>
                <a:path extrusionOk="0" h="762" w="3117">
                  <a:moveTo>
                    <a:pt x="2812" y="0"/>
                  </a:moveTo>
                  <a:cubicBezTo>
                    <a:pt x="2787" y="0"/>
                    <a:pt x="2761" y="4"/>
                    <a:pt x="2733" y="13"/>
                  </a:cubicBezTo>
                  <a:lnTo>
                    <a:pt x="0" y="762"/>
                  </a:lnTo>
                  <a:lnTo>
                    <a:pt x="0" y="762"/>
                  </a:lnTo>
                  <a:lnTo>
                    <a:pt x="2808" y="462"/>
                  </a:lnTo>
                  <a:lnTo>
                    <a:pt x="2845" y="462"/>
                  </a:lnTo>
                  <a:cubicBezTo>
                    <a:pt x="3117" y="378"/>
                    <a:pt x="3050" y="0"/>
                    <a:pt x="281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1"/>
            <p:cNvSpPr/>
            <p:nvPr/>
          </p:nvSpPr>
          <p:spPr>
            <a:xfrm>
              <a:off x="4476098" y="2451551"/>
              <a:ext cx="61525" cy="41193"/>
            </a:xfrm>
            <a:custGeom>
              <a:rect b="b" l="l" r="r" t="t"/>
              <a:pathLst>
                <a:path extrusionOk="0" h="1924" w="2874">
                  <a:moveTo>
                    <a:pt x="2873" y="0"/>
                  </a:moveTo>
                  <a:lnTo>
                    <a:pt x="216" y="1479"/>
                  </a:lnTo>
                  <a:cubicBezTo>
                    <a:pt x="216" y="1479"/>
                    <a:pt x="197" y="1479"/>
                    <a:pt x="197" y="1498"/>
                  </a:cubicBezTo>
                  <a:cubicBezTo>
                    <a:pt x="0" y="1649"/>
                    <a:pt x="146" y="1923"/>
                    <a:pt x="338" y="1923"/>
                  </a:cubicBezTo>
                  <a:cubicBezTo>
                    <a:pt x="383" y="1923"/>
                    <a:pt x="431" y="1908"/>
                    <a:pt x="478" y="1872"/>
                  </a:cubicBezTo>
                  <a:lnTo>
                    <a:pt x="2873"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1"/>
            <p:cNvSpPr/>
            <p:nvPr/>
          </p:nvSpPr>
          <p:spPr>
            <a:xfrm>
              <a:off x="4824095" y="2221878"/>
              <a:ext cx="59320" cy="40572"/>
            </a:xfrm>
            <a:custGeom>
              <a:rect b="b" l="l" r="r" t="t"/>
              <a:pathLst>
                <a:path extrusionOk="0" h="1895" w="2771">
                  <a:moveTo>
                    <a:pt x="2510" y="0"/>
                  </a:moveTo>
                  <a:cubicBezTo>
                    <a:pt x="2459" y="0"/>
                    <a:pt x="2407" y="20"/>
                    <a:pt x="2359" y="60"/>
                  </a:cubicBezTo>
                  <a:lnTo>
                    <a:pt x="1" y="1894"/>
                  </a:lnTo>
                  <a:lnTo>
                    <a:pt x="2621" y="434"/>
                  </a:lnTo>
                  <a:lnTo>
                    <a:pt x="2658" y="416"/>
                  </a:lnTo>
                  <a:cubicBezTo>
                    <a:pt x="2752" y="341"/>
                    <a:pt x="2771" y="191"/>
                    <a:pt x="2696" y="97"/>
                  </a:cubicBezTo>
                  <a:cubicBezTo>
                    <a:pt x="2643" y="34"/>
                    <a:pt x="2577" y="0"/>
                    <a:pt x="251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1"/>
            <p:cNvSpPr/>
            <p:nvPr/>
          </p:nvSpPr>
          <p:spPr>
            <a:xfrm>
              <a:off x="4541415" y="2502846"/>
              <a:ext cx="40674" cy="55388"/>
            </a:xfrm>
            <a:custGeom>
              <a:rect b="b" l="l" r="r" t="t"/>
              <a:pathLst>
                <a:path extrusionOk="0" h="2587" w="1900">
                  <a:moveTo>
                    <a:pt x="1900" y="0"/>
                  </a:moveTo>
                  <a:lnTo>
                    <a:pt x="141" y="2190"/>
                  </a:lnTo>
                  <a:lnTo>
                    <a:pt x="103" y="2227"/>
                  </a:lnTo>
                  <a:cubicBezTo>
                    <a:pt x="0" y="2420"/>
                    <a:pt x="163" y="2587"/>
                    <a:pt x="323" y="2587"/>
                  </a:cubicBezTo>
                  <a:cubicBezTo>
                    <a:pt x="396" y="2587"/>
                    <a:pt x="468" y="2553"/>
                    <a:pt x="515" y="2471"/>
                  </a:cubicBezTo>
                  <a:lnTo>
                    <a:pt x="1900"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1"/>
            <p:cNvSpPr/>
            <p:nvPr/>
          </p:nvSpPr>
          <p:spPr>
            <a:xfrm>
              <a:off x="4778816" y="2156088"/>
              <a:ext cx="39690" cy="55473"/>
            </a:xfrm>
            <a:custGeom>
              <a:rect b="b" l="l" r="r" t="t"/>
              <a:pathLst>
                <a:path extrusionOk="0" h="2591" w="1854">
                  <a:moveTo>
                    <a:pt x="1593" y="0"/>
                  </a:moveTo>
                  <a:cubicBezTo>
                    <a:pt x="1508" y="0"/>
                    <a:pt x="1424" y="42"/>
                    <a:pt x="1386" y="120"/>
                  </a:cubicBezTo>
                  <a:lnTo>
                    <a:pt x="1" y="2590"/>
                  </a:lnTo>
                  <a:lnTo>
                    <a:pt x="1779" y="382"/>
                  </a:lnTo>
                  <a:cubicBezTo>
                    <a:pt x="1779" y="363"/>
                    <a:pt x="1797" y="363"/>
                    <a:pt x="1797" y="344"/>
                  </a:cubicBezTo>
                  <a:cubicBezTo>
                    <a:pt x="1854" y="232"/>
                    <a:pt x="1816" y="101"/>
                    <a:pt x="1704" y="26"/>
                  </a:cubicBezTo>
                  <a:cubicBezTo>
                    <a:pt x="1669" y="9"/>
                    <a:pt x="1631" y="0"/>
                    <a:pt x="1593"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1"/>
            <p:cNvSpPr/>
            <p:nvPr/>
          </p:nvSpPr>
          <p:spPr>
            <a:xfrm>
              <a:off x="4627756" y="2529286"/>
              <a:ext cx="17661" cy="64594"/>
            </a:xfrm>
            <a:custGeom>
              <a:rect b="b" l="l" r="r" t="t"/>
              <a:pathLst>
                <a:path extrusionOk="0" h="3017" w="825">
                  <a:moveTo>
                    <a:pt x="824" y="0"/>
                  </a:moveTo>
                  <a:lnTo>
                    <a:pt x="19" y="2714"/>
                  </a:lnTo>
                  <a:cubicBezTo>
                    <a:pt x="19" y="2714"/>
                    <a:pt x="19" y="2733"/>
                    <a:pt x="19" y="2752"/>
                  </a:cubicBezTo>
                  <a:cubicBezTo>
                    <a:pt x="1" y="2883"/>
                    <a:pt x="94" y="2995"/>
                    <a:pt x="225" y="3014"/>
                  </a:cubicBezTo>
                  <a:cubicBezTo>
                    <a:pt x="236" y="3015"/>
                    <a:pt x="247" y="3016"/>
                    <a:pt x="258" y="3016"/>
                  </a:cubicBezTo>
                  <a:cubicBezTo>
                    <a:pt x="375" y="3016"/>
                    <a:pt x="470" y="2928"/>
                    <a:pt x="487" y="2808"/>
                  </a:cubicBezTo>
                  <a:lnTo>
                    <a:pt x="824"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1"/>
            <p:cNvSpPr/>
            <p:nvPr/>
          </p:nvSpPr>
          <p:spPr>
            <a:xfrm>
              <a:off x="4715510" y="2120336"/>
              <a:ext cx="17683" cy="64380"/>
            </a:xfrm>
            <a:custGeom>
              <a:rect b="b" l="l" r="r" t="t"/>
              <a:pathLst>
                <a:path extrusionOk="0" h="3007" w="826">
                  <a:moveTo>
                    <a:pt x="567" y="0"/>
                  </a:moveTo>
                  <a:cubicBezTo>
                    <a:pt x="460" y="0"/>
                    <a:pt x="354" y="63"/>
                    <a:pt x="337" y="199"/>
                  </a:cubicBezTo>
                  <a:lnTo>
                    <a:pt x="0" y="3006"/>
                  </a:lnTo>
                  <a:lnTo>
                    <a:pt x="805" y="292"/>
                  </a:lnTo>
                  <a:cubicBezTo>
                    <a:pt x="805" y="292"/>
                    <a:pt x="805" y="274"/>
                    <a:pt x="805" y="255"/>
                  </a:cubicBezTo>
                  <a:cubicBezTo>
                    <a:pt x="826" y="91"/>
                    <a:pt x="695" y="0"/>
                    <a:pt x="5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1"/>
            <p:cNvSpPr/>
            <p:nvPr/>
          </p:nvSpPr>
          <p:spPr>
            <a:xfrm>
              <a:off x="4698276" y="2072380"/>
              <a:ext cx="17062" cy="128760"/>
            </a:xfrm>
            <a:custGeom>
              <a:rect b="b" l="l" r="r" t="t"/>
              <a:pathLst>
                <a:path extrusionOk="0" h="6014" w="797">
                  <a:moveTo>
                    <a:pt x="557" y="1"/>
                  </a:moveTo>
                  <a:cubicBezTo>
                    <a:pt x="443" y="1"/>
                    <a:pt x="328" y="76"/>
                    <a:pt x="319" y="230"/>
                  </a:cubicBezTo>
                  <a:lnTo>
                    <a:pt x="1" y="6014"/>
                  </a:lnTo>
                  <a:lnTo>
                    <a:pt x="787" y="268"/>
                  </a:lnTo>
                  <a:cubicBezTo>
                    <a:pt x="787" y="268"/>
                    <a:pt x="787" y="249"/>
                    <a:pt x="787" y="249"/>
                  </a:cubicBezTo>
                  <a:cubicBezTo>
                    <a:pt x="796" y="85"/>
                    <a:pt x="677" y="1"/>
                    <a:pt x="55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1"/>
            <p:cNvSpPr/>
            <p:nvPr/>
          </p:nvSpPr>
          <p:spPr>
            <a:xfrm>
              <a:off x="4645590" y="2510061"/>
              <a:ext cx="19845" cy="131800"/>
            </a:xfrm>
            <a:custGeom>
              <a:rect b="b" l="l" r="r" t="t"/>
              <a:pathLst>
                <a:path extrusionOk="0" h="6156" w="927">
                  <a:moveTo>
                    <a:pt x="927" y="0"/>
                  </a:moveTo>
                  <a:lnTo>
                    <a:pt x="10" y="5896"/>
                  </a:lnTo>
                  <a:lnTo>
                    <a:pt x="10" y="5914"/>
                  </a:lnTo>
                  <a:cubicBezTo>
                    <a:pt x="0" y="6071"/>
                    <a:pt x="123" y="6156"/>
                    <a:pt x="246" y="6156"/>
                  </a:cubicBezTo>
                  <a:cubicBezTo>
                    <a:pt x="357" y="6156"/>
                    <a:pt x="469" y="6085"/>
                    <a:pt x="478" y="5933"/>
                  </a:cubicBezTo>
                  <a:lnTo>
                    <a:pt x="927"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1"/>
            <p:cNvSpPr/>
            <p:nvPr/>
          </p:nvSpPr>
          <p:spPr>
            <a:xfrm>
              <a:off x="4594573" y="2082228"/>
              <a:ext cx="41616" cy="124114"/>
            </a:xfrm>
            <a:custGeom>
              <a:rect b="b" l="l" r="r" t="t"/>
              <a:pathLst>
                <a:path extrusionOk="0" h="5797" w="1944">
                  <a:moveTo>
                    <a:pt x="301" y="0"/>
                  </a:moveTo>
                  <a:cubicBezTo>
                    <a:pt x="150" y="0"/>
                    <a:pt x="0" y="134"/>
                    <a:pt x="72" y="313"/>
                  </a:cubicBezTo>
                  <a:cubicBezTo>
                    <a:pt x="783" y="2110"/>
                    <a:pt x="1363" y="3963"/>
                    <a:pt x="1944" y="5797"/>
                  </a:cubicBezTo>
                  <a:cubicBezTo>
                    <a:pt x="1513" y="3925"/>
                    <a:pt x="1083" y="2035"/>
                    <a:pt x="521" y="163"/>
                  </a:cubicBezTo>
                  <a:lnTo>
                    <a:pt x="521" y="145"/>
                  </a:lnTo>
                  <a:cubicBezTo>
                    <a:pt x="474" y="43"/>
                    <a:pt x="387" y="0"/>
                    <a:pt x="30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41"/>
            <p:cNvSpPr/>
            <p:nvPr/>
          </p:nvSpPr>
          <p:spPr>
            <a:xfrm>
              <a:off x="4724716" y="2506036"/>
              <a:ext cx="41338" cy="125741"/>
            </a:xfrm>
            <a:custGeom>
              <a:rect b="b" l="l" r="r" t="t"/>
              <a:pathLst>
                <a:path extrusionOk="0" h="5873" w="1931">
                  <a:moveTo>
                    <a:pt x="1" y="1"/>
                  </a:moveTo>
                  <a:lnTo>
                    <a:pt x="1423" y="5691"/>
                  </a:lnTo>
                  <a:lnTo>
                    <a:pt x="1423" y="5709"/>
                  </a:lnTo>
                  <a:cubicBezTo>
                    <a:pt x="1459" y="5824"/>
                    <a:pt x="1547" y="5873"/>
                    <a:pt x="1636" y="5873"/>
                  </a:cubicBezTo>
                  <a:cubicBezTo>
                    <a:pt x="1781" y="5873"/>
                    <a:pt x="1930" y="5745"/>
                    <a:pt x="1873" y="5560"/>
                  </a:cubicBezTo>
                  <a:lnTo>
                    <a:pt x="1"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1"/>
            <p:cNvSpPr/>
            <p:nvPr/>
          </p:nvSpPr>
          <p:spPr>
            <a:xfrm>
              <a:off x="4496650" y="2133117"/>
              <a:ext cx="85437" cy="102875"/>
            </a:xfrm>
            <a:custGeom>
              <a:rect b="b" l="l" r="r" t="t"/>
              <a:pathLst>
                <a:path extrusionOk="0" h="4805" w="3991">
                  <a:moveTo>
                    <a:pt x="335" y="1"/>
                  </a:moveTo>
                  <a:cubicBezTo>
                    <a:pt x="159" y="1"/>
                    <a:pt x="0" y="220"/>
                    <a:pt x="154" y="388"/>
                  </a:cubicBezTo>
                  <a:lnTo>
                    <a:pt x="3991" y="4805"/>
                  </a:lnTo>
                  <a:lnTo>
                    <a:pt x="510" y="107"/>
                  </a:lnTo>
                  <a:cubicBezTo>
                    <a:pt x="510" y="88"/>
                    <a:pt x="510" y="88"/>
                    <a:pt x="510" y="88"/>
                  </a:cubicBezTo>
                  <a:cubicBezTo>
                    <a:pt x="457" y="26"/>
                    <a:pt x="395" y="1"/>
                    <a:pt x="33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1"/>
            <p:cNvSpPr/>
            <p:nvPr/>
          </p:nvSpPr>
          <p:spPr>
            <a:xfrm>
              <a:off x="4778409" y="2478804"/>
              <a:ext cx="85865" cy="102061"/>
            </a:xfrm>
            <a:custGeom>
              <a:rect b="b" l="l" r="r" t="t"/>
              <a:pathLst>
                <a:path extrusionOk="0" h="4767" w="4011">
                  <a:moveTo>
                    <a:pt x="1" y="0"/>
                  </a:moveTo>
                  <a:lnTo>
                    <a:pt x="3501" y="4679"/>
                  </a:lnTo>
                  <a:lnTo>
                    <a:pt x="3520" y="4679"/>
                  </a:lnTo>
                  <a:cubicBezTo>
                    <a:pt x="3567" y="4741"/>
                    <a:pt x="3626" y="4767"/>
                    <a:pt x="3683" y="4767"/>
                  </a:cubicBezTo>
                  <a:cubicBezTo>
                    <a:pt x="3851" y="4767"/>
                    <a:pt x="4010" y="4547"/>
                    <a:pt x="3857" y="4380"/>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1"/>
            <p:cNvSpPr/>
            <p:nvPr/>
          </p:nvSpPr>
          <p:spPr>
            <a:xfrm>
              <a:off x="4426216" y="2217403"/>
              <a:ext cx="117805" cy="65472"/>
            </a:xfrm>
            <a:custGeom>
              <a:rect b="b" l="l" r="r" t="t"/>
              <a:pathLst>
                <a:path extrusionOk="0" h="3058" w="5503">
                  <a:moveTo>
                    <a:pt x="342" y="0"/>
                  </a:moveTo>
                  <a:cubicBezTo>
                    <a:pt x="122" y="0"/>
                    <a:pt x="0" y="326"/>
                    <a:pt x="243" y="456"/>
                  </a:cubicBezTo>
                  <a:lnTo>
                    <a:pt x="5503" y="3058"/>
                  </a:lnTo>
                  <a:lnTo>
                    <a:pt x="468" y="26"/>
                  </a:lnTo>
                  <a:lnTo>
                    <a:pt x="449" y="26"/>
                  </a:lnTo>
                  <a:cubicBezTo>
                    <a:pt x="412" y="8"/>
                    <a:pt x="375" y="0"/>
                    <a:pt x="34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1"/>
            <p:cNvSpPr/>
            <p:nvPr/>
          </p:nvSpPr>
          <p:spPr>
            <a:xfrm>
              <a:off x="4818486" y="2431919"/>
              <a:ext cx="116500" cy="64444"/>
            </a:xfrm>
            <a:custGeom>
              <a:rect b="b" l="l" r="r" t="t"/>
              <a:pathLst>
                <a:path extrusionOk="0" h="3010" w="5442">
                  <a:moveTo>
                    <a:pt x="1" y="0"/>
                  </a:moveTo>
                  <a:lnTo>
                    <a:pt x="1" y="0"/>
                  </a:lnTo>
                  <a:cubicBezTo>
                    <a:pt x="1685" y="955"/>
                    <a:pt x="3370" y="1909"/>
                    <a:pt x="4960" y="2976"/>
                  </a:cubicBezTo>
                  <a:lnTo>
                    <a:pt x="4979" y="2976"/>
                  </a:lnTo>
                  <a:cubicBezTo>
                    <a:pt x="5020" y="2999"/>
                    <a:pt x="5060" y="3010"/>
                    <a:pt x="5098" y="3010"/>
                  </a:cubicBezTo>
                  <a:cubicBezTo>
                    <a:pt x="5304" y="3010"/>
                    <a:pt x="5441" y="2707"/>
                    <a:pt x="5204" y="2564"/>
                  </a:cubicBezTo>
                  <a:cubicBezTo>
                    <a:pt x="3519" y="1629"/>
                    <a:pt x="1760" y="824"/>
                    <a:pt x="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1"/>
            <p:cNvSpPr/>
            <p:nvPr/>
          </p:nvSpPr>
          <p:spPr>
            <a:xfrm>
              <a:off x="4393888" y="2322520"/>
              <a:ext cx="131314" cy="16850"/>
            </a:xfrm>
            <a:custGeom>
              <a:rect b="b" l="l" r="r" t="t"/>
              <a:pathLst>
                <a:path extrusionOk="0" h="787" w="6134">
                  <a:moveTo>
                    <a:pt x="331" y="0"/>
                  </a:moveTo>
                  <a:cubicBezTo>
                    <a:pt x="30" y="0"/>
                    <a:pt x="0" y="450"/>
                    <a:pt x="312" y="469"/>
                  </a:cubicBezTo>
                  <a:lnTo>
                    <a:pt x="6133" y="787"/>
                  </a:lnTo>
                  <a:lnTo>
                    <a:pt x="350" y="1"/>
                  </a:lnTo>
                  <a:cubicBezTo>
                    <a:pt x="343" y="0"/>
                    <a:pt x="337" y="0"/>
                    <a:pt x="331"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1"/>
            <p:cNvSpPr/>
            <p:nvPr/>
          </p:nvSpPr>
          <p:spPr>
            <a:xfrm>
              <a:off x="4836919" y="2372617"/>
              <a:ext cx="130522" cy="19269"/>
            </a:xfrm>
            <a:custGeom>
              <a:rect b="b" l="l" r="r" t="t"/>
              <a:pathLst>
                <a:path extrusionOk="0" h="900" w="6097">
                  <a:moveTo>
                    <a:pt x="1" y="0"/>
                  </a:moveTo>
                  <a:lnTo>
                    <a:pt x="5728" y="899"/>
                  </a:lnTo>
                  <a:lnTo>
                    <a:pt x="5765" y="899"/>
                  </a:lnTo>
                  <a:cubicBezTo>
                    <a:pt x="5771" y="899"/>
                    <a:pt x="5777" y="899"/>
                    <a:pt x="5783" y="899"/>
                  </a:cubicBezTo>
                  <a:cubicBezTo>
                    <a:pt x="6066" y="899"/>
                    <a:pt x="6096" y="449"/>
                    <a:pt x="5803" y="431"/>
                  </a:cubicBezTo>
                  <a:lnTo>
                    <a:pt x="1" y="0"/>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1"/>
            <p:cNvSpPr/>
            <p:nvPr/>
          </p:nvSpPr>
          <p:spPr>
            <a:xfrm>
              <a:off x="4403544" y="2401454"/>
              <a:ext cx="128060" cy="40379"/>
            </a:xfrm>
            <a:custGeom>
              <a:rect b="b" l="l" r="r" t="t"/>
              <a:pathLst>
                <a:path extrusionOk="0" h="1886" w="5982">
                  <a:moveTo>
                    <a:pt x="5982" y="1"/>
                  </a:moveTo>
                  <a:lnTo>
                    <a:pt x="273" y="1423"/>
                  </a:lnTo>
                  <a:lnTo>
                    <a:pt x="254" y="1423"/>
                  </a:lnTo>
                  <a:cubicBezTo>
                    <a:pt x="1" y="1525"/>
                    <a:pt x="83" y="1886"/>
                    <a:pt x="322" y="1886"/>
                  </a:cubicBezTo>
                  <a:cubicBezTo>
                    <a:pt x="348" y="1886"/>
                    <a:pt x="375" y="1882"/>
                    <a:pt x="404" y="1872"/>
                  </a:cubicBezTo>
                  <a:lnTo>
                    <a:pt x="5982"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1"/>
            <p:cNvSpPr/>
            <p:nvPr/>
          </p:nvSpPr>
          <p:spPr>
            <a:xfrm>
              <a:off x="4828912" y="2272145"/>
              <a:ext cx="128809" cy="40786"/>
            </a:xfrm>
            <a:custGeom>
              <a:rect b="b" l="l" r="r" t="t"/>
              <a:pathLst>
                <a:path extrusionOk="0" h="1905" w="6017">
                  <a:moveTo>
                    <a:pt x="5679" y="1"/>
                  </a:moveTo>
                  <a:cubicBezTo>
                    <a:pt x="5653" y="1"/>
                    <a:pt x="5625" y="5"/>
                    <a:pt x="5596" y="14"/>
                  </a:cubicBezTo>
                  <a:lnTo>
                    <a:pt x="0" y="1904"/>
                  </a:lnTo>
                  <a:lnTo>
                    <a:pt x="0" y="1904"/>
                  </a:lnTo>
                  <a:lnTo>
                    <a:pt x="5727" y="463"/>
                  </a:lnTo>
                  <a:lnTo>
                    <a:pt x="5746" y="463"/>
                  </a:lnTo>
                  <a:cubicBezTo>
                    <a:pt x="6017" y="362"/>
                    <a:pt x="5921" y="1"/>
                    <a:pt x="567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1"/>
            <p:cNvSpPr/>
            <p:nvPr/>
          </p:nvSpPr>
          <p:spPr>
            <a:xfrm>
              <a:off x="4454432" y="2455147"/>
              <a:ext cx="104833" cy="84141"/>
            </a:xfrm>
            <a:custGeom>
              <a:rect b="b" l="l" r="r" t="t"/>
              <a:pathLst>
                <a:path extrusionOk="0" h="3930" w="4897">
                  <a:moveTo>
                    <a:pt x="4896" y="1"/>
                  </a:moveTo>
                  <a:lnTo>
                    <a:pt x="198" y="3501"/>
                  </a:lnTo>
                  <a:lnTo>
                    <a:pt x="179" y="3520"/>
                  </a:lnTo>
                  <a:cubicBezTo>
                    <a:pt x="1" y="3683"/>
                    <a:pt x="154" y="3930"/>
                    <a:pt x="346" y="3930"/>
                  </a:cubicBezTo>
                  <a:cubicBezTo>
                    <a:pt x="396" y="3930"/>
                    <a:pt x="448" y="3913"/>
                    <a:pt x="498" y="3875"/>
                  </a:cubicBezTo>
                  <a:lnTo>
                    <a:pt x="4896"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1"/>
            <p:cNvSpPr/>
            <p:nvPr/>
          </p:nvSpPr>
          <p:spPr>
            <a:xfrm>
              <a:off x="4800867" y="2174950"/>
              <a:ext cx="105582" cy="85083"/>
            </a:xfrm>
            <a:custGeom>
              <a:rect b="b" l="l" r="r" t="t"/>
              <a:pathLst>
                <a:path extrusionOk="0" h="3974" w="4932">
                  <a:moveTo>
                    <a:pt x="4592" y="0"/>
                  </a:moveTo>
                  <a:cubicBezTo>
                    <a:pt x="4541" y="0"/>
                    <a:pt x="4487" y="19"/>
                    <a:pt x="4436" y="62"/>
                  </a:cubicBezTo>
                  <a:lnTo>
                    <a:pt x="0" y="3974"/>
                  </a:lnTo>
                  <a:lnTo>
                    <a:pt x="4735" y="418"/>
                  </a:lnTo>
                  <a:lnTo>
                    <a:pt x="4754" y="418"/>
                  </a:lnTo>
                  <a:cubicBezTo>
                    <a:pt x="4931" y="255"/>
                    <a:pt x="4783" y="0"/>
                    <a:pt x="459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1"/>
            <p:cNvSpPr/>
            <p:nvPr/>
          </p:nvSpPr>
          <p:spPr>
            <a:xfrm>
              <a:off x="4539745" y="2493619"/>
              <a:ext cx="65999" cy="115486"/>
            </a:xfrm>
            <a:custGeom>
              <a:rect b="b" l="l" r="r" t="t"/>
              <a:pathLst>
                <a:path extrusionOk="0" h="5394" w="3083">
                  <a:moveTo>
                    <a:pt x="3082" y="1"/>
                  </a:moveTo>
                  <a:lnTo>
                    <a:pt x="88" y="5035"/>
                  </a:lnTo>
                  <a:lnTo>
                    <a:pt x="88" y="5054"/>
                  </a:lnTo>
                  <a:cubicBezTo>
                    <a:pt x="1" y="5240"/>
                    <a:pt x="153" y="5394"/>
                    <a:pt x="303" y="5394"/>
                  </a:cubicBezTo>
                  <a:cubicBezTo>
                    <a:pt x="379" y="5394"/>
                    <a:pt x="455" y="5354"/>
                    <a:pt x="499" y="5260"/>
                  </a:cubicBezTo>
                  <a:lnTo>
                    <a:pt x="3082"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1"/>
            <p:cNvSpPr/>
            <p:nvPr/>
          </p:nvSpPr>
          <p:spPr>
            <a:xfrm>
              <a:off x="4754774" y="2104707"/>
              <a:ext cx="66663" cy="116470"/>
            </a:xfrm>
            <a:custGeom>
              <a:rect b="b" l="l" r="r" t="t"/>
              <a:pathLst>
                <a:path extrusionOk="0" h="5440" w="3114">
                  <a:moveTo>
                    <a:pt x="2803" y="1"/>
                  </a:moveTo>
                  <a:cubicBezTo>
                    <a:pt x="2724" y="1"/>
                    <a:pt x="2646" y="42"/>
                    <a:pt x="2602" y="143"/>
                  </a:cubicBezTo>
                  <a:lnTo>
                    <a:pt x="1" y="5439"/>
                  </a:lnTo>
                  <a:lnTo>
                    <a:pt x="3014" y="367"/>
                  </a:lnTo>
                  <a:lnTo>
                    <a:pt x="3014" y="349"/>
                  </a:lnTo>
                  <a:cubicBezTo>
                    <a:pt x="3113" y="162"/>
                    <a:pt x="2957" y="1"/>
                    <a:pt x="280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3" name="Google Shape;1113;p41"/>
          <p:cNvSpPr txBox="1"/>
          <p:nvPr/>
        </p:nvSpPr>
        <p:spPr>
          <a:xfrm>
            <a:off x="311700" y="430138"/>
            <a:ext cx="66228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solidFill>
                  <a:srgbClr val="000000"/>
                </a:solidFill>
                <a:latin typeface="Vidaloka"/>
                <a:ea typeface="Vidaloka"/>
                <a:cs typeface="Vidaloka"/>
                <a:sym typeface="Vidaloka"/>
              </a:rPr>
              <a:t>Student Support</a:t>
            </a:r>
            <a:endParaRPr sz="2800">
              <a:solidFill>
                <a:srgbClr val="000000"/>
              </a:solidFill>
              <a:latin typeface="Vidaloka"/>
              <a:ea typeface="Vidaloka"/>
              <a:cs typeface="Vidaloka"/>
              <a:sym typeface="Vidaloka"/>
            </a:endParaRPr>
          </a:p>
        </p:txBody>
      </p:sp>
      <p:sp>
        <p:nvSpPr>
          <p:cNvPr id="1114" name="Google Shape;1114;p41"/>
          <p:cNvSpPr txBox="1"/>
          <p:nvPr/>
        </p:nvSpPr>
        <p:spPr>
          <a:xfrm>
            <a:off x="1270400" y="1090925"/>
            <a:ext cx="1733100" cy="591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300">
                <a:solidFill>
                  <a:srgbClr val="45818E"/>
                </a:solidFill>
                <a:latin typeface="Caveat Brush"/>
                <a:ea typeface="Caveat Brush"/>
                <a:cs typeface="Caveat Brush"/>
                <a:sym typeface="Caveat Brush"/>
              </a:rPr>
              <a:t>2021 Recap</a:t>
            </a:r>
            <a:endParaRPr sz="2000">
              <a:solidFill>
                <a:srgbClr val="45818E"/>
              </a:solidFill>
              <a:latin typeface="Caveat Brush"/>
              <a:ea typeface="Caveat Brush"/>
              <a:cs typeface="Caveat Brush"/>
              <a:sym typeface="Caveat Brush"/>
            </a:endParaRPr>
          </a:p>
        </p:txBody>
      </p:sp>
      <p:grpSp>
        <p:nvGrpSpPr>
          <p:cNvPr id="1115" name="Google Shape;1115;p41"/>
          <p:cNvGrpSpPr/>
          <p:nvPr/>
        </p:nvGrpSpPr>
        <p:grpSpPr>
          <a:xfrm rot="-506815">
            <a:off x="-172376" y="-253029"/>
            <a:ext cx="1550787" cy="1205083"/>
            <a:chOff x="1203725" y="3174975"/>
            <a:chExt cx="1550713" cy="1205025"/>
          </a:xfrm>
        </p:grpSpPr>
        <p:grpSp>
          <p:nvGrpSpPr>
            <p:cNvPr id="1116" name="Google Shape;1116;p41"/>
            <p:cNvGrpSpPr/>
            <p:nvPr/>
          </p:nvGrpSpPr>
          <p:grpSpPr>
            <a:xfrm>
              <a:off x="1431888" y="3174975"/>
              <a:ext cx="306925" cy="302725"/>
              <a:chOff x="1431888" y="3174975"/>
              <a:chExt cx="306925" cy="302725"/>
            </a:xfrm>
          </p:grpSpPr>
          <p:sp>
            <p:nvSpPr>
              <p:cNvPr id="1117" name="Google Shape;1117;p41"/>
              <p:cNvSpPr/>
              <p:nvPr/>
            </p:nvSpPr>
            <p:spPr>
              <a:xfrm>
                <a:off x="1577838" y="3174975"/>
                <a:ext cx="14200" cy="302725"/>
              </a:xfrm>
              <a:custGeom>
                <a:rect b="b" l="l" r="r" t="t"/>
                <a:pathLst>
                  <a:path extrusionOk="0" h="12109" w="568">
                    <a:moveTo>
                      <a:pt x="300" y="0"/>
                    </a:moveTo>
                    <a:cubicBezTo>
                      <a:pt x="134" y="0"/>
                      <a:pt x="0" y="134"/>
                      <a:pt x="34" y="267"/>
                    </a:cubicBezTo>
                    <a:lnTo>
                      <a:pt x="34" y="11842"/>
                    </a:lnTo>
                    <a:cubicBezTo>
                      <a:pt x="34" y="12009"/>
                      <a:pt x="134" y="12109"/>
                      <a:pt x="300" y="12109"/>
                    </a:cubicBezTo>
                    <a:cubicBezTo>
                      <a:pt x="434" y="12109"/>
                      <a:pt x="567" y="12009"/>
                      <a:pt x="534" y="11842"/>
                    </a:cubicBezTo>
                    <a:lnTo>
                      <a:pt x="534" y="267"/>
                    </a:lnTo>
                    <a:cubicBezTo>
                      <a:pt x="534" y="134"/>
                      <a:pt x="434" y="0"/>
                      <a:pt x="300"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1"/>
              <p:cNvSpPr/>
              <p:nvPr/>
            </p:nvSpPr>
            <p:spPr>
              <a:xfrm>
                <a:off x="1431888" y="3320075"/>
                <a:ext cx="306925" cy="13375"/>
              </a:xfrm>
              <a:custGeom>
                <a:rect b="b" l="l" r="r" t="t"/>
                <a:pathLst>
                  <a:path extrusionOk="0" h="535" w="12277">
                    <a:moveTo>
                      <a:pt x="334" y="0"/>
                    </a:moveTo>
                    <a:cubicBezTo>
                      <a:pt x="1" y="0"/>
                      <a:pt x="1" y="534"/>
                      <a:pt x="334" y="534"/>
                    </a:cubicBezTo>
                    <a:lnTo>
                      <a:pt x="11909" y="534"/>
                    </a:lnTo>
                    <a:cubicBezTo>
                      <a:pt x="12276" y="534"/>
                      <a:pt x="12276" y="0"/>
                      <a:pt x="119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1"/>
              <p:cNvSpPr/>
              <p:nvPr/>
            </p:nvSpPr>
            <p:spPr>
              <a:xfrm>
                <a:off x="1503613" y="3245150"/>
                <a:ext cx="164900" cy="162500"/>
              </a:xfrm>
              <a:custGeom>
                <a:rect b="b" l="l" r="r" t="t"/>
                <a:pathLst>
                  <a:path extrusionOk="0" h="6500" w="6596">
                    <a:moveTo>
                      <a:pt x="6228" y="1"/>
                    </a:moveTo>
                    <a:cubicBezTo>
                      <a:pt x="6175" y="1"/>
                      <a:pt x="6121" y="19"/>
                      <a:pt x="6071" y="62"/>
                    </a:cubicBezTo>
                    <a:lnTo>
                      <a:pt x="101" y="6066"/>
                    </a:lnTo>
                    <a:cubicBezTo>
                      <a:pt x="0" y="6166"/>
                      <a:pt x="0" y="6333"/>
                      <a:pt x="101" y="6433"/>
                    </a:cubicBezTo>
                    <a:cubicBezTo>
                      <a:pt x="134" y="6467"/>
                      <a:pt x="201" y="6500"/>
                      <a:pt x="267" y="6500"/>
                    </a:cubicBezTo>
                    <a:cubicBezTo>
                      <a:pt x="334" y="6500"/>
                      <a:pt x="401" y="6467"/>
                      <a:pt x="467" y="6433"/>
                    </a:cubicBezTo>
                    <a:lnTo>
                      <a:pt x="6438" y="462"/>
                    </a:lnTo>
                    <a:cubicBezTo>
                      <a:pt x="6596" y="252"/>
                      <a:pt x="6423" y="1"/>
                      <a:pt x="622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1"/>
              <p:cNvSpPr/>
              <p:nvPr/>
            </p:nvSpPr>
            <p:spPr>
              <a:xfrm>
                <a:off x="1503613" y="3244800"/>
                <a:ext cx="163475" cy="162850"/>
              </a:xfrm>
              <a:custGeom>
                <a:rect b="b" l="l" r="r" t="t"/>
                <a:pathLst>
                  <a:path extrusionOk="0" h="6514" w="6539">
                    <a:moveTo>
                      <a:pt x="284" y="1"/>
                    </a:moveTo>
                    <a:cubicBezTo>
                      <a:pt x="217" y="1"/>
                      <a:pt x="151" y="26"/>
                      <a:pt x="101" y="76"/>
                    </a:cubicBezTo>
                    <a:cubicBezTo>
                      <a:pt x="0" y="209"/>
                      <a:pt x="0" y="376"/>
                      <a:pt x="101" y="476"/>
                    </a:cubicBezTo>
                    <a:lnTo>
                      <a:pt x="6071" y="6447"/>
                    </a:lnTo>
                    <a:cubicBezTo>
                      <a:pt x="6105" y="6481"/>
                      <a:pt x="6172" y="6514"/>
                      <a:pt x="6238" y="6514"/>
                    </a:cubicBezTo>
                    <a:cubicBezTo>
                      <a:pt x="6338" y="6514"/>
                      <a:pt x="6405" y="6481"/>
                      <a:pt x="6438" y="6447"/>
                    </a:cubicBezTo>
                    <a:cubicBezTo>
                      <a:pt x="6538" y="6347"/>
                      <a:pt x="6538" y="6180"/>
                      <a:pt x="6438" y="6080"/>
                    </a:cubicBezTo>
                    <a:lnTo>
                      <a:pt x="467" y="76"/>
                    </a:lnTo>
                    <a:cubicBezTo>
                      <a:pt x="417" y="26"/>
                      <a:pt x="351" y="1"/>
                      <a:pt x="28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1" name="Google Shape;1121;p41"/>
            <p:cNvGrpSpPr/>
            <p:nvPr/>
          </p:nvGrpSpPr>
          <p:grpSpPr>
            <a:xfrm>
              <a:off x="2313363" y="3797500"/>
              <a:ext cx="302725" cy="301700"/>
              <a:chOff x="3534425" y="2197775"/>
              <a:chExt cx="302725" cy="301700"/>
            </a:xfrm>
          </p:grpSpPr>
          <p:sp>
            <p:nvSpPr>
              <p:cNvPr id="1122" name="Google Shape;1122;p41"/>
              <p:cNvSpPr/>
              <p:nvPr/>
            </p:nvSpPr>
            <p:spPr>
              <a:xfrm>
                <a:off x="3678675" y="2197775"/>
                <a:ext cx="13375" cy="301700"/>
              </a:xfrm>
              <a:custGeom>
                <a:rect b="b" l="l" r="r" t="t"/>
                <a:pathLst>
                  <a:path extrusionOk="0" h="12068" w="535">
                    <a:moveTo>
                      <a:pt x="255" y="0"/>
                    </a:moveTo>
                    <a:cubicBezTo>
                      <a:pt x="134" y="0"/>
                      <a:pt x="18" y="75"/>
                      <a:pt x="1" y="226"/>
                    </a:cubicBezTo>
                    <a:lnTo>
                      <a:pt x="1" y="11801"/>
                    </a:lnTo>
                    <a:cubicBezTo>
                      <a:pt x="1" y="11967"/>
                      <a:pt x="101" y="12067"/>
                      <a:pt x="268" y="12067"/>
                    </a:cubicBezTo>
                    <a:cubicBezTo>
                      <a:pt x="401" y="12067"/>
                      <a:pt x="535" y="11967"/>
                      <a:pt x="535" y="11801"/>
                    </a:cubicBezTo>
                    <a:lnTo>
                      <a:pt x="535" y="226"/>
                    </a:lnTo>
                    <a:cubicBezTo>
                      <a:pt x="501" y="75"/>
                      <a:pt x="376" y="0"/>
                      <a:pt x="25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1"/>
              <p:cNvSpPr/>
              <p:nvPr/>
            </p:nvSpPr>
            <p:spPr>
              <a:xfrm>
                <a:off x="3534425" y="2341825"/>
                <a:ext cx="302725" cy="13375"/>
              </a:xfrm>
              <a:custGeom>
                <a:rect b="b" l="l" r="r" t="t"/>
                <a:pathLst>
                  <a:path extrusionOk="0" h="535" w="12109">
                    <a:moveTo>
                      <a:pt x="267" y="1"/>
                    </a:moveTo>
                    <a:cubicBezTo>
                      <a:pt x="100" y="1"/>
                      <a:pt x="0" y="134"/>
                      <a:pt x="0" y="268"/>
                    </a:cubicBezTo>
                    <a:cubicBezTo>
                      <a:pt x="0" y="401"/>
                      <a:pt x="100" y="535"/>
                      <a:pt x="267" y="535"/>
                    </a:cubicBezTo>
                    <a:lnTo>
                      <a:pt x="11809" y="535"/>
                    </a:lnTo>
                    <a:cubicBezTo>
                      <a:pt x="11975" y="535"/>
                      <a:pt x="12109" y="435"/>
                      <a:pt x="12109" y="268"/>
                    </a:cubicBezTo>
                    <a:cubicBezTo>
                      <a:pt x="12109" y="134"/>
                      <a:pt x="11975" y="1"/>
                      <a:pt x="1184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1"/>
              <p:cNvSpPr/>
              <p:nvPr/>
            </p:nvSpPr>
            <p:spPr>
              <a:xfrm>
                <a:off x="3602800" y="2265900"/>
                <a:ext cx="167500" cy="163525"/>
              </a:xfrm>
              <a:custGeom>
                <a:rect b="b" l="l" r="r" t="t"/>
                <a:pathLst>
                  <a:path extrusionOk="0" h="6541" w="6700">
                    <a:moveTo>
                      <a:pt x="6294" y="1"/>
                    </a:moveTo>
                    <a:cubicBezTo>
                      <a:pt x="6228" y="1"/>
                      <a:pt x="6161" y="30"/>
                      <a:pt x="6105" y="102"/>
                    </a:cubicBezTo>
                    <a:lnTo>
                      <a:pt x="101" y="6107"/>
                    </a:lnTo>
                    <a:cubicBezTo>
                      <a:pt x="0" y="6207"/>
                      <a:pt x="0" y="6374"/>
                      <a:pt x="101" y="6474"/>
                    </a:cubicBezTo>
                    <a:cubicBezTo>
                      <a:pt x="167" y="6507"/>
                      <a:pt x="234" y="6540"/>
                      <a:pt x="301" y="6540"/>
                    </a:cubicBezTo>
                    <a:cubicBezTo>
                      <a:pt x="367" y="6540"/>
                      <a:pt x="434" y="6507"/>
                      <a:pt x="501" y="6474"/>
                    </a:cubicBezTo>
                    <a:lnTo>
                      <a:pt x="6472" y="503"/>
                    </a:lnTo>
                    <a:cubicBezTo>
                      <a:pt x="6700" y="300"/>
                      <a:pt x="6504" y="1"/>
                      <a:pt x="6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1"/>
              <p:cNvSpPr/>
              <p:nvPr/>
            </p:nvSpPr>
            <p:spPr>
              <a:xfrm>
                <a:off x="3599600" y="2265900"/>
                <a:ext cx="167500" cy="163525"/>
              </a:xfrm>
              <a:custGeom>
                <a:rect b="b" l="l" r="r" t="t"/>
                <a:pathLst>
                  <a:path extrusionOk="0" h="6541" w="6700">
                    <a:moveTo>
                      <a:pt x="420" y="1"/>
                    </a:moveTo>
                    <a:cubicBezTo>
                      <a:pt x="196" y="1"/>
                      <a:pt x="0" y="300"/>
                      <a:pt x="229" y="503"/>
                    </a:cubicBezTo>
                    <a:lnTo>
                      <a:pt x="6199" y="6474"/>
                    </a:lnTo>
                    <a:cubicBezTo>
                      <a:pt x="6266" y="6507"/>
                      <a:pt x="6333" y="6540"/>
                      <a:pt x="6400" y="6540"/>
                    </a:cubicBezTo>
                    <a:cubicBezTo>
                      <a:pt x="6466" y="6540"/>
                      <a:pt x="6533" y="6507"/>
                      <a:pt x="6600" y="6474"/>
                    </a:cubicBezTo>
                    <a:cubicBezTo>
                      <a:pt x="6700" y="6374"/>
                      <a:pt x="6700" y="6207"/>
                      <a:pt x="6600" y="6107"/>
                    </a:cubicBezTo>
                    <a:lnTo>
                      <a:pt x="629" y="102"/>
                    </a:lnTo>
                    <a:cubicBezTo>
                      <a:pt x="565" y="30"/>
                      <a:pt x="491" y="1"/>
                      <a:pt x="42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6" name="Google Shape;1126;p41"/>
            <p:cNvGrpSpPr/>
            <p:nvPr/>
          </p:nvGrpSpPr>
          <p:grpSpPr>
            <a:xfrm>
              <a:off x="2646138" y="3602500"/>
              <a:ext cx="108300" cy="120100"/>
              <a:chOff x="2646138" y="3602500"/>
              <a:chExt cx="108300" cy="120100"/>
            </a:xfrm>
          </p:grpSpPr>
          <p:sp>
            <p:nvSpPr>
              <p:cNvPr id="1127" name="Google Shape;1127;p41"/>
              <p:cNvSpPr/>
              <p:nvPr/>
            </p:nvSpPr>
            <p:spPr>
              <a:xfrm>
                <a:off x="2693688" y="3602500"/>
                <a:ext cx="13375" cy="120100"/>
              </a:xfrm>
              <a:custGeom>
                <a:rect b="b" l="l" r="r" t="t"/>
                <a:pathLst>
                  <a:path extrusionOk="0" h="4804" w="535">
                    <a:moveTo>
                      <a:pt x="267" y="0"/>
                    </a:moveTo>
                    <a:cubicBezTo>
                      <a:pt x="100" y="0"/>
                      <a:pt x="0" y="134"/>
                      <a:pt x="0" y="267"/>
                    </a:cubicBezTo>
                    <a:lnTo>
                      <a:pt x="0" y="4537"/>
                    </a:lnTo>
                    <a:cubicBezTo>
                      <a:pt x="0" y="4704"/>
                      <a:pt x="100" y="4804"/>
                      <a:pt x="267" y="4804"/>
                    </a:cubicBezTo>
                    <a:cubicBezTo>
                      <a:pt x="401" y="4804"/>
                      <a:pt x="534" y="4704"/>
                      <a:pt x="534" y="4537"/>
                    </a:cubicBezTo>
                    <a:lnTo>
                      <a:pt x="534" y="267"/>
                    </a:lnTo>
                    <a:cubicBezTo>
                      <a:pt x="534" y="134"/>
                      <a:pt x="401" y="0"/>
                      <a:pt x="2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1"/>
              <p:cNvSpPr/>
              <p:nvPr/>
            </p:nvSpPr>
            <p:spPr>
              <a:xfrm>
                <a:off x="2647813" y="3627475"/>
                <a:ext cx="105100" cy="70950"/>
              </a:xfrm>
              <a:custGeom>
                <a:rect b="b" l="l" r="r" t="t"/>
                <a:pathLst>
                  <a:path extrusionOk="0" h="2838" w="4204">
                    <a:moveTo>
                      <a:pt x="286" y="1"/>
                    </a:moveTo>
                    <a:cubicBezTo>
                      <a:pt x="195" y="1"/>
                      <a:pt x="110" y="37"/>
                      <a:pt x="67" y="102"/>
                    </a:cubicBezTo>
                    <a:cubicBezTo>
                      <a:pt x="1" y="235"/>
                      <a:pt x="34" y="402"/>
                      <a:pt x="167" y="469"/>
                    </a:cubicBezTo>
                    <a:lnTo>
                      <a:pt x="3770" y="2771"/>
                    </a:lnTo>
                    <a:cubicBezTo>
                      <a:pt x="3803" y="2804"/>
                      <a:pt x="3837" y="2837"/>
                      <a:pt x="3903" y="2837"/>
                    </a:cubicBezTo>
                    <a:cubicBezTo>
                      <a:pt x="4004" y="2837"/>
                      <a:pt x="4070" y="2771"/>
                      <a:pt x="4137" y="2704"/>
                    </a:cubicBezTo>
                    <a:cubicBezTo>
                      <a:pt x="4204" y="2570"/>
                      <a:pt x="4170" y="2404"/>
                      <a:pt x="4037" y="2337"/>
                    </a:cubicBezTo>
                    <a:lnTo>
                      <a:pt x="434" y="35"/>
                    </a:lnTo>
                    <a:cubicBezTo>
                      <a:pt x="387" y="12"/>
                      <a:pt x="336" y="1"/>
                      <a:pt x="286"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1"/>
              <p:cNvSpPr/>
              <p:nvPr/>
            </p:nvSpPr>
            <p:spPr>
              <a:xfrm>
                <a:off x="2646138" y="3627625"/>
                <a:ext cx="108300" cy="70800"/>
              </a:xfrm>
              <a:custGeom>
                <a:rect b="b" l="l" r="r" t="t"/>
                <a:pathLst>
                  <a:path extrusionOk="0" h="2832" w="4332">
                    <a:moveTo>
                      <a:pt x="3954" y="1"/>
                    </a:moveTo>
                    <a:cubicBezTo>
                      <a:pt x="3916" y="1"/>
                      <a:pt x="3877" y="9"/>
                      <a:pt x="3837" y="29"/>
                    </a:cubicBezTo>
                    <a:lnTo>
                      <a:pt x="234" y="2331"/>
                    </a:lnTo>
                    <a:cubicBezTo>
                      <a:pt x="1" y="2464"/>
                      <a:pt x="101" y="2831"/>
                      <a:pt x="368" y="2831"/>
                    </a:cubicBezTo>
                    <a:cubicBezTo>
                      <a:pt x="401" y="2831"/>
                      <a:pt x="468" y="2798"/>
                      <a:pt x="501" y="2798"/>
                    </a:cubicBezTo>
                    <a:lnTo>
                      <a:pt x="4104" y="463"/>
                    </a:lnTo>
                    <a:cubicBezTo>
                      <a:pt x="4331" y="292"/>
                      <a:pt x="4171" y="1"/>
                      <a:pt x="395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0" name="Google Shape;1130;p41"/>
            <p:cNvGrpSpPr/>
            <p:nvPr/>
          </p:nvGrpSpPr>
          <p:grpSpPr>
            <a:xfrm>
              <a:off x="1832638" y="3412650"/>
              <a:ext cx="93800" cy="102600"/>
              <a:chOff x="1832638" y="3412650"/>
              <a:chExt cx="93800" cy="102600"/>
            </a:xfrm>
          </p:grpSpPr>
          <p:sp>
            <p:nvSpPr>
              <p:cNvPr id="1131" name="Google Shape;1131;p41"/>
              <p:cNvSpPr/>
              <p:nvPr/>
            </p:nvSpPr>
            <p:spPr>
              <a:xfrm>
                <a:off x="1873038" y="3412650"/>
                <a:ext cx="13375" cy="102600"/>
              </a:xfrm>
              <a:custGeom>
                <a:rect b="b" l="l" r="r" t="t"/>
                <a:pathLst>
                  <a:path extrusionOk="0" h="4104" w="535">
                    <a:moveTo>
                      <a:pt x="268" y="0"/>
                    </a:moveTo>
                    <a:cubicBezTo>
                      <a:pt x="134" y="0"/>
                      <a:pt x="1" y="134"/>
                      <a:pt x="1" y="267"/>
                    </a:cubicBezTo>
                    <a:lnTo>
                      <a:pt x="1" y="3836"/>
                    </a:lnTo>
                    <a:cubicBezTo>
                      <a:pt x="1" y="3970"/>
                      <a:pt x="134" y="4103"/>
                      <a:pt x="268" y="4103"/>
                    </a:cubicBezTo>
                    <a:cubicBezTo>
                      <a:pt x="401" y="4103"/>
                      <a:pt x="534" y="3970"/>
                      <a:pt x="534" y="3836"/>
                    </a:cubicBezTo>
                    <a:lnTo>
                      <a:pt x="534" y="267"/>
                    </a:lnTo>
                    <a:cubicBezTo>
                      <a:pt x="534" y="134"/>
                      <a:pt x="401" y="0"/>
                      <a:pt x="26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1"/>
              <p:cNvSpPr/>
              <p:nvPr/>
            </p:nvSpPr>
            <p:spPr>
              <a:xfrm>
                <a:off x="1832638" y="3433100"/>
                <a:ext cx="93800" cy="61300"/>
              </a:xfrm>
              <a:custGeom>
                <a:rect b="b" l="l" r="r" t="t"/>
                <a:pathLst>
                  <a:path extrusionOk="0" h="2452" w="3752">
                    <a:moveTo>
                      <a:pt x="367" y="0"/>
                    </a:moveTo>
                    <a:cubicBezTo>
                      <a:pt x="141" y="0"/>
                      <a:pt x="0" y="345"/>
                      <a:pt x="249" y="483"/>
                    </a:cubicBezTo>
                    <a:lnTo>
                      <a:pt x="3251" y="2418"/>
                    </a:lnTo>
                    <a:cubicBezTo>
                      <a:pt x="3285" y="2451"/>
                      <a:pt x="3351" y="2451"/>
                      <a:pt x="3385" y="2451"/>
                    </a:cubicBezTo>
                    <a:cubicBezTo>
                      <a:pt x="3651" y="2451"/>
                      <a:pt x="3752" y="2118"/>
                      <a:pt x="3518" y="1984"/>
                    </a:cubicBezTo>
                    <a:lnTo>
                      <a:pt x="516" y="49"/>
                    </a:lnTo>
                    <a:cubicBezTo>
                      <a:pt x="464" y="15"/>
                      <a:pt x="414" y="0"/>
                      <a:pt x="3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1"/>
              <p:cNvSpPr/>
              <p:nvPr/>
            </p:nvSpPr>
            <p:spPr>
              <a:xfrm>
                <a:off x="1834688" y="3433450"/>
                <a:ext cx="90075" cy="60950"/>
              </a:xfrm>
              <a:custGeom>
                <a:rect b="b" l="l" r="r" t="t"/>
                <a:pathLst>
                  <a:path extrusionOk="0" h="2438" w="3603">
                    <a:moveTo>
                      <a:pt x="3295" y="1"/>
                    </a:moveTo>
                    <a:cubicBezTo>
                      <a:pt x="3248" y="1"/>
                      <a:pt x="3205" y="12"/>
                      <a:pt x="3169" y="35"/>
                    </a:cubicBezTo>
                    <a:lnTo>
                      <a:pt x="167" y="1970"/>
                    </a:lnTo>
                    <a:cubicBezTo>
                      <a:pt x="34" y="2037"/>
                      <a:pt x="0" y="2204"/>
                      <a:pt x="67" y="2304"/>
                    </a:cubicBezTo>
                    <a:cubicBezTo>
                      <a:pt x="134" y="2404"/>
                      <a:pt x="200" y="2437"/>
                      <a:pt x="300" y="2437"/>
                    </a:cubicBezTo>
                    <a:cubicBezTo>
                      <a:pt x="367" y="2437"/>
                      <a:pt x="401" y="2437"/>
                      <a:pt x="434" y="2404"/>
                    </a:cubicBezTo>
                    <a:lnTo>
                      <a:pt x="3436" y="469"/>
                    </a:lnTo>
                    <a:cubicBezTo>
                      <a:pt x="3569" y="402"/>
                      <a:pt x="3603" y="236"/>
                      <a:pt x="3536" y="102"/>
                    </a:cubicBezTo>
                    <a:cubicBezTo>
                      <a:pt x="3471" y="37"/>
                      <a:pt x="3379" y="1"/>
                      <a:pt x="329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4" name="Google Shape;1134;p41"/>
            <p:cNvGrpSpPr/>
            <p:nvPr/>
          </p:nvGrpSpPr>
          <p:grpSpPr>
            <a:xfrm>
              <a:off x="1990238" y="3997225"/>
              <a:ext cx="92150" cy="102600"/>
              <a:chOff x="1990238" y="3997225"/>
              <a:chExt cx="92150" cy="102600"/>
            </a:xfrm>
          </p:grpSpPr>
          <p:sp>
            <p:nvSpPr>
              <p:cNvPr id="1135" name="Google Shape;1135;p41"/>
              <p:cNvSpPr/>
              <p:nvPr/>
            </p:nvSpPr>
            <p:spPr>
              <a:xfrm>
                <a:off x="2030663" y="3997225"/>
                <a:ext cx="13350" cy="102600"/>
              </a:xfrm>
              <a:custGeom>
                <a:rect b="b" l="l" r="r" t="t"/>
                <a:pathLst>
                  <a:path extrusionOk="0" h="4104" w="534">
                    <a:moveTo>
                      <a:pt x="267" y="0"/>
                    </a:moveTo>
                    <a:cubicBezTo>
                      <a:pt x="134" y="0"/>
                      <a:pt x="0" y="134"/>
                      <a:pt x="34" y="267"/>
                    </a:cubicBezTo>
                    <a:lnTo>
                      <a:pt x="34" y="3837"/>
                    </a:lnTo>
                    <a:cubicBezTo>
                      <a:pt x="34" y="3970"/>
                      <a:pt x="134" y="4103"/>
                      <a:pt x="267" y="4103"/>
                    </a:cubicBezTo>
                    <a:cubicBezTo>
                      <a:pt x="434" y="4103"/>
                      <a:pt x="534" y="3970"/>
                      <a:pt x="534" y="3837"/>
                    </a:cubicBezTo>
                    <a:lnTo>
                      <a:pt x="534" y="267"/>
                    </a:lnTo>
                    <a:cubicBezTo>
                      <a:pt x="534" y="134"/>
                      <a:pt x="434" y="0"/>
                      <a:pt x="267"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1"/>
              <p:cNvSpPr/>
              <p:nvPr/>
            </p:nvSpPr>
            <p:spPr>
              <a:xfrm>
                <a:off x="1990238" y="4017675"/>
                <a:ext cx="92150" cy="61300"/>
              </a:xfrm>
              <a:custGeom>
                <a:rect b="b" l="l" r="r" t="t"/>
                <a:pathLst>
                  <a:path extrusionOk="0" h="2452" w="3686">
                    <a:moveTo>
                      <a:pt x="369" y="1"/>
                    </a:moveTo>
                    <a:cubicBezTo>
                      <a:pt x="142" y="1"/>
                      <a:pt x="0" y="351"/>
                      <a:pt x="250" y="517"/>
                    </a:cubicBezTo>
                    <a:lnTo>
                      <a:pt x="3252" y="2418"/>
                    </a:lnTo>
                    <a:cubicBezTo>
                      <a:pt x="3285" y="2452"/>
                      <a:pt x="3318" y="2452"/>
                      <a:pt x="3385" y="2452"/>
                    </a:cubicBezTo>
                    <a:cubicBezTo>
                      <a:pt x="3485" y="2452"/>
                      <a:pt x="3552" y="2418"/>
                      <a:pt x="3619" y="2351"/>
                    </a:cubicBezTo>
                    <a:cubicBezTo>
                      <a:pt x="3685" y="2218"/>
                      <a:pt x="3652" y="2051"/>
                      <a:pt x="3519" y="1985"/>
                    </a:cubicBezTo>
                    <a:lnTo>
                      <a:pt x="516" y="50"/>
                    </a:lnTo>
                    <a:cubicBezTo>
                      <a:pt x="465" y="16"/>
                      <a:pt x="415" y="1"/>
                      <a:pt x="369"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1"/>
              <p:cNvSpPr/>
              <p:nvPr/>
            </p:nvSpPr>
            <p:spPr>
              <a:xfrm>
                <a:off x="1992288" y="4018075"/>
                <a:ext cx="90100" cy="60900"/>
              </a:xfrm>
              <a:custGeom>
                <a:rect b="b" l="l" r="r" t="t"/>
                <a:pathLst>
                  <a:path extrusionOk="0" h="2436" w="3604">
                    <a:moveTo>
                      <a:pt x="3309" y="0"/>
                    </a:moveTo>
                    <a:cubicBezTo>
                      <a:pt x="3262" y="0"/>
                      <a:pt x="3214" y="12"/>
                      <a:pt x="3170" y="34"/>
                    </a:cubicBezTo>
                    <a:lnTo>
                      <a:pt x="168" y="1969"/>
                    </a:lnTo>
                    <a:cubicBezTo>
                      <a:pt x="34" y="2035"/>
                      <a:pt x="1" y="2202"/>
                      <a:pt x="101" y="2335"/>
                    </a:cubicBezTo>
                    <a:cubicBezTo>
                      <a:pt x="134" y="2402"/>
                      <a:pt x="234" y="2436"/>
                      <a:pt x="301" y="2436"/>
                    </a:cubicBezTo>
                    <a:cubicBezTo>
                      <a:pt x="368" y="2436"/>
                      <a:pt x="401" y="2436"/>
                      <a:pt x="468" y="2402"/>
                    </a:cubicBezTo>
                    <a:lnTo>
                      <a:pt x="3470" y="501"/>
                    </a:lnTo>
                    <a:cubicBezTo>
                      <a:pt x="3570" y="401"/>
                      <a:pt x="3603" y="234"/>
                      <a:pt x="3537" y="134"/>
                    </a:cubicBezTo>
                    <a:cubicBezTo>
                      <a:pt x="3492" y="45"/>
                      <a:pt x="3403" y="0"/>
                      <a:pt x="33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8" name="Google Shape;1138;p41"/>
            <p:cNvGrpSpPr/>
            <p:nvPr/>
          </p:nvGrpSpPr>
          <p:grpSpPr>
            <a:xfrm>
              <a:off x="1203725" y="4118125"/>
              <a:ext cx="95550" cy="102600"/>
              <a:chOff x="1203725" y="4118125"/>
              <a:chExt cx="95550" cy="102600"/>
            </a:xfrm>
          </p:grpSpPr>
          <p:sp>
            <p:nvSpPr>
              <p:cNvPr id="1139" name="Google Shape;1139;p41"/>
              <p:cNvSpPr/>
              <p:nvPr/>
            </p:nvSpPr>
            <p:spPr>
              <a:xfrm>
                <a:off x="1244900" y="4118125"/>
                <a:ext cx="13375" cy="102600"/>
              </a:xfrm>
              <a:custGeom>
                <a:rect b="b" l="l" r="r" t="t"/>
                <a:pathLst>
                  <a:path extrusionOk="0" h="4104" w="535">
                    <a:moveTo>
                      <a:pt x="267" y="1"/>
                    </a:moveTo>
                    <a:cubicBezTo>
                      <a:pt x="101" y="1"/>
                      <a:pt x="1" y="101"/>
                      <a:pt x="1" y="268"/>
                    </a:cubicBezTo>
                    <a:lnTo>
                      <a:pt x="1" y="3837"/>
                    </a:lnTo>
                    <a:cubicBezTo>
                      <a:pt x="1" y="3970"/>
                      <a:pt x="101" y="4104"/>
                      <a:pt x="267" y="4104"/>
                    </a:cubicBezTo>
                    <a:cubicBezTo>
                      <a:pt x="401" y="4104"/>
                      <a:pt x="534" y="3970"/>
                      <a:pt x="534" y="3837"/>
                    </a:cubicBezTo>
                    <a:lnTo>
                      <a:pt x="534" y="268"/>
                    </a:lnTo>
                    <a:cubicBezTo>
                      <a:pt x="534" y="101"/>
                      <a:pt x="401" y="1"/>
                      <a:pt x="26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1"/>
              <p:cNvSpPr/>
              <p:nvPr/>
            </p:nvSpPr>
            <p:spPr>
              <a:xfrm>
                <a:off x="1203725" y="4138525"/>
                <a:ext cx="92900" cy="61350"/>
              </a:xfrm>
              <a:custGeom>
                <a:rect b="b" l="l" r="r" t="t"/>
                <a:pathLst>
                  <a:path extrusionOk="0" h="2454" w="3716">
                    <a:moveTo>
                      <a:pt x="388" y="1"/>
                    </a:moveTo>
                    <a:cubicBezTo>
                      <a:pt x="158" y="1"/>
                      <a:pt x="0" y="322"/>
                      <a:pt x="247" y="486"/>
                    </a:cubicBezTo>
                    <a:lnTo>
                      <a:pt x="3249" y="2420"/>
                    </a:lnTo>
                    <a:cubicBezTo>
                      <a:pt x="3315" y="2420"/>
                      <a:pt x="3349" y="2454"/>
                      <a:pt x="3415" y="2454"/>
                    </a:cubicBezTo>
                    <a:cubicBezTo>
                      <a:pt x="3482" y="2454"/>
                      <a:pt x="3582" y="2387"/>
                      <a:pt x="3616" y="2320"/>
                    </a:cubicBezTo>
                    <a:cubicBezTo>
                      <a:pt x="3716" y="2187"/>
                      <a:pt x="3682" y="2020"/>
                      <a:pt x="3549" y="1953"/>
                    </a:cubicBezTo>
                    <a:lnTo>
                      <a:pt x="547" y="52"/>
                    </a:lnTo>
                    <a:cubicBezTo>
                      <a:pt x="493" y="16"/>
                      <a:pt x="439" y="1"/>
                      <a:pt x="38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1"/>
              <p:cNvSpPr/>
              <p:nvPr/>
            </p:nvSpPr>
            <p:spPr>
              <a:xfrm>
                <a:off x="1206550" y="4138300"/>
                <a:ext cx="92725" cy="61575"/>
              </a:xfrm>
              <a:custGeom>
                <a:rect b="b" l="l" r="r" t="t"/>
                <a:pathLst>
                  <a:path extrusionOk="0" h="2463" w="3709">
                    <a:moveTo>
                      <a:pt x="3312" y="0"/>
                    </a:moveTo>
                    <a:cubicBezTo>
                      <a:pt x="3257" y="0"/>
                      <a:pt x="3197" y="18"/>
                      <a:pt x="3136" y="61"/>
                    </a:cubicBezTo>
                    <a:lnTo>
                      <a:pt x="134" y="1962"/>
                    </a:lnTo>
                    <a:cubicBezTo>
                      <a:pt x="33" y="2062"/>
                      <a:pt x="0" y="2196"/>
                      <a:pt x="67" y="2329"/>
                    </a:cubicBezTo>
                    <a:cubicBezTo>
                      <a:pt x="100" y="2396"/>
                      <a:pt x="200" y="2463"/>
                      <a:pt x="300" y="2463"/>
                    </a:cubicBezTo>
                    <a:cubicBezTo>
                      <a:pt x="334" y="2463"/>
                      <a:pt x="400" y="2429"/>
                      <a:pt x="434" y="2429"/>
                    </a:cubicBezTo>
                    <a:lnTo>
                      <a:pt x="3436" y="495"/>
                    </a:lnTo>
                    <a:cubicBezTo>
                      <a:pt x="3708" y="359"/>
                      <a:pt x="3558" y="0"/>
                      <a:pt x="3312"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2" name="Google Shape;1142;p41"/>
            <p:cNvSpPr/>
            <p:nvPr/>
          </p:nvSpPr>
          <p:spPr>
            <a:xfrm>
              <a:off x="1317638" y="3491675"/>
              <a:ext cx="66750" cy="56925"/>
            </a:xfrm>
            <a:custGeom>
              <a:rect b="b" l="l" r="r" t="t"/>
              <a:pathLst>
                <a:path extrusionOk="0" h="2277" w="2670">
                  <a:moveTo>
                    <a:pt x="1535" y="475"/>
                  </a:moveTo>
                  <a:cubicBezTo>
                    <a:pt x="1869" y="475"/>
                    <a:pt x="2169" y="775"/>
                    <a:pt x="2169" y="1142"/>
                  </a:cubicBezTo>
                  <a:cubicBezTo>
                    <a:pt x="2169" y="1546"/>
                    <a:pt x="1852" y="1814"/>
                    <a:pt x="1512" y="1814"/>
                  </a:cubicBezTo>
                  <a:cubicBezTo>
                    <a:pt x="1347" y="1814"/>
                    <a:pt x="1177" y="1751"/>
                    <a:pt x="1035" y="1609"/>
                  </a:cubicBezTo>
                  <a:cubicBezTo>
                    <a:pt x="635" y="1209"/>
                    <a:pt x="935" y="475"/>
                    <a:pt x="1535" y="475"/>
                  </a:cubicBezTo>
                  <a:close/>
                  <a:moveTo>
                    <a:pt x="1509" y="0"/>
                  </a:moveTo>
                  <a:cubicBezTo>
                    <a:pt x="1226" y="0"/>
                    <a:pt x="938" y="105"/>
                    <a:pt x="701" y="342"/>
                  </a:cubicBezTo>
                  <a:cubicBezTo>
                    <a:pt x="1" y="1075"/>
                    <a:pt x="501" y="2276"/>
                    <a:pt x="1535" y="2276"/>
                  </a:cubicBezTo>
                  <a:cubicBezTo>
                    <a:pt x="2136" y="2276"/>
                    <a:pt x="2669" y="1776"/>
                    <a:pt x="2669" y="1142"/>
                  </a:cubicBezTo>
                  <a:cubicBezTo>
                    <a:pt x="2669" y="464"/>
                    <a:pt x="2102" y="0"/>
                    <a:pt x="150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41"/>
            <p:cNvSpPr/>
            <p:nvPr/>
          </p:nvSpPr>
          <p:spPr>
            <a:xfrm>
              <a:off x="1924763" y="4305863"/>
              <a:ext cx="67575" cy="57350"/>
            </a:xfrm>
            <a:custGeom>
              <a:rect b="b" l="l" r="r" t="t"/>
              <a:pathLst>
                <a:path extrusionOk="0" h="2294" w="2703">
                  <a:moveTo>
                    <a:pt x="1535" y="493"/>
                  </a:moveTo>
                  <a:cubicBezTo>
                    <a:pt x="1902" y="493"/>
                    <a:pt x="2202" y="793"/>
                    <a:pt x="2202" y="1160"/>
                  </a:cubicBezTo>
                  <a:cubicBezTo>
                    <a:pt x="2202" y="1564"/>
                    <a:pt x="1884" y="1817"/>
                    <a:pt x="1544" y="1817"/>
                  </a:cubicBezTo>
                  <a:cubicBezTo>
                    <a:pt x="1379" y="1817"/>
                    <a:pt x="1209" y="1758"/>
                    <a:pt x="1068" y="1627"/>
                  </a:cubicBezTo>
                  <a:cubicBezTo>
                    <a:pt x="667" y="1193"/>
                    <a:pt x="968" y="493"/>
                    <a:pt x="1535" y="493"/>
                  </a:cubicBezTo>
                  <a:close/>
                  <a:moveTo>
                    <a:pt x="1536" y="0"/>
                  </a:moveTo>
                  <a:cubicBezTo>
                    <a:pt x="1255" y="0"/>
                    <a:pt x="969" y="102"/>
                    <a:pt x="734" y="326"/>
                  </a:cubicBezTo>
                  <a:cubicBezTo>
                    <a:pt x="0" y="1060"/>
                    <a:pt x="534" y="2294"/>
                    <a:pt x="1535" y="2294"/>
                  </a:cubicBezTo>
                  <a:cubicBezTo>
                    <a:pt x="2168" y="2294"/>
                    <a:pt x="2702" y="1794"/>
                    <a:pt x="2702" y="1160"/>
                  </a:cubicBezTo>
                  <a:cubicBezTo>
                    <a:pt x="2702" y="457"/>
                    <a:pt x="2132" y="0"/>
                    <a:pt x="1536"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41"/>
            <p:cNvSpPr/>
            <p:nvPr/>
          </p:nvSpPr>
          <p:spPr>
            <a:xfrm>
              <a:off x="2368463" y="3473400"/>
              <a:ext cx="66725" cy="57400"/>
            </a:xfrm>
            <a:custGeom>
              <a:rect b="b" l="l" r="r" t="t"/>
              <a:pathLst>
                <a:path extrusionOk="0" h="2296" w="2669">
                  <a:moveTo>
                    <a:pt x="1534" y="461"/>
                  </a:moveTo>
                  <a:cubicBezTo>
                    <a:pt x="1901" y="461"/>
                    <a:pt x="2202" y="761"/>
                    <a:pt x="2168" y="1128"/>
                  </a:cubicBezTo>
                  <a:cubicBezTo>
                    <a:pt x="2168" y="1532"/>
                    <a:pt x="1851" y="1800"/>
                    <a:pt x="1511" y="1800"/>
                  </a:cubicBezTo>
                  <a:cubicBezTo>
                    <a:pt x="1346" y="1800"/>
                    <a:pt x="1176" y="1737"/>
                    <a:pt x="1034" y="1595"/>
                  </a:cubicBezTo>
                  <a:cubicBezTo>
                    <a:pt x="634" y="1195"/>
                    <a:pt x="934" y="494"/>
                    <a:pt x="1534" y="494"/>
                  </a:cubicBezTo>
                  <a:lnTo>
                    <a:pt x="1534" y="461"/>
                  </a:lnTo>
                  <a:close/>
                  <a:moveTo>
                    <a:pt x="1517" y="1"/>
                  </a:moveTo>
                  <a:cubicBezTo>
                    <a:pt x="1240" y="1"/>
                    <a:pt x="959" y="102"/>
                    <a:pt x="734" y="327"/>
                  </a:cubicBezTo>
                  <a:cubicBezTo>
                    <a:pt x="0" y="1061"/>
                    <a:pt x="500" y="2262"/>
                    <a:pt x="1534" y="2295"/>
                  </a:cubicBezTo>
                  <a:cubicBezTo>
                    <a:pt x="2135" y="2295"/>
                    <a:pt x="2669" y="1762"/>
                    <a:pt x="2669" y="1128"/>
                  </a:cubicBezTo>
                  <a:cubicBezTo>
                    <a:pt x="2669" y="449"/>
                    <a:pt x="2101" y="1"/>
                    <a:pt x="151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1"/>
            <p:cNvSpPr/>
            <p:nvPr/>
          </p:nvSpPr>
          <p:spPr>
            <a:xfrm>
              <a:off x="1257613" y="3309525"/>
              <a:ext cx="1194600" cy="413350"/>
            </a:xfrm>
            <a:custGeom>
              <a:rect b="b" l="l" r="r" t="t"/>
              <a:pathLst>
                <a:path extrusionOk="0" h="16534" w="47784">
                  <a:moveTo>
                    <a:pt x="47437" y="1"/>
                  </a:moveTo>
                  <a:cubicBezTo>
                    <a:pt x="47392" y="1"/>
                    <a:pt x="47345" y="17"/>
                    <a:pt x="47301" y="56"/>
                  </a:cubicBezTo>
                  <a:cubicBezTo>
                    <a:pt x="42497" y="3758"/>
                    <a:pt x="37260" y="6860"/>
                    <a:pt x="31723" y="9295"/>
                  </a:cubicBezTo>
                  <a:cubicBezTo>
                    <a:pt x="18466" y="15241"/>
                    <a:pt x="7862" y="16043"/>
                    <a:pt x="3058" y="16043"/>
                  </a:cubicBezTo>
                  <a:cubicBezTo>
                    <a:pt x="1286" y="16043"/>
                    <a:pt x="303" y="15934"/>
                    <a:pt x="267" y="15934"/>
                  </a:cubicBezTo>
                  <a:cubicBezTo>
                    <a:pt x="134" y="15934"/>
                    <a:pt x="33" y="16034"/>
                    <a:pt x="0" y="16167"/>
                  </a:cubicBezTo>
                  <a:cubicBezTo>
                    <a:pt x="0" y="16267"/>
                    <a:pt x="67" y="16401"/>
                    <a:pt x="200" y="16434"/>
                  </a:cubicBezTo>
                  <a:cubicBezTo>
                    <a:pt x="1134" y="16501"/>
                    <a:pt x="2068" y="16534"/>
                    <a:pt x="3002" y="16534"/>
                  </a:cubicBezTo>
                  <a:cubicBezTo>
                    <a:pt x="7839" y="16534"/>
                    <a:pt x="18547" y="15733"/>
                    <a:pt x="31923" y="9729"/>
                  </a:cubicBezTo>
                  <a:cubicBezTo>
                    <a:pt x="37494" y="7294"/>
                    <a:pt x="42764" y="4158"/>
                    <a:pt x="47567" y="456"/>
                  </a:cubicBezTo>
                  <a:cubicBezTo>
                    <a:pt x="47783" y="294"/>
                    <a:pt x="47628" y="1"/>
                    <a:pt x="47437"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1"/>
            <p:cNvSpPr/>
            <p:nvPr/>
          </p:nvSpPr>
          <p:spPr>
            <a:xfrm>
              <a:off x="1381863" y="3754550"/>
              <a:ext cx="69225" cy="50900"/>
            </a:xfrm>
            <a:custGeom>
              <a:rect b="b" l="l" r="r" t="t"/>
              <a:pathLst>
                <a:path extrusionOk="0" h="2036" w="2769">
                  <a:moveTo>
                    <a:pt x="0" y="1"/>
                  </a:moveTo>
                  <a:lnTo>
                    <a:pt x="0" y="1768"/>
                  </a:lnTo>
                  <a:cubicBezTo>
                    <a:pt x="0" y="1902"/>
                    <a:pt x="100" y="2035"/>
                    <a:pt x="234" y="2035"/>
                  </a:cubicBezTo>
                  <a:cubicBezTo>
                    <a:pt x="367" y="2002"/>
                    <a:pt x="467" y="1902"/>
                    <a:pt x="467" y="1768"/>
                  </a:cubicBezTo>
                  <a:lnTo>
                    <a:pt x="467" y="468"/>
                  </a:lnTo>
                  <a:lnTo>
                    <a:pt x="2302" y="468"/>
                  </a:lnTo>
                  <a:lnTo>
                    <a:pt x="2302" y="1768"/>
                  </a:lnTo>
                  <a:cubicBezTo>
                    <a:pt x="2302" y="1902"/>
                    <a:pt x="2402" y="2002"/>
                    <a:pt x="2535" y="2035"/>
                  </a:cubicBezTo>
                  <a:cubicBezTo>
                    <a:pt x="2669" y="2035"/>
                    <a:pt x="2769" y="1902"/>
                    <a:pt x="2769" y="1768"/>
                  </a:cubicBezTo>
                  <a:lnTo>
                    <a:pt x="276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41"/>
            <p:cNvSpPr/>
            <p:nvPr/>
          </p:nvSpPr>
          <p:spPr>
            <a:xfrm>
              <a:off x="1308463" y="3789900"/>
              <a:ext cx="188500" cy="161475"/>
            </a:xfrm>
            <a:custGeom>
              <a:rect b="b" l="l" r="r" t="t"/>
              <a:pathLst>
                <a:path extrusionOk="0" h="6459" w="7540">
                  <a:moveTo>
                    <a:pt x="4304" y="488"/>
                  </a:moveTo>
                  <a:cubicBezTo>
                    <a:pt x="5838" y="488"/>
                    <a:pt x="7073" y="1722"/>
                    <a:pt x="7073" y="3223"/>
                  </a:cubicBezTo>
                  <a:cubicBezTo>
                    <a:pt x="7073" y="4888"/>
                    <a:pt x="5722" y="5976"/>
                    <a:pt x="4311" y="5976"/>
                  </a:cubicBezTo>
                  <a:cubicBezTo>
                    <a:pt x="3629" y="5976"/>
                    <a:pt x="2934" y="5723"/>
                    <a:pt x="2369" y="5158"/>
                  </a:cubicBezTo>
                  <a:cubicBezTo>
                    <a:pt x="635" y="3457"/>
                    <a:pt x="1869" y="488"/>
                    <a:pt x="4304" y="488"/>
                  </a:cubicBezTo>
                  <a:close/>
                  <a:moveTo>
                    <a:pt x="4299" y="0"/>
                  </a:moveTo>
                  <a:cubicBezTo>
                    <a:pt x="3505" y="0"/>
                    <a:pt x="2695" y="295"/>
                    <a:pt x="2036" y="955"/>
                  </a:cubicBezTo>
                  <a:cubicBezTo>
                    <a:pt x="1" y="2990"/>
                    <a:pt x="1435" y="6459"/>
                    <a:pt x="4304" y="6459"/>
                  </a:cubicBezTo>
                  <a:cubicBezTo>
                    <a:pt x="6105" y="6459"/>
                    <a:pt x="7540" y="5024"/>
                    <a:pt x="7540" y="3223"/>
                  </a:cubicBezTo>
                  <a:cubicBezTo>
                    <a:pt x="7540" y="1284"/>
                    <a:pt x="5955" y="0"/>
                    <a:pt x="4299"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1"/>
            <p:cNvSpPr/>
            <p:nvPr/>
          </p:nvSpPr>
          <p:spPr>
            <a:xfrm>
              <a:off x="1363513" y="3813750"/>
              <a:ext cx="49225" cy="39225"/>
            </a:xfrm>
            <a:custGeom>
              <a:rect b="b" l="l" r="r" t="t"/>
              <a:pathLst>
                <a:path extrusionOk="0" h="1569" w="1969">
                  <a:moveTo>
                    <a:pt x="1635" y="1"/>
                  </a:moveTo>
                  <a:cubicBezTo>
                    <a:pt x="968" y="134"/>
                    <a:pt x="367" y="601"/>
                    <a:pt x="67" y="1235"/>
                  </a:cubicBezTo>
                  <a:cubicBezTo>
                    <a:pt x="0" y="1335"/>
                    <a:pt x="34" y="1469"/>
                    <a:pt x="167" y="1535"/>
                  </a:cubicBezTo>
                  <a:cubicBezTo>
                    <a:pt x="201" y="1569"/>
                    <a:pt x="234" y="1569"/>
                    <a:pt x="267" y="1569"/>
                  </a:cubicBezTo>
                  <a:cubicBezTo>
                    <a:pt x="367" y="1569"/>
                    <a:pt x="434" y="1535"/>
                    <a:pt x="501" y="1435"/>
                  </a:cubicBezTo>
                  <a:cubicBezTo>
                    <a:pt x="734" y="935"/>
                    <a:pt x="1201" y="601"/>
                    <a:pt x="1735" y="468"/>
                  </a:cubicBezTo>
                  <a:cubicBezTo>
                    <a:pt x="1868" y="435"/>
                    <a:pt x="1969" y="334"/>
                    <a:pt x="1935" y="201"/>
                  </a:cubicBezTo>
                  <a:cubicBezTo>
                    <a:pt x="1902" y="68"/>
                    <a:pt x="1768" y="1"/>
                    <a:pt x="163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41"/>
            <p:cNvSpPr/>
            <p:nvPr/>
          </p:nvSpPr>
          <p:spPr>
            <a:xfrm>
              <a:off x="1358513" y="3864625"/>
              <a:ext cx="12525" cy="20050"/>
            </a:xfrm>
            <a:custGeom>
              <a:rect b="b" l="l" r="r" t="t"/>
              <a:pathLst>
                <a:path extrusionOk="0" h="802" w="501">
                  <a:moveTo>
                    <a:pt x="234" y="1"/>
                  </a:moveTo>
                  <a:cubicBezTo>
                    <a:pt x="100" y="1"/>
                    <a:pt x="0" y="101"/>
                    <a:pt x="0" y="234"/>
                  </a:cubicBezTo>
                  <a:cubicBezTo>
                    <a:pt x="0" y="368"/>
                    <a:pt x="0" y="468"/>
                    <a:pt x="34" y="601"/>
                  </a:cubicBezTo>
                  <a:cubicBezTo>
                    <a:pt x="34" y="701"/>
                    <a:pt x="134" y="801"/>
                    <a:pt x="267" y="801"/>
                  </a:cubicBezTo>
                  <a:cubicBezTo>
                    <a:pt x="401" y="768"/>
                    <a:pt x="501" y="668"/>
                    <a:pt x="467" y="534"/>
                  </a:cubicBezTo>
                  <a:cubicBezTo>
                    <a:pt x="467" y="434"/>
                    <a:pt x="467" y="334"/>
                    <a:pt x="467" y="234"/>
                  </a:cubicBezTo>
                  <a:cubicBezTo>
                    <a:pt x="467" y="101"/>
                    <a:pt x="367" y="1"/>
                    <a:pt x="23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1"/>
            <p:cNvSpPr/>
            <p:nvPr/>
          </p:nvSpPr>
          <p:spPr>
            <a:xfrm>
              <a:off x="1391863" y="3694300"/>
              <a:ext cx="49225" cy="67775"/>
            </a:xfrm>
            <a:custGeom>
              <a:rect b="b" l="l" r="r" t="t"/>
              <a:pathLst>
                <a:path extrusionOk="0" h="2711" w="1969">
                  <a:moveTo>
                    <a:pt x="985" y="0"/>
                  </a:moveTo>
                  <a:cubicBezTo>
                    <a:pt x="493" y="0"/>
                    <a:pt x="1" y="326"/>
                    <a:pt x="1" y="976"/>
                  </a:cubicBezTo>
                  <a:lnTo>
                    <a:pt x="1" y="2477"/>
                  </a:lnTo>
                  <a:cubicBezTo>
                    <a:pt x="1" y="2611"/>
                    <a:pt x="101" y="2711"/>
                    <a:pt x="234" y="2711"/>
                  </a:cubicBezTo>
                  <a:cubicBezTo>
                    <a:pt x="368" y="2711"/>
                    <a:pt x="501" y="2611"/>
                    <a:pt x="501" y="2477"/>
                  </a:cubicBezTo>
                  <a:lnTo>
                    <a:pt x="501" y="976"/>
                  </a:lnTo>
                  <a:cubicBezTo>
                    <a:pt x="484" y="643"/>
                    <a:pt x="726" y="476"/>
                    <a:pt x="972" y="476"/>
                  </a:cubicBezTo>
                  <a:cubicBezTo>
                    <a:pt x="1218" y="476"/>
                    <a:pt x="1468" y="643"/>
                    <a:pt x="1468" y="976"/>
                  </a:cubicBezTo>
                  <a:lnTo>
                    <a:pt x="1468" y="2477"/>
                  </a:lnTo>
                  <a:cubicBezTo>
                    <a:pt x="1468" y="2611"/>
                    <a:pt x="1568" y="2711"/>
                    <a:pt x="1702" y="2711"/>
                  </a:cubicBezTo>
                  <a:cubicBezTo>
                    <a:pt x="1835" y="2711"/>
                    <a:pt x="1969" y="2611"/>
                    <a:pt x="1969" y="2477"/>
                  </a:cubicBezTo>
                  <a:lnTo>
                    <a:pt x="1969" y="976"/>
                  </a:lnTo>
                  <a:cubicBezTo>
                    <a:pt x="1969" y="326"/>
                    <a:pt x="1477" y="0"/>
                    <a:pt x="98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1"/>
            <p:cNvSpPr/>
            <p:nvPr/>
          </p:nvSpPr>
          <p:spPr>
            <a:xfrm>
              <a:off x="1751288" y="3687825"/>
              <a:ext cx="69250" cy="50075"/>
            </a:xfrm>
            <a:custGeom>
              <a:rect b="b" l="l" r="r" t="t"/>
              <a:pathLst>
                <a:path extrusionOk="0" h="2003" w="2770">
                  <a:moveTo>
                    <a:pt x="1" y="1"/>
                  </a:moveTo>
                  <a:lnTo>
                    <a:pt x="1" y="1769"/>
                  </a:lnTo>
                  <a:cubicBezTo>
                    <a:pt x="1" y="1902"/>
                    <a:pt x="101" y="2002"/>
                    <a:pt x="234" y="2002"/>
                  </a:cubicBezTo>
                  <a:cubicBezTo>
                    <a:pt x="367" y="2002"/>
                    <a:pt x="468" y="1902"/>
                    <a:pt x="468" y="1769"/>
                  </a:cubicBezTo>
                  <a:lnTo>
                    <a:pt x="468" y="468"/>
                  </a:lnTo>
                  <a:lnTo>
                    <a:pt x="2302" y="468"/>
                  </a:lnTo>
                  <a:lnTo>
                    <a:pt x="2302" y="1769"/>
                  </a:lnTo>
                  <a:cubicBezTo>
                    <a:pt x="2302" y="1902"/>
                    <a:pt x="2402" y="2002"/>
                    <a:pt x="2536" y="2002"/>
                  </a:cubicBezTo>
                  <a:cubicBezTo>
                    <a:pt x="2669" y="2002"/>
                    <a:pt x="2769" y="1902"/>
                    <a:pt x="2769" y="1769"/>
                  </a:cubicBezTo>
                  <a:lnTo>
                    <a:pt x="276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1"/>
            <p:cNvSpPr/>
            <p:nvPr/>
          </p:nvSpPr>
          <p:spPr>
            <a:xfrm>
              <a:off x="1677913" y="3722375"/>
              <a:ext cx="188475" cy="161450"/>
            </a:xfrm>
            <a:custGeom>
              <a:rect b="b" l="l" r="r" t="t"/>
              <a:pathLst>
                <a:path extrusionOk="0" h="6458" w="7539">
                  <a:moveTo>
                    <a:pt x="4337" y="487"/>
                  </a:moveTo>
                  <a:cubicBezTo>
                    <a:pt x="5838" y="487"/>
                    <a:pt x="7072" y="1721"/>
                    <a:pt x="7072" y="3256"/>
                  </a:cubicBezTo>
                  <a:cubicBezTo>
                    <a:pt x="7072" y="4904"/>
                    <a:pt x="5712" y="6002"/>
                    <a:pt x="4295" y="6002"/>
                  </a:cubicBezTo>
                  <a:cubicBezTo>
                    <a:pt x="3619" y="6002"/>
                    <a:pt x="2929" y="5751"/>
                    <a:pt x="2368" y="5190"/>
                  </a:cubicBezTo>
                  <a:cubicBezTo>
                    <a:pt x="634" y="3456"/>
                    <a:pt x="1868" y="487"/>
                    <a:pt x="4337" y="487"/>
                  </a:cubicBezTo>
                  <a:close/>
                  <a:moveTo>
                    <a:pt x="4294" y="1"/>
                  </a:moveTo>
                  <a:cubicBezTo>
                    <a:pt x="3501" y="1"/>
                    <a:pt x="2693" y="296"/>
                    <a:pt x="2035" y="954"/>
                  </a:cubicBezTo>
                  <a:cubicBezTo>
                    <a:pt x="0" y="2989"/>
                    <a:pt x="1434" y="6458"/>
                    <a:pt x="4337" y="6458"/>
                  </a:cubicBezTo>
                  <a:cubicBezTo>
                    <a:pt x="6104" y="6458"/>
                    <a:pt x="7539" y="5024"/>
                    <a:pt x="7539" y="3256"/>
                  </a:cubicBezTo>
                  <a:cubicBezTo>
                    <a:pt x="7539" y="1292"/>
                    <a:pt x="5951" y="1"/>
                    <a:pt x="4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1"/>
            <p:cNvSpPr/>
            <p:nvPr/>
          </p:nvSpPr>
          <p:spPr>
            <a:xfrm>
              <a:off x="1732938" y="3746825"/>
              <a:ext cx="49225" cy="38825"/>
            </a:xfrm>
            <a:custGeom>
              <a:rect b="b" l="l" r="r" t="t"/>
              <a:pathLst>
                <a:path extrusionOk="0" h="1553" w="1969">
                  <a:moveTo>
                    <a:pt x="1722" y="1"/>
                  </a:moveTo>
                  <a:cubicBezTo>
                    <a:pt x="1704" y="1"/>
                    <a:pt x="1686" y="4"/>
                    <a:pt x="1669" y="9"/>
                  </a:cubicBezTo>
                  <a:cubicBezTo>
                    <a:pt x="968" y="143"/>
                    <a:pt x="368" y="576"/>
                    <a:pt x="67" y="1210"/>
                  </a:cubicBezTo>
                  <a:cubicBezTo>
                    <a:pt x="1" y="1344"/>
                    <a:pt x="34" y="1477"/>
                    <a:pt x="167" y="1544"/>
                  </a:cubicBezTo>
                  <a:lnTo>
                    <a:pt x="268" y="1544"/>
                  </a:lnTo>
                  <a:cubicBezTo>
                    <a:pt x="286" y="1550"/>
                    <a:pt x="304" y="1553"/>
                    <a:pt x="322" y="1553"/>
                  </a:cubicBezTo>
                  <a:cubicBezTo>
                    <a:pt x="402" y="1553"/>
                    <a:pt x="474" y="1498"/>
                    <a:pt x="501" y="1444"/>
                  </a:cubicBezTo>
                  <a:cubicBezTo>
                    <a:pt x="768" y="943"/>
                    <a:pt x="1202" y="576"/>
                    <a:pt x="1769" y="476"/>
                  </a:cubicBezTo>
                  <a:cubicBezTo>
                    <a:pt x="1869" y="443"/>
                    <a:pt x="1969" y="310"/>
                    <a:pt x="1935" y="176"/>
                  </a:cubicBezTo>
                  <a:cubicBezTo>
                    <a:pt x="1908" y="66"/>
                    <a:pt x="1811" y="1"/>
                    <a:pt x="1722"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41"/>
            <p:cNvSpPr/>
            <p:nvPr/>
          </p:nvSpPr>
          <p:spPr>
            <a:xfrm>
              <a:off x="1727513" y="3798125"/>
              <a:ext cx="13800" cy="19000"/>
            </a:xfrm>
            <a:custGeom>
              <a:rect b="b" l="l" r="r" t="t"/>
              <a:pathLst>
                <a:path extrusionOk="0" h="760" w="552">
                  <a:moveTo>
                    <a:pt x="268" y="0"/>
                  </a:moveTo>
                  <a:cubicBezTo>
                    <a:pt x="134" y="0"/>
                    <a:pt x="1" y="76"/>
                    <a:pt x="18" y="226"/>
                  </a:cubicBezTo>
                  <a:cubicBezTo>
                    <a:pt x="18" y="326"/>
                    <a:pt x="18" y="459"/>
                    <a:pt x="51" y="559"/>
                  </a:cubicBezTo>
                  <a:cubicBezTo>
                    <a:pt x="51" y="693"/>
                    <a:pt x="151" y="759"/>
                    <a:pt x="284" y="759"/>
                  </a:cubicBezTo>
                  <a:lnTo>
                    <a:pt x="318" y="759"/>
                  </a:lnTo>
                  <a:cubicBezTo>
                    <a:pt x="451" y="759"/>
                    <a:pt x="551" y="626"/>
                    <a:pt x="518" y="492"/>
                  </a:cubicBezTo>
                  <a:cubicBezTo>
                    <a:pt x="518" y="392"/>
                    <a:pt x="485" y="292"/>
                    <a:pt x="518" y="226"/>
                  </a:cubicBezTo>
                  <a:cubicBezTo>
                    <a:pt x="535" y="76"/>
                    <a:pt x="401" y="0"/>
                    <a:pt x="268"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1"/>
            <p:cNvSpPr/>
            <p:nvPr/>
          </p:nvSpPr>
          <p:spPr>
            <a:xfrm>
              <a:off x="1760463" y="3625500"/>
              <a:ext cx="50900" cy="69875"/>
            </a:xfrm>
            <a:custGeom>
              <a:rect b="b" l="l" r="r" t="t"/>
              <a:pathLst>
                <a:path extrusionOk="0" h="2795" w="2036">
                  <a:moveTo>
                    <a:pt x="1018" y="1"/>
                  </a:moveTo>
                  <a:cubicBezTo>
                    <a:pt x="509" y="1"/>
                    <a:pt x="0" y="342"/>
                    <a:pt x="34" y="1026"/>
                  </a:cubicBezTo>
                  <a:lnTo>
                    <a:pt x="34" y="2527"/>
                  </a:lnTo>
                  <a:cubicBezTo>
                    <a:pt x="34" y="2661"/>
                    <a:pt x="167" y="2761"/>
                    <a:pt x="301" y="2761"/>
                  </a:cubicBezTo>
                  <a:cubicBezTo>
                    <a:pt x="401" y="2761"/>
                    <a:pt x="534" y="2661"/>
                    <a:pt x="534" y="2527"/>
                  </a:cubicBezTo>
                  <a:lnTo>
                    <a:pt x="534" y="1026"/>
                  </a:lnTo>
                  <a:cubicBezTo>
                    <a:pt x="534" y="709"/>
                    <a:pt x="776" y="551"/>
                    <a:pt x="1018" y="551"/>
                  </a:cubicBezTo>
                  <a:cubicBezTo>
                    <a:pt x="1260" y="551"/>
                    <a:pt x="1502" y="709"/>
                    <a:pt x="1502" y="1026"/>
                  </a:cubicBezTo>
                  <a:lnTo>
                    <a:pt x="1502" y="2561"/>
                  </a:lnTo>
                  <a:cubicBezTo>
                    <a:pt x="1502" y="2694"/>
                    <a:pt x="1635" y="2794"/>
                    <a:pt x="1768" y="2794"/>
                  </a:cubicBezTo>
                  <a:cubicBezTo>
                    <a:pt x="1902" y="2794"/>
                    <a:pt x="2002" y="2694"/>
                    <a:pt x="2002" y="2561"/>
                  </a:cubicBezTo>
                  <a:lnTo>
                    <a:pt x="2002" y="1026"/>
                  </a:lnTo>
                  <a:cubicBezTo>
                    <a:pt x="2035" y="342"/>
                    <a:pt x="1527" y="1"/>
                    <a:pt x="101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1"/>
            <p:cNvSpPr/>
            <p:nvPr/>
          </p:nvSpPr>
          <p:spPr>
            <a:xfrm>
              <a:off x="2083188" y="3556900"/>
              <a:ext cx="69250" cy="50900"/>
            </a:xfrm>
            <a:custGeom>
              <a:rect b="b" l="l" r="r" t="t"/>
              <a:pathLst>
                <a:path extrusionOk="0" h="2036" w="2770">
                  <a:moveTo>
                    <a:pt x="1" y="1"/>
                  </a:moveTo>
                  <a:lnTo>
                    <a:pt x="1" y="1802"/>
                  </a:lnTo>
                  <a:cubicBezTo>
                    <a:pt x="17" y="1936"/>
                    <a:pt x="126" y="2002"/>
                    <a:pt x="234" y="2002"/>
                  </a:cubicBezTo>
                  <a:cubicBezTo>
                    <a:pt x="343" y="2002"/>
                    <a:pt x="451" y="1936"/>
                    <a:pt x="468" y="1802"/>
                  </a:cubicBezTo>
                  <a:lnTo>
                    <a:pt x="468" y="501"/>
                  </a:lnTo>
                  <a:lnTo>
                    <a:pt x="2302" y="501"/>
                  </a:lnTo>
                  <a:lnTo>
                    <a:pt x="2302" y="1802"/>
                  </a:lnTo>
                  <a:cubicBezTo>
                    <a:pt x="2302" y="1936"/>
                    <a:pt x="2402" y="2036"/>
                    <a:pt x="2536" y="2036"/>
                  </a:cubicBezTo>
                  <a:cubicBezTo>
                    <a:pt x="2669" y="2036"/>
                    <a:pt x="2769" y="1936"/>
                    <a:pt x="2769" y="1802"/>
                  </a:cubicBezTo>
                  <a:lnTo>
                    <a:pt x="2769" y="1"/>
                  </a:ln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1"/>
            <p:cNvSpPr/>
            <p:nvPr/>
          </p:nvSpPr>
          <p:spPr>
            <a:xfrm>
              <a:off x="2009813" y="3592275"/>
              <a:ext cx="188475" cy="161475"/>
            </a:xfrm>
            <a:custGeom>
              <a:rect b="b" l="l" r="r" t="t"/>
              <a:pathLst>
                <a:path extrusionOk="0" h="6459" w="7539">
                  <a:moveTo>
                    <a:pt x="4337" y="487"/>
                  </a:moveTo>
                  <a:cubicBezTo>
                    <a:pt x="5838" y="487"/>
                    <a:pt x="7072" y="1721"/>
                    <a:pt x="7072" y="3256"/>
                  </a:cubicBezTo>
                  <a:cubicBezTo>
                    <a:pt x="7072" y="4904"/>
                    <a:pt x="5712" y="5987"/>
                    <a:pt x="4295" y="5987"/>
                  </a:cubicBezTo>
                  <a:cubicBezTo>
                    <a:pt x="3618" y="5987"/>
                    <a:pt x="2929" y="5740"/>
                    <a:pt x="2369" y="5191"/>
                  </a:cubicBezTo>
                  <a:cubicBezTo>
                    <a:pt x="667" y="3456"/>
                    <a:pt x="1868" y="487"/>
                    <a:pt x="4337" y="487"/>
                  </a:cubicBezTo>
                  <a:close/>
                  <a:moveTo>
                    <a:pt x="4294" y="1"/>
                  </a:moveTo>
                  <a:cubicBezTo>
                    <a:pt x="3501" y="1"/>
                    <a:pt x="2693" y="296"/>
                    <a:pt x="2035" y="954"/>
                  </a:cubicBezTo>
                  <a:cubicBezTo>
                    <a:pt x="0" y="2989"/>
                    <a:pt x="1468" y="6458"/>
                    <a:pt x="4337" y="6458"/>
                  </a:cubicBezTo>
                  <a:cubicBezTo>
                    <a:pt x="6105" y="6458"/>
                    <a:pt x="7539" y="5024"/>
                    <a:pt x="7539" y="3256"/>
                  </a:cubicBezTo>
                  <a:cubicBezTo>
                    <a:pt x="7539" y="1292"/>
                    <a:pt x="5951" y="1"/>
                    <a:pt x="4294"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1"/>
            <p:cNvSpPr/>
            <p:nvPr/>
          </p:nvSpPr>
          <p:spPr>
            <a:xfrm>
              <a:off x="2064013" y="3616750"/>
              <a:ext cx="50050" cy="38800"/>
            </a:xfrm>
            <a:custGeom>
              <a:rect b="b" l="l" r="r" t="t"/>
              <a:pathLst>
                <a:path extrusionOk="0" h="1552" w="2002">
                  <a:moveTo>
                    <a:pt x="1755" y="0"/>
                  </a:moveTo>
                  <a:cubicBezTo>
                    <a:pt x="1737" y="0"/>
                    <a:pt x="1719" y="3"/>
                    <a:pt x="1702" y="9"/>
                  </a:cubicBezTo>
                  <a:cubicBezTo>
                    <a:pt x="1001" y="142"/>
                    <a:pt x="401" y="576"/>
                    <a:pt x="101" y="1209"/>
                  </a:cubicBezTo>
                  <a:cubicBezTo>
                    <a:pt x="0" y="1376"/>
                    <a:pt x="134" y="1543"/>
                    <a:pt x="301" y="1543"/>
                  </a:cubicBezTo>
                  <a:cubicBezTo>
                    <a:pt x="319" y="1549"/>
                    <a:pt x="337" y="1552"/>
                    <a:pt x="355" y="1552"/>
                  </a:cubicBezTo>
                  <a:cubicBezTo>
                    <a:pt x="435" y="1552"/>
                    <a:pt x="507" y="1497"/>
                    <a:pt x="534" y="1443"/>
                  </a:cubicBezTo>
                  <a:cubicBezTo>
                    <a:pt x="801" y="943"/>
                    <a:pt x="1235" y="576"/>
                    <a:pt x="1802" y="476"/>
                  </a:cubicBezTo>
                  <a:cubicBezTo>
                    <a:pt x="1902" y="442"/>
                    <a:pt x="2002" y="309"/>
                    <a:pt x="1969" y="175"/>
                  </a:cubicBezTo>
                  <a:cubicBezTo>
                    <a:pt x="1941" y="65"/>
                    <a:pt x="1845" y="0"/>
                    <a:pt x="1755" y="0"/>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1"/>
            <p:cNvSpPr/>
            <p:nvPr/>
          </p:nvSpPr>
          <p:spPr>
            <a:xfrm>
              <a:off x="2059838" y="3668025"/>
              <a:ext cx="13375" cy="19000"/>
            </a:xfrm>
            <a:custGeom>
              <a:rect b="b" l="l" r="r" t="t"/>
              <a:pathLst>
                <a:path extrusionOk="0" h="760" w="535">
                  <a:moveTo>
                    <a:pt x="238" y="1"/>
                  </a:moveTo>
                  <a:cubicBezTo>
                    <a:pt x="126" y="1"/>
                    <a:pt x="17" y="76"/>
                    <a:pt x="1" y="226"/>
                  </a:cubicBezTo>
                  <a:cubicBezTo>
                    <a:pt x="1" y="326"/>
                    <a:pt x="1" y="459"/>
                    <a:pt x="34" y="559"/>
                  </a:cubicBezTo>
                  <a:cubicBezTo>
                    <a:pt x="67" y="693"/>
                    <a:pt x="167" y="760"/>
                    <a:pt x="268" y="760"/>
                  </a:cubicBezTo>
                  <a:lnTo>
                    <a:pt x="301" y="760"/>
                  </a:lnTo>
                  <a:cubicBezTo>
                    <a:pt x="434" y="760"/>
                    <a:pt x="534" y="626"/>
                    <a:pt x="501" y="493"/>
                  </a:cubicBezTo>
                  <a:cubicBezTo>
                    <a:pt x="501" y="393"/>
                    <a:pt x="501" y="293"/>
                    <a:pt x="501" y="226"/>
                  </a:cubicBezTo>
                  <a:cubicBezTo>
                    <a:pt x="468" y="76"/>
                    <a:pt x="351" y="1"/>
                    <a:pt x="23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1"/>
            <p:cNvSpPr/>
            <p:nvPr/>
          </p:nvSpPr>
          <p:spPr>
            <a:xfrm>
              <a:off x="2093188" y="3498525"/>
              <a:ext cx="49250" cy="66750"/>
            </a:xfrm>
            <a:custGeom>
              <a:rect b="b" l="l" r="r" t="t"/>
              <a:pathLst>
                <a:path extrusionOk="0" h="2670" w="1970">
                  <a:moveTo>
                    <a:pt x="985" y="1"/>
                  </a:moveTo>
                  <a:cubicBezTo>
                    <a:pt x="518" y="1"/>
                    <a:pt x="51" y="301"/>
                    <a:pt x="1" y="902"/>
                  </a:cubicBezTo>
                  <a:lnTo>
                    <a:pt x="1" y="2403"/>
                  </a:lnTo>
                  <a:cubicBezTo>
                    <a:pt x="18" y="2553"/>
                    <a:pt x="134" y="2628"/>
                    <a:pt x="251" y="2628"/>
                  </a:cubicBezTo>
                  <a:cubicBezTo>
                    <a:pt x="368" y="2628"/>
                    <a:pt x="485" y="2553"/>
                    <a:pt x="501" y="2403"/>
                  </a:cubicBezTo>
                  <a:lnTo>
                    <a:pt x="501" y="902"/>
                  </a:lnTo>
                  <a:cubicBezTo>
                    <a:pt x="501" y="568"/>
                    <a:pt x="743" y="401"/>
                    <a:pt x="989" y="401"/>
                  </a:cubicBezTo>
                  <a:cubicBezTo>
                    <a:pt x="1235" y="401"/>
                    <a:pt x="1485" y="568"/>
                    <a:pt x="1502" y="902"/>
                  </a:cubicBezTo>
                  <a:lnTo>
                    <a:pt x="1502" y="2436"/>
                  </a:lnTo>
                  <a:cubicBezTo>
                    <a:pt x="1469" y="2536"/>
                    <a:pt x="1602" y="2669"/>
                    <a:pt x="1736" y="2669"/>
                  </a:cubicBezTo>
                  <a:cubicBezTo>
                    <a:pt x="1869" y="2669"/>
                    <a:pt x="1969" y="2536"/>
                    <a:pt x="1969" y="2436"/>
                  </a:cubicBezTo>
                  <a:lnTo>
                    <a:pt x="1969" y="902"/>
                  </a:lnTo>
                  <a:cubicBezTo>
                    <a:pt x="1919" y="301"/>
                    <a:pt x="1452" y="1"/>
                    <a:pt x="985"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1"/>
            <p:cNvSpPr/>
            <p:nvPr/>
          </p:nvSpPr>
          <p:spPr>
            <a:xfrm>
              <a:off x="1524275" y="4289075"/>
              <a:ext cx="61725" cy="90925"/>
            </a:xfrm>
            <a:custGeom>
              <a:rect b="b" l="l" r="r" t="t"/>
              <a:pathLst>
                <a:path extrusionOk="0" h="3637" w="2469">
                  <a:moveTo>
                    <a:pt x="1268" y="1035"/>
                  </a:moveTo>
                  <a:cubicBezTo>
                    <a:pt x="1401" y="1369"/>
                    <a:pt x="1601" y="1669"/>
                    <a:pt x="1868" y="1902"/>
                  </a:cubicBezTo>
                  <a:cubicBezTo>
                    <a:pt x="1601" y="2136"/>
                    <a:pt x="1401" y="2403"/>
                    <a:pt x="1268" y="2703"/>
                  </a:cubicBezTo>
                  <a:cubicBezTo>
                    <a:pt x="1134" y="2403"/>
                    <a:pt x="934" y="2136"/>
                    <a:pt x="667" y="1902"/>
                  </a:cubicBezTo>
                  <a:cubicBezTo>
                    <a:pt x="934" y="1669"/>
                    <a:pt x="1134" y="1369"/>
                    <a:pt x="1268" y="1035"/>
                  </a:cubicBezTo>
                  <a:close/>
                  <a:moveTo>
                    <a:pt x="1268" y="1"/>
                  </a:moveTo>
                  <a:cubicBezTo>
                    <a:pt x="1134" y="1"/>
                    <a:pt x="1068" y="101"/>
                    <a:pt x="1034" y="201"/>
                  </a:cubicBezTo>
                  <a:cubicBezTo>
                    <a:pt x="1001" y="435"/>
                    <a:pt x="801" y="1469"/>
                    <a:pt x="167" y="1702"/>
                  </a:cubicBezTo>
                  <a:cubicBezTo>
                    <a:pt x="0" y="1769"/>
                    <a:pt x="0" y="2002"/>
                    <a:pt x="167" y="2102"/>
                  </a:cubicBezTo>
                  <a:cubicBezTo>
                    <a:pt x="901" y="2436"/>
                    <a:pt x="1068" y="3470"/>
                    <a:pt x="1068" y="3470"/>
                  </a:cubicBezTo>
                  <a:cubicBezTo>
                    <a:pt x="1068" y="3570"/>
                    <a:pt x="1168" y="3637"/>
                    <a:pt x="1268" y="3637"/>
                  </a:cubicBezTo>
                  <a:cubicBezTo>
                    <a:pt x="1368" y="3637"/>
                    <a:pt x="1435" y="3570"/>
                    <a:pt x="1468" y="3470"/>
                  </a:cubicBezTo>
                  <a:cubicBezTo>
                    <a:pt x="1535" y="2903"/>
                    <a:pt x="1868" y="2403"/>
                    <a:pt x="2335" y="2069"/>
                  </a:cubicBezTo>
                  <a:cubicBezTo>
                    <a:pt x="2435" y="2036"/>
                    <a:pt x="2469" y="1969"/>
                    <a:pt x="2469" y="1902"/>
                  </a:cubicBezTo>
                  <a:cubicBezTo>
                    <a:pt x="2469" y="1802"/>
                    <a:pt x="2402" y="1736"/>
                    <a:pt x="2335" y="1702"/>
                  </a:cubicBezTo>
                  <a:cubicBezTo>
                    <a:pt x="1735" y="1469"/>
                    <a:pt x="1501" y="435"/>
                    <a:pt x="1468" y="201"/>
                  </a:cubicBezTo>
                  <a:cubicBezTo>
                    <a:pt x="1435" y="101"/>
                    <a:pt x="1368" y="1"/>
                    <a:pt x="1268"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2" name="Google Shape;1162;p41"/>
          <p:cNvSpPr/>
          <p:nvPr/>
        </p:nvSpPr>
        <p:spPr>
          <a:xfrm>
            <a:off x="143600" y="572450"/>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1"/>
          <p:cNvSpPr/>
          <p:nvPr/>
        </p:nvSpPr>
        <p:spPr>
          <a:xfrm>
            <a:off x="8552874" y="3240359"/>
            <a:ext cx="324128" cy="319140"/>
          </a:xfrm>
          <a:custGeom>
            <a:rect b="b" l="l" r="r" t="t"/>
            <a:pathLst>
              <a:path extrusionOk="0" h="7773" w="7894">
                <a:moveTo>
                  <a:pt x="3962" y="3365"/>
                </a:moveTo>
                <a:cubicBezTo>
                  <a:pt x="4210" y="3365"/>
                  <a:pt x="4450" y="3557"/>
                  <a:pt x="4450" y="3861"/>
                </a:cubicBezTo>
                <a:cubicBezTo>
                  <a:pt x="4450" y="4123"/>
                  <a:pt x="4225" y="4329"/>
                  <a:pt x="3963" y="4329"/>
                </a:cubicBezTo>
                <a:cubicBezTo>
                  <a:pt x="3533" y="4329"/>
                  <a:pt x="3308" y="3805"/>
                  <a:pt x="3626" y="3506"/>
                </a:cubicBezTo>
                <a:cubicBezTo>
                  <a:pt x="3723" y="3409"/>
                  <a:pt x="3843" y="3365"/>
                  <a:pt x="3962" y="3365"/>
                </a:cubicBezTo>
                <a:close/>
                <a:moveTo>
                  <a:pt x="5582" y="6968"/>
                </a:moveTo>
                <a:cubicBezTo>
                  <a:pt x="5579" y="6968"/>
                  <a:pt x="5576" y="6968"/>
                  <a:pt x="5573" y="6968"/>
                </a:cubicBezTo>
                <a:lnTo>
                  <a:pt x="5591" y="6968"/>
                </a:lnTo>
                <a:cubicBezTo>
                  <a:pt x="5588" y="6968"/>
                  <a:pt x="5585" y="6968"/>
                  <a:pt x="5582" y="6968"/>
                </a:cubicBezTo>
                <a:close/>
                <a:moveTo>
                  <a:pt x="3963" y="1"/>
                </a:moveTo>
                <a:cubicBezTo>
                  <a:pt x="3860" y="1"/>
                  <a:pt x="3757" y="71"/>
                  <a:pt x="3776" y="212"/>
                </a:cubicBezTo>
                <a:lnTo>
                  <a:pt x="3776" y="923"/>
                </a:lnTo>
                <a:lnTo>
                  <a:pt x="3439" y="492"/>
                </a:lnTo>
                <a:cubicBezTo>
                  <a:pt x="3397" y="435"/>
                  <a:pt x="3343" y="411"/>
                  <a:pt x="3291" y="411"/>
                </a:cubicBezTo>
                <a:cubicBezTo>
                  <a:pt x="3157" y="411"/>
                  <a:pt x="3032" y="569"/>
                  <a:pt x="3140" y="717"/>
                </a:cubicBezTo>
                <a:lnTo>
                  <a:pt x="3776" y="1540"/>
                </a:lnTo>
                <a:lnTo>
                  <a:pt x="3776" y="1933"/>
                </a:lnTo>
                <a:lnTo>
                  <a:pt x="3626" y="1933"/>
                </a:lnTo>
                <a:cubicBezTo>
                  <a:pt x="3615" y="1932"/>
                  <a:pt x="3604" y="1931"/>
                  <a:pt x="3594" y="1931"/>
                </a:cubicBezTo>
                <a:cubicBezTo>
                  <a:pt x="3356" y="1931"/>
                  <a:pt x="3356" y="2310"/>
                  <a:pt x="3594" y="2310"/>
                </a:cubicBezTo>
                <a:cubicBezTo>
                  <a:pt x="3604" y="2310"/>
                  <a:pt x="3615" y="2309"/>
                  <a:pt x="3626" y="2308"/>
                </a:cubicBezTo>
                <a:lnTo>
                  <a:pt x="3776" y="2308"/>
                </a:lnTo>
                <a:lnTo>
                  <a:pt x="3776" y="3038"/>
                </a:lnTo>
                <a:cubicBezTo>
                  <a:pt x="3701" y="3056"/>
                  <a:pt x="3607" y="3075"/>
                  <a:pt x="3551" y="3131"/>
                </a:cubicBezTo>
                <a:lnTo>
                  <a:pt x="3083" y="2570"/>
                </a:lnTo>
                <a:lnTo>
                  <a:pt x="3158" y="2495"/>
                </a:lnTo>
                <a:cubicBezTo>
                  <a:pt x="3306" y="2376"/>
                  <a:pt x="3185" y="2164"/>
                  <a:pt x="3035" y="2164"/>
                </a:cubicBezTo>
                <a:cubicBezTo>
                  <a:pt x="2996" y="2164"/>
                  <a:pt x="2954" y="2179"/>
                  <a:pt x="2915" y="2214"/>
                </a:cubicBezTo>
                <a:lnTo>
                  <a:pt x="2821" y="2289"/>
                </a:lnTo>
                <a:lnTo>
                  <a:pt x="2578" y="2008"/>
                </a:lnTo>
                <a:lnTo>
                  <a:pt x="2503" y="960"/>
                </a:lnTo>
                <a:cubicBezTo>
                  <a:pt x="2503" y="848"/>
                  <a:pt x="2410" y="773"/>
                  <a:pt x="2316" y="773"/>
                </a:cubicBezTo>
                <a:cubicBezTo>
                  <a:pt x="2204" y="792"/>
                  <a:pt x="2129" y="867"/>
                  <a:pt x="2129" y="979"/>
                </a:cubicBezTo>
                <a:lnTo>
                  <a:pt x="2166" y="1540"/>
                </a:lnTo>
                <a:lnTo>
                  <a:pt x="1698" y="979"/>
                </a:lnTo>
                <a:cubicBezTo>
                  <a:pt x="1659" y="939"/>
                  <a:pt x="1614" y="922"/>
                  <a:pt x="1570" y="922"/>
                </a:cubicBezTo>
                <a:cubicBezTo>
                  <a:pt x="1429" y="922"/>
                  <a:pt x="1303" y="1098"/>
                  <a:pt x="1418" y="1241"/>
                </a:cubicBezTo>
                <a:lnTo>
                  <a:pt x="1886" y="1784"/>
                </a:lnTo>
                <a:lnTo>
                  <a:pt x="1886" y="1784"/>
                </a:lnTo>
                <a:lnTo>
                  <a:pt x="1343" y="1671"/>
                </a:lnTo>
                <a:cubicBezTo>
                  <a:pt x="1331" y="1669"/>
                  <a:pt x="1320" y="1669"/>
                  <a:pt x="1309" y="1669"/>
                </a:cubicBezTo>
                <a:cubicBezTo>
                  <a:pt x="1111" y="1669"/>
                  <a:pt x="1055" y="1974"/>
                  <a:pt x="1268" y="2027"/>
                </a:cubicBezTo>
                <a:lnTo>
                  <a:pt x="2279" y="2252"/>
                </a:lnTo>
                <a:lnTo>
                  <a:pt x="2541" y="2532"/>
                </a:lnTo>
                <a:lnTo>
                  <a:pt x="2428" y="2626"/>
                </a:lnTo>
                <a:cubicBezTo>
                  <a:pt x="2353" y="2701"/>
                  <a:pt x="2353" y="2813"/>
                  <a:pt x="2410" y="2907"/>
                </a:cubicBezTo>
                <a:cubicBezTo>
                  <a:pt x="2447" y="2944"/>
                  <a:pt x="2503" y="2963"/>
                  <a:pt x="2559" y="2963"/>
                </a:cubicBezTo>
                <a:cubicBezTo>
                  <a:pt x="2597" y="2963"/>
                  <a:pt x="2653" y="2944"/>
                  <a:pt x="2672" y="2925"/>
                </a:cubicBezTo>
                <a:lnTo>
                  <a:pt x="2784" y="2832"/>
                </a:lnTo>
                <a:lnTo>
                  <a:pt x="3252" y="3375"/>
                </a:lnTo>
                <a:cubicBezTo>
                  <a:pt x="3177" y="3487"/>
                  <a:pt x="3140" y="3599"/>
                  <a:pt x="3121" y="3711"/>
                </a:cubicBezTo>
                <a:lnTo>
                  <a:pt x="2466" y="3711"/>
                </a:lnTo>
                <a:lnTo>
                  <a:pt x="2466" y="3599"/>
                </a:lnTo>
                <a:cubicBezTo>
                  <a:pt x="2447" y="3487"/>
                  <a:pt x="2358" y="3431"/>
                  <a:pt x="2269" y="3431"/>
                </a:cubicBezTo>
                <a:cubicBezTo>
                  <a:pt x="2180" y="3431"/>
                  <a:pt x="2091" y="3487"/>
                  <a:pt x="2073" y="3599"/>
                </a:cubicBezTo>
                <a:lnTo>
                  <a:pt x="2073" y="3711"/>
                </a:lnTo>
                <a:lnTo>
                  <a:pt x="1698" y="3711"/>
                </a:lnTo>
                <a:lnTo>
                  <a:pt x="856" y="3094"/>
                </a:lnTo>
                <a:cubicBezTo>
                  <a:pt x="823" y="3061"/>
                  <a:pt x="783" y="3046"/>
                  <a:pt x="742" y="3046"/>
                </a:cubicBezTo>
                <a:cubicBezTo>
                  <a:pt x="690" y="3046"/>
                  <a:pt x="636" y="3071"/>
                  <a:pt x="594" y="3113"/>
                </a:cubicBezTo>
                <a:cubicBezTo>
                  <a:pt x="538" y="3206"/>
                  <a:pt x="557" y="3318"/>
                  <a:pt x="632" y="3375"/>
                </a:cubicBezTo>
                <a:lnTo>
                  <a:pt x="1081" y="3711"/>
                </a:lnTo>
                <a:lnTo>
                  <a:pt x="257" y="3711"/>
                </a:lnTo>
                <a:cubicBezTo>
                  <a:pt x="252" y="3711"/>
                  <a:pt x="246" y="3711"/>
                  <a:pt x="241" y="3711"/>
                </a:cubicBezTo>
                <a:cubicBezTo>
                  <a:pt x="1" y="3711"/>
                  <a:pt x="1" y="4105"/>
                  <a:pt x="241" y="4105"/>
                </a:cubicBezTo>
                <a:cubicBezTo>
                  <a:pt x="246" y="4105"/>
                  <a:pt x="252" y="4105"/>
                  <a:pt x="257" y="4105"/>
                </a:cubicBezTo>
                <a:lnTo>
                  <a:pt x="1081" y="4105"/>
                </a:lnTo>
                <a:lnTo>
                  <a:pt x="632" y="4441"/>
                </a:lnTo>
                <a:cubicBezTo>
                  <a:pt x="557" y="4498"/>
                  <a:pt x="538" y="4610"/>
                  <a:pt x="594" y="4703"/>
                </a:cubicBezTo>
                <a:cubicBezTo>
                  <a:pt x="639" y="4749"/>
                  <a:pt x="698" y="4774"/>
                  <a:pt x="755" y="4774"/>
                </a:cubicBezTo>
                <a:cubicBezTo>
                  <a:pt x="791" y="4774"/>
                  <a:pt x="827" y="4763"/>
                  <a:pt x="856" y="4741"/>
                </a:cubicBezTo>
                <a:lnTo>
                  <a:pt x="1698" y="4105"/>
                </a:lnTo>
                <a:lnTo>
                  <a:pt x="2073" y="4105"/>
                </a:lnTo>
                <a:lnTo>
                  <a:pt x="2073" y="4236"/>
                </a:lnTo>
                <a:cubicBezTo>
                  <a:pt x="2091" y="4348"/>
                  <a:pt x="2180" y="4404"/>
                  <a:pt x="2269" y="4404"/>
                </a:cubicBezTo>
                <a:cubicBezTo>
                  <a:pt x="2358" y="4404"/>
                  <a:pt x="2447" y="4348"/>
                  <a:pt x="2466" y="4236"/>
                </a:cubicBezTo>
                <a:lnTo>
                  <a:pt x="2466" y="4105"/>
                </a:lnTo>
                <a:lnTo>
                  <a:pt x="3140" y="4105"/>
                </a:lnTo>
                <a:cubicBezTo>
                  <a:pt x="3158" y="4198"/>
                  <a:pt x="3214" y="4292"/>
                  <a:pt x="3271" y="4367"/>
                </a:cubicBezTo>
                <a:lnTo>
                  <a:pt x="2803" y="4872"/>
                </a:lnTo>
                <a:lnTo>
                  <a:pt x="2709" y="4797"/>
                </a:lnTo>
                <a:cubicBezTo>
                  <a:pt x="2671" y="4759"/>
                  <a:pt x="2628" y="4743"/>
                  <a:pt x="2586" y="4743"/>
                </a:cubicBezTo>
                <a:cubicBezTo>
                  <a:pt x="2444" y="4743"/>
                  <a:pt x="2317" y="4929"/>
                  <a:pt x="2447" y="5059"/>
                </a:cubicBezTo>
                <a:lnTo>
                  <a:pt x="2541" y="5153"/>
                </a:lnTo>
                <a:lnTo>
                  <a:pt x="2279" y="5433"/>
                </a:lnTo>
                <a:lnTo>
                  <a:pt x="1249" y="5602"/>
                </a:lnTo>
                <a:cubicBezTo>
                  <a:pt x="1018" y="5637"/>
                  <a:pt x="1057" y="5960"/>
                  <a:pt x="1270" y="5960"/>
                </a:cubicBezTo>
                <a:cubicBezTo>
                  <a:pt x="1282" y="5960"/>
                  <a:pt x="1293" y="5959"/>
                  <a:pt x="1305" y="5957"/>
                </a:cubicBezTo>
                <a:lnTo>
                  <a:pt x="1848" y="5883"/>
                </a:lnTo>
                <a:lnTo>
                  <a:pt x="1848" y="5883"/>
                </a:lnTo>
                <a:lnTo>
                  <a:pt x="1287" y="6463"/>
                </a:lnTo>
                <a:cubicBezTo>
                  <a:pt x="1174" y="6575"/>
                  <a:pt x="1268" y="6781"/>
                  <a:pt x="1436" y="6781"/>
                </a:cubicBezTo>
                <a:cubicBezTo>
                  <a:pt x="1474" y="6781"/>
                  <a:pt x="1530" y="6762"/>
                  <a:pt x="1567" y="6725"/>
                </a:cubicBezTo>
                <a:lnTo>
                  <a:pt x="2129" y="6145"/>
                </a:lnTo>
                <a:lnTo>
                  <a:pt x="2073" y="6687"/>
                </a:lnTo>
                <a:cubicBezTo>
                  <a:pt x="2054" y="6781"/>
                  <a:pt x="2129" y="6875"/>
                  <a:pt x="2222" y="6893"/>
                </a:cubicBezTo>
                <a:lnTo>
                  <a:pt x="2260" y="6893"/>
                </a:lnTo>
                <a:cubicBezTo>
                  <a:pt x="2353" y="6893"/>
                  <a:pt x="2428" y="6818"/>
                  <a:pt x="2447" y="6725"/>
                </a:cubicBezTo>
                <a:lnTo>
                  <a:pt x="2541" y="5695"/>
                </a:lnTo>
                <a:lnTo>
                  <a:pt x="2821" y="5396"/>
                </a:lnTo>
                <a:lnTo>
                  <a:pt x="2915" y="5508"/>
                </a:lnTo>
                <a:cubicBezTo>
                  <a:pt x="2952" y="5527"/>
                  <a:pt x="3009" y="5546"/>
                  <a:pt x="3046" y="5564"/>
                </a:cubicBezTo>
                <a:cubicBezTo>
                  <a:pt x="3102" y="5546"/>
                  <a:pt x="3158" y="5527"/>
                  <a:pt x="3196" y="5490"/>
                </a:cubicBezTo>
                <a:cubicBezTo>
                  <a:pt x="3252" y="5415"/>
                  <a:pt x="3252" y="5302"/>
                  <a:pt x="3196" y="5228"/>
                </a:cubicBezTo>
                <a:lnTo>
                  <a:pt x="3083" y="5134"/>
                </a:lnTo>
                <a:lnTo>
                  <a:pt x="3570" y="4629"/>
                </a:lnTo>
                <a:cubicBezTo>
                  <a:pt x="3645" y="4666"/>
                  <a:pt x="3720" y="4685"/>
                  <a:pt x="3795" y="4703"/>
                </a:cubicBezTo>
                <a:lnTo>
                  <a:pt x="3795" y="5415"/>
                </a:lnTo>
                <a:lnTo>
                  <a:pt x="3682" y="5415"/>
                </a:lnTo>
                <a:cubicBezTo>
                  <a:pt x="3458" y="5433"/>
                  <a:pt x="3458" y="5770"/>
                  <a:pt x="3682" y="5789"/>
                </a:cubicBezTo>
                <a:lnTo>
                  <a:pt x="3795" y="5789"/>
                </a:lnTo>
                <a:lnTo>
                  <a:pt x="3795" y="6182"/>
                </a:lnTo>
                <a:lnTo>
                  <a:pt x="3158" y="7006"/>
                </a:lnTo>
                <a:cubicBezTo>
                  <a:pt x="3102" y="7080"/>
                  <a:pt x="3121" y="7211"/>
                  <a:pt x="3196" y="7268"/>
                </a:cubicBezTo>
                <a:cubicBezTo>
                  <a:pt x="3237" y="7292"/>
                  <a:pt x="3281" y="7306"/>
                  <a:pt x="3323" y="7306"/>
                </a:cubicBezTo>
                <a:cubicBezTo>
                  <a:pt x="3377" y="7306"/>
                  <a:pt x="3426" y="7283"/>
                  <a:pt x="3458" y="7230"/>
                </a:cubicBezTo>
                <a:lnTo>
                  <a:pt x="3795" y="6800"/>
                </a:lnTo>
                <a:lnTo>
                  <a:pt x="3795" y="7605"/>
                </a:lnTo>
                <a:cubicBezTo>
                  <a:pt x="3813" y="7717"/>
                  <a:pt x="3902" y="7773"/>
                  <a:pt x="3989" y="7773"/>
                </a:cubicBezTo>
                <a:cubicBezTo>
                  <a:pt x="4075" y="7773"/>
                  <a:pt x="4160" y="7717"/>
                  <a:pt x="4169" y="7605"/>
                </a:cubicBezTo>
                <a:lnTo>
                  <a:pt x="4169" y="6800"/>
                </a:lnTo>
                <a:lnTo>
                  <a:pt x="4506" y="7230"/>
                </a:lnTo>
                <a:cubicBezTo>
                  <a:pt x="4543" y="7286"/>
                  <a:pt x="4599" y="7305"/>
                  <a:pt x="4656" y="7305"/>
                </a:cubicBezTo>
                <a:cubicBezTo>
                  <a:pt x="4712" y="7305"/>
                  <a:pt x="4749" y="7286"/>
                  <a:pt x="4787" y="7268"/>
                </a:cubicBezTo>
                <a:cubicBezTo>
                  <a:pt x="4861" y="7211"/>
                  <a:pt x="4880" y="7080"/>
                  <a:pt x="4805" y="7006"/>
                </a:cubicBezTo>
                <a:lnTo>
                  <a:pt x="4169" y="6182"/>
                </a:lnTo>
                <a:lnTo>
                  <a:pt x="4169" y="5789"/>
                </a:lnTo>
                <a:lnTo>
                  <a:pt x="4319" y="5789"/>
                </a:lnTo>
                <a:cubicBezTo>
                  <a:pt x="4543" y="5770"/>
                  <a:pt x="4543" y="5433"/>
                  <a:pt x="4319" y="5415"/>
                </a:cubicBezTo>
                <a:lnTo>
                  <a:pt x="4169" y="5415"/>
                </a:lnTo>
                <a:lnTo>
                  <a:pt x="4169" y="4703"/>
                </a:lnTo>
                <a:cubicBezTo>
                  <a:pt x="4244" y="4685"/>
                  <a:pt x="4300" y="4666"/>
                  <a:pt x="4375" y="4629"/>
                </a:cubicBezTo>
                <a:lnTo>
                  <a:pt x="4843" y="5171"/>
                </a:lnTo>
                <a:lnTo>
                  <a:pt x="4749" y="5246"/>
                </a:lnTo>
                <a:cubicBezTo>
                  <a:pt x="4674" y="5321"/>
                  <a:pt x="4656" y="5433"/>
                  <a:pt x="4730" y="5508"/>
                </a:cubicBezTo>
                <a:cubicBezTo>
                  <a:pt x="4768" y="5546"/>
                  <a:pt x="4824" y="5583"/>
                  <a:pt x="4880" y="5583"/>
                </a:cubicBezTo>
                <a:cubicBezTo>
                  <a:pt x="4918" y="5583"/>
                  <a:pt x="4955" y="5564"/>
                  <a:pt x="4992" y="5527"/>
                </a:cubicBezTo>
                <a:lnTo>
                  <a:pt x="5086" y="5452"/>
                </a:lnTo>
                <a:lnTo>
                  <a:pt x="5348" y="5752"/>
                </a:lnTo>
                <a:lnTo>
                  <a:pt x="5404" y="6800"/>
                </a:lnTo>
                <a:cubicBezTo>
                  <a:pt x="5404" y="6890"/>
                  <a:pt x="5492" y="6963"/>
                  <a:pt x="5582" y="6968"/>
                </a:cubicBezTo>
                <a:lnTo>
                  <a:pt x="5582" y="6968"/>
                </a:lnTo>
                <a:cubicBezTo>
                  <a:pt x="5689" y="6963"/>
                  <a:pt x="5759" y="6871"/>
                  <a:pt x="5741" y="6762"/>
                </a:cubicBezTo>
                <a:lnTo>
                  <a:pt x="5722" y="6220"/>
                </a:lnTo>
                <a:lnTo>
                  <a:pt x="6246" y="6818"/>
                </a:lnTo>
                <a:cubicBezTo>
                  <a:pt x="6284" y="6875"/>
                  <a:pt x="6340" y="6893"/>
                  <a:pt x="6396" y="6893"/>
                </a:cubicBezTo>
                <a:cubicBezTo>
                  <a:pt x="6434" y="6893"/>
                  <a:pt x="6471" y="6875"/>
                  <a:pt x="6509" y="6837"/>
                </a:cubicBezTo>
                <a:cubicBezTo>
                  <a:pt x="6583" y="6781"/>
                  <a:pt x="6602" y="6669"/>
                  <a:pt x="6527" y="6575"/>
                </a:cubicBezTo>
                <a:lnTo>
                  <a:pt x="6003" y="5976"/>
                </a:lnTo>
                <a:lnTo>
                  <a:pt x="6546" y="6088"/>
                </a:lnTo>
                <a:cubicBezTo>
                  <a:pt x="6558" y="6090"/>
                  <a:pt x="6570" y="6091"/>
                  <a:pt x="6581" y="6091"/>
                </a:cubicBezTo>
                <a:cubicBezTo>
                  <a:pt x="6796" y="6091"/>
                  <a:pt x="6852" y="5768"/>
                  <a:pt x="6621" y="5714"/>
                </a:cubicBezTo>
                <a:lnTo>
                  <a:pt x="5591" y="5508"/>
                </a:lnTo>
                <a:lnTo>
                  <a:pt x="5348" y="5190"/>
                </a:lnTo>
                <a:lnTo>
                  <a:pt x="5442" y="5097"/>
                </a:lnTo>
                <a:cubicBezTo>
                  <a:pt x="5575" y="4963"/>
                  <a:pt x="5462" y="4771"/>
                  <a:pt x="5316" y="4771"/>
                </a:cubicBezTo>
                <a:cubicBezTo>
                  <a:pt x="5278" y="4771"/>
                  <a:pt x="5237" y="4785"/>
                  <a:pt x="5198" y="4816"/>
                </a:cubicBezTo>
                <a:lnTo>
                  <a:pt x="5086" y="4909"/>
                </a:lnTo>
                <a:lnTo>
                  <a:pt x="4637" y="4385"/>
                </a:lnTo>
                <a:cubicBezTo>
                  <a:pt x="4712" y="4292"/>
                  <a:pt x="4768" y="4198"/>
                  <a:pt x="4787" y="4086"/>
                </a:cubicBezTo>
                <a:lnTo>
                  <a:pt x="5573" y="4086"/>
                </a:lnTo>
                <a:lnTo>
                  <a:pt x="5573" y="4198"/>
                </a:lnTo>
                <a:cubicBezTo>
                  <a:pt x="5554" y="4339"/>
                  <a:pt x="5657" y="4409"/>
                  <a:pt x="5760" y="4409"/>
                </a:cubicBezTo>
                <a:cubicBezTo>
                  <a:pt x="5863" y="4409"/>
                  <a:pt x="5966" y="4339"/>
                  <a:pt x="5947" y="4198"/>
                </a:cubicBezTo>
                <a:lnTo>
                  <a:pt x="5947" y="4086"/>
                </a:lnTo>
                <a:lnTo>
                  <a:pt x="6340" y="4086"/>
                </a:lnTo>
                <a:lnTo>
                  <a:pt x="7164" y="4722"/>
                </a:lnTo>
                <a:cubicBezTo>
                  <a:pt x="7200" y="4744"/>
                  <a:pt x="7240" y="4755"/>
                  <a:pt x="7278" y="4755"/>
                </a:cubicBezTo>
                <a:cubicBezTo>
                  <a:pt x="7337" y="4755"/>
                  <a:pt x="7392" y="4730"/>
                  <a:pt x="7426" y="4685"/>
                </a:cubicBezTo>
                <a:cubicBezTo>
                  <a:pt x="7500" y="4591"/>
                  <a:pt x="7482" y="4479"/>
                  <a:pt x="7388" y="4423"/>
                </a:cubicBezTo>
                <a:lnTo>
                  <a:pt x="6958" y="4086"/>
                </a:lnTo>
                <a:lnTo>
                  <a:pt x="7669" y="4086"/>
                </a:lnTo>
                <a:cubicBezTo>
                  <a:pt x="7894" y="4048"/>
                  <a:pt x="7894" y="3730"/>
                  <a:pt x="7669" y="3711"/>
                </a:cubicBezTo>
                <a:lnTo>
                  <a:pt x="6939" y="3711"/>
                </a:lnTo>
                <a:lnTo>
                  <a:pt x="7388" y="3375"/>
                </a:lnTo>
                <a:cubicBezTo>
                  <a:pt x="7463" y="3300"/>
                  <a:pt x="7482" y="3187"/>
                  <a:pt x="7426" y="3113"/>
                </a:cubicBezTo>
                <a:cubicBezTo>
                  <a:pt x="7382" y="3058"/>
                  <a:pt x="7326" y="3029"/>
                  <a:pt x="7271" y="3029"/>
                </a:cubicBezTo>
                <a:cubicBezTo>
                  <a:pt x="7233" y="3029"/>
                  <a:pt x="7195" y="3044"/>
                  <a:pt x="7164" y="3075"/>
                </a:cubicBezTo>
                <a:lnTo>
                  <a:pt x="6321" y="3711"/>
                </a:lnTo>
                <a:lnTo>
                  <a:pt x="5947" y="3711"/>
                </a:lnTo>
                <a:lnTo>
                  <a:pt x="5947" y="3562"/>
                </a:lnTo>
                <a:cubicBezTo>
                  <a:pt x="5956" y="3421"/>
                  <a:pt x="5853" y="3351"/>
                  <a:pt x="5750" y="3351"/>
                </a:cubicBezTo>
                <a:cubicBezTo>
                  <a:pt x="5648" y="3351"/>
                  <a:pt x="5545" y="3421"/>
                  <a:pt x="5554" y="3562"/>
                </a:cubicBezTo>
                <a:lnTo>
                  <a:pt x="5554" y="3711"/>
                </a:lnTo>
                <a:lnTo>
                  <a:pt x="4805" y="3711"/>
                </a:lnTo>
                <a:cubicBezTo>
                  <a:pt x="4787" y="3599"/>
                  <a:pt x="4749" y="3487"/>
                  <a:pt x="4693" y="3393"/>
                </a:cubicBezTo>
                <a:lnTo>
                  <a:pt x="5198" y="2869"/>
                </a:lnTo>
                <a:lnTo>
                  <a:pt x="5292" y="2944"/>
                </a:lnTo>
                <a:cubicBezTo>
                  <a:pt x="5311" y="2982"/>
                  <a:pt x="5367" y="3000"/>
                  <a:pt x="5423" y="3000"/>
                </a:cubicBezTo>
                <a:cubicBezTo>
                  <a:pt x="5460" y="3000"/>
                  <a:pt x="5517" y="2982"/>
                  <a:pt x="5554" y="2944"/>
                </a:cubicBezTo>
                <a:cubicBezTo>
                  <a:pt x="5629" y="2869"/>
                  <a:pt x="5629" y="2738"/>
                  <a:pt x="5554" y="2663"/>
                </a:cubicBezTo>
                <a:lnTo>
                  <a:pt x="5460" y="2589"/>
                </a:lnTo>
                <a:lnTo>
                  <a:pt x="5741" y="2308"/>
                </a:lnTo>
                <a:lnTo>
                  <a:pt x="6771" y="2139"/>
                </a:lnTo>
                <a:cubicBezTo>
                  <a:pt x="6864" y="2121"/>
                  <a:pt x="6939" y="2027"/>
                  <a:pt x="6920" y="1933"/>
                </a:cubicBezTo>
                <a:cubicBezTo>
                  <a:pt x="6903" y="1833"/>
                  <a:pt x="6826" y="1762"/>
                  <a:pt x="6730" y="1762"/>
                </a:cubicBezTo>
                <a:cubicBezTo>
                  <a:pt x="6719" y="1762"/>
                  <a:pt x="6707" y="1763"/>
                  <a:pt x="6696" y="1765"/>
                </a:cubicBezTo>
                <a:lnTo>
                  <a:pt x="6153" y="1859"/>
                </a:lnTo>
                <a:lnTo>
                  <a:pt x="6153" y="1859"/>
                </a:lnTo>
                <a:lnTo>
                  <a:pt x="6658" y="1335"/>
                </a:lnTo>
                <a:cubicBezTo>
                  <a:pt x="6787" y="1192"/>
                  <a:pt x="6654" y="1016"/>
                  <a:pt x="6508" y="1016"/>
                </a:cubicBezTo>
                <a:cubicBezTo>
                  <a:pt x="6463" y="1016"/>
                  <a:pt x="6417" y="1033"/>
                  <a:pt x="6377" y="1072"/>
                </a:cubicBezTo>
                <a:lnTo>
                  <a:pt x="5891" y="1597"/>
                </a:lnTo>
                <a:lnTo>
                  <a:pt x="5947" y="1054"/>
                </a:lnTo>
                <a:cubicBezTo>
                  <a:pt x="5947" y="941"/>
                  <a:pt x="5872" y="848"/>
                  <a:pt x="5779" y="848"/>
                </a:cubicBezTo>
                <a:cubicBezTo>
                  <a:pt x="5767" y="846"/>
                  <a:pt x="5756" y="845"/>
                  <a:pt x="5744" y="845"/>
                </a:cubicBezTo>
                <a:cubicBezTo>
                  <a:pt x="5648" y="845"/>
                  <a:pt x="5573" y="916"/>
                  <a:pt x="5573" y="1016"/>
                </a:cubicBezTo>
                <a:lnTo>
                  <a:pt x="5460" y="2046"/>
                </a:lnTo>
                <a:lnTo>
                  <a:pt x="5180" y="2326"/>
                </a:lnTo>
                <a:lnTo>
                  <a:pt x="5086" y="2233"/>
                </a:lnTo>
                <a:cubicBezTo>
                  <a:pt x="5044" y="2195"/>
                  <a:pt x="4997" y="2179"/>
                  <a:pt x="4953" y="2179"/>
                </a:cubicBezTo>
                <a:cubicBezTo>
                  <a:pt x="4803" y="2179"/>
                  <a:pt x="4679" y="2365"/>
                  <a:pt x="4824" y="2495"/>
                </a:cubicBezTo>
                <a:lnTo>
                  <a:pt x="4918" y="2607"/>
                </a:lnTo>
                <a:lnTo>
                  <a:pt x="4431" y="3131"/>
                </a:lnTo>
                <a:cubicBezTo>
                  <a:pt x="4337" y="3075"/>
                  <a:pt x="4244" y="3038"/>
                  <a:pt x="4150" y="3019"/>
                </a:cubicBezTo>
                <a:lnTo>
                  <a:pt x="4150" y="2289"/>
                </a:lnTo>
                <a:lnTo>
                  <a:pt x="4263" y="2289"/>
                </a:lnTo>
                <a:cubicBezTo>
                  <a:pt x="4274" y="2291"/>
                  <a:pt x="4285" y="2291"/>
                  <a:pt x="4295" y="2291"/>
                </a:cubicBezTo>
                <a:cubicBezTo>
                  <a:pt x="4532" y="2291"/>
                  <a:pt x="4532" y="1912"/>
                  <a:pt x="4295" y="1912"/>
                </a:cubicBezTo>
                <a:cubicBezTo>
                  <a:pt x="4285" y="1912"/>
                  <a:pt x="4274" y="1913"/>
                  <a:pt x="4263" y="1915"/>
                </a:cubicBezTo>
                <a:lnTo>
                  <a:pt x="4150" y="1915"/>
                </a:lnTo>
                <a:lnTo>
                  <a:pt x="4150" y="1522"/>
                </a:lnTo>
                <a:lnTo>
                  <a:pt x="4787" y="698"/>
                </a:lnTo>
                <a:cubicBezTo>
                  <a:pt x="4894" y="550"/>
                  <a:pt x="4769" y="392"/>
                  <a:pt x="4635" y="392"/>
                </a:cubicBezTo>
                <a:cubicBezTo>
                  <a:pt x="4583" y="392"/>
                  <a:pt x="4529" y="416"/>
                  <a:pt x="4487" y="474"/>
                </a:cubicBezTo>
                <a:lnTo>
                  <a:pt x="4150" y="923"/>
                </a:lnTo>
                <a:lnTo>
                  <a:pt x="4150" y="212"/>
                </a:lnTo>
                <a:cubicBezTo>
                  <a:pt x="4169" y="71"/>
                  <a:pt x="4066" y="1"/>
                  <a:pt x="39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4" name="Google Shape;1164;p41"/>
          <p:cNvGrpSpPr/>
          <p:nvPr/>
        </p:nvGrpSpPr>
        <p:grpSpPr>
          <a:xfrm rot="-1635821">
            <a:off x="615439" y="2470029"/>
            <a:ext cx="535545" cy="779020"/>
            <a:chOff x="1867881" y="2856200"/>
            <a:chExt cx="270899" cy="498315"/>
          </a:xfrm>
        </p:grpSpPr>
        <p:sp>
          <p:nvSpPr>
            <p:cNvPr id="1165" name="Google Shape;1165;p41"/>
            <p:cNvSpPr/>
            <p:nvPr/>
          </p:nvSpPr>
          <p:spPr>
            <a:xfrm>
              <a:off x="1867881" y="2856200"/>
              <a:ext cx="144849" cy="141673"/>
            </a:xfrm>
            <a:custGeom>
              <a:rect b="b" l="l" r="r" t="t"/>
              <a:pathLst>
                <a:path extrusionOk="0" fill="none" h="14185" w="14503">
                  <a:moveTo>
                    <a:pt x="6685" y="2766"/>
                  </a:moveTo>
                  <a:lnTo>
                    <a:pt x="10961" y="1"/>
                  </a:lnTo>
                  <a:lnTo>
                    <a:pt x="10564" y="5054"/>
                  </a:lnTo>
                  <a:lnTo>
                    <a:pt x="14502" y="8256"/>
                  </a:lnTo>
                  <a:lnTo>
                    <a:pt x="9549" y="9450"/>
                  </a:lnTo>
                  <a:lnTo>
                    <a:pt x="7739" y="14185"/>
                  </a:lnTo>
                  <a:lnTo>
                    <a:pt x="5073" y="9848"/>
                  </a:lnTo>
                  <a:lnTo>
                    <a:pt x="1" y="9589"/>
                  </a:lnTo>
                  <a:lnTo>
                    <a:pt x="3303" y="5710"/>
                  </a:lnTo>
                  <a:lnTo>
                    <a:pt x="2010" y="817"/>
                  </a:lnTo>
                  <a:close/>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1"/>
            <p:cNvSpPr/>
            <p:nvPr/>
          </p:nvSpPr>
          <p:spPr>
            <a:xfrm>
              <a:off x="1987579" y="2986556"/>
              <a:ext cx="151201" cy="367959"/>
            </a:xfrm>
            <a:custGeom>
              <a:rect b="b" l="l" r="r" t="t"/>
              <a:pathLst>
                <a:path extrusionOk="0" fill="none" h="36842" w="15139">
                  <a:moveTo>
                    <a:pt x="0" y="0"/>
                  </a:moveTo>
                  <a:cubicBezTo>
                    <a:pt x="0" y="0"/>
                    <a:pt x="8395" y="5391"/>
                    <a:pt x="15138" y="36842"/>
                  </a:cubicBezTo>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1"/>
            <p:cNvSpPr/>
            <p:nvPr/>
          </p:nvSpPr>
          <p:spPr>
            <a:xfrm>
              <a:off x="1877020" y="3068400"/>
              <a:ext cx="80679" cy="83256"/>
            </a:xfrm>
            <a:custGeom>
              <a:rect b="b" l="l" r="r" t="t"/>
              <a:pathLst>
                <a:path extrusionOk="0" fill="none" h="8336" w="8078">
                  <a:moveTo>
                    <a:pt x="3124" y="1990"/>
                  </a:moveTo>
                  <a:lnTo>
                    <a:pt x="5272" y="0"/>
                  </a:lnTo>
                  <a:lnTo>
                    <a:pt x="5531" y="2905"/>
                  </a:lnTo>
                  <a:lnTo>
                    <a:pt x="8077" y="4337"/>
                  </a:lnTo>
                  <a:lnTo>
                    <a:pt x="5392" y="5491"/>
                  </a:lnTo>
                  <a:lnTo>
                    <a:pt x="4815" y="8335"/>
                  </a:lnTo>
                  <a:lnTo>
                    <a:pt x="2905" y="6147"/>
                  </a:lnTo>
                  <a:lnTo>
                    <a:pt x="1" y="6485"/>
                  </a:lnTo>
                  <a:lnTo>
                    <a:pt x="1513" y="3979"/>
                  </a:lnTo>
                  <a:lnTo>
                    <a:pt x="299" y="1333"/>
                  </a:lnTo>
                  <a:close/>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1"/>
            <p:cNvSpPr/>
            <p:nvPr/>
          </p:nvSpPr>
          <p:spPr>
            <a:xfrm>
              <a:off x="1951303" y="3145023"/>
              <a:ext cx="120809" cy="193318"/>
            </a:xfrm>
            <a:custGeom>
              <a:rect b="b" l="l" r="r" t="t"/>
              <a:pathLst>
                <a:path extrusionOk="0" fill="none" h="19356" w="12096">
                  <a:moveTo>
                    <a:pt x="0" y="0"/>
                  </a:moveTo>
                  <a:cubicBezTo>
                    <a:pt x="0" y="0"/>
                    <a:pt x="5252" y="2248"/>
                    <a:pt x="12095" y="19356"/>
                  </a:cubicBezTo>
                </a:path>
              </a:pathLst>
            </a:custGeom>
            <a:noFill/>
            <a:ln cap="rnd" cmpd="sng" w="139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9" name="Google Shape;1169;p41"/>
          <p:cNvGrpSpPr/>
          <p:nvPr/>
        </p:nvGrpSpPr>
        <p:grpSpPr>
          <a:xfrm>
            <a:off x="603622" y="1059423"/>
            <a:ext cx="559187" cy="654332"/>
            <a:chOff x="4098675" y="569325"/>
            <a:chExt cx="758425" cy="795250"/>
          </a:xfrm>
        </p:grpSpPr>
        <p:sp>
          <p:nvSpPr>
            <p:cNvPr id="1170" name="Google Shape;1170;p41"/>
            <p:cNvSpPr/>
            <p:nvPr/>
          </p:nvSpPr>
          <p:spPr>
            <a:xfrm>
              <a:off x="4283675" y="700625"/>
              <a:ext cx="431700" cy="383450"/>
            </a:xfrm>
            <a:custGeom>
              <a:rect b="b" l="l" r="r" t="t"/>
              <a:pathLst>
                <a:path extrusionOk="0" fill="none" h="15338" w="17268">
                  <a:moveTo>
                    <a:pt x="10464" y="5530"/>
                  </a:moveTo>
                  <a:cubicBezTo>
                    <a:pt x="14661" y="9111"/>
                    <a:pt x="17267" y="12970"/>
                    <a:pt x="16253" y="14164"/>
                  </a:cubicBezTo>
                  <a:cubicBezTo>
                    <a:pt x="15238" y="15338"/>
                    <a:pt x="11021" y="13408"/>
                    <a:pt x="6804" y="9827"/>
                  </a:cubicBezTo>
                  <a:cubicBezTo>
                    <a:pt x="2586" y="6247"/>
                    <a:pt x="0" y="2387"/>
                    <a:pt x="1015" y="1194"/>
                  </a:cubicBezTo>
                  <a:cubicBezTo>
                    <a:pt x="2009" y="0"/>
                    <a:pt x="6247" y="1950"/>
                    <a:pt x="10464" y="5530"/>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1" name="Google Shape;1171;p41"/>
            <p:cNvSpPr/>
            <p:nvPr/>
          </p:nvSpPr>
          <p:spPr>
            <a:xfrm>
              <a:off x="4507950" y="1060675"/>
              <a:ext cx="173600" cy="90550"/>
            </a:xfrm>
            <a:custGeom>
              <a:rect b="b" l="l" r="r" t="t"/>
              <a:pathLst>
                <a:path extrusionOk="0" fill="none" h="3622" w="6944">
                  <a:moveTo>
                    <a:pt x="1" y="3621"/>
                  </a:moveTo>
                  <a:lnTo>
                    <a:pt x="6943" y="1"/>
                  </a:ln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2" name="Google Shape;1172;p41"/>
            <p:cNvSpPr/>
            <p:nvPr/>
          </p:nvSpPr>
          <p:spPr>
            <a:xfrm>
              <a:off x="4098675" y="736425"/>
              <a:ext cx="409300" cy="628150"/>
            </a:xfrm>
            <a:custGeom>
              <a:rect b="b" l="l" r="r" t="t"/>
              <a:pathLst>
                <a:path extrusionOk="0" fill="none" h="25126" w="16372">
                  <a:moveTo>
                    <a:pt x="8276" y="1"/>
                  </a:moveTo>
                  <a:lnTo>
                    <a:pt x="0" y="25125"/>
                  </a:lnTo>
                  <a:lnTo>
                    <a:pt x="16372" y="16591"/>
                  </a:ln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3" name="Google Shape;1173;p41"/>
            <p:cNvSpPr/>
            <p:nvPr/>
          </p:nvSpPr>
          <p:spPr>
            <a:xfrm>
              <a:off x="4242900" y="926400"/>
              <a:ext cx="265075" cy="224825"/>
            </a:xfrm>
            <a:custGeom>
              <a:rect b="b" l="l" r="r" t="t"/>
              <a:pathLst>
                <a:path extrusionOk="0" fill="none" h="8993" w="10603">
                  <a:moveTo>
                    <a:pt x="10603" y="8992"/>
                  </a:moveTo>
                  <a:cubicBezTo>
                    <a:pt x="8912" y="8196"/>
                    <a:pt x="6843" y="6844"/>
                    <a:pt x="4794" y="5093"/>
                  </a:cubicBezTo>
                  <a:cubicBezTo>
                    <a:pt x="2725" y="3343"/>
                    <a:pt x="1054" y="1532"/>
                    <a:pt x="0" y="1"/>
                  </a:cubicBez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4" name="Google Shape;1174;p41"/>
            <p:cNvSpPr/>
            <p:nvPr/>
          </p:nvSpPr>
          <p:spPr>
            <a:xfrm>
              <a:off x="4570125" y="844350"/>
              <a:ext cx="286975" cy="116400"/>
            </a:xfrm>
            <a:custGeom>
              <a:rect b="b" l="l" r="r" t="t"/>
              <a:pathLst>
                <a:path extrusionOk="0" fill="none" h="4656" w="11479">
                  <a:moveTo>
                    <a:pt x="0" y="4655"/>
                  </a:moveTo>
                  <a:cubicBezTo>
                    <a:pt x="0" y="4655"/>
                    <a:pt x="6346" y="0"/>
                    <a:pt x="11479" y="1970"/>
                  </a:cubicBez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5" name="Google Shape;1175;p41"/>
            <p:cNvSpPr/>
            <p:nvPr/>
          </p:nvSpPr>
          <p:spPr>
            <a:xfrm>
              <a:off x="4410000" y="569325"/>
              <a:ext cx="52725" cy="219350"/>
            </a:xfrm>
            <a:custGeom>
              <a:rect b="b" l="l" r="r" t="t"/>
              <a:pathLst>
                <a:path extrusionOk="0" fill="none" h="8774" w="2109">
                  <a:moveTo>
                    <a:pt x="0" y="8773"/>
                  </a:moveTo>
                  <a:cubicBezTo>
                    <a:pt x="0" y="8773"/>
                    <a:pt x="2109" y="3064"/>
                    <a:pt x="219" y="1"/>
                  </a:cubicBez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6" name="Google Shape;1176;p41"/>
            <p:cNvSpPr/>
            <p:nvPr/>
          </p:nvSpPr>
          <p:spPr>
            <a:xfrm>
              <a:off x="4555200" y="620550"/>
              <a:ext cx="86075" cy="131325"/>
            </a:xfrm>
            <a:custGeom>
              <a:rect b="b" l="l" r="r" t="t"/>
              <a:pathLst>
                <a:path extrusionOk="0" fill="none" h="5253" w="3443">
                  <a:moveTo>
                    <a:pt x="1" y="5252"/>
                  </a:moveTo>
                  <a:cubicBezTo>
                    <a:pt x="1" y="5252"/>
                    <a:pt x="2447" y="3024"/>
                    <a:pt x="3442" y="1"/>
                  </a:cubicBezTo>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7" name="Google Shape;1177;p41"/>
            <p:cNvSpPr/>
            <p:nvPr/>
          </p:nvSpPr>
          <p:spPr>
            <a:xfrm>
              <a:off x="4616375" y="812025"/>
              <a:ext cx="29850" cy="29850"/>
            </a:xfrm>
            <a:custGeom>
              <a:rect b="b" l="l" r="r" t="t"/>
              <a:pathLst>
                <a:path extrusionOk="0" fill="none" h="1194" w="1194">
                  <a:moveTo>
                    <a:pt x="1154" y="557"/>
                  </a:moveTo>
                  <a:cubicBezTo>
                    <a:pt x="1194" y="875"/>
                    <a:pt x="955" y="1134"/>
                    <a:pt x="637" y="1174"/>
                  </a:cubicBezTo>
                  <a:cubicBezTo>
                    <a:pt x="319" y="1194"/>
                    <a:pt x="60" y="955"/>
                    <a:pt x="20" y="637"/>
                  </a:cubicBezTo>
                  <a:cubicBezTo>
                    <a:pt x="0" y="338"/>
                    <a:pt x="239" y="60"/>
                    <a:pt x="557" y="40"/>
                  </a:cubicBezTo>
                  <a:cubicBezTo>
                    <a:pt x="856" y="0"/>
                    <a:pt x="1134" y="239"/>
                    <a:pt x="1154" y="557"/>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8" name="Google Shape;1178;p41"/>
            <p:cNvSpPr/>
            <p:nvPr/>
          </p:nvSpPr>
          <p:spPr>
            <a:xfrm>
              <a:off x="4753125" y="930875"/>
              <a:ext cx="47275" cy="57725"/>
            </a:xfrm>
            <a:custGeom>
              <a:rect b="b" l="l" r="r" t="t"/>
              <a:pathLst>
                <a:path extrusionOk="0" fill="none" h="2309" w="1891">
                  <a:moveTo>
                    <a:pt x="1592" y="1711"/>
                  </a:moveTo>
                  <a:cubicBezTo>
                    <a:pt x="1095" y="2308"/>
                    <a:pt x="140" y="1990"/>
                    <a:pt x="81" y="1234"/>
                  </a:cubicBezTo>
                  <a:cubicBezTo>
                    <a:pt x="1" y="458"/>
                    <a:pt x="896" y="1"/>
                    <a:pt x="1493" y="498"/>
                  </a:cubicBezTo>
                  <a:cubicBezTo>
                    <a:pt x="1851" y="816"/>
                    <a:pt x="1891" y="1353"/>
                    <a:pt x="1592" y="1711"/>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9" name="Google Shape;1179;p41"/>
            <p:cNvSpPr/>
            <p:nvPr/>
          </p:nvSpPr>
          <p:spPr>
            <a:xfrm>
              <a:off x="4525375" y="573800"/>
              <a:ext cx="41800" cy="50750"/>
            </a:xfrm>
            <a:custGeom>
              <a:rect b="b" l="l" r="r" t="t"/>
              <a:pathLst>
                <a:path extrusionOk="0" fill="none" h="2030" w="1672">
                  <a:moveTo>
                    <a:pt x="1412" y="1512"/>
                  </a:moveTo>
                  <a:cubicBezTo>
                    <a:pt x="955" y="2030"/>
                    <a:pt x="119" y="1751"/>
                    <a:pt x="60" y="1075"/>
                  </a:cubicBezTo>
                  <a:cubicBezTo>
                    <a:pt x="0" y="398"/>
                    <a:pt x="796" y="1"/>
                    <a:pt x="1313" y="438"/>
                  </a:cubicBezTo>
                  <a:cubicBezTo>
                    <a:pt x="1631" y="717"/>
                    <a:pt x="1671" y="1194"/>
                    <a:pt x="1412" y="1512"/>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80" name="Google Shape;1180;p41"/>
            <p:cNvSpPr/>
            <p:nvPr/>
          </p:nvSpPr>
          <p:spPr>
            <a:xfrm>
              <a:off x="4710875" y="691175"/>
              <a:ext cx="41800" cy="50750"/>
            </a:xfrm>
            <a:custGeom>
              <a:rect b="b" l="l" r="r" t="t"/>
              <a:pathLst>
                <a:path extrusionOk="0" fill="none" h="2030" w="1672">
                  <a:moveTo>
                    <a:pt x="1393" y="1512"/>
                  </a:moveTo>
                  <a:cubicBezTo>
                    <a:pt x="955" y="2029"/>
                    <a:pt x="119" y="1751"/>
                    <a:pt x="60" y="1074"/>
                  </a:cubicBezTo>
                  <a:cubicBezTo>
                    <a:pt x="0" y="398"/>
                    <a:pt x="796" y="0"/>
                    <a:pt x="1313" y="438"/>
                  </a:cubicBezTo>
                  <a:cubicBezTo>
                    <a:pt x="1631" y="716"/>
                    <a:pt x="1671" y="1194"/>
                    <a:pt x="1393" y="1512"/>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81" name="Google Shape;1181;p41"/>
            <p:cNvSpPr/>
            <p:nvPr/>
          </p:nvSpPr>
          <p:spPr>
            <a:xfrm>
              <a:off x="4351800" y="618075"/>
              <a:ext cx="33850" cy="41300"/>
            </a:xfrm>
            <a:custGeom>
              <a:rect b="b" l="l" r="r" t="t"/>
              <a:pathLst>
                <a:path extrusionOk="0" fill="none" h="1652" w="1354">
                  <a:moveTo>
                    <a:pt x="1134" y="1233"/>
                  </a:moveTo>
                  <a:cubicBezTo>
                    <a:pt x="776" y="1651"/>
                    <a:pt x="80" y="1432"/>
                    <a:pt x="40" y="875"/>
                  </a:cubicBezTo>
                  <a:cubicBezTo>
                    <a:pt x="1" y="318"/>
                    <a:pt x="637" y="0"/>
                    <a:pt x="1055" y="358"/>
                  </a:cubicBezTo>
                  <a:cubicBezTo>
                    <a:pt x="1313" y="577"/>
                    <a:pt x="1353" y="955"/>
                    <a:pt x="1134" y="1233"/>
                  </a:cubicBezTo>
                  <a:close/>
                </a:path>
              </a:pathLst>
            </a:custGeom>
            <a:noFill/>
            <a:ln cap="rnd"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grpSp>
        <p:nvGrpSpPr>
          <p:cNvPr id="1182" name="Google Shape;1182;p41"/>
          <p:cNvGrpSpPr/>
          <p:nvPr/>
        </p:nvGrpSpPr>
        <p:grpSpPr>
          <a:xfrm>
            <a:off x="143593" y="4437975"/>
            <a:ext cx="747494" cy="426202"/>
            <a:chOff x="2682800" y="2425825"/>
            <a:chExt cx="2278250" cy="1299000"/>
          </a:xfrm>
        </p:grpSpPr>
        <p:sp>
          <p:nvSpPr>
            <p:cNvPr id="1183" name="Google Shape;1183;p41"/>
            <p:cNvSpPr/>
            <p:nvPr/>
          </p:nvSpPr>
          <p:spPr>
            <a:xfrm>
              <a:off x="3375575" y="2797800"/>
              <a:ext cx="1216950" cy="405350"/>
            </a:xfrm>
            <a:custGeom>
              <a:rect b="b" l="l" r="r" t="t"/>
              <a:pathLst>
                <a:path extrusionOk="0" fill="none" h="16214" w="48678">
                  <a:moveTo>
                    <a:pt x="0" y="8933"/>
                  </a:moveTo>
                  <a:cubicBezTo>
                    <a:pt x="13627" y="5054"/>
                    <a:pt x="26477" y="16213"/>
                    <a:pt x="26477" y="16213"/>
                  </a:cubicBezTo>
                  <a:lnTo>
                    <a:pt x="26517" y="16213"/>
                  </a:lnTo>
                  <a:cubicBezTo>
                    <a:pt x="26517" y="16213"/>
                    <a:pt x="34574" y="1214"/>
                    <a:pt x="48678" y="1"/>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1"/>
            <p:cNvSpPr/>
            <p:nvPr/>
          </p:nvSpPr>
          <p:spPr>
            <a:xfrm>
              <a:off x="2682800" y="2425825"/>
              <a:ext cx="871325" cy="534625"/>
            </a:xfrm>
            <a:custGeom>
              <a:rect b="b" l="l" r="r" t="t"/>
              <a:pathLst>
                <a:path extrusionOk="0" fill="none" h="21385" w="34853">
                  <a:moveTo>
                    <a:pt x="34853" y="15994"/>
                  </a:moveTo>
                  <a:cubicBezTo>
                    <a:pt x="34574" y="14820"/>
                    <a:pt x="34176" y="13666"/>
                    <a:pt x="33679" y="12572"/>
                  </a:cubicBezTo>
                  <a:lnTo>
                    <a:pt x="33918" y="16750"/>
                  </a:lnTo>
                  <a:cubicBezTo>
                    <a:pt x="33918" y="16750"/>
                    <a:pt x="30675" y="10165"/>
                    <a:pt x="28268" y="7838"/>
                  </a:cubicBezTo>
                  <a:cubicBezTo>
                    <a:pt x="28268" y="7838"/>
                    <a:pt x="30735" y="13169"/>
                    <a:pt x="30417" y="16332"/>
                  </a:cubicBezTo>
                  <a:cubicBezTo>
                    <a:pt x="30417" y="16332"/>
                    <a:pt x="28805" y="10663"/>
                    <a:pt x="26617" y="7480"/>
                  </a:cubicBezTo>
                  <a:cubicBezTo>
                    <a:pt x="26617" y="7480"/>
                    <a:pt x="28169" y="10603"/>
                    <a:pt x="28427" y="13070"/>
                  </a:cubicBezTo>
                  <a:cubicBezTo>
                    <a:pt x="28427" y="13070"/>
                    <a:pt x="26160" y="8057"/>
                    <a:pt x="22440" y="4377"/>
                  </a:cubicBezTo>
                  <a:cubicBezTo>
                    <a:pt x="22440" y="4377"/>
                    <a:pt x="25463" y="9091"/>
                    <a:pt x="25821" y="10205"/>
                  </a:cubicBezTo>
                  <a:cubicBezTo>
                    <a:pt x="25821" y="10205"/>
                    <a:pt x="21903" y="4735"/>
                    <a:pt x="18779" y="3163"/>
                  </a:cubicBezTo>
                  <a:cubicBezTo>
                    <a:pt x="18779" y="3163"/>
                    <a:pt x="22062" y="6147"/>
                    <a:pt x="22539" y="7360"/>
                  </a:cubicBezTo>
                  <a:cubicBezTo>
                    <a:pt x="22539" y="7360"/>
                    <a:pt x="15716" y="1711"/>
                    <a:pt x="12613" y="756"/>
                  </a:cubicBezTo>
                  <a:cubicBezTo>
                    <a:pt x="12613" y="756"/>
                    <a:pt x="16890" y="4297"/>
                    <a:pt x="17924" y="6067"/>
                  </a:cubicBezTo>
                  <a:cubicBezTo>
                    <a:pt x="17924" y="6067"/>
                    <a:pt x="12115" y="1035"/>
                    <a:pt x="7421" y="0"/>
                  </a:cubicBezTo>
                  <a:lnTo>
                    <a:pt x="10564" y="1631"/>
                  </a:lnTo>
                  <a:cubicBezTo>
                    <a:pt x="10564" y="1631"/>
                    <a:pt x="4178" y="875"/>
                    <a:pt x="1" y="3521"/>
                  </a:cubicBezTo>
                  <a:cubicBezTo>
                    <a:pt x="1" y="3521"/>
                    <a:pt x="3164" y="3839"/>
                    <a:pt x="4198" y="4297"/>
                  </a:cubicBezTo>
                  <a:lnTo>
                    <a:pt x="1314" y="4874"/>
                  </a:lnTo>
                  <a:cubicBezTo>
                    <a:pt x="1314" y="4874"/>
                    <a:pt x="6008" y="5132"/>
                    <a:pt x="7759" y="6008"/>
                  </a:cubicBezTo>
                  <a:cubicBezTo>
                    <a:pt x="7759" y="6008"/>
                    <a:pt x="5014" y="6545"/>
                    <a:pt x="3761" y="6724"/>
                  </a:cubicBezTo>
                  <a:cubicBezTo>
                    <a:pt x="3761" y="6724"/>
                    <a:pt x="9231" y="7380"/>
                    <a:pt x="11996" y="8077"/>
                  </a:cubicBezTo>
                  <a:lnTo>
                    <a:pt x="8674" y="8534"/>
                  </a:lnTo>
                  <a:cubicBezTo>
                    <a:pt x="8674" y="8534"/>
                    <a:pt x="15358" y="10106"/>
                    <a:pt x="17586" y="11021"/>
                  </a:cubicBezTo>
                  <a:cubicBezTo>
                    <a:pt x="17586" y="11021"/>
                    <a:pt x="14861" y="11001"/>
                    <a:pt x="12633" y="12095"/>
                  </a:cubicBezTo>
                  <a:cubicBezTo>
                    <a:pt x="12633" y="12095"/>
                    <a:pt x="17665" y="12612"/>
                    <a:pt x="20212" y="13945"/>
                  </a:cubicBezTo>
                  <a:cubicBezTo>
                    <a:pt x="18958" y="14024"/>
                    <a:pt x="17705" y="14243"/>
                    <a:pt x="16512" y="14621"/>
                  </a:cubicBezTo>
                  <a:cubicBezTo>
                    <a:pt x="16512" y="14621"/>
                    <a:pt x="20590" y="15516"/>
                    <a:pt x="22161" y="15954"/>
                  </a:cubicBezTo>
                  <a:cubicBezTo>
                    <a:pt x="22161" y="15954"/>
                    <a:pt x="19138" y="15556"/>
                    <a:pt x="17546" y="16093"/>
                  </a:cubicBezTo>
                  <a:cubicBezTo>
                    <a:pt x="17546" y="16093"/>
                    <a:pt x="20948" y="16392"/>
                    <a:pt x="23076" y="17665"/>
                  </a:cubicBezTo>
                  <a:lnTo>
                    <a:pt x="19655" y="17446"/>
                  </a:lnTo>
                  <a:cubicBezTo>
                    <a:pt x="19655" y="17446"/>
                    <a:pt x="22778" y="18938"/>
                    <a:pt x="24807" y="21385"/>
                  </a:cubicBezTo>
                </a:path>
              </a:pathLst>
            </a:custGeom>
            <a:noFill/>
            <a:ln cap="rnd" cmpd="sng" w="124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1"/>
            <p:cNvSpPr/>
            <p:nvPr/>
          </p:nvSpPr>
          <p:spPr>
            <a:xfrm>
              <a:off x="3034900" y="2592425"/>
              <a:ext cx="373025" cy="338700"/>
            </a:xfrm>
            <a:custGeom>
              <a:rect b="b" l="l" r="r" t="t"/>
              <a:pathLst>
                <a:path extrusionOk="0" fill="none" h="13548" w="14921">
                  <a:moveTo>
                    <a:pt x="1" y="0"/>
                  </a:moveTo>
                  <a:cubicBezTo>
                    <a:pt x="1" y="0"/>
                    <a:pt x="8037" y="1870"/>
                    <a:pt x="14920" y="13547"/>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1"/>
            <p:cNvSpPr/>
            <p:nvPr/>
          </p:nvSpPr>
          <p:spPr>
            <a:xfrm>
              <a:off x="3389000" y="2621750"/>
              <a:ext cx="111925" cy="288475"/>
            </a:xfrm>
            <a:custGeom>
              <a:rect b="b" l="l" r="r" t="t"/>
              <a:pathLst>
                <a:path extrusionOk="0" fill="none" h="11539" w="4477">
                  <a:moveTo>
                    <a:pt x="0" y="1"/>
                  </a:moveTo>
                  <a:cubicBezTo>
                    <a:pt x="0" y="1"/>
                    <a:pt x="3382" y="5372"/>
                    <a:pt x="4476" y="11539"/>
                  </a:cubicBezTo>
                </a:path>
              </a:pathLst>
            </a:custGeom>
            <a:noFill/>
            <a:ln cap="rnd" cmpd="sng" w="124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1"/>
            <p:cNvSpPr/>
            <p:nvPr/>
          </p:nvSpPr>
          <p:spPr>
            <a:xfrm>
              <a:off x="3095575" y="2770450"/>
              <a:ext cx="276050" cy="103475"/>
            </a:xfrm>
            <a:custGeom>
              <a:rect b="b" l="l" r="r" t="t"/>
              <a:pathLst>
                <a:path extrusionOk="0" fill="none" h="4139" w="11042">
                  <a:moveTo>
                    <a:pt x="1" y="856"/>
                  </a:moveTo>
                  <a:cubicBezTo>
                    <a:pt x="1" y="856"/>
                    <a:pt x="6884" y="1"/>
                    <a:pt x="11041" y="4138"/>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1"/>
            <p:cNvSpPr/>
            <p:nvPr/>
          </p:nvSpPr>
          <p:spPr>
            <a:xfrm>
              <a:off x="2998100" y="2444725"/>
              <a:ext cx="248200" cy="279500"/>
            </a:xfrm>
            <a:custGeom>
              <a:rect b="b" l="l" r="r" t="t"/>
              <a:pathLst>
                <a:path extrusionOk="0" fill="none" h="11180" w="9928">
                  <a:moveTo>
                    <a:pt x="1" y="0"/>
                  </a:moveTo>
                  <a:cubicBezTo>
                    <a:pt x="1" y="0"/>
                    <a:pt x="6426" y="3441"/>
                    <a:pt x="9927" y="11180"/>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1"/>
            <p:cNvSpPr/>
            <p:nvPr/>
          </p:nvSpPr>
          <p:spPr>
            <a:xfrm>
              <a:off x="2899150" y="2639175"/>
              <a:ext cx="299900" cy="43775"/>
            </a:xfrm>
            <a:custGeom>
              <a:rect b="b" l="l" r="r" t="t"/>
              <a:pathLst>
                <a:path extrusionOk="0" fill="none" h="1751" w="11996">
                  <a:moveTo>
                    <a:pt x="0" y="0"/>
                  </a:moveTo>
                  <a:cubicBezTo>
                    <a:pt x="0" y="0"/>
                    <a:pt x="6565" y="0"/>
                    <a:pt x="11995" y="1751"/>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1"/>
            <p:cNvSpPr/>
            <p:nvPr/>
          </p:nvSpPr>
          <p:spPr>
            <a:xfrm>
              <a:off x="3568525" y="2436750"/>
              <a:ext cx="724125" cy="479950"/>
            </a:xfrm>
            <a:custGeom>
              <a:rect b="b" l="l" r="r" t="t"/>
              <a:pathLst>
                <a:path extrusionOk="0" fill="none" h="19198" w="28965">
                  <a:moveTo>
                    <a:pt x="1" y="18680"/>
                  </a:moveTo>
                  <a:cubicBezTo>
                    <a:pt x="80" y="16929"/>
                    <a:pt x="339" y="14741"/>
                    <a:pt x="955" y="12991"/>
                  </a:cubicBezTo>
                  <a:lnTo>
                    <a:pt x="1095" y="16591"/>
                  </a:lnTo>
                  <a:cubicBezTo>
                    <a:pt x="1095" y="16591"/>
                    <a:pt x="3323" y="10683"/>
                    <a:pt x="5173" y="8495"/>
                  </a:cubicBezTo>
                  <a:cubicBezTo>
                    <a:pt x="5173" y="8495"/>
                    <a:pt x="3522" y="13269"/>
                    <a:pt x="4079" y="15955"/>
                  </a:cubicBezTo>
                  <a:cubicBezTo>
                    <a:pt x="4079" y="15955"/>
                    <a:pt x="4954" y="10962"/>
                    <a:pt x="6565" y="8057"/>
                  </a:cubicBezTo>
                  <a:cubicBezTo>
                    <a:pt x="6565" y="8057"/>
                    <a:pt x="5511" y="10862"/>
                    <a:pt x="5491" y="12991"/>
                  </a:cubicBezTo>
                  <a:cubicBezTo>
                    <a:pt x="5491" y="12991"/>
                    <a:pt x="7003" y="8495"/>
                    <a:pt x="9867" y="5034"/>
                  </a:cubicBezTo>
                  <a:cubicBezTo>
                    <a:pt x="9867" y="5034"/>
                    <a:pt x="7679" y="9330"/>
                    <a:pt x="7480" y="10305"/>
                  </a:cubicBezTo>
                  <a:cubicBezTo>
                    <a:pt x="7480" y="10305"/>
                    <a:pt x="10365" y="5312"/>
                    <a:pt x="12891" y="3681"/>
                  </a:cubicBezTo>
                  <a:cubicBezTo>
                    <a:pt x="12891" y="3681"/>
                    <a:pt x="10345" y="6526"/>
                    <a:pt x="10046" y="7600"/>
                  </a:cubicBezTo>
                  <a:cubicBezTo>
                    <a:pt x="10046" y="7600"/>
                    <a:pt x="15378" y="2189"/>
                    <a:pt x="17944" y="1095"/>
                  </a:cubicBezTo>
                  <a:cubicBezTo>
                    <a:pt x="17944" y="1095"/>
                    <a:pt x="14622" y="4497"/>
                    <a:pt x="13866" y="6088"/>
                  </a:cubicBezTo>
                  <a:cubicBezTo>
                    <a:pt x="13866" y="6088"/>
                    <a:pt x="18421" y="1294"/>
                    <a:pt x="22320" y="1"/>
                  </a:cubicBezTo>
                  <a:lnTo>
                    <a:pt x="19774" y="1672"/>
                  </a:lnTo>
                  <a:cubicBezTo>
                    <a:pt x="19774" y="1672"/>
                    <a:pt x="25165" y="478"/>
                    <a:pt x="28964" y="2388"/>
                  </a:cubicBezTo>
                  <a:cubicBezTo>
                    <a:pt x="28964" y="2388"/>
                    <a:pt x="26279" y="2925"/>
                    <a:pt x="25443" y="3402"/>
                  </a:cubicBezTo>
                  <a:lnTo>
                    <a:pt x="27950" y="3641"/>
                  </a:lnTo>
                  <a:cubicBezTo>
                    <a:pt x="27950" y="3641"/>
                    <a:pt x="23971" y="4278"/>
                    <a:pt x="22559" y="5173"/>
                  </a:cubicBezTo>
                  <a:cubicBezTo>
                    <a:pt x="22559" y="5173"/>
                    <a:pt x="24946" y="5392"/>
                    <a:pt x="26040" y="5431"/>
                  </a:cubicBezTo>
                  <a:cubicBezTo>
                    <a:pt x="26040" y="5431"/>
                    <a:pt x="21405" y="6466"/>
                    <a:pt x="19098" y="7301"/>
                  </a:cubicBezTo>
                  <a:lnTo>
                    <a:pt x="21982" y="7401"/>
                  </a:lnTo>
                  <a:cubicBezTo>
                    <a:pt x="21982" y="7401"/>
                    <a:pt x="16412" y="9330"/>
                    <a:pt x="14582" y="10305"/>
                  </a:cubicBezTo>
                  <a:cubicBezTo>
                    <a:pt x="14582" y="10305"/>
                    <a:pt x="16909" y="10047"/>
                    <a:pt x="18899" y="10803"/>
                  </a:cubicBezTo>
                  <a:cubicBezTo>
                    <a:pt x="18899" y="10803"/>
                    <a:pt x="14642" y="11678"/>
                    <a:pt x="12573" y="13030"/>
                  </a:cubicBezTo>
                  <a:cubicBezTo>
                    <a:pt x="13667" y="12991"/>
                    <a:pt x="14741" y="13070"/>
                    <a:pt x="15815" y="13289"/>
                  </a:cubicBezTo>
                  <a:cubicBezTo>
                    <a:pt x="15815" y="13289"/>
                    <a:pt x="12394" y="14403"/>
                    <a:pt x="11081" y="14900"/>
                  </a:cubicBezTo>
                  <a:cubicBezTo>
                    <a:pt x="11081" y="14900"/>
                    <a:pt x="13647" y="14304"/>
                    <a:pt x="15039" y="14622"/>
                  </a:cubicBezTo>
                  <a:cubicBezTo>
                    <a:pt x="15039" y="14622"/>
                    <a:pt x="12175" y="15179"/>
                    <a:pt x="10464" y="16432"/>
                  </a:cubicBezTo>
                  <a:lnTo>
                    <a:pt x="13368" y="15955"/>
                  </a:lnTo>
                  <a:cubicBezTo>
                    <a:pt x="11996" y="16850"/>
                    <a:pt x="10763" y="17944"/>
                    <a:pt x="9728" y="19197"/>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1"/>
            <p:cNvSpPr/>
            <p:nvPr/>
          </p:nvSpPr>
          <p:spPr>
            <a:xfrm>
              <a:off x="3717725" y="2592925"/>
              <a:ext cx="281000" cy="301875"/>
            </a:xfrm>
            <a:custGeom>
              <a:rect b="b" l="l" r="r" t="t"/>
              <a:pathLst>
                <a:path extrusionOk="0" h="12075" w="11240">
                  <a:moveTo>
                    <a:pt x="11220" y="0"/>
                  </a:moveTo>
                  <a:cubicBezTo>
                    <a:pt x="10563" y="259"/>
                    <a:pt x="9927" y="557"/>
                    <a:pt x="9330" y="935"/>
                  </a:cubicBezTo>
                  <a:cubicBezTo>
                    <a:pt x="9191" y="1015"/>
                    <a:pt x="9032" y="1114"/>
                    <a:pt x="8892" y="1214"/>
                  </a:cubicBezTo>
                  <a:lnTo>
                    <a:pt x="8455" y="1492"/>
                  </a:lnTo>
                  <a:cubicBezTo>
                    <a:pt x="8156" y="1691"/>
                    <a:pt x="7878" y="1910"/>
                    <a:pt x="7599" y="2109"/>
                  </a:cubicBezTo>
                  <a:cubicBezTo>
                    <a:pt x="6485" y="2964"/>
                    <a:pt x="5451" y="3939"/>
                    <a:pt x="4516" y="4973"/>
                  </a:cubicBezTo>
                  <a:lnTo>
                    <a:pt x="3820" y="5769"/>
                  </a:lnTo>
                  <a:cubicBezTo>
                    <a:pt x="3581" y="6028"/>
                    <a:pt x="3362" y="6306"/>
                    <a:pt x="3143" y="6585"/>
                  </a:cubicBezTo>
                  <a:cubicBezTo>
                    <a:pt x="2945" y="6883"/>
                    <a:pt x="2706" y="7142"/>
                    <a:pt x="2527" y="7440"/>
                  </a:cubicBezTo>
                  <a:lnTo>
                    <a:pt x="1930" y="8315"/>
                  </a:lnTo>
                  <a:cubicBezTo>
                    <a:pt x="1751" y="8614"/>
                    <a:pt x="1572" y="8912"/>
                    <a:pt x="1413" y="9230"/>
                  </a:cubicBezTo>
                  <a:cubicBezTo>
                    <a:pt x="1234" y="9529"/>
                    <a:pt x="1055" y="9827"/>
                    <a:pt x="896" y="10145"/>
                  </a:cubicBezTo>
                  <a:cubicBezTo>
                    <a:pt x="577" y="10782"/>
                    <a:pt x="299" y="11418"/>
                    <a:pt x="0" y="12055"/>
                  </a:cubicBezTo>
                  <a:cubicBezTo>
                    <a:pt x="0" y="12055"/>
                    <a:pt x="0" y="12075"/>
                    <a:pt x="0" y="12075"/>
                  </a:cubicBezTo>
                  <a:lnTo>
                    <a:pt x="40" y="12075"/>
                  </a:lnTo>
                  <a:cubicBezTo>
                    <a:pt x="219" y="11777"/>
                    <a:pt x="398" y="11478"/>
                    <a:pt x="577" y="11180"/>
                  </a:cubicBezTo>
                  <a:cubicBezTo>
                    <a:pt x="756" y="10881"/>
                    <a:pt x="915" y="10583"/>
                    <a:pt x="1114" y="10285"/>
                  </a:cubicBezTo>
                  <a:cubicBezTo>
                    <a:pt x="1492" y="9708"/>
                    <a:pt x="1850" y="9091"/>
                    <a:pt x="2248" y="8534"/>
                  </a:cubicBezTo>
                  <a:cubicBezTo>
                    <a:pt x="2626" y="7957"/>
                    <a:pt x="3004" y="7360"/>
                    <a:pt x="3442" y="6823"/>
                  </a:cubicBezTo>
                  <a:cubicBezTo>
                    <a:pt x="3641" y="6545"/>
                    <a:pt x="3840" y="6246"/>
                    <a:pt x="4059" y="5988"/>
                  </a:cubicBezTo>
                  <a:lnTo>
                    <a:pt x="4715" y="5172"/>
                  </a:lnTo>
                  <a:cubicBezTo>
                    <a:pt x="5630" y="4118"/>
                    <a:pt x="6625" y="3143"/>
                    <a:pt x="7699" y="2268"/>
                  </a:cubicBezTo>
                  <a:cubicBezTo>
                    <a:pt x="7977" y="2049"/>
                    <a:pt x="8236" y="1830"/>
                    <a:pt x="8534" y="1631"/>
                  </a:cubicBezTo>
                  <a:lnTo>
                    <a:pt x="8952" y="1313"/>
                  </a:lnTo>
                  <a:cubicBezTo>
                    <a:pt x="9091" y="1214"/>
                    <a:pt x="9251" y="1134"/>
                    <a:pt x="9390" y="1034"/>
                  </a:cubicBezTo>
                  <a:cubicBezTo>
                    <a:pt x="9967" y="657"/>
                    <a:pt x="10583" y="318"/>
                    <a:pt x="11240" y="60"/>
                  </a:cubicBezTo>
                  <a:lnTo>
                    <a:pt x="11240" y="40"/>
                  </a:lnTo>
                  <a:cubicBezTo>
                    <a:pt x="11240" y="40"/>
                    <a:pt x="11240" y="20"/>
                    <a:pt x="11240" y="20"/>
                  </a:cubicBezTo>
                  <a:cubicBezTo>
                    <a:pt x="11240" y="20"/>
                    <a:pt x="11240" y="0"/>
                    <a:pt x="11220" y="0"/>
                  </a:cubicBezTo>
                  <a:close/>
                </a:path>
              </a:pathLst>
            </a:custGeom>
            <a:noFill/>
            <a:ln cap="flat" cmpd="sng" w="95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1"/>
            <p:cNvSpPr/>
            <p:nvPr/>
          </p:nvSpPr>
          <p:spPr>
            <a:xfrm>
              <a:off x="3629700" y="2649100"/>
              <a:ext cx="68150" cy="232275"/>
            </a:xfrm>
            <a:custGeom>
              <a:rect b="b" l="l" r="r" t="t"/>
              <a:pathLst>
                <a:path extrusionOk="0" fill="none" h="9291" w="2726">
                  <a:moveTo>
                    <a:pt x="2726" y="1"/>
                  </a:moveTo>
                  <a:cubicBezTo>
                    <a:pt x="2726" y="1"/>
                    <a:pt x="577" y="4318"/>
                    <a:pt x="0" y="9291"/>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1"/>
            <p:cNvSpPr/>
            <p:nvPr/>
          </p:nvSpPr>
          <p:spPr>
            <a:xfrm>
              <a:off x="3734625" y="2765475"/>
              <a:ext cx="229300" cy="97500"/>
            </a:xfrm>
            <a:custGeom>
              <a:rect b="b" l="l" r="r" t="t"/>
              <a:pathLst>
                <a:path extrusionOk="0" fill="none" h="3900" w="9172">
                  <a:moveTo>
                    <a:pt x="9171" y="140"/>
                  </a:moveTo>
                  <a:cubicBezTo>
                    <a:pt x="9171" y="140"/>
                    <a:pt x="3203" y="1"/>
                    <a:pt x="1" y="3900"/>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1"/>
            <p:cNvSpPr/>
            <p:nvPr/>
          </p:nvSpPr>
          <p:spPr>
            <a:xfrm>
              <a:off x="3829125" y="2463600"/>
              <a:ext cx="188000" cy="260625"/>
            </a:xfrm>
            <a:custGeom>
              <a:rect b="b" l="l" r="r" t="t"/>
              <a:pathLst>
                <a:path extrusionOk="0" fill="none" h="10425" w="7520">
                  <a:moveTo>
                    <a:pt x="7520" y="1"/>
                  </a:moveTo>
                  <a:cubicBezTo>
                    <a:pt x="7520" y="1"/>
                    <a:pt x="2328" y="3482"/>
                    <a:pt x="0" y="10425"/>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1"/>
            <p:cNvSpPr/>
            <p:nvPr/>
          </p:nvSpPr>
          <p:spPr>
            <a:xfrm>
              <a:off x="3865925" y="2621750"/>
              <a:ext cx="252150" cy="63200"/>
            </a:xfrm>
            <a:custGeom>
              <a:rect b="b" l="l" r="r" t="t"/>
              <a:pathLst>
                <a:path extrusionOk="0" fill="none" h="2528" w="10086">
                  <a:moveTo>
                    <a:pt x="10086" y="1"/>
                  </a:moveTo>
                  <a:cubicBezTo>
                    <a:pt x="10086" y="1"/>
                    <a:pt x="4496" y="578"/>
                    <a:pt x="0" y="2527"/>
                  </a:cubicBezTo>
                </a:path>
              </a:pathLst>
            </a:custGeom>
            <a:noFill/>
            <a:ln cap="rnd" cmpd="sng" w="8950">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1"/>
            <p:cNvSpPr/>
            <p:nvPr/>
          </p:nvSpPr>
          <p:spPr>
            <a:xfrm>
              <a:off x="2992625" y="2654075"/>
              <a:ext cx="1968425" cy="1070750"/>
            </a:xfrm>
            <a:custGeom>
              <a:rect b="b" l="l" r="r" t="t"/>
              <a:pathLst>
                <a:path extrusionOk="0" fill="none" h="42830" w="78737">
                  <a:moveTo>
                    <a:pt x="77562" y="777"/>
                  </a:moveTo>
                  <a:cubicBezTo>
                    <a:pt x="76389" y="1"/>
                    <a:pt x="75712" y="1533"/>
                    <a:pt x="72351" y="3283"/>
                  </a:cubicBezTo>
                  <a:cubicBezTo>
                    <a:pt x="68989" y="5034"/>
                    <a:pt x="63180" y="3860"/>
                    <a:pt x="60136" y="4099"/>
                  </a:cubicBezTo>
                  <a:cubicBezTo>
                    <a:pt x="48698" y="5074"/>
                    <a:pt x="40582" y="15338"/>
                    <a:pt x="40582" y="15338"/>
                  </a:cubicBezTo>
                  <a:cubicBezTo>
                    <a:pt x="40582" y="15338"/>
                    <a:pt x="29343" y="8634"/>
                    <a:pt x="18302" y="11797"/>
                  </a:cubicBezTo>
                  <a:cubicBezTo>
                    <a:pt x="15358" y="12633"/>
                    <a:pt x="10345" y="15796"/>
                    <a:pt x="6585" y="15358"/>
                  </a:cubicBezTo>
                  <a:cubicBezTo>
                    <a:pt x="2826" y="14920"/>
                    <a:pt x="1652" y="13727"/>
                    <a:pt x="836" y="14861"/>
                  </a:cubicBezTo>
                  <a:cubicBezTo>
                    <a:pt x="1" y="15995"/>
                    <a:pt x="10425" y="32108"/>
                    <a:pt x="14781" y="36285"/>
                  </a:cubicBezTo>
                  <a:cubicBezTo>
                    <a:pt x="18342" y="39727"/>
                    <a:pt x="24091" y="42830"/>
                    <a:pt x="30079" y="40502"/>
                  </a:cubicBezTo>
                  <a:cubicBezTo>
                    <a:pt x="36086" y="38175"/>
                    <a:pt x="38394" y="30675"/>
                    <a:pt x="43228" y="29780"/>
                  </a:cubicBezTo>
                  <a:cubicBezTo>
                    <a:pt x="48062" y="28885"/>
                    <a:pt x="52896" y="35092"/>
                    <a:pt x="59321" y="35131"/>
                  </a:cubicBezTo>
                  <a:cubicBezTo>
                    <a:pt x="65746" y="35171"/>
                    <a:pt x="70003" y="30238"/>
                    <a:pt x="72132" y="25762"/>
                  </a:cubicBezTo>
                  <a:cubicBezTo>
                    <a:pt x="74718" y="20311"/>
                    <a:pt x="78736" y="1553"/>
                    <a:pt x="77562" y="777"/>
                  </a:cubicBezTo>
                  <a:close/>
                  <a:moveTo>
                    <a:pt x="24051" y="31312"/>
                  </a:moveTo>
                  <a:cubicBezTo>
                    <a:pt x="17865" y="31511"/>
                    <a:pt x="14861" y="24986"/>
                    <a:pt x="14861" y="24986"/>
                  </a:cubicBezTo>
                  <a:cubicBezTo>
                    <a:pt x="23494" y="16492"/>
                    <a:pt x="33341" y="23852"/>
                    <a:pt x="33341" y="23852"/>
                  </a:cubicBezTo>
                  <a:cubicBezTo>
                    <a:pt x="33341" y="23852"/>
                    <a:pt x="30258" y="31113"/>
                    <a:pt x="24051" y="31312"/>
                  </a:cubicBezTo>
                  <a:close/>
                  <a:moveTo>
                    <a:pt x="61688" y="24409"/>
                  </a:moveTo>
                  <a:cubicBezTo>
                    <a:pt x="55840" y="26418"/>
                    <a:pt x="50349" y="20729"/>
                    <a:pt x="50349" y="20729"/>
                  </a:cubicBezTo>
                  <a:cubicBezTo>
                    <a:pt x="50349" y="20729"/>
                    <a:pt x="56934" y="10365"/>
                    <a:pt x="68034" y="15219"/>
                  </a:cubicBezTo>
                  <a:cubicBezTo>
                    <a:pt x="68034" y="15219"/>
                    <a:pt x="67556" y="22380"/>
                    <a:pt x="61688" y="24409"/>
                  </a:cubicBezTo>
                  <a:close/>
                </a:path>
              </a:pathLst>
            </a:custGeom>
            <a:noFill/>
            <a:ln cap="rnd" cmpd="sng" w="12425">
              <a:solidFill>
                <a:srgbClr val="FCD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7" name="Google Shape;1197;p41"/>
          <p:cNvSpPr/>
          <p:nvPr/>
        </p:nvSpPr>
        <p:spPr>
          <a:xfrm>
            <a:off x="6693199" y="645159"/>
            <a:ext cx="324128" cy="319140"/>
          </a:xfrm>
          <a:custGeom>
            <a:rect b="b" l="l" r="r" t="t"/>
            <a:pathLst>
              <a:path extrusionOk="0" h="7773" w="7894">
                <a:moveTo>
                  <a:pt x="3962" y="3365"/>
                </a:moveTo>
                <a:cubicBezTo>
                  <a:pt x="4210" y="3365"/>
                  <a:pt x="4450" y="3557"/>
                  <a:pt x="4450" y="3861"/>
                </a:cubicBezTo>
                <a:cubicBezTo>
                  <a:pt x="4450" y="4123"/>
                  <a:pt x="4225" y="4329"/>
                  <a:pt x="3963" y="4329"/>
                </a:cubicBezTo>
                <a:cubicBezTo>
                  <a:pt x="3533" y="4329"/>
                  <a:pt x="3308" y="3805"/>
                  <a:pt x="3626" y="3506"/>
                </a:cubicBezTo>
                <a:cubicBezTo>
                  <a:pt x="3723" y="3409"/>
                  <a:pt x="3843" y="3365"/>
                  <a:pt x="3962" y="3365"/>
                </a:cubicBezTo>
                <a:close/>
                <a:moveTo>
                  <a:pt x="5582" y="6968"/>
                </a:moveTo>
                <a:cubicBezTo>
                  <a:pt x="5579" y="6968"/>
                  <a:pt x="5576" y="6968"/>
                  <a:pt x="5573" y="6968"/>
                </a:cubicBezTo>
                <a:lnTo>
                  <a:pt x="5591" y="6968"/>
                </a:lnTo>
                <a:cubicBezTo>
                  <a:pt x="5588" y="6968"/>
                  <a:pt x="5585" y="6968"/>
                  <a:pt x="5582" y="6968"/>
                </a:cubicBezTo>
                <a:close/>
                <a:moveTo>
                  <a:pt x="3963" y="1"/>
                </a:moveTo>
                <a:cubicBezTo>
                  <a:pt x="3860" y="1"/>
                  <a:pt x="3757" y="71"/>
                  <a:pt x="3776" y="212"/>
                </a:cubicBezTo>
                <a:lnTo>
                  <a:pt x="3776" y="923"/>
                </a:lnTo>
                <a:lnTo>
                  <a:pt x="3439" y="492"/>
                </a:lnTo>
                <a:cubicBezTo>
                  <a:pt x="3397" y="435"/>
                  <a:pt x="3343" y="411"/>
                  <a:pt x="3291" y="411"/>
                </a:cubicBezTo>
                <a:cubicBezTo>
                  <a:pt x="3157" y="411"/>
                  <a:pt x="3032" y="569"/>
                  <a:pt x="3140" y="717"/>
                </a:cubicBezTo>
                <a:lnTo>
                  <a:pt x="3776" y="1540"/>
                </a:lnTo>
                <a:lnTo>
                  <a:pt x="3776" y="1933"/>
                </a:lnTo>
                <a:lnTo>
                  <a:pt x="3626" y="1933"/>
                </a:lnTo>
                <a:cubicBezTo>
                  <a:pt x="3615" y="1932"/>
                  <a:pt x="3604" y="1931"/>
                  <a:pt x="3594" y="1931"/>
                </a:cubicBezTo>
                <a:cubicBezTo>
                  <a:pt x="3356" y="1931"/>
                  <a:pt x="3356" y="2310"/>
                  <a:pt x="3594" y="2310"/>
                </a:cubicBezTo>
                <a:cubicBezTo>
                  <a:pt x="3604" y="2310"/>
                  <a:pt x="3615" y="2309"/>
                  <a:pt x="3626" y="2308"/>
                </a:cubicBezTo>
                <a:lnTo>
                  <a:pt x="3776" y="2308"/>
                </a:lnTo>
                <a:lnTo>
                  <a:pt x="3776" y="3038"/>
                </a:lnTo>
                <a:cubicBezTo>
                  <a:pt x="3701" y="3056"/>
                  <a:pt x="3607" y="3075"/>
                  <a:pt x="3551" y="3131"/>
                </a:cubicBezTo>
                <a:lnTo>
                  <a:pt x="3083" y="2570"/>
                </a:lnTo>
                <a:lnTo>
                  <a:pt x="3158" y="2495"/>
                </a:lnTo>
                <a:cubicBezTo>
                  <a:pt x="3306" y="2376"/>
                  <a:pt x="3185" y="2164"/>
                  <a:pt x="3035" y="2164"/>
                </a:cubicBezTo>
                <a:cubicBezTo>
                  <a:pt x="2996" y="2164"/>
                  <a:pt x="2954" y="2179"/>
                  <a:pt x="2915" y="2214"/>
                </a:cubicBezTo>
                <a:lnTo>
                  <a:pt x="2821" y="2289"/>
                </a:lnTo>
                <a:lnTo>
                  <a:pt x="2578" y="2008"/>
                </a:lnTo>
                <a:lnTo>
                  <a:pt x="2503" y="960"/>
                </a:lnTo>
                <a:cubicBezTo>
                  <a:pt x="2503" y="848"/>
                  <a:pt x="2410" y="773"/>
                  <a:pt x="2316" y="773"/>
                </a:cubicBezTo>
                <a:cubicBezTo>
                  <a:pt x="2204" y="792"/>
                  <a:pt x="2129" y="867"/>
                  <a:pt x="2129" y="979"/>
                </a:cubicBezTo>
                <a:lnTo>
                  <a:pt x="2166" y="1540"/>
                </a:lnTo>
                <a:lnTo>
                  <a:pt x="1698" y="979"/>
                </a:lnTo>
                <a:cubicBezTo>
                  <a:pt x="1659" y="939"/>
                  <a:pt x="1614" y="922"/>
                  <a:pt x="1570" y="922"/>
                </a:cubicBezTo>
                <a:cubicBezTo>
                  <a:pt x="1429" y="922"/>
                  <a:pt x="1303" y="1098"/>
                  <a:pt x="1418" y="1241"/>
                </a:cubicBezTo>
                <a:lnTo>
                  <a:pt x="1886" y="1784"/>
                </a:lnTo>
                <a:lnTo>
                  <a:pt x="1886" y="1784"/>
                </a:lnTo>
                <a:lnTo>
                  <a:pt x="1343" y="1671"/>
                </a:lnTo>
                <a:cubicBezTo>
                  <a:pt x="1331" y="1669"/>
                  <a:pt x="1320" y="1669"/>
                  <a:pt x="1309" y="1669"/>
                </a:cubicBezTo>
                <a:cubicBezTo>
                  <a:pt x="1111" y="1669"/>
                  <a:pt x="1055" y="1974"/>
                  <a:pt x="1268" y="2027"/>
                </a:cubicBezTo>
                <a:lnTo>
                  <a:pt x="2279" y="2252"/>
                </a:lnTo>
                <a:lnTo>
                  <a:pt x="2541" y="2532"/>
                </a:lnTo>
                <a:lnTo>
                  <a:pt x="2428" y="2626"/>
                </a:lnTo>
                <a:cubicBezTo>
                  <a:pt x="2353" y="2701"/>
                  <a:pt x="2353" y="2813"/>
                  <a:pt x="2410" y="2907"/>
                </a:cubicBezTo>
                <a:cubicBezTo>
                  <a:pt x="2447" y="2944"/>
                  <a:pt x="2503" y="2963"/>
                  <a:pt x="2559" y="2963"/>
                </a:cubicBezTo>
                <a:cubicBezTo>
                  <a:pt x="2597" y="2963"/>
                  <a:pt x="2653" y="2944"/>
                  <a:pt x="2672" y="2925"/>
                </a:cubicBezTo>
                <a:lnTo>
                  <a:pt x="2784" y="2832"/>
                </a:lnTo>
                <a:lnTo>
                  <a:pt x="3252" y="3375"/>
                </a:lnTo>
                <a:cubicBezTo>
                  <a:pt x="3177" y="3487"/>
                  <a:pt x="3140" y="3599"/>
                  <a:pt x="3121" y="3711"/>
                </a:cubicBezTo>
                <a:lnTo>
                  <a:pt x="2466" y="3711"/>
                </a:lnTo>
                <a:lnTo>
                  <a:pt x="2466" y="3599"/>
                </a:lnTo>
                <a:cubicBezTo>
                  <a:pt x="2447" y="3487"/>
                  <a:pt x="2358" y="3431"/>
                  <a:pt x="2269" y="3431"/>
                </a:cubicBezTo>
                <a:cubicBezTo>
                  <a:pt x="2180" y="3431"/>
                  <a:pt x="2091" y="3487"/>
                  <a:pt x="2073" y="3599"/>
                </a:cubicBezTo>
                <a:lnTo>
                  <a:pt x="2073" y="3711"/>
                </a:lnTo>
                <a:lnTo>
                  <a:pt x="1698" y="3711"/>
                </a:lnTo>
                <a:lnTo>
                  <a:pt x="856" y="3094"/>
                </a:lnTo>
                <a:cubicBezTo>
                  <a:pt x="823" y="3061"/>
                  <a:pt x="783" y="3046"/>
                  <a:pt x="742" y="3046"/>
                </a:cubicBezTo>
                <a:cubicBezTo>
                  <a:pt x="690" y="3046"/>
                  <a:pt x="636" y="3071"/>
                  <a:pt x="594" y="3113"/>
                </a:cubicBezTo>
                <a:cubicBezTo>
                  <a:pt x="538" y="3206"/>
                  <a:pt x="557" y="3318"/>
                  <a:pt x="632" y="3375"/>
                </a:cubicBezTo>
                <a:lnTo>
                  <a:pt x="1081" y="3711"/>
                </a:lnTo>
                <a:lnTo>
                  <a:pt x="257" y="3711"/>
                </a:lnTo>
                <a:cubicBezTo>
                  <a:pt x="252" y="3711"/>
                  <a:pt x="246" y="3711"/>
                  <a:pt x="241" y="3711"/>
                </a:cubicBezTo>
                <a:cubicBezTo>
                  <a:pt x="1" y="3711"/>
                  <a:pt x="1" y="4105"/>
                  <a:pt x="241" y="4105"/>
                </a:cubicBezTo>
                <a:cubicBezTo>
                  <a:pt x="246" y="4105"/>
                  <a:pt x="252" y="4105"/>
                  <a:pt x="257" y="4105"/>
                </a:cubicBezTo>
                <a:lnTo>
                  <a:pt x="1081" y="4105"/>
                </a:lnTo>
                <a:lnTo>
                  <a:pt x="632" y="4441"/>
                </a:lnTo>
                <a:cubicBezTo>
                  <a:pt x="557" y="4498"/>
                  <a:pt x="538" y="4610"/>
                  <a:pt x="594" y="4703"/>
                </a:cubicBezTo>
                <a:cubicBezTo>
                  <a:pt x="639" y="4749"/>
                  <a:pt x="698" y="4774"/>
                  <a:pt x="755" y="4774"/>
                </a:cubicBezTo>
                <a:cubicBezTo>
                  <a:pt x="791" y="4774"/>
                  <a:pt x="827" y="4763"/>
                  <a:pt x="856" y="4741"/>
                </a:cubicBezTo>
                <a:lnTo>
                  <a:pt x="1698" y="4105"/>
                </a:lnTo>
                <a:lnTo>
                  <a:pt x="2073" y="4105"/>
                </a:lnTo>
                <a:lnTo>
                  <a:pt x="2073" y="4236"/>
                </a:lnTo>
                <a:cubicBezTo>
                  <a:pt x="2091" y="4348"/>
                  <a:pt x="2180" y="4404"/>
                  <a:pt x="2269" y="4404"/>
                </a:cubicBezTo>
                <a:cubicBezTo>
                  <a:pt x="2358" y="4404"/>
                  <a:pt x="2447" y="4348"/>
                  <a:pt x="2466" y="4236"/>
                </a:cubicBezTo>
                <a:lnTo>
                  <a:pt x="2466" y="4105"/>
                </a:lnTo>
                <a:lnTo>
                  <a:pt x="3140" y="4105"/>
                </a:lnTo>
                <a:cubicBezTo>
                  <a:pt x="3158" y="4198"/>
                  <a:pt x="3214" y="4292"/>
                  <a:pt x="3271" y="4367"/>
                </a:cubicBezTo>
                <a:lnTo>
                  <a:pt x="2803" y="4872"/>
                </a:lnTo>
                <a:lnTo>
                  <a:pt x="2709" y="4797"/>
                </a:lnTo>
                <a:cubicBezTo>
                  <a:pt x="2671" y="4759"/>
                  <a:pt x="2628" y="4743"/>
                  <a:pt x="2586" y="4743"/>
                </a:cubicBezTo>
                <a:cubicBezTo>
                  <a:pt x="2444" y="4743"/>
                  <a:pt x="2317" y="4929"/>
                  <a:pt x="2447" y="5059"/>
                </a:cubicBezTo>
                <a:lnTo>
                  <a:pt x="2541" y="5153"/>
                </a:lnTo>
                <a:lnTo>
                  <a:pt x="2279" y="5433"/>
                </a:lnTo>
                <a:lnTo>
                  <a:pt x="1249" y="5602"/>
                </a:lnTo>
                <a:cubicBezTo>
                  <a:pt x="1018" y="5637"/>
                  <a:pt x="1057" y="5960"/>
                  <a:pt x="1270" y="5960"/>
                </a:cubicBezTo>
                <a:cubicBezTo>
                  <a:pt x="1282" y="5960"/>
                  <a:pt x="1293" y="5959"/>
                  <a:pt x="1305" y="5957"/>
                </a:cubicBezTo>
                <a:lnTo>
                  <a:pt x="1848" y="5883"/>
                </a:lnTo>
                <a:lnTo>
                  <a:pt x="1848" y="5883"/>
                </a:lnTo>
                <a:lnTo>
                  <a:pt x="1287" y="6463"/>
                </a:lnTo>
                <a:cubicBezTo>
                  <a:pt x="1174" y="6575"/>
                  <a:pt x="1268" y="6781"/>
                  <a:pt x="1436" y="6781"/>
                </a:cubicBezTo>
                <a:cubicBezTo>
                  <a:pt x="1474" y="6781"/>
                  <a:pt x="1530" y="6762"/>
                  <a:pt x="1567" y="6725"/>
                </a:cubicBezTo>
                <a:lnTo>
                  <a:pt x="2129" y="6145"/>
                </a:lnTo>
                <a:lnTo>
                  <a:pt x="2073" y="6687"/>
                </a:lnTo>
                <a:cubicBezTo>
                  <a:pt x="2054" y="6781"/>
                  <a:pt x="2129" y="6875"/>
                  <a:pt x="2222" y="6893"/>
                </a:cubicBezTo>
                <a:lnTo>
                  <a:pt x="2260" y="6893"/>
                </a:lnTo>
                <a:cubicBezTo>
                  <a:pt x="2353" y="6893"/>
                  <a:pt x="2428" y="6818"/>
                  <a:pt x="2447" y="6725"/>
                </a:cubicBezTo>
                <a:lnTo>
                  <a:pt x="2541" y="5695"/>
                </a:lnTo>
                <a:lnTo>
                  <a:pt x="2821" y="5396"/>
                </a:lnTo>
                <a:lnTo>
                  <a:pt x="2915" y="5508"/>
                </a:lnTo>
                <a:cubicBezTo>
                  <a:pt x="2952" y="5527"/>
                  <a:pt x="3009" y="5546"/>
                  <a:pt x="3046" y="5564"/>
                </a:cubicBezTo>
                <a:cubicBezTo>
                  <a:pt x="3102" y="5546"/>
                  <a:pt x="3158" y="5527"/>
                  <a:pt x="3196" y="5490"/>
                </a:cubicBezTo>
                <a:cubicBezTo>
                  <a:pt x="3252" y="5415"/>
                  <a:pt x="3252" y="5302"/>
                  <a:pt x="3196" y="5228"/>
                </a:cubicBezTo>
                <a:lnTo>
                  <a:pt x="3083" y="5134"/>
                </a:lnTo>
                <a:lnTo>
                  <a:pt x="3570" y="4629"/>
                </a:lnTo>
                <a:cubicBezTo>
                  <a:pt x="3645" y="4666"/>
                  <a:pt x="3720" y="4685"/>
                  <a:pt x="3795" y="4703"/>
                </a:cubicBezTo>
                <a:lnTo>
                  <a:pt x="3795" y="5415"/>
                </a:lnTo>
                <a:lnTo>
                  <a:pt x="3682" y="5415"/>
                </a:lnTo>
                <a:cubicBezTo>
                  <a:pt x="3458" y="5433"/>
                  <a:pt x="3458" y="5770"/>
                  <a:pt x="3682" y="5789"/>
                </a:cubicBezTo>
                <a:lnTo>
                  <a:pt x="3795" y="5789"/>
                </a:lnTo>
                <a:lnTo>
                  <a:pt x="3795" y="6182"/>
                </a:lnTo>
                <a:lnTo>
                  <a:pt x="3158" y="7006"/>
                </a:lnTo>
                <a:cubicBezTo>
                  <a:pt x="3102" y="7080"/>
                  <a:pt x="3121" y="7211"/>
                  <a:pt x="3196" y="7268"/>
                </a:cubicBezTo>
                <a:cubicBezTo>
                  <a:pt x="3237" y="7292"/>
                  <a:pt x="3281" y="7306"/>
                  <a:pt x="3323" y="7306"/>
                </a:cubicBezTo>
                <a:cubicBezTo>
                  <a:pt x="3377" y="7306"/>
                  <a:pt x="3426" y="7283"/>
                  <a:pt x="3458" y="7230"/>
                </a:cubicBezTo>
                <a:lnTo>
                  <a:pt x="3795" y="6800"/>
                </a:lnTo>
                <a:lnTo>
                  <a:pt x="3795" y="7605"/>
                </a:lnTo>
                <a:cubicBezTo>
                  <a:pt x="3813" y="7717"/>
                  <a:pt x="3902" y="7773"/>
                  <a:pt x="3989" y="7773"/>
                </a:cubicBezTo>
                <a:cubicBezTo>
                  <a:pt x="4075" y="7773"/>
                  <a:pt x="4160" y="7717"/>
                  <a:pt x="4169" y="7605"/>
                </a:cubicBezTo>
                <a:lnTo>
                  <a:pt x="4169" y="6800"/>
                </a:lnTo>
                <a:lnTo>
                  <a:pt x="4506" y="7230"/>
                </a:lnTo>
                <a:cubicBezTo>
                  <a:pt x="4543" y="7286"/>
                  <a:pt x="4599" y="7305"/>
                  <a:pt x="4656" y="7305"/>
                </a:cubicBezTo>
                <a:cubicBezTo>
                  <a:pt x="4712" y="7305"/>
                  <a:pt x="4749" y="7286"/>
                  <a:pt x="4787" y="7268"/>
                </a:cubicBezTo>
                <a:cubicBezTo>
                  <a:pt x="4861" y="7211"/>
                  <a:pt x="4880" y="7080"/>
                  <a:pt x="4805" y="7006"/>
                </a:cubicBezTo>
                <a:lnTo>
                  <a:pt x="4169" y="6182"/>
                </a:lnTo>
                <a:lnTo>
                  <a:pt x="4169" y="5789"/>
                </a:lnTo>
                <a:lnTo>
                  <a:pt x="4319" y="5789"/>
                </a:lnTo>
                <a:cubicBezTo>
                  <a:pt x="4543" y="5770"/>
                  <a:pt x="4543" y="5433"/>
                  <a:pt x="4319" y="5415"/>
                </a:cubicBezTo>
                <a:lnTo>
                  <a:pt x="4169" y="5415"/>
                </a:lnTo>
                <a:lnTo>
                  <a:pt x="4169" y="4703"/>
                </a:lnTo>
                <a:cubicBezTo>
                  <a:pt x="4244" y="4685"/>
                  <a:pt x="4300" y="4666"/>
                  <a:pt x="4375" y="4629"/>
                </a:cubicBezTo>
                <a:lnTo>
                  <a:pt x="4843" y="5171"/>
                </a:lnTo>
                <a:lnTo>
                  <a:pt x="4749" y="5246"/>
                </a:lnTo>
                <a:cubicBezTo>
                  <a:pt x="4674" y="5321"/>
                  <a:pt x="4656" y="5433"/>
                  <a:pt x="4730" y="5508"/>
                </a:cubicBezTo>
                <a:cubicBezTo>
                  <a:pt x="4768" y="5546"/>
                  <a:pt x="4824" y="5583"/>
                  <a:pt x="4880" y="5583"/>
                </a:cubicBezTo>
                <a:cubicBezTo>
                  <a:pt x="4918" y="5583"/>
                  <a:pt x="4955" y="5564"/>
                  <a:pt x="4992" y="5527"/>
                </a:cubicBezTo>
                <a:lnTo>
                  <a:pt x="5086" y="5452"/>
                </a:lnTo>
                <a:lnTo>
                  <a:pt x="5348" y="5752"/>
                </a:lnTo>
                <a:lnTo>
                  <a:pt x="5404" y="6800"/>
                </a:lnTo>
                <a:cubicBezTo>
                  <a:pt x="5404" y="6890"/>
                  <a:pt x="5492" y="6963"/>
                  <a:pt x="5582" y="6968"/>
                </a:cubicBezTo>
                <a:lnTo>
                  <a:pt x="5582" y="6968"/>
                </a:lnTo>
                <a:cubicBezTo>
                  <a:pt x="5689" y="6963"/>
                  <a:pt x="5759" y="6871"/>
                  <a:pt x="5741" y="6762"/>
                </a:cubicBezTo>
                <a:lnTo>
                  <a:pt x="5722" y="6220"/>
                </a:lnTo>
                <a:lnTo>
                  <a:pt x="6246" y="6818"/>
                </a:lnTo>
                <a:cubicBezTo>
                  <a:pt x="6284" y="6875"/>
                  <a:pt x="6340" y="6893"/>
                  <a:pt x="6396" y="6893"/>
                </a:cubicBezTo>
                <a:cubicBezTo>
                  <a:pt x="6434" y="6893"/>
                  <a:pt x="6471" y="6875"/>
                  <a:pt x="6509" y="6837"/>
                </a:cubicBezTo>
                <a:cubicBezTo>
                  <a:pt x="6583" y="6781"/>
                  <a:pt x="6602" y="6669"/>
                  <a:pt x="6527" y="6575"/>
                </a:cubicBezTo>
                <a:lnTo>
                  <a:pt x="6003" y="5976"/>
                </a:lnTo>
                <a:lnTo>
                  <a:pt x="6546" y="6088"/>
                </a:lnTo>
                <a:cubicBezTo>
                  <a:pt x="6558" y="6090"/>
                  <a:pt x="6570" y="6091"/>
                  <a:pt x="6581" y="6091"/>
                </a:cubicBezTo>
                <a:cubicBezTo>
                  <a:pt x="6796" y="6091"/>
                  <a:pt x="6852" y="5768"/>
                  <a:pt x="6621" y="5714"/>
                </a:cubicBezTo>
                <a:lnTo>
                  <a:pt x="5591" y="5508"/>
                </a:lnTo>
                <a:lnTo>
                  <a:pt x="5348" y="5190"/>
                </a:lnTo>
                <a:lnTo>
                  <a:pt x="5442" y="5097"/>
                </a:lnTo>
                <a:cubicBezTo>
                  <a:pt x="5575" y="4963"/>
                  <a:pt x="5462" y="4771"/>
                  <a:pt x="5316" y="4771"/>
                </a:cubicBezTo>
                <a:cubicBezTo>
                  <a:pt x="5278" y="4771"/>
                  <a:pt x="5237" y="4785"/>
                  <a:pt x="5198" y="4816"/>
                </a:cubicBezTo>
                <a:lnTo>
                  <a:pt x="5086" y="4909"/>
                </a:lnTo>
                <a:lnTo>
                  <a:pt x="4637" y="4385"/>
                </a:lnTo>
                <a:cubicBezTo>
                  <a:pt x="4712" y="4292"/>
                  <a:pt x="4768" y="4198"/>
                  <a:pt x="4787" y="4086"/>
                </a:cubicBezTo>
                <a:lnTo>
                  <a:pt x="5573" y="4086"/>
                </a:lnTo>
                <a:lnTo>
                  <a:pt x="5573" y="4198"/>
                </a:lnTo>
                <a:cubicBezTo>
                  <a:pt x="5554" y="4339"/>
                  <a:pt x="5657" y="4409"/>
                  <a:pt x="5760" y="4409"/>
                </a:cubicBezTo>
                <a:cubicBezTo>
                  <a:pt x="5863" y="4409"/>
                  <a:pt x="5966" y="4339"/>
                  <a:pt x="5947" y="4198"/>
                </a:cubicBezTo>
                <a:lnTo>
                  <a:pt x="5947" y="4086"/>
                </a:lnTo>
                <a:lnTo>
                  <a:pt x="6340" y="4086"/>
                </a:lnTo>
                <a:lnTo>
                  <a:pt x="7164" y="4722"/>
                </a:lnTo>
                <a:cubicBezTo>
                  <a:pt x="7200" y="4744"/>
                  <a:pt x="7240" y="4755"/>
                  <a:pt x="7278" y="4755"/>
                </a:cubicBezTo>
                <a:cubicBezTo>
                  <a:pt x="7337" y="4755"/>
                  <a:pt x="7392" y="4730"/>
                  <a:pt x="7426" y="4685"/>
                </a:cubicBezTo>
                <a:cubicBezTo>
                  <a:pt x="7500" y="4591"/>
                  <a:pt x="7482" y="4479"/>
                  <a:pt x="7388" y="4423"/>
                </a:cubicBezTo>
                <a:lnTo>
                  <a:pt x="6958" y="4086"/>
                </a:lnTo>
                <a:lnTo>
                  <a:pt x="7669" y="4086"/>
                </a:lnTo>
                <a:cubicBezTo>
                  <a:pt x="7894" y="4048"/>
                  <a:pt x="7894" y="3730"/>
                  <a:pt x="7669" y="3711"/>
                </a:cubicBezTo>
                <a:lnTo>
                  <a:pt x="6939" y="3711"/>
                </a:lnTo>
                <a:lnTo>
                  <a:pt x="7388" y="3375"/>
                </a:lnTo>
                <a:cubicBezTo>
                  <a:pt x="7463" y="3300"/>
                  <a:pt x="7482" y="3187"/>
                  <a:pt x="7426" y="3113"/>
                </a:cubicBezTo>
                <a:cubicBezTo>
                  <a:pt x="7382" y="3058"/>
                  <a:pt x="7326" y="3029"/>
                  <a:pt x="7271" y="3029"/>
                </a:cubicBezTo>
                <a:cubicBezTo>
                  <a:pt x="7233" y="3029"/>
                  <a:pt x="7195" y="3044"/>
                  <a:pt x="7164" y="3075"/>
                </a:cubicBezTo>
                <a:lnTo>
                  <a:pt x="6321" y="3711"/>
                </a:lnTo>
                <a:lnTo>
                  <a:pt x="5947" y="3711"/>
                </a:lnTo>
                <a:lnTo>
                  <a:pt x="5947" y="3562"/>
                </a:lnTo>
                <a:cubicBezTo>
                  <a:pt x="5956" y="3421"/>
                  <a:pt x="5853" y="3351"/>
                  <a:pt x="5750" y="3351"/>
                </a:cubicBezTo>
                <a:cubicBezTo>
                  <a:pt x="5648" y="3351"/>
                  <a:pt x="5545" y="3421"/>
                  <a:pt x="5554" y="3562"/>
                </a:cubicBezTo>
                <a:lnTo>
                  <a:pt x="5554" y="3711"/>
                </a:lnTo>
                <a:lnTo>
                  <a:pt x="4805" y="3711"/>
                </a:lnTo>
                <a:cubicBezTo>
                  <a:pt x="4787" y="3599"/>
                  <a:pt x="4749" y="3487"/>
                  <a:pt x="4693" y="3393"/>
                </a:cubicBezTo>
                <a:lnTo>
                  <a:pt x="5198" y="2869"/>
                </a:lnTo>
                <a:lnTo>
                  <a:pt x="5292" y="2944"/>
                </a:lnTo>
                <a:cubicBezTo>
                  <a:pt x="5311" y="2982"/>
                  <a:pt x="5367" y="3000"/>
                  <a:pt x="5423" y="3000"/>
                </a:cubicBezTo>
                <a:cubicBezTo>
                  <a:pt x="5460" y="3000"/>
                  <a:pt x="5517" y="2982"/>
                  <a:pt x="5554" y="2944"/>
                </a:cubicBezTo>
                <a:cubicBezTo>
                  <a:pt x="5629" y="2869"/>
                  <a:pt x="5629" y="2738"/>
                  <a:pt x="5554" y="2663"/>
                </a:cubicBezTo>
                <a:lnTo>
                  <a:pt x="5460" y="2589"/>
                </a:lnTo>
                <a:lnTo>
                  <a:pt x="5741" y="2308"/>
                </a:lnTo>
                <a:lnTo>
                  <a:pt x="6771" y="2139"/>
                </a:lnTo>
                <a:cubicBezTo>
                  <a:pt x="6864" y="2121"/>
                  <a:pt x="6939" y="2027"/>
                  <a:pt x="6920" y="1933"/>
                </a:cubicBezTo>
                <a:cubicBezTo>
                  <a:pt x="6903" y="1833"/>
                  <a:pt x="6826" y="1762"/>
                  <a:pt x="6730" y="1762"/>
                </a:cubicBezTo>
                <a:cubicBezTo>
                  <a:pt x="6719" y="1762"/>
                  <a:pt x="6707" y="1763"/>
                  <a:pt x="6696" y="1765"/>
                </a:cubicBezTo>
                <a:lnTo>
                  <a:pt x="6153" y="1859"/>
                </a:lnTo>
                <a:lnTo>
                  <a:pt x="6153" y="1859"/>
                </a:lnTo>
                <a:lnTo>
                  <a:pt x="6658" y="1335"/>
                </a:lnTo>
                <a:cubicBezTo>
                  <a:pt x="6787" y="1192"/>
                  <a:pt x="6654" y="1016"/>
                  <a:pt x="6508" y="1016"/>
                </a:cubicBezTo>
                <a:cubicBezTo>
                  <a:pt x="6463" y="1016"/>
                  <a:pt x="6417" y="1033"/>
                  <a:pt x="6377" y="1072"/>
                </a:cubicBezTo>
                <a:lnTo>
                  <a:pt x="5891" y="1597"/>
                </a:lnTo>
                <a:lnTo>
                  <a:pt x="5947" y="1054"/>
                </a:lnTo>
                <a:cubicBezTo>
                  <a:pt x="5947" y="941"/>
                  <a:pt x="5872" y="848"/>
                  <a:pt x="5779" y="848"/>
                </a:cubicBezTo>
                <a:cubicBezTo>
                  <a:pt x="5767" y="846"/>
                  <a:pt x="5756" y="845"/>
                  <a:pt x="5744" y="845"/>
                </a:cubicBezTo>
                <a:cubicBezTo>
                  <a:pt x="5648" y="845"/>
                  <a:pt x="5573" y="916"/>
                  <a:pt x="5573" y="1016"/>
                </a:cubicBezTo>
                <a:lnTo>
                  <a:pt x="5460" y="2046"/>
                </a:lnTo>
                <a:lnTo>
                  <a:pt x="5180" y="2326"/>
                </a:lnTo>
                <a:lnTo>
                  <a:pt x="5086" y="2233"/>
                </a:lnTo>
                <a:cubicBezTo>
                  <a:pt x="5044" y="2195"/>
                  <a:pt x="4997" y="2179"/>
                  <a:pt x="4953" y="2179"/>
                </a:cubicBezTo>
                <a:cubicBezTo>
                  <a:pt x="4803" y="2179"/>
                  <a:pt x="4679" y="2365"/>
                  <a:pt x="4824" y="2495"/>
                </a:cubicBezTo>
                <a:lnTo>
                  <a:pt x="4918" y="2607"/>
                </a:lnTo>
                <a:lnTo>
                  <a:pt x="4431" y="3131"/>
                </a:lnTo>
                <a:cubicBezTo>
                  <a:pt x="4337" y="3075"/>
                  <a:pt x="4244" y="3038"/>
                  <a:pt x="4150" y="3019"/>
                </a:cubicBezTo>
                <a:lnTo>
                  <a:pt x="4150" y="2289"/>
                </a:lnTo>
                <a:lnTo>
                  <a:pt x="4263" y="2289"/>
                </a:lnTo>
                <a:cubicBezTo>
                  <a:pt x="4274" y="2291"/>
                  <a:pt x="4285" y="2291"/>
                  <a:pt x="4295" y="2291"/>
                </a:cubicBezTo>
                <a:cubicBezTo>
                  <a:pt x="4532" y="2291"/>
                  <a:pt x="4532" y="1912"/>
                  <a:pt x="4295" y="1912"/>
                </a:cubicBezTo>
                <a:cubicBezTo>
                  <a:pt x="4285" y="1912"/>
                  <a:pt x="4274" y="1913"/>
                  <a:pt x="4263" y="1915"/>
                </a:cubicBezTo>
                <a:lnTo>
                  <a:pt x="4150" y="1915"/>
                </a:lnTo>
                <a:lnTo>
                  <a:pt x="4150" y="1522"/>
                </a:lnTo>
                <a:lnTo>
                  <a:pt x="4787" y="698"/>
                </a:lnTo>
                <a:cubicBezTo>
                  <a:pt x="4894" y="550"/>
                  <a:pt x="4769" y="392"/>
                  <a:pt x="4635" y="392"/>
                </a:cubicBezTo>
                <a:cubicBezTo>
                  <a:pt x="4583" y="392"/>
                  <a:pt x="4529" y="416"/>
                  <a:pt x="4487" y="474"/>
                </a:cubicBezTo>
                <a:lnTo>
                  <a:pt x="4150" y="923"/>
                </a:lnTo>
                <a:lnTo>
                  <a:pt x="4150" y="212"/>
                </a:lnTo>
                <a:cubicBezTo>
                  <a:pt x="4169" y="71"/>
                  <a:pt x="4066" y="1"/>
                  <a:pt x="39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1"/>
          <p:cNvSpPr/>
          <p:nvPr/>
        </p:nvSpPr>
        <p:spPr>
          <a:xfrm>
            <a:off x="8331037" y="2199734"/>
            <a:ext cx="324128" cy="319140"/>
          </a:xfrm>
          <a:custGeom>
            <a:rect b="b" l="l" r="r" t="t"/>
            <a:pathLst>
              <a:path extrusionOk="0" h="7773" w="7894">
                <a:moveTo>
                  <a:pt x="3962" y="3365"/>
                </a:moveTo>
                <a:cubicBezTo>
                  <a:pt x="4210" y="3365"/>
                  <a:pt x="4450" y="3557"/>
                  <a:pt x="4450" y="3861"/>
                </a:cubicBezTo>
                <a:cubicBezTo>
                  <a:pt x="4450" y="4123"/>
                  <a:pt x="4225" y="4329"/>
                  <a:pt x="3963" y="4329"/>
                </a:cubicBezTo>
                <a:cubicBezTo>
                  <a:pt x="3533" y="4329"/>
                  <a:pt x="3308" y="3805"/>
                  <a:pt x="3626" y="3506"/>
                </a:cubicBezTo>
                <a:cubicBezTo>
                  <a:pt x="3723" y="3409"/>
                  <a:pt x="3843" y="3365"/>
                  <a:pt x="3962" y="3365"/>
                </a:cubicBezTo>
                <a:close/>
                <a:moveTo>
                  <a:pt x="5582" y="6968"/>
                </a:moveTo>
                <a:cubicBezTo>
                  <a:pt x="5579" y="6968"/>
                  <a:pt x="5576" y="6968"/>
                  <a:pt x="5573" y="6968"/>
                </a:cubicBezTo>
                <a:lnTo>
                  <a:pt x="5591" y="6968"/>
                </a:lnTo>
                <a:cubicBezTo>
                  <a:pt x="5588" y="6968"/>
                  <a:pt x="5585" y="6968"/>
                  <a:pt x="5582" y="6968"/>
                </a:cubicBezTo>
                <a:close/>
                <a:moveTo>
                  <a:pt x="3963" y="1"/>
                </a:moveTo>
                <a:cubicBezTo>
                  <a:pt x="3860" y="1"/>
                  <a:pt x="3757" y="71"/>
                  <a:pt x="3776" y="212"/>
                </a:cubicBezTo>
                <a:lnTo>
                  <a:pt x="3776" y="923"/>
                </a:lnTo>
                <a:lnTo>
                  <a:pt x="3439" y="492"/>
                </a:lnTo>
                <a:cubicBezTo>
                  <a:pt x="3397" y="435"/>
                  <a:pt x="3343" y="411"/>
                  <a:pt x="3291" y="411"/>
                </a:cubicBezTo>
                <a:cubicBezTo>
                  <a:pt x="3157" y="411"/>
                  <a:pt x="3032" y="569"/>
                  <a:pt x="3140" y="717"/>
                </a:cubicBezTo>
                <a:lnTo>
                  <a:pt x="3776" y="1540"/>
                </a:lnTo>
                <a:lnTo>
                  <a:pt x="3776" y="1933"/>
                </a:lnTo>
                <a:lnTo>
                  <a:pt x="3626" y="1933"/>
                </a:lnTo>
                <a:cubicBezTo>
                  <a:pt x="3615" y="1932"/>
                  <a:pt x="3604" y="1931"/>
                  <a:pt x="3594" y="1931"/>
                </a:cubicBezTo>
                <a:cubicBezTo>
                  <a:pt x="3356" y="1931"/>
                  <a:pt x="3356" y="2310"/>
                  <a:pt x="3594" y="2310"/>
                </a:cubicBezTo>
                <a:cubicBezTo>
                  <a:pt x="3604" y="2310"/>
                  <a:pt x="3615" y="2309"/>
                  <a:pt x="3626" y="2308"/>
                </a:cubicBezTo>
                <a:lnTo>
                  <a:pt x="3776" y="2308"/>
                </a:lnTo>
                <a:lnTo>
                  <a:pt x="3776" y="3038"/>
                </a:lnTo>
                <a:cubicBezTo>
                  <a:pt x="3701" y="3056"/>
                  <a:pt x="3607" y="3075"/>
                  <a:pt x="3551" y="3131"/>
                </a:cubicBezTo>
                <a:lnTo>
                  <a:pt x="3083" y="2570"/>
                </a:lnTo>
                <a:lnTo>
                  <a:pt x="3158" y="2495"/>
                </a:lnTo>
                <a:cubicBezTo>
                  <a:pt x="3306" y="2376"/>
                  <a:pt x="3185" y="2164"/>
                  <a:pt x="3035" y="2164"/>
                </a:cubicBezTo>
                <a:cubicBezTo>
                  <a:pt x="2996" y="2164"/>
                  <a:pt x="2954" y="2179"/>
                  <a:pt x="2915" y="2214"/>
                </a:cubicBezTo>
                <a:lnTo>
                  <a:pt x="2821" y="2289"/>
                </a:lnTo>
                <a:lnTo>
                  <a:pt x="2578" y="2008"/>
                </a:lnTo>
                <a:lnTo>
                  <a:pt x="2503" y="960"/>
                </a:lnTo>
                <a:cubicBezTo>
                  <a:pt x="2503" y="848"/>
                  <a:pt x="2410" y="773"/>
                  <a:pt x="2316" y="773"/>
                </a:cubicBezTo>
                <a:cubicBezTo>
                  <a:pt x="2204" y="792"/>
                  <a:pt x="2129" y="867"/>
                  <a:pt x="2129" y="979"/>
                </a:cubicBezTo>
                <a:lnTo>
                  <a:pt x="2166" y="1540"/>
                </a:lnTo>
                <a:lnTo>
                  <a:pt x="1698" y="979"/>
                </a:lnTo>
                <a:cubicBezTo>
                  <a:pt x="1659" y="939"/>
                  <a:pt x="1614" y="922"/>
                  <a:pt x="1570" y="922"/>
                </a:cubicBezTo>
                <a:cubicBezTo>
                  <a:pt x="1429" y="922"/>
                  <a:pt x="1303" y="1098"/>
                  <a:pt x="1418" y="1241"/>
                </a:cubicBezTo>
                <a:lnTo>
                  <a:pt x="1886" y="1784"/>
                </a:lnTo>
                <a:lnTo>
                  <a:pt x="1886" y="1784"/>
                </a:lnTo>
                <a:lnTo>
                  <a:pt x="1343" y="1671"/>
                </a:lnTo>
                <a:cubicBezTo>
                  <a:pt x="1331" y="1669"/>
                  <a:pt x="1320" y="1669"/>
                  <a:pt x="1309" y="1669"/>
                </a:cubicBezTo>
                <a:cubicBezTo>
                  <a:pt x="1111" y="1669"/>
                  <a:pt x="1055" y="1974"/>
                  <a:pt x="1268" y="2027"/>
                </a:cubicBezTo>
                <a:lnTo>
                  <a:pt x="2279" y="2252"/>
                </a:lnTo>
                <a:lnTo>
                  <a:pt x="2541" y="2532"/>
                </a:lnTo>
                <a:lnTo>
                  <a:pt x="2428" y="2626"/>
                </a:lnTo>
                <a:cubicBezTo>
                  <a:pt x="2353" y="2701"/>
                  <a:pt x="2353" y="2813"/>
                  <a:pt x="2410" y="2907"/>
                </a:cubicBezTo>
                <a:cubicBezTo>
                  <a:pt x="2447" y="2944"/>
                  <a:pt x="2503" y="2963"/>
                  <a:pt x="2559" y="2963"/>
                </a:cubicBezTo>
                <a:cubicBezTo>
                  <a:pt x="2597" y="2963"/>
                  <a:pt x="2653" y="2944"/>
                  <a:pt x="2672" y="2925"/>
                </a:cubicBezTo>
                <a:lnTo>
                  <a:pt x="2784" y="2832"/>
                </a:lnTo>
                <a:lnTo>
                  <a:pt x="3252" y="3375"/>
                </a:lnTo>
                <a:cubicBezTo>
                  <a:pt x="3177" y="3487"/>
                  <a:pt x="3140" y="3599"/>
                  <a:pt x="3121" y="3711"/>
                </a:cubicBezTo>
                <a:lnTo>
                  <a:pt x="2466" y="3711"/>
                </a:lnTo>
                <a:lnTo>
                  <a:pt x="2466" y="3599"/>
                </a:lnTo>
                <a:cubicBezTo>
                  <a:pt x="2447" y="3487"/>
                  <a:pt x="2358" y="3431"/>
                  <a:pt x="2269" y="3431"/>
                </a:cubicBezTo>
                <a:cubicBezTo>
                  <a:pt x="2180" y="3431"/>
                  <a:pt x="2091" y="3487"/>
                  <a:pt x="2073" y="3599"/>
                </a:cubicBezTo>
                <a:lnTo>
                  <a:pt x="2073" y="3711"/>
                </a:lnTo>
                <a:lnTo>
                  <a:pt x="1698" y="3711"/>
                </a:lnTo>
                <a:lnTo>
                  <a:pt x="856" y="3094"/>
                </a:lnTo>
                <a:cubicBezTo>
                  <a:pt x="823" y="3061"/>
                  <a:pt x="783" y="3046"/>
                  <a:pt x="742" y="3046"/>
                </a:cubicBezTo>
                <a:cubicBezTo>
                  <a:pt x="690" y="3046"/>
                  <a:pt x="636" y="3071"/>
                  <a:pt x="594" y="3113"/>
                </a:cubicBezTo>
                <a:cubicBezTo>
                  <a:pt x="538" y="3206"/>
                  <a:pt x="557" y="3318"/>
                  <a:pt x="632" y="3375"/>
                </a:cubicBezTo>
                <a:lnTo>
                  <a:pt x="1081" y="3711"/>
                </a:lnTo>
                <a:lnTo>
                  <a:pt x="257" y="3711"/>
                </a:lnTo>
                <a:cubicBezTo>
                  <a:pt x="252" y="3711"/>
                  <a:pt x="246" y="3711"/>
                  <a:pt x="241" y="3711"/>
                </a:cubicBezTo>
                <a:cubicBezTo>
                  <a:pt x="1" y="3711"/>
                  <a:pt x="1" y="4105"/>
                  <a:pt x="241" y="4105"/>
                </a:cubicBezTo>
                <a:cubicBezTo>
                  <a:pt x="246" y="4105"/>
                  <a:pt x="252" y="4105"/>
                  <a:pt x="257" y="4105"/>
                </a:cubicBezTo>
                <a:lnTo>
                  <a:pt x="1081" y="4105"/>
                </a:lnTo>
                <a:lnTo>
                  <a:pt x="632" y="4441"/>
                </a:lnTo>
                <a:cubicBezTo>
                  <a:pt x="557" y="4498"/>
                  <a:pt x="538" y="4610"/>
                  <a:pt x="594" y="4703"/>
                </a:cubicBezTo>
                <a:cubicBezTo>
                  <a:pt x="639" y="4749"/>
                  <a:pt x="698" y="4774"/>
                  <a:pt x="755" y="4774"/>
                </a:cubicBezTo>
                <a:cubicBezTo>
                  <a:pt x="791" y="4774"/>
                  <a:pt x="827" y="4763"/>
                  <a:pt x="856" y="4741"/>
                </a:cubicBezTo>
                <a:lnTo>
                  <a:pt x="1698" y="4105"/>
                </a:lnTo>
                <a:lnTo>
                  <a:pt x="2073" y="4105"/>
                </a:lnTo>
                <a:lnTo>
                  <a:pt x="2073" y="4236"/>
                </a:lnTo>
                <a:cubicBezTo>
                  <a:pt x="2091" y="4348"/>
                  <a:pt x="2180" y="4404"/>
                  <a:pt x="2269" y="4404"/>
                </a:cubicBezTo>
                <a:cubicBezTo>
                  <a:pt x="2358" y="4404"/>
                  <a:pt x="2447" y="4348"/>
                  <a:pt x="2466" y="4236"/>
                </a:cubicBezTo>
                <a:lnTo>
                  <a:pt x="2466" y="4105"/>
                </a:lnTo>
                <a:lnTo>
                  <a:pt x="3140" y="4105"/>
                </a:lnTo>
                <a:cubicBezTo>
                  <a:pt x="3158" y="4198"/>
                  <a:pt x="3214" y="4292"/>
                  <a:pt x="3271" y="4367"/>
                </a:cubicBezTo>
                <a:lnTo>
                  <a:pt x="2803" y="4872"/>
                </a:lnTo>
                <a:lnTo>
                  <a:pt x="2709" y="4797"/>
                </a:lnTo>
                <a:cubicBezTo>
                  <a:pt x="2671" y="4759"/>
                  <a:pt x="2628" y="4743"/>
                  <a:pt x="2586" y="4743"/>
                </a:cubicBezTo>
                <a:cubicBezTo>
                  <a:pt x="2444" y="4743"/>
                  <a:pt x="2317" y="4929"/>
                  <a:pt x="2447" y="5059"/>
                </a:cubicBezTo>
                <a:lnTo>
                  <a:pt x="2541" y="5153"/>
                </a:lnTo>
                <a:lnTo>
                  <a:pt x="2279" y="5433"/>
                </a:lnTo>
                <a:lnTo>
                  <a:pt x="1249" y="5602"/>
                </a:lnTo>
                <a:cubicBezTo>
                  <a:pt x="1018" y="5637"/>
                  <a:pt x="1057" y="5960"/>
                  <a:pt x="1270" y="5960"/>
                </a:cubicBezTo>
                <a:cubicBezTo>
                  <a:pt x="1282" y="5960"/>
                  <a:pt x="1293" y="5959"/>
                  <a:pt x="1305" y="5957"/>
                </a:cubicBezTo>
                <a:lnTo>
                  <a:pt x="1848" y="5883"/>
                </a:lnTo>
                <a:lnTo>
                  <a:pt x="1848" y="5883"/>
                </a:lnTo>
                <a:lnTo>
                  <a:pt x="1287" y="6463"/>
                </a:lnTo>
                <a:cubicBezTo>
                  <a:pt x="1174" y="6575"/>
                  <a:pt x="1268" y="6781"/>
                  <a:pt x="1436" y="6781"/>
                </a:cubicBezTo>
                <a:cubicBezTo>
                  <a:pt x="1474" y="6781"/>
                  <a:pt x="1530" y="6762"/>
                  <a:pt x="1567" y="6725"/>
                </a:cubicBezTo>
                <a:lnTo>
                  <a:pt x="2129" y="6145"/>
                </a:lnTo>
                <a:lnTo>
                  <a:pt x="2073" y="6687"/>
                </a:lnTo>
                <a:cubicBezTo>
                  <a:pt x="2054" y="6781"/>
                  <a:pt x="2129" y="6875"/>
                  <a:pt x="2222" y="6893"/>
                </a:cubicBezTo>
                <a:lnTo>
                  <a:pt x="2260" y="6893"/>
                </a:lnTo>
                <a:cubicBezTo>
                  <a:pt x="2353" y="6893"/>
                  <a:pt x="2428" y="6818"/>
                  <a:pt x="2447" y="6725"/>
                </a:cubicBezTo>
                <a:lnTo>
                  <a:pt x="2541" y="5695"/>
                </a:lnTo>
                <a:lnTo>
                  <a:pt x="2821" y="5396"/>
                </a:lnTo>
                <a:lnTo>
                  <a:pt x="2915" y="5508"/>
                </a:lnTo>
                <a:cubicBezTo>
                  <a:pt x="2952" y="5527"/>
                  <a:pt x="3009" y="5546"/>
                  <a:pt x="3046" y="5564"/>
                </a:cubicBezTo>
                <a:cubicBezTo>
                  <a:pt x="3102" y="5546"/>
                  <a:pt x="3158" y="5527"/>
                  <a:pt x="3196" y="5490"/>
                </a:cubicBezTo>
                <a:cubicBezTo>
                  <a:pt x="3252" y="5415"/>
                  <a:pt x="3252" y="5302"/>
                  <a:pt x="3196" y="5228"/>
                </a:cubicBezTo>
                <a:lnTo>
                  <a:pt x="3083" y="5134"/>
                </a:lnTo>
                <a:lnTo>
                  <a:pt x="3570" y="4629"/>
                </a:lnTo>
                <a:cubicBezTo>
                  <a:pt x="3645" y="4666"/>
                  <a:pt x="3720" y="4685"/>
                  <a:pt x="3795" y="4703"/>
                </a:cubicBezTo>
                <a:lnTo>
                  <a:pt x="3795" y="5415"/>
                </a:lnTo>
                <a:lnTo>
                  <a:pt x="3682" y="5415"/>
                </a:lnTo>
                <a:cubicBezTo>
                  <a:pt x="3458" y="5433"/>
                  <a:pt x="3458" y="5770"/>
                  <a:pt x="3682" y="5789"/>
                </a:cubicBezTo>
                <a:lnTo>
                  <a:pt x="3795" y="5789"/>
                </a:lnTo>
                <a:lnTo>
                  <a:pt x="3795" y="6182"/>
                </a:lnTo>
                <a:lnTo>
                  <a:pt x="3158" y="7006"/>
                </a:lnTo>
                <a:cubicBezTo>
                  <a:pt x="3102" y="7080"/>
                  <a:pt x="3121" y="7211"/>
                  <a:pt x="3196" y="7268"/>
                </a:cubicBezTo>
                <a:cubicBezTo>
                  <a:pt x="3237" y="7292"/>
                  <a:pt x="3281" y="7306"/>
                  <a:pt x="3323" y="7306"/>
                </a:cubicBezTo>
                <a:cubicBezTo>
                  <a:pt x="3377" y="7306"/>
                  <a:pt x="3426" y="7283"/>
                  <a:pt x="3458" y="7230"/>
                </a:cubicBezTo>
                <a:lnTo>
                  <a:pt x="3795" y="6800"/>
                </a:lnTo>
                <a:lnTo>
                  <a:pt x="3795" y="7605"/>
                </a:lnTo>
                <a:cubicBezTo>
                  <a:pt x="3813" y="7717"/>
                  <a:pt x="3902" y="7773"/>
                  <a:pt x="3989" y="7773"/>
                </a:cubicBezTo>
                <a:cubicBezTo>
                  <a:pt x="4075" y="7773"/>
                  <a:pt x="4160" y="7717"/>
                  <a:pt x="4169" y="7605"/>
                </a:cubicBezTo>
                <a:lnTo>
                  <a:pt x="4169" y="6800"/>
                </a:lnTo>
                <a:lnTo>
                  <a:pt x="4506" y="7230"/>
                </a:lnTo>
                <a:cubicBezTo>
                  <a:pt x="4543" y="7286"/>
                  <a:pt x="4599" y="7305"/>
                  <a:pt x="4656" y="7305"/>
                </a:cubicBezTo>
                <a:cubicBezTo>
                  <a:pt x="4712" y="7305"/>
                  <a:pt x="4749" y="7286"/>
                  <a:pt x="4787" y="7268"/>
                </a:cubicBezTo>
                <a:cubicBezTo>
                  <a:pt x="4861" y="7211"/>
                  <a:pt x="4880" y="7080"/>
                  <a:pt x="4805" y="7006"/>
                </a:cubicBezTo>
                <a:lnTo>
                  <a:pt x="4169" y="6182"/>
                </a:lnTo>
                <a:lnTo>
                  <a:pt x="4169" y="5789"/>
                </a:lnTo>
                <a:lnTo>
                  <a:pt x="4319" y="5789"/>
                </a:lnTo>
                <a:cubicBezTo>
                  <a:pt x="4543" y="5770"/>
                  <a:pt x="4543" y="5433"/>
                  <a:pt x="4319" y="5415"/>
                </a:cubicBezTo>
                <a:lnTo>
                  <a:pt x="4169" y="5415"/>
                </a:lnTo>
                <a:lnTo>
                  <a:pt x="4169" y="4703"/>
                </a:lnTo>
                <a:cubicBezTo>
                  <a:pt x="4244" y="4685"/>
                  <a:pt x="4300" y="4666"/>
                  <a:pt x="4375" y="4629"/>
                </a:cubicBezTo>
                <a:lnTo>
                  <a:pt x="4843" y="5171"/>
                </a:lnTo>
                <a:lnTo>
                  <a:pt x="4749" y="5246"/>
                </a:lnTo>
                <a:cubicBezTo>
                  <a:pt x="4674" y="5321"/>
                  <a:pt x="4656" y="5433"/>
                  <a:pt x="4730" y="5508"/>
                </a:cubicBezTo>
                <a:cubicBezTo>
                  <a:pt x="4768" y="5546"/>
                  <a:pt x="4824" y="5583"/>
                  <a:pt x="4880" y="5583"/>
                </a:cubicBezTo>
                <a:cubicBezTo>
                  <a:pt x="4918" y="5583"/>
                  <a:pt x="4955" y="5564"/>
                  <a:pt x="4992" y="5527"/>
                </a:cubicBezTo>
                <a:lnTo>
                  <a:pt x="5086" y="5452"/>
                </a:lnTo>
                <a:lnTo>
                  <a:pt x="5348" y="5752"/>
                </a:lnTo>
                <a:lnTo>
                  <a:pt x="5404" y="6800"/>
                </a:lnTo>
                <a:cubicBezTo>
                  <a:pt x="5404" y="6890"/>
                  <a:pt x="5492" y="6963"/>
                  <a:pt x="5582" y="6968"/>
                </a:cubicBezTo>
                <a:lnTo>
                  <a:pt x="5582" y="6968"/>
                </a:lnTo>
                <a:cubicBezTo>
                  <a:pt x="5689" y="6963"/>
                  <a:pt x="5759" y="6871"/>
                  <a:pt x="5741" y="6762"/>
                </a:cubicBezTo>
                <a:lnTo>
                  <a:pt x="5722" y="6220"/>
                </a:lnTo>
                <a:lnTo>
                  <a:pt x="6246" y="6818"/>
                </a:lnTo>
                <a:cubicBezTo>
                  <a:pt x="6284" y="6875"/>
                  <a:pt x="6340" y="6893"/>
                  <a:pt x="6396" y="6893"/>
                </a:cubicBezTo>
                <a:cubicBezTo>
                  <a:pt x="6434" y="6893"/>
                  <a:pt x="6471" y="6875"/>
                  <a:pt x="6509" y="6837"/>
                </a:cubicBezTo>
                <a:cubicBezTo>
                  <a:pt x="6583" y="6781"/>
                  <a:pt x="6602" y="6669"/>
                  <a:pt x="6527" y="6575"/>
                </a:cubicBezTo>
                <a:lnTo>
                  <a:pt x="6003" y="5976"/>
                </a:lnTo>
                <a:lnTo>
                  <a:pt x="6546" y="6088"/>
                </a:lnTo>
                <a:cubicBezTo>
                  <a:pt x="6558" y="6090"/>
                  <a:pt x="6570" y="6091"/>
                  <a:pt x="6581" y="6091"/>
                </a:cubicBezTo>
                <a:cubicBezTo>
                  <a:pt x="6796" y="6091"/>
                  <a:pt x="6852" y="5768"/>
                  <a:pt x="6621" y="5714"/>
                </a:cubicBezTo>
                <a:lnTo>
                  <a:pt x="5591" y="5508"/>
                </a:lnTo>
                <a:lnTo>
                  <a:pt x="5348" y="5190"/>
                </a:lnTo>
                <a:lnTo>
                  <a:pt x="5442" y="5097"/>
                </a:lnTo>
                <a:cubicBezTo>
                  <a:pt x="5575" y="4963"/>
                  <a:pt x="5462" y="4771"/>
                  <a:pt x="5316" y="4771"/>
                </a:cubicBezTo>
                <a:cubicBezTo>
                  <a:pt x="5278" y="4771"/>
                  <a:pt x="5237" y="4785"/>
                  <a:pt x="5198" y="4816"/>
                </a:cubicBezTo>
                <a:lnTo>
                  <a:pt x="5086" y="4909"/>
                </a:lnTo>
                <a:lnTo>
                  <a:pt x="4637" y="4385"/>
                </a:lnTo>
                <a:cubicBezTo>
                  <a:pt x="4712" y="4292"/>
                  <a:pt x="4768" y="4198"/>
                  <a:pt x="4787" y="4086"/>
                </a:cubicBezTo>
                <a:lnTo>
                  <a:pt x="5573" y="4086"/>
                </a:lnTo>
                <a:lnTo>
                  <a:pt x="5573" y="4198"/>
                </a:lnTo>
                <a:cubicBezTo>
                  <a:pt x="5554" y="4339"/>
                  <a:pt x="5657" y="4409"/>
                  <a:pt x="5760" y="4409"/>
                </a:cubicBezTo>
                <a:cubicBezTo>
                  <a:pt x="5863" y="4409"/>
                  <a:pt x="5966" y="4339"/>
                  <a:pt x="5947" y="4198"/>
                </a:cubicBezTo>
                <a:lnTo>
                  <a:pt x="5947" y="4086"/>
                </a:lnTo>
                <a:lnTo>
                  <a:pt x="6340" y="4086"/>
                </a:lnTo>
                <a:lnTo>
                  <a:pt x="7164" y="4722"/>
                </a:lnTo>
                <a:cubicBezTo>
                  <a:pt x="7200" y="4744"/>
                  <a:pt x="7240" y="4755"/>
                  <a:pt x="7278" y="4755"/>
                </a:cubicBezTo>
                <a:cubicBezTo>
                  <a:pt x="7337" y="4755"/>
                  <a:pt x="7392" y="4730"/>
                  <a:pt x="7426" y="4685"/>
                </a:cubicBezTo>
                <a:cubicBezTo>
                  <a:pt x="7500" y="4591"/>
                  <a:pt x="7482" y="4479"/>
                  <a:pt x="7388" y="4423"/>
                </a:cubicBezTo>
                <a:lnTo>
                  <a:pt x="6958" y="4086"/>
                </a:lnTo>
                <a:lnTo>
                  <a:pt x="7669" y="4086"/>
                </a:lnTo>
                <a:cubicBezTo>
                  <a:pt x="7894" y="4048"/>
                  <a:pt x="7894" y="3730"/>
                  <a:pt x="7669" y="3711"/>
                </a:cubicBezTo>
                <a:lnTo>
                  <a:pt x="6939" y="3711"/>
                </a:lnTo>
                <a:lnTo>
                  <a:pt x="7388" y="3375"/>
                </a:lnTo>
                <a:cubicBezTo>
                  <a:pt x="7463" y="3300"/>
                  <a:pt x="7482" y="3187"/>
                  <a:pt x="7426" y="3113"/>
                </a:cubicBezTo>
                <a:cubicBezTo>
                  <a:pt x="7382" y="3058"/>
                  <a:pt x="7326" y="3029"/>
                  <a:pt x="7271" y="3029"/>
                </a:cubicBezTo>
                <a:cubicBezTo>
                  <a:pt x="7233" y="3029"/>
                  <a:pt x="7195" y="3044"/>
                  <a:pt x="7164" y="3075"/>
                </a:cubicBezTo>
                <a:lnTo>
                  <a:pt x="6321" y="3711"/>
                </a:lnTo>
                <a:lnTo>
                  <a:pt x="5947" y="3711"/>
                </a:lnTo>
                <a:lnTo>
                  <a:pt x="5947" y="3562"/>
                </a:lnTo>
                <a:cubicBezTo>
                  <a:pt x="5956" y="3421"/>
                  <a:pt x="5853" y="3351"/>
                  <a:pt x="5750" y="3351"/>
                </a:cubicBezTo>
                <a:cubicBezTo>
                  <a:pt x="5648" y="3351"/>
                  <a:pt x="5545" y="3421"/>
                  <a:pt x="5554" y="3562"/>
                </a:cubicBezTo>
                <a:lnTo>
                  <a:pt x="5554" y="3711"/>
                </a:lnTo>
                <a:lnTo>
                  <a:pt x="4805" y="3711"/>
                </a:lnTo>
                <a:cubicBezTo>
                  <a:pt x="4787" y="3599"/>
                  <a:pt x="4749" y="3487"/>
                  <a:pt x="4693" y="3393"/>
                </a:cubicBezTo>
                <a:lnTo>
                  <a:pt x="5198" y="2869"/>
                </a:lnTo>
                <a:lnTo>
                  <a:pt x="5292" y="2944"/>
                </a:lnTo>
                <a:cubicBezTo>
                  <a:pt x="5311" y="2982"/>
                  <a:pt x="5367" y="3000"/>
                  <a:pt x="5423" y="3000"/>
                </a:cubicBezTo>
                <a:cubicBezTo>
                  <a:pt x="5460" y="3000"/>
                  <a:pt x="5517" y="2982"/>
                  <a:pt x="5554" y="2944"/>
                </a:cubicBezTo>
                <a:cubicBezTo>
                  <a:pt x="5629" y="2869"/>
                  <a:pt x="5629" y="2738"/>
                  <a:pt x="5554" y="2663"/>
                </a:cubicBezTo>
                <a:lnTo>
                  <a:pt x="5460" y="2589"/>
                </a:lnTo>
                <a:lnTo>
                  <a:pt x="5741" y="2308"/>
                </a:lnTo>
                <a:lnTo>
                  <a:pt x="6771" y="2139"/>
                </a:lnTo>
                <a:cubicBezTo>
                  <a:pt x="6864" y="2121"/>
                  <a:pt x="6939" y="2027"/>
                  <a:pt x="6920" y="1933"/>
                </a:cubicBezTo>
                <a:cubicBezTo>
                  <a:pt x="6903" y="1833"/>
                  <a:pt x="6826" y="1762"/>
                  <a:pt x="6730" y="1762"/>
                </a:cubicBezTo>
                <a:cubicBezTo>
                  <a:pt x="6719" y="1762"/>
                  <a:pt x="6707" y="1763"/>
                  <a:pt x="6696" y="1765"/>
                </a:cubicBezTo>
                <a:lnTo>
                  <a:pt x="6153" y="1859"/>
                </a:lnTo>
                <a:lnTo>
                  <a:pt x="6153" y="1859"/>
                </a:lnTo>
                <a:lnTo>
                  <a:pt x="6658" y="1335"/>
                </a:lnTo>
                <a:cubicBezTo>
                  <a:pt x="6787" y="1192"/>
                  <a:pt x="6654" y="1016"/>
                  <a:pt x="6508" y="1016"/>
                </a:cubicBezTo>
                <a:cubicBezTo>
                  <a:pt x="6463" y="1016"/>
                  <a:pt x="6417" y="1033"/>
                  <a:pt x="6377" y="1072"/>
                </a:cubicBezTo>
                <a:lnTo>
                  <a:pt x="5891" y="1597"/>
                </a:lnTo>
                <a:lnTo>
                  <a:pt x="5947" y="1054"/>
                </a:lnTo>
                <a:cubicBezTo>
                  <a:pt x="5947" y="941"/>
                  <a:pt x="5872" y="848"/>
                  <a:pt x="5779" y="848"/>
                </a:cubicBezTo>
                <a:cubicBezTo>
                  <a:pt x="5767" y="846"/>
                  <a:pt x="5756" y="845"/>
                  <a:pt x="5744" y="845"/>
                </a:cubicBezTo>
                <a:cubicBezTo>
                  <a:pt x="5648" y="845"/>
                  <a:pt x="5573" y="916"/>
                  <a:pt x="5573" y="1016"/>
                </a:cubicBezTo>
                <a:lnTo>
                  <a:pt x="5460" y="2046"/>
                </a:lnTo>
                <a:lnTo>
                  <a:pt x="5180" y="2326"/>
                </a:lnTo>
                <a:lnTo>
                  <a:pt x="5086" y="2233"/>
                </a:lnTo>
                <a:cubicBezTo>
                  <a:pt x="5044" y="2195"/>
                  <a:pt x="4997" y="2179"/>
                  <a:pt x="4953" y="2179"/>
                </a:cubicBezTo>
                <a:cubicBezTo>
                  <a:pt x="4803" y="2179"/>
                  <a:pt x="4679" y="2365"/>
                  <a:pt x="4824" y="2495"/>
                </a:cubicBezTo>
                <a:lnTo>
                  <a:pt x="4918" y="2607"/>
                </a:lnTo>
                <a:lnTo>
                  <a:pt x="4431" y="3131"/>
                </a:lnTo>
                <a:cubicBezTo>
                  <a:pt x="4337" y="3075"/>
                  <a:pt x="4244" y="3038"/>
                  <a:pt x="4150" y="3019"/>
                </a:cubicBezTo>
                <a:lnTo>
                  <a:pt x="4150" y="2289"/>
                </a:lnTo>
                <a:lnTo>
                  <a:pt x="4263" y="2289"/>
                </a:lnTo>
                <a:cubicBezTo>
                  <a:pt x="4274" y="2291"/>
                  <a:pt x="4285" y="2291"/>
                  <a:pt x="4295" y="2291"/>
                </a:cubicBezTo>
                <a:cubicBezTo>
                  <a:pt x="4532" y="2291"/>
                  <a:pt x="4532" y="1912"/>
                  <a:pt x="4295" y="1912"/>
                </a:cubicBezTo>
                <a:cubicBezTo>
                  <a:pt x="4285" y="1912"/>
                  <a:pt x="4274" y="1913"/>
                  <a:pt x="4263" y="1915"/>
                </a:cubicBezTo>
                <a:lnTo>
                  <a:pt x="4150" y="1915"/>
                </a:lnTo>
                <a:lnTo>
                  <a:pt x="4150" y="1522"/>
                </a:lnTo>
                <a:lnTo>
                  <a:pt x="4787" y="698"/>
                </a:lnTo>
                <a:cubicBezTo>
                  <a:pt x="4894" y="550"/>
                  <a:pt x="4769" y="392"/>
                  <a:pt x="4635" y="392"/>
                </a:cubicBezTo>
                <a:cubicBezTo>
                  <a:pt x="4583" y="392"/>
                  <a:pt x="4529" y="416"/>
                  <a:pt x="4487" y="474"/>
                </a:cubicBezTo>
                <a:lnTo>
                  <a:pt x="4150" y="923"/>
                </a:lnTo>
                <a:lnTo>
                  <a:pt x="4150" y="212"/>
                </a:lnTo>
                <a:cubicBezTo>
                  <a:pt x="4169" y="71"/>
                  <a:pt x="4066" y="1"/>
                  <a:pt x="3963"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1"/>
          <p:cNvSpPr/>
          <p:nvPr/>
        </p:nvSpPr>
        <p:spPr>
          <a:xfrm>
            <a:off x="871075" y="142050"/>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1"/>
          <p:cNvSpPr/>
          <p:nvPr/>
        </p:nvSpPr>
        <p:spPr>
          <a:xfrm>
            <a:off x="8778550" y="2571738"/>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1"/>
          <p:cNvSpPr/>
          <p:nvPr/>
        </p:nvSpPr>
        <p:spPr>
          <a:xfrm>
            <a:off x="6360725" y="142050"/>
            <a:ext cx="291737" cy="288097"/>
          </a:xfrm>
          <a:custGeom>
            <a:rect b="b" l="l" r="r" t="t"/>
            <a:pathLst>
              <a:path extrusionOk="0" h="4877" w="4938">
                <a:moveTo>
                  <a:pt x="2467" y="2125"/>
                </a:moveTo>
                <a:cubicBezTo>
                  <a:pt x="2616" y="2125"/>
                  <a:pt x="2747" y="2256"/>
                  <a:pt x="2747" y="2406"/>
                </a:cubicBezTo>
                <a:cubicBezTo>
                  <a:pt x="2747" y="2569"/>
                  <a:pt x="2613" y="2682"/>
                  <a:pt x="2473" y="2682"/>
                </a:cubicBezTo>
                <a:cubicBezTo>
                  <a:pt x="2405" y="2682"/>
                  <a:pt x="2335" y="2655"/>
                  <a:pt x="2280" y="2593"/>
                </a:cubicBezTo>
                <a:cubicBezTo>
                  <a:pt x="2092" y="2425"/>
                  <a:pt x="2223" y="2125"/>
                  <a:pt x="2467" y="2125"/>
                </a:cubicBezTo>
                <a:close/>
                <a:moveTo>
                  <a:pt x="2463" y="2067"/>
                </a:moveTo>
                <a:cubicBezTo>
                  <a:pt x="2380" y="2067"/>
                  <a:pt x="2295" y="2097"/>
                  <a:pt x="2223" y="2163"/>
                </a:cubicBezTo>
                <a:cubicBezTo>
                  <a:pt x="2018" y="2387"/>
                  <a:pt x="2167" y="2743"/>
                  <a:pt x="2467" y="2743"/>
                </a:cubicBezTo>
                <a:cubicBezTo>
                  <a:pt x="2654" y="2743"/>
                  <a:pt x="2804" y="2593"/>
                  <a:pt x="2804" y="2406"/>
                </a:cubicBezTo>
                <a:cubicBezTo>
                  <a:pt x="2804" y="2202"/>
                  <a:pt x="2639" y="2067"/>
                  <a:pt x="2463" y="2067"/>
                </a:cubicBezTo>
                <a:close/>
                <a:moveTo>
                  <a:pt x="2467" y="52"/>
                </a:moveTo>
                <a:cubicBezTo>
                  <a:pt x="2509" y="52"/>
                  <a:pt x="2551" y="76"/>
                  <a:pt x="2560" y="123"/>
                </a:cubicBezTo>
                <a:lnTo>
                  <a:pt x="2560" y="665"/>
                </a:lnTo>
                <a:lnTo>
                  <a:pt x="2822" y="310"/>
                </a:lnTo>
                <a:cubicBezTo>
                  <a:pt x="2833" y="299"/>
                  <a:pt x="2856" y="288"/>
                  <a:pt x="2881" y="288"/>
                </a:cubicBezTo>
                <a:cubicBezTo>
                  <a:pt x="2900" y="288"/>
                  <a:pt x="2919" y="294"/>
                  <a:pt x="2935" y="310"/>
                </a:cubicBezTo>
                <a:cubicBezTo>
                  <a:pt x="2953" y="310"/>
                  <a:pt x="2972" y="347"/>
                  <a:pt x="2972" y="366"/>
                </a:cubicBezTo>
                <a:cubicBezTo>
                  <a:pt x="2972" y="385"/>
                  <a:pt x="2972" y="403"/>
                  <a:pt x="2953" y="422"/>
                </a:cubicBezTo>
                <a:lnTo>
                  <a:pt x="2560" y="946"/>
                </a:lnTo>
                <a:lnTo>
                  <a:pt x="2560" y="1227"/>
                </a:lnTo>
                <a:lnTo>
                  <a:pt x="2654" y="1227"/>
                </a:lnTo>
                <a:cubicBezTo>
                  <a:pt x="2658" y="1226"/>
                  <a:pt x="2662" y="1226"/>
                  <a:pt x="2666" y="1226"/>
                </a:cubicBezTo>
                <a:cubicBezTo>
                  <a:pt x="2744" y="1226"/>
                  <a:pt x="2744" y="1396"/>
                  <a:pt x="2666" y="1396"/>
                </a:cubicBezTo>
                <a:cubicBezTo>
                  <a:pt x="2662" y="1396"/>
                  <a:pt x="2658" y="1396"/>
                  <a:pt x="2654" y="1395"/>
                </a:cubicBezTo>
                <a:lnTo>
                  <a:pt x="2560" y="1395"/>
                </a:lnTo>
                <a:lnTo>
                  <a:pt x="2560" y="1901"/>
                </a:lnTo>
                <a:lnTo>
                  <a:pt x="2579" y="1901"/>
                </a:lnTo>
                <a:cubicBezTo>
                  <a:pt x="2635" y="1919"/>
                  <a:pt x="2691" y="1938"/>
                  <a:pt x="2747" y="1975"/>
                </a:cubicBezTo>
                <a:lnTo>
                  <a:pt x="2766" y="1975"/>
                </a:lnTo>
                <a:lnTo>
                  <a:pt x="3103" y="1620"/>
                </a:lnTo>
                <a:lnTo>
                  <a:pt x="3010" y="1545"/>
                </a:lnTo>
                <a:cubicBezTo>
                  <a:pt x="2991" y="1526"/>
                  <a:pt x="2991" y="1508"/>
                  <a:pt x="2991" y="1470"/>
                </a:cubicBezTo>
                <a:cubicBezTo>
                  <a:pt x="2991" y="1451"/>
                  <a:pt x="2991" y="1433"/>
                  <a:pt x="3010" y="1414"/>
                </a:cubicBezTo>
                <a:cubicBezTo>
                  <a:pt x="3028" y="1395"/>
                  <a:pt x="3047" y="1395"/>
                  <a:pt x="3066" y="1395"/>
                </a:cubicBezTo>
                <a:cubicBezTo>
                  <a:pt x="3103" y="1395"/>
                  <a:pt x="3122" y="1395"/>
                  <a:pt x="3141" y="1414"/>
                </a:cubicBezTo>
                <a:lnTo>
                  <a:pt x="3234" y="1489"/>
                </a:lnTo>
                <a:lnTo>
                  <a:pt x="3421" y="1283"/>
                </a:lnTo>
                <a:lnTo>
                  <a:pt x="3496" y="628"/>
                </a:lnTo>
                <a:cubicBezTo>
                  <a:pt x="3496" y="609"/>
                  <a:pt x="3496" y="590"/>
                  <a:pt x="3515" y="572"/>
                </a:cubicBezTo>
                <a:cubicBezTo>
                  <a:pt x="3534" y="553"/>
                  <a:pt x="3552" y="553"/>
                  <a:pt x="3590" y="553"/>
                </a:cubicBezTo>
                <a:cubicBezTo>
                  <a:pt x="3608" y="553"/>
                  <a:pt x="3627" y="572"/>
                  <a:pt x="3646" y="590"/>
                </a:cubicBezTo>
                <a:cubicBezTo>
                  <a:pt x="3665" y="609"/>
                  <a:pt x="3665" y="628"/>
                  <a:pt x="3665" y="647"/>
                </a:cubicBezTo>
                <a:lnTo>
                  <a:pt x="3608" y="1077"/>
                </a:lnTo>
                <a:lnTo>
                  <a:pt x="3983" y="684"/>
                </a:lnTo>
                <a:cubicBezTo>
                  <a:pt x="4000" y="667"/>
                  <a:pt x="4020" y="660"/>
                  <a:pt x="4040" y="660"/>
                </a:cubicBezTo>
                <a:cubicBezTo>
                  <a:pt x="4107" y="660"/>
                  <a:pt x="4172" y="743"/>
                  <a:pt x="4114" y="815"/>
                </a:cubicBezTo>
                <a:lnTo>
                  <a:pt x="3739" y="1189"/>
                </a:lnTo>
                <a:lnTo>
                  <a:pt x="4170" y="1133"/>
                </a:lnTo>
                <a:cubicBezTo>
                  <a:pt x="4189" y="1133"/>
                  <a:pt x="4207" y="1133"/>
                  <a:pt x="4226" y="1152"/>
                </a:cubicBezTo>
                <a:cubicBezTo>
                  <a:pt x="4245" y="1152"/>
                  <a:pt x="4264" y="1189"/>
                  <a:pt x="4264" y="1208"/>
                </a:cubicBezTo>
                <a:cubicBezTo>
                  <a:pt x="4282" y="1246"/>
                  <a:pt x="4245" y="1302"/>
                  <a:pt x="4189" y="1302"/>
                </a:cubicBezTo>
                <a:lnTo>
                  <a:pt x="3552" y="1414"/>
                </a:lnTo>
                <a:lnTo>
                  <a:pt x="3346" y="1620"/>
                </a:lnTo>
                <a:lnTo>
                  <a:pt x="3421" y="1676"/>
                </a:lnTo>
                <a:cubicBezTo>
                  <a:pt x="3440" y="1695"/>
                  <a:pt x="3459" y="1713"/>
                  <a:pt x="3459" y="1751"/>
                </a:cubicBezTo>
                <a:cubicBezTo>
                  <a:pt x="3459" y="1801"/>
                  <a:pt x="3417" y="1834"/>
                  <a:pt x="3373" y="1834"/>
                </a:cubicBezTo>
                <a:cubicBezTo>
                  <a:pt x="3351" y="1834"/>
                  <a:pt x="3328" y="1826"/>
                  <a:pt x="3309" y="1807"/>
                </a:cubicBezTo>
                <a:lnTo>
                  <a:pt x="3234" y="1751"/>
                </a:lnTo>
                <a:lnTo>
                  <a:pt x="2879" y="2106"/>
                </a:lnTo>
                <a:lnTo>
                  <a:pt x="2897" y="2125"/>
                </a:lnTo>
                <a:cubicBezTo>
                  <a:pt x="2935" y="2181"/>
                  <a:pt x="2953" y="2237"/>
                  <a:pt x="2972" y="2312"/>
                </a:cubicBezTo>
                <a:lnTo>
                  <a:pt x="2972" y="2331"/>
                </a:lnTo>
                <a:lnTo>
                  <a:pt x="3477" y="2331"/>
                </a:lnTo>
                <a:lnTo>
                  <a:pt x="3477" y="2219"/>
                </a:lnTo>
                <a:cubicBezTo>
                  <a:pt x="3468" y="2163"/>
                  <a:pt x="3520" y="2135"/>
                  <a:pt x="3571" y="2135"/>
                </a:cubicBezTo>
                <a:cubicBezTo>
                  <a:pt x="3622" y="2135"/>
                  <a:pt x="3674" y="2163"/>
                  <a:pt x="3665" y="2219"/>
                </a:cubicBezTo>
                <a:lnTo>
                  <a:pt x="3665" y="2331"/>
                </a:lnTo>
                <a:lnTo>
                  <a:pt x="3945" y="2331"/>
                </a:lnTo>
                <a:lnTo>
                  <a:pt x="4469" y="1938"/>
                </a:lnTo>
                <a:cubicBezTo>
                  <a:pt x="4484" y="1924"/>
                  <a:pt x="4501" y="1918"/>
                  <a:pt x="4517" y="1918"/>
                </a:cubicBezTo>
                <a:cubicBezTo>
                  <a:pt x="4544" y="1918"/>
                  <a:pt x="4570" y="1934"/>
                  <a:pt x="4582" y="1957"/>
                </a:cubicBezTo>
                <a:cubicBezTo>
                  <a:pt x="4600" y="1975"/>
                  <a:pt x="4600" y="1994"/>
                  <a:pt x="4600" y="2013"/>
                </a:cubicBezTo>
                <a:cubicBezTo>
                  <a:pt x="4600" y="2032"/>
                  <a:pt x="4582" y="2050"/>
                  <a:pt x="4563" y="2069"/>
                </a:cubicBezTo>
                <a:lnTo>
                  <a:pt x="4226" y="2331"/>
                </a:lnTo>
                <a:lnTo>
                  <a:pt x="4769" y="2331"/>
                </a:lnTo>
                <a:cubicBezTo>
                  <a:pt x="4862" y="2350"/>
                  <a:pt x="4862" y="2500"/>
                  <a:pt x="4769" y="2518"/>
                </a:cubicBezTo>
                <a:lnTo>
                  <a:pt x="4226" y="2518"/>
                </a:lnTo>
                <a:lnTo>
                  <a:pt x="4582" y="2780"/>
                </a:lnTo>
                <a:cubicBezTo>
                  <a:pt x="4600" y="2780"/>
                  <a:pt x="4600" y="2799"/>
                  <a:pt x="4619" y="2836"/>
                </a:cubicBezTo>
                <a:cubicBezTo>
                  <a:pt x="4619" y="2855"/>
                  <a:pt x="4600" y="2874"/>
                  <a:pt x="4600" y="2893"/>
                </a:cubicBezTo>
                <a:cubicBezTo>
                  <a:pt x="4578" y="2915"/>
                  <a:pt x="4550" y="2924"/>
                  <a:pt x="4523" y="2924"/>
                </a:cubicBezTo>
                <a:cubicBezTo>
                  <a:pt x="4504" y="2924"/>
                  <a:pt x="4485" y="2919"/>
                  <a:pt x="4469" y="2911"/>
                </a:cubicBezTo>
                <a:lnTo>
                  <a:pt x="3945" y="2518"/>
                </a:lnTo>
                <a:lnTo>
                  <a:pt x="3665" y="2518"/>
                </a:lnTo>
                <a:lnTo>
                  <a:pt x="3665" y="2612"/>
                </a:lnTo>
                <a:cubicBezTo>
                  <a:pt x="3655" y="2659"/>
                  <a:pt x="3618" y="2682"/>
                  <a:pt x="3580" y="2682"/>
                </a:cubicBezTo>
                <a:cubicBezTo>
                  <a:pt x="3543" y="2682"/>
                  <a:pt x="3506" y="2659"/>
                  <a:pt x="3496" y="2612"/>
                </a:cubicBezTo>
                <a:lnTo>
                  <a:pt x="3496" y="2518"/>
                </a:lnTo>
                <a:lnTo>
                  <a:pt x="2953" y="2518"/>
                </a:lnTo>
                <a:lnTo>
                  <a:pt x="2953" y="2537"/>
                </a:lnTo>
                <a:cubicBezTo>
                  <a:pt x="2935" y="2593"/>
                  <a:pt x="2916" y="2649"/>
                  <a:pt x="2879" y="2705"/>
                </a:cubicBezTo>
                <a:lnTo>
                  <a:pt x="2860" y="2724"/>
                </a:lnTo>
                <a:lnTo>
                  <a:pt x="3178" y="3098"/>
                </a:lnTo>
                <a:lnTo>
                  <a:pt x="3272" y="3024"/>
                </a:lnTo>
                <a:cubicBezTo>
                  <a:pt x="3285" y="3010"/>
                  <a:pt x="3298" y="2997"/>
                  <a:pt x="3311" y="2997"/>
                </a:cubicBezTo>
                <a:cubicBezTo>
                  <a:pt x="3317" y="2997"/>
                  <a:pt x="3322" y="2999"/>
                  <a:pt x="3328" y="3005"/>
                </a:cubicBezTo>
                <a:cubicBezTo>
                  <a:pt x="3346" y="3005"/>
                  <a:pt x="3365" y="3005"/>
                  <a:pt x="3384" y="3024"/>
                </a:cubicBezTo>
                <a:cubicBezTo>
                  <a:pt x="3403" y="3042"/>
                  <a:pt x="3421" y="3061"/>
                  <a:pt x="3403" y="3098"/>
                </a:cubicBezTo>
                <a:cubicBezTo>
                  <a:pt x="3403" y="3117"/>
                  <a:pt x="3403" y="3136"/>
                  <a:pt x="3384" y="3155"/>
                </a:cubicBezTo>
                <a:lnTo>
                  <a:pt x="3290" y="3229"/>
                </a:lnTo>
                <a:lnTo>
                  <a:pt x="3477" y="3435"/>
                </a:lnTo>
                <a:lnTo>
                  <a:pt x="4114" y="3566"/>
                </a:lnTo>
                <a:cubicBezTo>
                  <a:pt x="4133" y="3585"/>
                  <a:pt x="4170" y="3585"/>
                  <a:pt x="4170" y="3604"/>
                </a:cubicBezTo>
                <a:cubicBezTo>
                  <a:pt x="4189" y="3623"/>
                  <a:pt x="4189" y="3660"/>
                  <a:pt x="4189" y="3679"/>
                </a:cubicBezTo>
                <a:cubicBezTo>
                  <a:pt x="4170" y="3716"/>
                  <a:pt x="4133" y="3754"/>
                  <a:pt x="4076" y="3754"/>
                </a:cubicBezTo>
                <a:lnTo>
                  <a:pt x="3665" y="3660"/>
                </a:lnTo>
                <a:lnTo>
                  <a:pt x="4039" y="4109"/>
                </a:lnTo>
                <a:cubicBezTo>
                  <a:pt x="4058" y="4128"/>
                  <a:pt x="4076" y="4147"/>
                  <a:pt x="4076" y="4165"/>
                </a:cubicBezTo>
                <a:cubicBezTo>
                  <a:pt x="4076" y="4184"/>
                  <a:pt x="4058" y="4203"/>
                  <a:pt x="4039" y="4221"/>
                </a:cubicBezTo>
                <a:cubicBezTo>
                  <a:pt x="4020" y="4240"/>
                  <a:pt x="3997" y="4250"/>
                  <a:pt x="3973" y="4250"/>
                </a:cubicBezTo>
                <a:cubicBezTo>
                  <a:pt x="3950" y="4250"/>
                  <a:pt x="3927" y="4240"/>
                  <a:pt x="3908" y="4221"/>
                </a:cubicBezTo>
                <a:lnTo>
                  <a:pt x="3534" y="3772"/>
                </a:lnTo>
                <a:lnTo>
                  <a:pt x="3534" y="3772"/>
                </a:lnTo>
                <a:lnTo>
                  <a:pt x="3552" y="4203"/>
                </a:lnTo>
                <a:cubicBezTo>
                  <a:pt x="3552" y="4240"/>
                  <a:pt x="3552" y="4259"/>
                  <a:pt x="3534" y="4278"/>
                </a:cubicBezTo>
                <a:cubicBezTo>
                  <a:pt x="3515" y="4296"/>
                  <a:pt x="3492" y="4305"/>
                  <a:pt x="3470" y="4305"/>
                </a:cubicBezTo>
                <a:cubicBezTo>
                  <a:pt x="3425" y="4305"/>
                  <a:pt x="3384" y="4271"/>
                  <a:pt x="3384" y="4221"/>
                </a:cubicBezTo>
                <a:lnTo>
                  <a:pt x="3346" y="3566"/>
                </a:lnTo>
                <a:lnTo>
                  <a:pt x="3159" y="3360"/>
                </a:lnTo>
                <a:lnTo>
                  <a:pt x="3084" y="3435"/>
                </a:lnTo>
                <a:cubicBezTo>
                  <a:pt x="3066" y="3445"/>
                  <a:pt x="3042" y="3449"/>
                  <a:pt x="3019" y="3449"/>
                </a:cubicBezTo>
                <a:cubicBezTo>
                  <a:pt x="2995" y="3449"/>
                  <a:pt x="2972" y="3445"/>
                  <a:pt x="2953" y="3435"/>
                </a:cubicBezTo>
                <a:cubicBezTo>
                  <a:pt x="2916" y="3398"/>
                  <a:pt x="2916" y="3342"/>
                  <a:pt x="2953" y="3304"/>
                </a:cubicBezTo>
                <a:lnTo>
                  <a:pt x="3028" y="3229"/>
                </a:lnTo>
                <a:lnTo>
                  <a:pt x="2710" y="2874"/>
                </a:lnTo>
                <a:lnTo>
                  <a:pt x="2691" y="2874"/>
                </a:lnTo>
                <a:cubicBezTo>
                  <a:pt x="2654" y="2893"/>
                  <a:pt x="2616" y="2893"/>
                  <a:pt x="2579" y="2911"/>
                </a:cubicBezTo>
                <a:lnTo>
                  <a:pt x="2560" y="2911"/>
                </a:lnTo>
                <a:lnTo>
                  <a:pt x="2560" y="3398"/>
                </a:lnTo>
                <a:lnTo>
                  <a:pt x="2673" y="3398"/>
                </a:lnTo>
                <a:cubicBezTo>
                  <a:pt x="2677" y="3397"/>
                  <a:pt x="2681" y="3397"/>
                  <a:pt x="2684" y="3397"/>
                </a:cubicBezTo>
                <a:cubicBezTo>
                  <a:pt x="2766" y="3397"/>
                  <a:pt x="2762" y="3585"/>
                  <a:pt x="2673" y="3585"/>
                </a:cubicBezTo>
                <a:lnTo>
                  <a:pt x="2560" y="3585"/>
                </a:lnTo>
                <a:lnTo>
                  <a:pt x="2560" y="3847"/>
                </a:lnTo>
                <a:lnTo>
                  <a:pt x="2953" y="4371"/>
                </a:lnTo>
                <a:cubicBezTo>
                  <a:pt x="2991" y="4409"/>
                  <a:pt x="2972" y="4465"/>
                  <a:pt x="2935" y="4502"/>
                </a:cubicBezTo>
                <a:cubicBezTo>
                  <a:pt x="2919" y="4510"/>
                  <a:pt x="2900" y="4514"/>
                  <a:pt x="2882" y="4514"/>
                </a:cubicBezTo>
                <a:cubicBezTo>
                  <a:pt x="2857" y="4514"/>
                  <a:pt x="2833" y="4505"/>
                  <a:pt x="2822" y="4483"/>
                </a:cubicBezTo>
                <a:lnTo>
                  <a:pt x="2560" y="4147"/>
                </a:lnTo>
                <a:lnTo>
                  <a:pt x="2560" y="4727"/>
                </a:lnTo>
                <a:cubicBezTo>
                  <a:pt x="2551" y="4774"/>
                  <a:pt x="2509" y="4797"/>
                  <a:pt x="2467" y="4797"/>
                </a:cubicBezTo>
                <a:cubicBezTo>
                  <a:pt x="2425" y="4797"/>
                  <a:pt x="2383" y="4774"/>
                  <a:pt x="2373" y="4727"/>
                </a:cubicBezTo>
                <a:lnTo>
                  <a:pt x="2373" y="4147"/>
                </a:lnTo>
                <a:lnTo>
                  <a:pt x="2111" y="4483"/>
                </a:lnTo>
                <a:cubicBezTo>
                  <a:pt x="2089" y="4505"/>
                  <a:pt x="2061" y="4514"/>
                  <a:pt x="2034" y="4514"/>
                </a:cubicBezTo>
                <a:cubicBezTo>
                  <a:pt x="2014" y="4514"/>
                  <a:pt x="1996" y="4510"/>
                  <a:pt x="1980" y="4502"/>
                </a:cubicBezTo>
                <a:cubicBezTo>
                  <a:pt x="1961" y="4483"/>
                  <a:pt x="1943" y="4465"/>
                  <a:pt x="1943" y="4446"/>
                </a:cubicBezTo>
                <a:cubicBezTo>
                  <a:pt x="1943" y="4409"/>
                  <a:pt x="1943" y="4390"/>
                  <a:pt x="1961" y="4371"/>
                </a:cubicBezTo>
                <a:lnTo>
                  <a:pt x="2373" y="3847"/>
                </a:lnTo>
                <a:lnTo>
                  <a:pt x="2373" y="3566"/>
                </a:lnTo>
                <a:lnTo>
                  <a:pt x="2261" y="3566"/>
                </a:lnTo>
                <a:cubicBezTo>
                  <a:pt x="2167" y="3548"/>
                  <a:pt x="2167" y="3417"/>
                  <a:pt x="2261" y="3398"/>
                </a:cubicBezTo>
                <a:lnTo>
                  <a:pt x="2373" y="3398"/>
                </a:lnTo>
                <a:lnTo>
                  <a:pt x="2373" y="2893"/>
                </a:lnTo>
                <a:lnTo>
                  <a:pt x="2336" y="2893"/>
                </a:lnTo>
                <a:cubicBezTo>
                  <a:pt x="2298" y="2893"/>
                  <a:pt x="2242" y="2874"/>
                  <a:pt x="2205" y="2855"/>
                </a:cubicBezTo>
                <a:lnTo>
                  <a:pt x="2186" y="2855"/>
                </a:lnTo>
                <a:lnTo>
                  <a:pt x="1849" y="3211"/>
                </a:lnTo>
                <a:lnTo>
                  <a:pt x="1943" y="3286"/>
                </a:lnTo>
                <a:cubicBezTo>
                  <a:pt x="1961" y="3304"/>
                  <a:pt x="1961" y="3323"/>
                  <a:pt x="1961" y="3342"/>
                </a:cubicBezTo>
                <a:cubicBezTo>
                  <a:pt x="1961" y="3360"/>
                  <a:pt x="1961" y="3398"/>
                  <a:pt x="1943" y="3417"/>
                </a:cubicBezTo>
                <a:cubicBezTo>
                  <a:pt x="1924" y="3426"/>
                  <a:pt x="1901" y="3431"/>
                  <a:pt x="1877" y="3431"/>
                </a:cubicBezTo>
                <a:cubicBezTo>
                  <a:pt x="1854" y="3431"/>
                  <a:pt x="1830" y="3426"/>
                  <a:pt x="1812" y="3417"/>
                </a:cubicBezTo>
                <a:lnTo>
                  <a:pt x="1737" y="3323"/>
                </a:lnTo>
                <a:lnTo>
                  <a:pt x="1531" y="3529"/>
                </a:lnTo>
                <a:lnTo>
                  <a:pt x="1475" y="4184"/>
                </a:lnTo>
                <a:cubicBezTo>
                  <a:pt x="1456" y="4240"/>
                  <a:pt x="1437" y="4259"/>
                  <a:pt x="1381" y="4259"/>
                </a:cubicBezTo>
                <a:cubicBezTo>
                  <a:pt x="1362" y="4259"/>
                  <a:pt x="1344" y="4259"/>
                  <a:pt x="1325" y="4240"/>
                </a:cubicBezTo>
                <a:cubicBezTo>
                  <a:pt x="1306" y="4221"/>
                  <a:pt x="1306" y="4184"/>
                  <a:pt x="1306" y="4165"/>
                </a:cubicBezTo>
                <a:lnTo>
                  <a:pt x="1344" y="3735"/>
                </a:lnTo>
                <a:lnTo>
                  <a:pt x="951" y="4165"/>
                </a:lnTo>
                <a:cubicBezTo>
                  <a:pt x="932" y="4184"/>
                  <a:pt x="909" y="4193"/>
                  <a:pt x="885" y="4193"/>
                </a:cubicBezTo>
                <a:cubicBezTo>
                  <a:pt x="862" y="4193"/>
                  <a:pt x="838" y="4184"/>
                  <a:pt x="820" y="4165"/>
                </a:cubicBezTo>
                <a:cubicBezTo>
                  <a:pt x="782" y="4128"/>
                  <a:pt x="782" y="4072"/>
                  <a:pt x="820" y="4053"/>
                </a:cubicBezTo>
                <a:lnTo>
                  <a:pt x="1213" y="3623"/>
                </a:lnTo>
                <a:lnTo>
                  <a:pt x="801" y="3679"/>
                </a:lnTo>
                <a:cubicBezTo>
                  <a:pt x="764" y="3679"/>
                  <a:pt x="745" y="3679"/>
                  <a:pt x="726" y="3660"/>
                </a:cubicBezTo>
                <a:cubicBezTo>
                  <a:pt x="707" y="3660"/>
                  <a:pt x="689" y="3641"/>
                  <a:pt x="689" y="3604"/>
                </a:cubicBezTo>
                <a:cubicBezTo>
                  <a:pt x="689" y="3585"/>
                  <a:pt x="689" y="3566"/>
                  <a:pt x="707" y="3548"/>
                </a:cubicBezTo>
                <a:cubicBezTo>
                  <a:pt x="726" y="3529"/>
                  <a:pt x="745" y="3510"/>
                  <a:pt x="764" y="3510"/>
                </a:cubicBezTo>
                <a:lnTo>
                  <a:pt x="1419" y="3417"/>
                </a:lnTo>
                <a:lnTo>
                  <a:pt x="1606" y="3211"/>
                </a:lnTo>
                <a:lnTo>
                  <a:pt x="1531" y="3136"/>
                </a:lnTo>
                <a:cubicBezTo>
                  <a:pt x="1512" y="3117"/>
                  <a:pt x="1512" y="3098"/>
                  <a:pt x="1512" y="3080"/>
                </a:cubicBezTo>
                <a:cubicBezTo>
                  <a:pt x="1512" y="3042"/>
                  <a:pt x="1512" y="3024"/>
                  <a:pt x="1531" y="3005"/>
                </a:cubicBezTo>
                <a:cubicBezTo>
                  <a:pt x="1550" y="2986"/>
                  <a:pt x="1568" y="2986"/>
                  <a:pt x="1587" y="2986"/>
                </a:cubicBezTo>
                <a:cubicBezTo>
                  <a:pt x="1606" y="2986"/>
                  <a:pt x="1643" y="2986"/>
                  <a:pt x="1662" y="3005"/>
                </a:cubicBezTo>
                <a:lnTo>
                  <a:pt x="1737" y="3080"/>
                </a:lnTo>
                <a:lnTo>
                  <a:pt x="2055" y="2724"/>
                </a:lnTo>
                <a:lnTo>
                  <a:pt x="2036" y="2705"/>
                </a:lnTo>
                <a:cubicBezTo>
                  <a:pt x="2018" y="2649"/>
                  <a:pt x="1980" y="2593"/>
                  <a:pt x="1961" y="2537"/>
                </a:cubicBezTo>
                <a:lnTo>
                  <a:pt x="1961" y="2518"/>
                </a:lnTo>
                <a:lnTo>
                  <a:pt x="1493" y="2518"/>
                </a:lnTo>
                <a:lnTo>
                  <a:pt x="1493" y="2649"/>
                </a:lnTo>
                <a:cubicBezTo>
                  <a:pt x="1493" y="2687"/>
                  <a:pt x="1456" y="2724"/>
                  <a:pt x="1419" y="2724"/>
                </a:cubicBezTo>
                <a:cubicBezTo>
                  <a:pt x="1362" y="2724"/>
                  <a:pt x="1325" y="2687"/>
                  <a:pt x="1325" y="2649"/>
                </a:cubicBezTo>
                <a:lnTo>
                  <a:pt x="1325" y="2518"/>
                </a:lnTo>
                <a:lnTo>
                  <a:pt x="1044" y="2518"/>
                </a:lnTo>
                <a:lnTo>
                  <a:pt x="520" y="2911"/>
                </a:lnTo>
                <a:cubicBezTo>
                  <a:pt x="506" y="2926"/>
                  <a:pt x="489" y="2932"/>
                  <a:pt x="471" y="2932"/>
                </a:cubicBezTo>
                <a:cubicBezTo>
                  <a:pt x="443" y="2932"/>
                  <a:pt x="412" y="2916"/>
                  <a:pt x="389" y="2893"/>
                </a:cubicBezTo>
                <a:cubicBezTo>
                  <a:pt x="370" y="2855"/>
                  <a:pt x="370" y="2799"/>
                  <a:pt x="408" y="2780"/>
                </a:cubicBezTo>
                <a:lnTo>
                  <a:pt x="764" y="2518"/>
                </a:lnTo>
                <a:lnTo>
                  <a:pt x="165" y="2518"/>
                </a:lnTo>
                <a:cubicBezTo>
                  <a:pt x="161" y="2519"/>
                  <a:pt x="157" y="2519"/>
                  <a:pt x="154" y="2519"/>
                </a:cubicBezTo>
                <a:cubicBezTo>
                  <a:pt x="75" y="2519"/>
                  <a:pt x="75" y="2330"/>
                  <a:pt x="154" y="2330"/>
                </a:cubicBezTo>
                <a:cubicBezTo>
                  <a:pt x="157" y="2330"/>
                  <a:pt x="161" y="2330"/>
                  <a:pt x="165" y="2331"/>
                </a:cubicBezTo>
                <a:lnTo>
                  <a:pt x="764" y="2331"/>
                </a:lnTo>
                <a:lnTo>
                  <a:pt x="408" y="2088"/>
                </a:lnTo>
                <a:cubicBezTo>
                  <a:pt x="319" y="2028"/>
                  <a:pt x="383" y="1910"/>
                  <a:pt x="460" y="1910"/>
                </a:cubicBezTo>
                <a:cubicBezTo>
                  <a:pt x="480" y="1910"/>
                  <a:pt x="501" y="1919"/>
                  <a:pt x="520" y="1938"/>
                </a:cubicBezTo>
                <a:lnTo>
                  <a:pt x="1044" y="2331"/>
                </a:lnTo>
                <a:lnTo>
                  <a:pt x="1325" y="2331"/>
                </a:lnTo>
                <a:lnTo>
                  <a:pt x="1325" y="2219"/>
                </a:lnTo>
                <a:cubicBezTo>
                  <a:pt x="1325" y="2181"/>
                  <a:pt x="1362" y="2144"/>
                  <a:pt x="1419" y="2144"/>
                </a:cubicBezTo>
                <a:cubicBezTo>
                  <a:pt x="1456" y="2144"/>
                  <a:pt x="1512" y="2181"/>
                  <a:pt x="1512" y="2219"/>
                </a:cubicBezTo>
                <a:lnTo>
                  <a:pt x="1512" y="2331"/>
                </a:lnTo>
                <a:lnTo>
                  <a:pt x="1980" y="2331"/>
                </a:lnTo>
                <a:lnTo>
                  <a:pt x="1980" y="2312"/>
                </a:lnTo>
                <a:cubicBezTo>
                  <a:pt x="1980" y="2237"/>
                  <a:pt x="2018" y="2163"/>
                  <a:pt x="2055" y="2106"/>
                </a:cubicBezTo>
                <a:lnTo>
                  <a:pt x="2055" y="2088"/>
                </a:lnTo>
                <a:lnTo>
                  <a:pt x="1718" y="1695"/>
                </a:lnTo>
                <a:lnTo>
                  <a:pt x="1625" y="1770"/>
                </a:lnTo>
                <a:cubicBezTo>
                  <a:pt x="1615" y="1788"/>
                  <a:pt x="1596" y="1798"/>
                  <a:pt x="1575" y="1798"/>
                </a:cubicBezTo>
                <a:cubicBezTo>
                  <a:pt x="1554" y="1798"/>
                  <a:pt x="1531" y="1788"/>
                  <a:pt x="1512" y="1770"/>
                </a:cubicBezTo>
                <a:cubicBezTo>
                  <a:pt x="1493" y="1751"/>
                  <a:pt x="1493" y="1732"/>
                  <a:pt x="1493" y="1713"/>
                </a:cubicBezTo>
                <a:cubicBezTo>
                  <a:pt x="1493" y="1695"/>
                  <a:pt x="1493" y="1676"/>
                  <a:pt x="1512" y="1657"/>
                </a:cubicBezTo>
                <a:lnTo>
                  <a:pt x="1606" y="1582"/>
                </a:lnTo>
                <a:lnTo>
                  <a:pt x="1419" y="1358"/>
                </a:lnTo>
                <a:lnTo>
                  <a:pt x="782" y="1227"/>
                </a:lnTo>
                <a:cubicBezTo>
                  <a:pt x="726" y="1227"/>
                  <a:pt x="707" y="1171"/>
                  <a:pt x="707" y="1133"/>
                </a:cubicBezTo>
                <a:cubicBezTo>
                  <a:pt x="723" y="1087"/>
                  <a:pt x="751" y="1053"/>
                  <a:pt x="792" y="1053"/>
                </a:cubicBezTo>
                <a:cubicBezTo>
                  <a:pt x="800" y="1053"/>
                  <a:pt x="810" y="1055"/>
                  <a:pt x="820" y="1058"/>
                </a:cubicBezTo>
                <a:lnTo>
                  <a:pt x="1231" y="1152"/>
                </a:lnTo>
                <a:lnTo>
                  <a:pt x="895" y="740"/>
                </a:lnTo>
                <a:cubicBezTo>
                  <a:pt x="876" y="721"/>
                  <a:pt x="857" y="703"/>
                  <a:pt x="857" y="684"/>
                </a:cubicBezTo>
                <a:cubicBezTo>
                  <a:pt x="857" y="647"/>
                  <a:pt x="876" y="628"/>
                  <a:pt x="895" y="609"/>
                </a:cubicBezTo>
                <a:cubicBezTo>
                  <a:pt x="913" y="609"/>
                  <a:pt x="932" y="590"/>
                  <a:pt x="951" y="590"/>
                </a:cubicBezTo>
                <a:cubicBezTo>
                  <a:pt x="988" y="590"/>
                  <a:pt x="1007" y="609"/>
                  <a:pt x="1026" y="628"/>
                </a:cubicBezTo>
                <a:lnTo>
                  <a:pt x="1362" y="1021"/>
                </a:lnTo>
                <a:lnTo>
                  <a:pt x="1344" y="609"/>
                </a:lnTo>
                <a:cubicBezTo>
                  <a:pt x="1344" y="572"/>
                  <a:pt x="1344" y="553"/>
                  <a:pt x="1362" y="534"/>
                </a:cubicBezTo>
                <a:cubicBezTo>
                  <a:pt x="1381" y="516"/>
                  <a:pt x="1400" y="516"/>
                  <a:pt x="1419" y="516"/>
                </a:cubicBezTo>
                <a:cubicBezTo>
                  <a:pt x="1429" y="512"/>
                  <a:pt x="1438" y="511"/>
                  <a:pt x="1447" y="511"/>
                </a:cubicBezTo>
                <a:cubicBezTo>
                  <a:pt x="1487" y="511"/>
                  <a:pt x="1512" y="544"/>
                  <a:pt x="1512" y="590"/>
                </a:cubicBezTo>
                <a:lnTo>
                  <a:pt x="1550" y="1246"/>
                </a:lnTo>
                <a:lnTo>
                  <a:pt x="1737" y="1451"/>
                </a:lnTo>
                <a:lnTo>
                  <a:pt x="1812" y="1395"/>
                </a:lnTo>
                <a:cubicBezTo>
                  <a:pt x="1825" y="1382"/>
                  <a:pt x="1838" y="1369"/>
                  <a:pt x="1858" y="1369"/>
                </a:cubicBezTo>
                <a:cubicBezTo>
                  <a:pt x="1866" y="1369"/>
                  <a:pt x="1876" y="1371"/>
                  <a:pt x="1887" y="1377"/>
                </a:cubicBezTo>
                <a:cubicBezTo>
                  <a:pt x="1905" y="1377"/>
                  <a:pt x="1924" y="1377"/>
                  <a:pt x="1943" y="1395"/>
                </a:cubicBezTo>
                <a:cubicBezTo>
                  <a:pt x="1980" y="1433"/>
                  <a:pt x="1980" y="1489"/>
                  <a:pt x="1943" y="1526"/>
                </a:cubicBezTo>
                <a:lnTo>
                  <a:pt x="1868" y="1582"/>
                </a:lnTo>
                <a:lnTo>
                  <a:pt x="2186" y="1975"/>
                </a:lnTo>
                <a:lnTo>
                  <a:pt x="2223" y="1975"/>
                </a:lnTo>
                <a:cubicBezTo>
                  <a:pt x="2261" y="1938"/>
                  <a:pt x="2298" y="1919"/>
                  <a:pt x="2354" y="1919"/>
                </a:cubicBezTo>
                <a:lnTo>
                  <a:pt x="2373" y="1919"/>
                </a:lnTo>
                <a:lnTo>
                  <a:pt x="2373" y="1414"/>
                </a:lnTo>
                <a:lnTo>
                  <a:pt x="2261" y="1414"/>
                </a:lnTo>
                <a:cubicBezTo>
                  <a:pt x="2167" y="1395"/>
                  <a:pt x="2167" y="1246"/>
                  <a:pt x="2261" y="1246"/>
                </a:cubicBezTo>
                <a:lnTo>
                  <a:pt x="2373" y="1246"/>
                </a:lnTo>
                <a:lnTo>
                  <a:pt x="2373" y="946"/>
                </a:lnTo>
                <a:lnTo>
                  <a:pt x="1980" y="422"/>
                </a:lnTo>
                <a:cubicBezTo>
                  <a:pt x="1961" y="403"/>
                  <a:pt x="1961" y="385"/>
                  <a:pt x="1961" y="366"/>
                </a:cubicBezTo>
                <a:cubicBezTo>
                  <a:pt x="1961" y="347"/>
                  <a:pt x="1980" y="310"/>
                  <a:pt x="1999" y="310"/>
                </a:cubicBezTo>
                <a:cubicBezTo>
                  <a:pt x="2018" y="291"/>
                  <a:pt x="2041" y="282"/>
                  <a:pt x="2062" y="282"/>
                </a:cubicBezTo>
                <a:cubicBezTo>
                  <a:pt x="2083" y="282"/>
                  <a:pt x="2102" y="291"/>
                  <a:pt x="2111" y="310"/>
                </a:cubicBezTo>
                <a:lnTo>
                  <a:pt x="2373" y="665"/>
                </a:lnTo>
                <a:lnTo>
                  <a:pt x="2373" y="123"/>
                </a:lnTo>
                <a:cubicBezTo>
                  <a:pt x="2383" y="76"/>
                  <a:pt x="2425" y="52"/>
                  <a:pt x="2467" y="52"/>
                </a:cubicBezTo>
                <a:close/>
                <a:moveTo>
                  <a:pt x="2460" y="1"/>
                </a:moveTo>
                <a:cubicBezTo>
                  <a:pt x="2392" y="1"/>
                  <a:pt x="2326" y="48"/>
                  <a:pt x="2317" y="141"/>
                </a:cubicBezTo>
                <a:lnTo>
                  <a:pt x="2317" y="497"/>
                </a:lnTo>
                <a:lnTo>
                  <a:pt x="2167" y="291"/>
                </a:lnTo>
                <a:cubicBezTo>
                  <a:pt x="2132" y="250"/>
                  <a:pt x="2089" y="233"/>
                  <a:pt x="2048" y="233"/>
                </a:cubicBezTo>
                <a:cubicBezTo>
                  <a:pt x="1939" y="233"/>
                  <a:pt x="1842" y="356"/>
                  <a:pt x="1924" y="478"/>
                </a:cubicBezTo>
                <a:lnTo>
                  <a:pt x="2317" y="983"/>
                </a:lnTo>
                <a:lnTo>
                  <a:pt x="2317" y="1171"/>
                </a:lnTo>
                <a:lnTo>
                  <a:pt x="2261" y="1171"/>
                </a:lnTo>
                <a:cubicBezTo>
                  <a:pt x="2074" y="1208"/>
                  <a:pt x="2074" y="1451"/>
                  <a:pt x="2261" y="1470"/>
                </a:cubicBezTo>
                <a:lnTo>
                  <a:pt x="2317" y="1470"/>
                </a:lnTo>
                <a:lnTo>
                  <a:pt x="2317" y="1863"/>
                </a:lnTo>
                <a:cubicBezTo>
                  <a:pt x="2280" y="1863"/>
                  <a:pt x="2242" y="1882"/>
                  <a:pt x="2205" y="1901"/>
                </a:cubicBezTo>
                <a:lnTo>
                  <a:pt x="1943" y="1601"/>
                </a:lnTo>
                <a:lnTo>
                  <a:pt x="1980" y="1582"/>
                </a:lnTo>
                <a:cubicBezTo>
                  <a:pt x="1999" y="1545"/>
                  <a:pt x="2018" y="1508"/>
                  <a:pt x="2018" y="1470"/>
                </a:cubicBezTo>
                <a:cubicBezTo>
                  <a:pt x="2036" y="1433"/>
                  <a:pt x="2018" y="1395"/>
                  <a:pt x="1999" y="1377"/>
                </a:cubicBezTo>
                <a:cubicBezTo>
                  <a:pt x="1961" y="1339"/>
                  <a:pt x="1924" y="1320"/>
                  <a:pt x="1887" y="1320"/>
                </a:cubicBezTo>
                <a:cubicBezTo>
                  <a:pt x="1849" y="1320"/>
                  <a:pt x="1812" y="1339"/>
                  <a:pt x="1793" y="1358"/>
                </a:cubicBezTo>
                <a:lnTo>
                  <a:pt x="1756" y="1377"/>
                </a:lnTo>
                <a:lnTo>
                  <a:pt x="1625" y="1227"/>
                </a:lnTo>
                <a:lnTo>
                  <a:pt x="1587" y="590"/>
                </a:lnTo>
                <a:cubicBezTo>
                  <a:pt x="1568" y="516"/>
                  <a:pt x="1512" y="459"/>
                  <a:pt x="1419" y="459"/>
                </a:cubicBezTo>
                <a:cubicBezTo>
                  <a:pt x="1381" y="459"/>
                  <a:pt x="1344" y="478"/>
                  <a:pt x="1325" y="497"/>
                </a:cubicBezTo>
                <a:cubicBezTo>
                  <a:pt x="1306" y="534"/>
                  <a:pt x="1288" y="572"/>
                  <a:pt x="1288" y="609"/>
                </a:cubicBezTo>
                <a:lnTo>
                  <a:pt x="1306" y="871"/>
                </a:lnTo>
                <a:lnTo>
                  <a:pt x="1063" y="590"/>
                </a:lnTo>
                <a:cubicBezTo>
                  <a:pt x="1032" y="560"/>
                  <a:pt x="990" y="546"/>
                  <a:pt x="949" y="546"/>
                </a:cubicBezTo>
                <a:cubicBezTo>
                  <a:pt x="915" y="546"/>
                  <a:pt x="882" y="555"/>
                  <a:pt x="857" y="572"/>
                </a:cubicBezTo>
                <a:cubicBezTo>
                  <a:pt x="838" y="609"/>
                  <a:pt x="820" y="647"/>
                  <a:pt x="820" y="684"/>
                </a:cubicBezTo>
                <a:cubicBezTo>
                  <a:pt x="801" y="721"/>
                  <a:pt x="820" y="759"/>
                  <a:pt x="838" y="796"/>
                </a:cubicBezTo>
                <a:lnTo>
                  <a:pt x="1082" y="1058"/>
                </a:lnTo>
                <a:lnTo>
                  <a:pt x="820" y="1002"/>
                </a:lnTo>
                <a:cubicBezTo>
                  <a:pt x="808" y="1000"/>
                  <a:pt x="797" y="999"/>
                  <a:pt x="786" y="999"/>
                </a:cubicBezTo>
                <a:cubicBezTo>
                  <a:pt x="626" y="999"/>
                  <a:pt x="588" y="1249"/>
                  <a:pt x="764" y="1302"/>
                </a:cubicBezTo>
                <a:lnTo>
                  <a:pt x="1400" y="1414"/>
                </a:lnTo>
                <a:lnTo>
                  <a:pt x="1531" y="1582"/>
                </a:lnTo>
                <a:lnTo>
                  <a:pt x="1475" y="1620"/>
                </a:lnTo>
                <a:cubicBezTo>
                  <a:pt x="1456" y="1639"/>
                  <a:pt x="1437" y="1676"/>
                  <a:pt x="1437" y="1713"/>
                </a:cubicBezTo>
                <a:cubicBezTo>
                  <a:pt x="1419" y="1751"/>
                  <a:pt x="1437" y="1788"/>
                  <a:pt x="1475" y="1826"/>
                </a:cubicBezTo>
                <a:cubicBezTo>
                  <a:pt x="1493" y="1854"/>
                  <a:pt x="1526" y="1868"/>
                  <a:pt x="1564" y="1868"/>
                </a:cubicBezTo>
                <a:cubicBezTo>
                  <a:pt x="1601" y="1868"/>
                  <a:pt x="1643" y="1854"/>
                  <a:pt x="1681" y="1826"/>
                </a:cubicBezTo>
                <a:lnTo>
                  <a:pt x="1718" y="1807"/>
                </a:lnTo>
                <a:lnTo>
                  <a:pt x="1980" y="2106"/>
                </a:lnTo>
                <a:cubicBezTo>
                  <a:pt x="1943" y="2163"/>
                  <a:pt x="1924" y="2219"/>
                  <a:pt x="1905" y="2275"/>
                </a:cubicBezTo>
                <a:lnTo>
                  <a:pt x="1550" y="2275"/>
                </a:lnTo>
                <a:lnTo>
                  <a:pt x="1550" y="2237"/>
                </a:lnTo>
                <a:cubicBezTo>
                  <a:pt x="1559" y="2153"/>
                  <a:pt x="1479" y="2111"/>
                  <a:pt x="1400" y="2111"/>
                </a:cubicBezTo>
                <a:cubicBezTo>
                  <a:pt x="1320" y="2111"/>
                  <a:pt x="1241" y="2153"/>
                  <a:pt x="1250" y="2237"/>
                </a:cubicBezTo>
                <a:lnTo>
                  <a:pt x="1250" y="2275"/>
                </a:lnTo>
                <a:lnTo>
                  <a:pt x="1063" y="2275"/>
                </a:lnTo>
                <a:lnTo>
                  <a:pt x="558" y="1901"/>
                </a:lnTo>
                <a:cubicBezTo>
                  <a:pt x="526" y="1877"/>
                  <a:pt x="492" y="1867"/>
                  <a:pt x="459" y="1867"/>
                </a:cubicBezTo>
                <a:cubicBezTo>
                  <a:pt x="414" y="1867"/>
                  <a:pt x="374" y="1887"/>
                  <a:pt x="352" y="1919"/>
                </a:cubicBezTo>
                <a:cubicBezTo>
                  <a:pt x="296" y="1994"/>
                  <a:pt x="314" y="2069"/>
                  <a:pt x="370" y="2125"/>
                </a:cubicBezTo>
                <a:lnTo>
                  <a:pt x="576" y="2275"/>
                </a:lnTo>
                <a:lnTo>
                  <a:pt x="165" y="2275"/>
                </a:lnTo>
                <a:cubicBezTo>
                  <a:pt x="160" y="2274"/>
                  <a:pt x="156" y="2274"/>
                  <a:pt x="151" y="2274"/>
                </a:cubicBezTo>
                <a:cubicBezTo>
                  <a:pt x="1" y="2274"/>
                  <a:pt x="1" y="2575"/>
                  <a:pt x="151" y="2575"/>
                </a:cubicBezTo>
                <a:cubicBezTo>
                  <a:pt x="156" y="2575"/>
                  <a:pt x="160" y="2575"/>
                  <a:pt x="165" y="2574"/>
                </a:cubicBezTo>
                <a:lnTo>
                  <a:pt x="576" y="2574"/>
                </a:lnTo>
                <a:lnTo>
                  <a:pt x="370" y="2724"/>
                </a:lnTo>
                <a:cubicBezTo>
                  <a:pt x="314" y="2780"/>
                  <a:pt x="296" y="2874"/>
                  <a:pt x="352" y="2930"/>
                </a:cubicBezTo>
                <a:cubicBezTo>
                  <a:pt x="374" y="2974"/>
                  <a:pt x="415" y="2992"/>
                  <a:pt x="460" y="2992"/>
                </a:cubicBezTo>
                <a:cubicBezTo>
                  <a:pt x="492" y="2992"/>
                  <a:pt x="527" y="2983"/>
                  <a:pt x="558" y="2967"/>
                </a:cubicBezTo>
                <a:lnTo>
                  <a:pt x="1063" y="2574"/>
                </a:lnTo>
                <a:lnTo>
                  <a:pt x="1269" y="2574"/>
                </a:lnTo>
                <a:lnTo>
                  <a:pt x="1269" y="2649"/>
                </a:lnTo>
                <a:cubicBezTo>
                  <a:pt x="1260" y="2724"/>
                  <a:pt x="1339" y="2762"/>
                  <a:pt x="1419" y="2762"/>
                </a:cubicBezTo>
                <a:cubicBezTo>
                  <a:pt x="1498" y="2762"/>
                  <a:pt x="1578" y="2724"/>
                  <a:pt x="1568" y="2649"/>
                </a:cubicBezTo>
                <a:lnTo>
                  <a:pt x="1568" y="2556"/>
                </a:lnTo>
                <a:lnTo>
                  <a:pt x="1924" y="2556"/>
                </a:lnTo>
                <a:cubicBezTo>
                  <a:pt x="1943" y="2612"/>
                  <a:pt x="1961" y="2649"/>
                  <a:pt x="1999" y="2705"/>
                </a:cubicBezTo>
                <a:lnTo>
                  <a:pt x="1737" y="2967"/>
                </a:lnTo>
                <a:lnTo>
                  <a:pt x="1699" y="2949"/>
                </a:lnTo>
                <a:cubicBezTo>
                  <a:pt x="1681" y="2911"/>
                  <a:pt x="1643" y="2911"/>
                  <a:pt x="1606" y="2911"/>
                </a:cubicBezTo>
                <a:cubicBezTo>
                  <a:pt x="1568" y="2911"/>
                  <a:pt x="1531" y="2911"/>
                  <a:pt x="1493" y="2949"/>
                </a:cubicBezTo>
                <a:cubicBezTo>
                  <a:pt x="1475" y="2986"/>
                  <a:pt x="1456" y="3024"/>
                  <a:pt x="1456" y="3061"/>
                </a:cubicBezTo>
                <a:cubicBezTo>
                  <a:pt x="1456" y="3098"/>
                  <a:pt x="1475" y="3136"/>
                  <a:pt x="1512" y="3155"/>
                </a:cubicBezTo>
                <a:lnTo>
                  <a:pt x="1531" y="3192"/>
                </a:lnTo>
                <a:lnTo>
                  <a:pt x="1400" y="3342"/>
                </a:lnTo>
                <a:lnTo>
                  <a:pt x="764" y="3435"/>
                </a:lnTo>
                <a:cubicBezTo>
                  <a:pt x="726" y="3435"/>
                  <a:pt x="689" y="3454"/>
                  <a:pt x="670" y="3492"/>
                </a:cubicBezTo>
                <a:cubicBezTo>
                  <a:pt x="651" y="3529"/>
                  <a:pt x="633" y="3566"/>
                  <a:pt x="651" y="3604"/>
                </a:cubicBezTo>
                <a:cubicBezTo>
                  <a:pt x="651" y="3641"/>
                  <a:pt x="670" y="3679"/>
                  <a:pt x="707" y="3697"/>
                </a:cubicBezTo>
                <a:cubicBezTo>
                  <a:pt x="721" y="3711"/>
                  <a:pt x="753" y="3724"/>
                  <a:pt x="783" y="3724"/>
                </a:cubicBezTo>
                <a:cubicBezTo>
                  <a:pt x="796" y="3724"/>
                  <a:pt x="809" y="3722"/>
                  <a:pt x="820" y="3716"/>
                </a:cubicBezTo>
                <a:lnTo>
                  <a:pt x="1063" y="3679"/>
                </a:lnTo>
                <a:lnTo>
                  <a:pt x="782" y="3978"/>
                </a:lnTo>
                <a:cubicBezTo>
                  <a:pt x="745" y="4016"/>
                  <a:pt x="745" y="4053"/>
                  <a:pt x="745" y="4090"/>
                </a:cubicBezTo>
                <a:cubicBezTo>
                  <a:pt x="745" y="4128"/>
                  <a:pt x="764" y="4165"/>
                  <a:pt x="782" y="4184"/>
                </a:cubicBezTo>
                <a:cubicBezTo>
                  <a:pt x="810" y="4212"/>
                  <a:pt x="848" y="4226"/>
                  <a:pt x="885" y="4226"/>
                </a:cubicBezTo>
                <a:cubicBezTo>
                  <a:pt x="923" y="4226"/>
                  <a:pt x="960" y="4212"/>
                  <a:pt x="988" y="4184"/>
                </a:cubicBezTo>
                <a:lnTo>
                  <a:pt x="1288" y="3885"/>
                </a:lnTo>
                <a:lnTo>
                  <a:pt x="1250" y="4147"/>
                </a:lnTo>
                <a:cubicBezTo>
                  <a:pt x="1250" y="4184"/>
                  <a:pt x="1250" y="4221"/>
                  <a:pt x="1288" y="4259"/>
                </a:cubicBezTo>
                <a:cubicBezTo>
                  <a:pt x="1306" y="4278"/>
                  <a:pt x="1344" y="4296"/>
                  <a:pt x="1381" y="4315"/>
                </a:cubicBezTo>
                <a:cubicBezTo>
                  <a:pt x="1456" y="4315"/>
                  <a:pt x="1531" y="4259"/>
                  <a:pt x="1550" y="4184"/>
                </a:cubicBezTo>
                <a:lnTo>
                  <a:pt x="1606" y="3548"/>
                </a:lnTo>
                <a:lnTo>
                  <a:pt x="1756" y="3398"/>
                </a:lnTo>
                <a:lnTo>
                  <a:pt x="1793" y="3435"/>
                </a:lnTo>
                <a:cubicBezTo>
                  <a:pt x="1821" y="3463"/>
                  <a:pt x="1858" y="3477"/>
                  <a:pt x="1896" y="3477"/>
                </a:cubicBezTo>
                <a:cubicBezTo>
                  <a:pt x="1933" y="3477"/>
                  <a:pt x="1971" y="3463"/>
                  <a:pt x="1999" y="3435"/>
                </a:cubicBezTo>
                <a:cubicBezTo>
                  <a:pt x="2018" y="3417"/>
                  <a:pt x="2036" y="3379"/>
                  <a:pt x="2036" y="3342"/>
                </a:cubicBezTo>
                <a:cubicBezTo>
                  <a:pt x="2036" y="3286"/>
                  <a:pt x="2018" y="3248"/>
                  <a:pt x="1999" y="3229"/>
                </a:cubicBezTo>
                <a:lnTo>
                  <a:pt x="1943" y="3192"/>
                </a:lnTo>
                <a:lnTo>
                  <a:pt x="2223" y="2911"/>
                </a:lnTo>
                <a:cubicBezTo>
                  <a:pt x="2242" y="2930"/>
                  <a:pt x="2280" y="2930"/>
                  <a:pt x="2317" y="2949"/>
                </a:cubicBezTo>
                <a:lnTo>
                  <a:pt x="2317" y="3342"/>
                </a:lnTo>
                <a:lnTo>
                  <a:pt x="2280" y="3342"/>
                </a:lnTo>
                <a:cubicBezTo>
                  <a:pt x="2111" y="3360"/>
                  <a:pt x="2111" y="3604"/>
                  <a:pt x="2280" y="3623"/>
                </a:cubicBezTo>
                <a:lnTo>
                  <a:pt x="2317" y="3623"/>
                </a:lnTo>
                <a:lnTo>
                  <a:pt x="2317" y="3828"/>
                </a:lnTo>
                <a:lnTo>
                  <a:pt x="1924" y="4334"/>
                </a:lnTo>
                <a:cubicBezTo>
                  <a:pt x="1905" y="4371"/>
                  <a:pt x="1905" y="4409"/>
                  <a:pt x="1905" y="4446"/>
                </a:cubicBezTo>
                <a:cubicBezTo>
                  <a:pt x="1917" y="4528"/>
                  <a:pt x="1987" y="4573"/>
                  <a:pt x="2056" y="4573"/>
                </a:cubicBezTo>
                <a:cubicBezTo>
                  <a:pt x="2097" y="4573"/>
                  <a:pt x="2139" y="4556"/>
                  <a:pt x="2167" y="4521"/>
                </a:cubicBezTo>
                <a:lnTo>
                  <a:pt x="2317" y="4315"/>
                </a:lnTo>
                <a:lnTo>
                  <a:pt x="2317" y="4727"/>
                </a:lnTo>
                <a:cubicBezTo>
                  <a:pt x="2317" y="4802"/>
                  <a:pt x="2392" y="4877"/>
                  <a:pt x="2467" y="4877"/>
                </a:cubicBezTo>
                <a:cubicBezTo>
                  <a:pt x="2542" y="4877"/>
                  <a:pt x="2616" y="4820"/>
                  <a:pt x="2616" y="4727"/>
                </a:cubicBezTo>
                <a:lnTo>
                  <a:pt x="2616" y="4315"/>
                </a:lnTo>
                <a:lnTo>
                  <a:pt x="2785" y="4521"/>
                </a:lnTo>
                <a:cubicBezTo>
                  <a:pt x="2809" y="4557"/>
                  <a:pt x="2857" y="4578"/>
                  <a:pt x="2908" y="4578"/>
                </a:cubicBezTo>
                <a:cubicBezTo>
                  <a:pt x="2935" y="4578"/>
                  <a:pt x="2964" y="4572"/>
                  <a:pt x="2991" y="4558"/>
                </a:cubicBezTo>
                <a:cubicBezTo>
                  <a:pt x="3010" y="4521"/>
                  <a:pt x="3028" y="4483"/>
                  <a:pt x="3047" y="4446"/>
                </a:cubicBezTo>
                <a:cubicBezTo>
                  <a:pt x="3047" y="4409"/>
                  <a:pt x="3028" y="4371"/>
                  <a:pt x="3010" y="4352"/>
                </a:cubicBezTo>
                <a:lnTo>
                  <a:pt x="2616" y="3828"/>
                </a:lnTo>
                <a:lnTo>
                  <a:pt x="2616" y="3641"/>
                </a:lnTo>
                <a:lnTo>
                  <a:pt x="2673" y="3641"/>
                </a:lnTo>
                <a:cubicBezTo>
                  <a:pt x="2677" y="3642"/>
                  <a:pt x="2682" y="3642"/>
                  <a:pt x="2686" y="3642"/>
                </a:cubicBezTo>
                <a:cubicBezTo>
                  <a:pt x="2837" y="3642"/>
                  <a:pt x="2837" y="3341"/>
                  <a:pt x="2686" y="3341"/>
                </a:cubicBezTo>
                <a:cubicBezTo>
                  <a:pt x="2682" y="3341"/>
                  <a:pt x="2677" y="3341"/>
                  <a:pt x="2673" y="3342"/>
                </a:cubicBezTo>
                <a:lnTo>
                  <a:pt x="2616" y="3342"/>
                </a:lnTo>
                <a:lnTo>
                  <a:pt x="2616" y="2949"/>
                </a:lnTo>
                <a:cubicBezTo>
                  <a:pt x="2654" y="2949"/>
                  <a:pt x="2673" y="2930"/>
                  <a:pt x="2710" y="2911"/>
                </a:cubicBezTo>
                <a:lnTo>
                  <a:pt x="2953" y="3211"/>
                </a:lnTo>
                <a:lnTo>
                  <a:pt x="2935" y="3248"/>
                </a:lnTo>
                <a:cubicBezTo>
                  <a:pt x="2860" y="3286"/>
                  <a:pt x="2860" y="3379"/>
                  <a:pt x="2916" y="3454"/>
                </a:cubicBezTo>
                <a:cubicBezTo>
                  <a:pt x="2944" y="3482"/>
                  <a:pt x="2977" y="3496"/>
                  <a:pt x="3012" y="3496"/>
                </a:cubicBezTo>
                <a:cubicBezTo>
                  <a:pt x="3047" y="3496"/>
                  <a:pt x="3084" y="3482"/>
                  <a:pt x="3122" y="3454"/>
                </a:cubicBezTo>
                <a:lnTo>
                  <a:pt x="3159" y="3435"/>
                </a:lnTo>
                <a:lnTo>
                  <a:pt x="3290" y="3585"/>
                </a:lnTo>
                <a:lnTo>
                  <a:pt x="3328" y="4221"/>
                </a:lnTo>
                <a:cubicBezTo>
                  <a:pt x="3328" y="4296"/>
                  <a:pt x="3384" y="4371"/>
                  <a:pt x="3477" y="4371"/>
                </a:cubicBezTo>
                <a:cubicBezTo>
                  <a:pt x="3515" y="4352"/>
                  <a:pt x="3534" y="4334"/>
                  <a:pt x="3571" y="4315"/>
                </a:cubicBezTo>
                <a:cubicBezTo>
                  <a:pt x="3590" y="4278"/>
                  <a:pt x="3608" y="4240"/>
                  <a:pt x="3608" y="4203"/>
                </a:cubicBezTo>
                <a:lnTo>
                  <a:pt x="3590" y="3941"/>
                </a:lnTo>
                <a:lnTo>
                  <a:pt x="3852" y="4259"/>
                </a:lnTo>
                <a:cubicBezTo>
                  <a:pt x="3884" y="4292"/>
                  <a:pt x="3930" y="4312"/>
                  <a:pt x="3973" y="4312"/>
                </a:cubicBezTo>
                <a:cubicBezTo>
                  <a:pt x="4004" y="4312"/>
                  <a:pt x="4034" y="4301"/>
                  <a:pt x="4058" y="4278"/>
                </a:cubicBezTo>
                <a:cubicBezTo>
                  <a:pt x="4133" y="4221"/>
                  <a:pt x="4133" y="4128"/>
                  <a:pt x="4076" y="4072"/>
                </a:cubicBezTo>
                <a:lnTo>
                  <a:pt x="3814" y="3754"/>
                </a:lnTo>
                <a:lnTo>
                  <a:pt x="3814" y="3754"/>
                </a:lnTo>
                <a:lnTo>
                  <a:pt x="4058" y="3810"/>
                </a:lnTo>
                <a:cubicBezTo>
                  <a:pt x="4067" y="3812"/>
                  <a:pt x="4078" y="3813"/>
                  <a:pt x="4088" y="3813"/>
                </a:cubicBezTo>
                <a:cubicBezTo>
                  <a:pt x="4156" y="3813"/>
                  <a:pt x="4229" y="3762"/>
                  <a:pt x="4245" y="3697"/>
                </a:cubicBezTo>
                <a:cubicBezTo>
                  <a:pt x="4245" y="3660"/>
                  <a:pt x="4226" y="3623"/>
                  <a:pt x="4207" y="3585"/>
                </a:cubicBezTo>
                <a:cubicBezTo>
                  <a:pt x="4189" y="3548"/>
                  <a:pt x="4151" y="3529"/>
                  <a:pt x="4114" y="3529"/>
                </a:cubicBezTo>
                <a:lnTo>
                  <a:pt x="3496" y="3398"/>
                </a:lnTo>
                <a:lnTo>
                  <a:pt x="3365" y="3248"/>
                </a:lnTo>
                <a:lnTo>
                  <a:pt x="3403" y="3192"/>
                </a:lnTo>
                <a:cubicBezTo>
                  <a:pt x="3440" y="3173"/>
                  <a:pt x="3459" y="3136"/>
                  <a:pt x="3459" y="3098"/>
                </a:cubicBezTo>
                <a:cubicBezTo>
                  <a:pt x="3459" y="3061"/>
                  <a:pt x="3440" y="3024"/>
                  <a:pt x="3421" y="2986"/>
                </a:cubicBezTo>
                <a:cubicBezTo>
                  <a:pt x="3403" y="2967"/>
                  <a:pt x="3365" y="2949"/>
                  <a:pt x="3328" y="2949"/>
                </a:cubicBezTo>
                <a:cubicBezTo>
                  <a:pt x="3318" y="2944"/>
                  <a:pt x="3308" y="2941"/>
                  <a:pt x="3298" y="2941"/>
                </a:cubicBezTo>
                <a:cubicBezTo>
                  <a:pt x="3270" y="2941"/>
                  <a:pt x="3243" y="2959"/>
                  <a:pt x="3215" y="2986"/>
                </a:cubicBezTo>
                <a:lnTo>
                  <a:pt x="3178" y="3024"/>
                </a:lnTo>
                <a:lnTo>
                  <a:pt x="2916" y="2724"/>
                </a:lnTo>
                <a:cubicBezTo>
                  <a:pt x="2953" y="2687"/>
                  <a:pt x="2991" y="2631"/>
                  <a:pt x="3010" y="2574"/>
                </a:cubicBezTo>
                <a:lnTo>
                  <a:pt x="3421" y="2574"/>
                </a:lnTo>
                <a:lnTo>
                  <a:pt x="3421" y="2612"/>
                </a:lnTo>
                <a:cubicBezTo>
                  <a:pt x="3431" y="2696"/>
                  <a:pt x="3501" y="2738"/>
                  <a:pt x="3571" y="2738"/>
                </a:cubicBezTo>
                <a:cubicBezTo>
                  <a:pt x="3641" y="2738"/>
                  <a:pt x="3711" y="2696"/>
                  <a:pt x="3721" y="2612"/>
                </a:cubicBezTo>
                <a:lnTo>
                  <a:pt x="3721" y="2574"/>
                </a:lnTo>
                <a:lnTo>
                  <a:pt x="3927" y="2574"/>
                </a:lnTo>
                <a:lnTo>
                  <a:pt x="4432" y="2967"/>
                </a:lnTo>
                <a:cubicBezTo>
                  <a:pt x="4455" y="2983"/>
                  <a:pt x="4485" y="2992"/>
                  <a:pt x="4516" y="2992"/>
                </a:cubicBezTo>
                <a:cubicBezTo>
                  <a:pt x="4559" y="2992"/>
                  <a:pt x="4605" y="2974"/>
                  <a:pt x="4638" y="2930"/>
                </a:cubicBezTo>
                <a:cubicBezTo>
                  <a:pt x="4675" y="2874"/>
                  <a:pt x="4675" y="2780"/>
                  <a:pt x="4600" y="2724"/>
                </a:cubicBezTo>
                <a:lnTo>
                  <a:pt x="4395" y="2574"/>
                </a:lnTo>
                <a:lnTo>
                  <a:pt x="4769" y="2574"/>
                </a:lnTo>
                <a:cubicBezTo>
                  <a:pt x="4937" y="2556"/>
                  <a:pt x="4937" y="2294"/>
                  <a:pt x="4769" y="2275"/>
                </a:cubicBezTo>
                <a:lnTo>
                  <a:pt x="4395" y="2275"/>
                </a:lnTo>
                <a:lnTo>
                  <a:pt x="4600" y="2125"/>
                </a:lnTo>
                <a:cubicBezTo>
                  <a:pt x="4675" y="2069"/>
                  <a:pt x="4694" y="1975"/>
                  <a:pt x="4638" y="1919"/>
                </a:cubicBezTo>
                <a:cubicBezTo>
                  <a:pt x="4605" y="1887"/>
                  <a:pt x="4560" y="1867"/>
                  <a:pt x="4517" y="1867"/>
                </a:cubicBezTo>
                <a:cubicBezTo>
                  <a:pt x="4486" y="1867"/>
                  <a:pt x="4455" y="1877"/>
                  <a:pt x="4432" y="1901"/>
                </a:cubicBezTo>
                <a:lnTo>
                  <a:pt x="3927" y="2275"/>
                </a:lnTo>
                <a:lnTo>
                  <a:pt x="3721" y="2275"/>
                </a:lnTo>
                <a:lnTo>
                  <a:pt x="3721" y="2219"/>
                </a:lnTo>
                <a:cubicBezTo>
                  <a:pt x="3730" y="2135"/>
                  <a:pt x="3651" y="2092"/>
                  <a:pt x="3571" y="2092"/>
                </a:cubicBezTo>
                <a:cubicBezTo>
                  <a:pt x="3491" y="2092"/>
                  <a:pt x="3412" y="2135"/>
                  <a:pt x="3421" y="2219"/>
                </a:cubicBezTo>
                <a:lnTo>
                  <a:pt x="3421" y="2275"/>
                </a:lnTo>
                <a:lnTo>
                  <a:pt x="3010" y="2275"/>
                </a:lnTo>
                <a:cubicBezTo>
                  <a:pt x="3010" y="2219"/>
                  <a:pt x="2991" y="2163"/>
                  <a:pt x="2953" y="2125"/>
                </a:cubicBezTo>
                <a:lnTo>
                  <a:pt x="3234" y="1826"/>
                </a:lnTo>
                <a:lnTo>
                  <a:pt x="3272" y="1863"/>
                </a:lnTo>
                <a:cubicBezTo>
                  <a:pt x="3300" y="1891"/>
                  <a:pt x="3337" y="1905"/>
                  <a:pt x="3374" y="1905"/>
                </a:cubicBezTo>
                <a:cubicBezTo>
                  <a:pt x="3412" y="1905"/>
                  <a:pt x="3449" y="1891"/>
                  <a:pt x="3477" y="1863"/>
                </a:cubicBezTo>
                <a:cubicBezTo>
                  <a:pt x="3496" y="1826"/>
                  <a:pt x="3515" y="1788"/>
                  <a:pt x="3515" y="1751"/>
                </a:cubicBezTo>
                <a:cubicBezTo>
                  <a:pt x="3515" y="1713"/>
                  <a:pt x="3496" y="1676"/>
                  <a:pt x="3459" y="1657"/>
                </a:cubicBezTo>
                <a:lnTo>
                  <a:pt x="3440" y="1620"/>
                </a:lnTo>
                <a:lnTo>
                  <a:pt x="3571" y="1470"/>
                </a:lnTo>
                <a:lnTo>
                  <a:pt x="4207" y="1377"/>
                </a:lnTo>
                <a:cubicBezTo>
                  <a:pt x="4282" y="1358"/>
                  <a:pt x="4338" y="1283"/>
                  <a:pt x="4320" y="1208"/>
                </a:cubicBezTo>
                <a:cubicBezTo>
                  <a:pt x="4320" y="1171"/>
                  <a:pt x="4301" y="1133"/>
                  <a:pt x="4264" y="1115"/>
                </a:cubicBezTo>
                <a:cubicBezTo>
                  <a:pt x="4237" y="1101"/>
                  <a:pt x="4211" y="1088"/>
                  <a:pt x="4184" y="1088"/>
                </a:cubicBezTo>
                <a:cubicBezTo>
                  <a:pt x="4173" y="1088"/>
                  <a:pt x="4162" y="1090"/>
                  <a:pt x="4151" y="1096"/>
                </a:cubicBezTo>
                <a:lnTo>
                  <a:pt x="3908" y="1133"/>
                </a:lnTo>
                <a:lnTo>
                  <a:pt x="4151" y="871"/>
                </a:lnTo>
                <a:cubicBezTo>
                  <a:pt x="4250" y="758"/>
                  <a:pt x="4157" y="613"/>
                  <a:pt x="4049" y="613"/>
                </a:cubicBezTo>
                <a:cubicBezTo>
                  <a:pt x="4014" y="613"/>
                  <a:pt x="3977" y="629"/>
                  <a:pt x="3945" y="665"/>
                </a:cubicBezTo>
                <a:lnTo>
                  <a:pt x="3683" y="927"/>
                </a:lnTo>
                <a:lnTo>
                  <a:pt x="3721" y="665"/>
                </a:lnTo>
                <a:cubicBezTo>
                  <a:pt x="3721" y="628"/>
                  <a:pt x="3721" y="590"/>
                  <a:pt x="3683" y="553"/>
                </a:cubicBezTo>
                <a:cubicBezTo>
                  <a:pt x="3665" y="534"/>
                  <a:pt x="3627" y="516"/>
                  <a:pt x="3590" y="516"/>
                </a:cubicBezTo>
                <a:cubicBezTo>
                  <a:pt x="3579" y="510"/>
                  <a:pt x="3568" y="508"/>
                  <a:pt x="3557" y="508"/>
                </a:cubicBezTo>
                <a:cubicBezTo>
                  <a:pt x="3530" y="508"/>
                  <a:pt x="3504" y="521"/>
                  <a:pt x="3477" y="534"/>
                </a:cubicBezTo>
                <a:cubicBezTo>
                  <a:pt x="3459" y="572"/>
                  <a:pt x="3440" y="609"/>
                  <a:pt x="3421" y="647"/>
                </a:cubicBezTo>
                <a:lnTo>
                  <a:pt x="3365" y="1264"/>
                </a:lnTo>
                <a:lnTo>
                  <a:pt x="3215" y="1414"/>
                </a:lnTo>
                <a:lnTo>
                  <a:pt x="3178" y="1377"/>
                </a:lnTo>
                <a:cubicBezTo>
                  <a:pt x="3141" y="1358"/>
                  <a:pt x="3103" y="1339"/>
                  <a:pt x="3066" y="1339"/>
                </a:cubicBezTo>
                <a:cubicBezTo>
                  <a:pt x="3028" y="1339"/>
                  <a:pt x="2991" y="1358"/>
                  <a:pt x="2972" y="1395"/>
                </a:cubicBezTo>
                <a:cubicBezTo>
                  <a:pt x="2953" y="1414"/>
                  <a:pt x="2935" y="1451"/>
                  <a:pt x="2935" y="1489"/>
                </a:cubicBezTo>
                <a:cubicBezTo>
                  <a:pt x="2935" y="1526"/>
                  <a:pt x="2953" y="1564"/>
                  <a:pt x="2972" y="1601"/>
                </a:cubicBezTo>
                <a:lnTo>
                  <a:pt x="3028" y="1639"/>
                </a:lnTo>
                <a:lnTo>
                  <a:pt x="2747" y="1919"/>
                </a:lnTo>
                <a:cubicBezTo>
                  <a:pt x="2710" y="1901"/>
                  <a:pt x="2654" y="1882"/>
                  <a:pt x="2616" y="1863"/>
                </a:cubicBezTo>
                <a:lnTo>
                  <a:pt x="2616" y="1470"/>
                </a:lnTo>
                <a:lnTo>
                  <a:pt x="2654" y="1470"/>
                </a:lnTo>
                <a:cubicBezTo>
                  <a:pt x="2658" y="1471"/>
                  <a:pt x="2663" y="1471"/>
                  <a:pt x="2667" y="1471"/>
                </a:cubicBezTo>
                <a:cubicBezTo>
                  <a:pt x="2818" y="1471"/>
                  <a:pt x="2818" y="1170"/>
                  <a:pt x="2667" y="1170"/>
                </a:cubicBezTo>
                <a:cubicBezTo>
                  <a:pt x="2663" y="1170"/>
                  <a:pt x="2658" y="1170"/>
                  <a:pt x="2654" y="1171"/>
                </a:cubicBezTo>
                <a:lnTo>
                  <a:pt x="2616" y="1171"/>
                </a:lnTo>
                <a:lnTo>
                  <a:pt x="2616" y="983"/>
                </a:lnTo>
                <a:lnTo>
                  <a:pt x="3010" y="478"/>
                </a:lnTo>
                <a:cubicBezTo>
                  <a:pt x="3091" y="356"/>
                  <a:pt x="2985" y="233"/>
                  <a:pt x="2877" y="233"/>
                </a:cubicBezTo>
                <a:cubicBezTo>
                  <a:pt x="2837" y="233"/>
                  <a:pt x="2797" y="250"/>
                  <a:pt x="2766" y="291"/>
                </a:cubicBezTo>
                <a:lnTo>
                  <a:pt x="2616" y="497"/>
                </a:lnTo>
                <a:lnTo>
                  <a:pt x="2616" y="141"/>
                </a:lnTo>
                <a:cubicBezTo>
                  <a:pt x="2598" y="48"/>
                  <a:pt x="2528" y="1"/>
                  <a:pt x="2460" y="1"/>
                </a:cubicBezTo>
                <a:close/>
              </a:path>
            </a:pathLst>
          </a:custGeom>
          <a:gradFill>
            <a:gsLst>
              <a:gs pos="0">
                <a:srgbClr val="FCD0B3"/>
              </a:gs>
              <a:gs pos="100000">
                <a:srgbClr val="C6A78B"/>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1"/>
          <p:cNvSpPr txBox="1"/>
          <p:nvPr/>
        </p:nvSpPr>
        <p:spPr>
          <a:xfrm>
            <a:off x="823048" y="1503000"/>
            <a:ext cx="6321000" cy="12120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rgbClr val="000000"/>
              </a:buClr>
              <a:buSzPts val="1500"/>
              <a:buFont typeface="Bellota Text"/>
              <a:buChar char="●"/>
            </a:pPr>
            <a:r>
              <a:rPr lang="en" sz="1500">
                <a:solidFill>
                  <a:srgbClr val="000000"/>
                </a:solidFill>
                <a:latin typeface="Bellota Text"/>
                <a:ea typeface="Bellota Text"/>
                <a:cs typeface="Bellota Text"/>
                <a:sym typeface="Bellota Text"/>
              </a:rPr>
              <a:t>130+ students served with reading, writing, and math live interventions. Sign ups have almost doubled each cycle!</a:t>
            </a:r>
            <a:endParaRPr sz="1500">
              <a:solidFill>
                <a:srgbClr val="000000"/>
              </a:solidFill>
              <a:latin typeface="Bellota Text"/>
              <a:ea typeface="Bellota Text"/>
              <a:cs typeface="Bellota Text"/>
              <a:sym typeface="Bellota Text"/>
            </a:endParaRPr>
          </a:p>
          <a:p>
            <a:pPr indent="-323850" lvl="0" marL="457200" rtl="0" algn="l">
              <a:lnSpc>
                <a:spcPct val="115000"/>
              </a:lnSpc>
              <a:spcBef>
                <a:spcPts val="0"/>
              </a:spcBef>
              <a:spcAft>
                <a:spcPts val="0"/>
              </a:spcAft>
              <a:buClr>
                <a:srgbClr val="000000"/>
              </a:buClr>
              <a:buSzPts val="1500"/>
              <a:buFont typeface="Bellota Text"/>
              <a:buChar char="●"/>
            </a:pPr>
            <a:r>
              <a:rPr lang="en" sz="1500">
                <a:solidFill>
                  <a:srgbClr val="000000"/>
                </a:solidFill>
                <a:latin typeface="Bellota Text"/>
                <a:ea typeface="Bellota Text"/>
                <a:cs typeface="Bellota Text"/>
                <a:sym typeface="Bellota Text"/>
              </a:rPr>
              <a:t>40+ students served with SEL/Counseling sessions</a:t>
            </a:r>
            <a:endParaRPr sz="1500">
              <a:solidFill>
                <a:srgbClr val="000000"/>
              </a:solidFill>
              <a:latin typeface="Bellota Text"/>
              <a:ea typeface="Bellota Text"/>
              <a:cs typeface="Bellota Text"/>
              <a:sym typeface="Bellota Text"/>
            </a:endParaRPr>
          </a:p>
          <a:p>
            <a:pPr indent="-323850" lvl="0" marL="457200" rtl="0" algn="l">
              <a:lnSpc>
                <a:spcPct val="115000"/>
              </a:lnSpc>
              <a:spcBef>
                <a:spcPts val="0"/>
              </a:spcBef>
              <a:spcAft>
                <a:spcPts val="0"/>
              </a:spcAft>
              <a:buClr>
                <a:srgbClr val="000000"/>
              </a:buClr>
              <a:buSzPts val="1500"/>
              <a:buFont typeface="Bellota Text"/>
              <a:buChar char="●"/>
            </a:pPr>
            <a:r>
              <a:rPr lang="en" sz="1500">
                <a:solidFill>
                  <a:srgbClr val="000000"/>
                </a:solidFill>
                <a:latin typeface="Bellota Text"/>
                <a:ea typeface="Bellota Text"/>
                <a:cs typeface="Bellota Text"/>
                <a:sym typeface="Bellota Text"/>
              </a:rPr>
              <a:t>53 SST Meetings and 43 504 Meetings held</a:t>
            </a:r>
            <a:endParaRPr sz="1500">
              <a:solidFill>
                <a:srgbClr val="000000"/>
              </a:solidFill>
              <a:latin typeface="Bellota Text"/>
              <a:ea typeface="Bellota Text"/>
              <a:cs typeface="Bellota Text"/>
              <a:sym typeface="Bellota Text"/>
            </a:endParaRPr>
          </a:p>
        </p:txBody>
      </p:sp>
      <p:sp>
        <p:nvSpPr>
          <p:cNvPr id="1203" name="Google Shape;1203;p41"/>
          <p:cNvSpPr txBox="1"/>
          <p:nvPr/>
        </p:nvSpPr>
        <p:spPr>
          <a:xfrm>
            <a:off x="1299675" y="2792125"/>
            <a:ext cx="7037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F1C232"/>
                </a:solidFill>
                <a:latin typeface="Caveat Brush"/>
                <a:ea typeface="Caveat Brush"/>
                <a:cs typeface="Caveat Brush"/>
                <a:sym typeface="Caveat Brush"/>
              </a:rPr>
              <a:t>WELCOME 2022!</a:t>
            </a:r>
            <a:endParaRPr sz="2300">
              <a:solidFill>
                <a:srgbClr val="F1C232"/>
              </a:solidFill>
              <a:latin typeface="Caveat Brush"/>
              <a:ea typeface="Caveat Brush"/>
              <a:cs typeface="Caveat Brush"/>
              <a:sym typeface="Caveat Brush"/>
            </a:endParaRPr>
          </a:p>
        </p:txBody>
      </p:sp>
      <p:sp>
        <p:nvSpPr>
          <p:cNvPr id="1204" name="Google Shape;1204;p41"/>
          <p:cNvSpPr txBox="1"/>
          <p:nvPr/>
        </p:nvSpPr>
        <p:spPr>
          <a:xfrm>
            <a:off x="1124900" y="3329775"/>
            <a:ext cx="5720700" cy="14775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SzPts val="1500"/>
              <a:buFont typeface="Bellota Text"/>
              <a:buChar char="●"/>
            </a:pPr>
            <a:r>
              <a:rPr lang="en" sz="1500">
                <a:latin typeface="Bellota Text"/>
                <a:ea typeface="Bellota Text"/>
                <a:cs typeface="Bellota Text"/>
                <a:sym typeface="Bellota Text"/>
              </a:rPr>
              <a:t>Cycle 3 of live interventions is underway with 109 students currently signed up.</a:t>
            </a:r>
            <a:endParaRPr sz="1500">
              <a:latin typeface="Bellota Text"/>
              <a:ea typeface="Bellota Text"/>
              <a:cs typeface="Bellota Text"/>
              <a:sym typeface="Bellota Text"/>
            </a:endParaRPr>
          </a:p>
          <a:p>
            <a:pPr indent="-323850" lvl="0" marL="457200" rtl="0" algn="l">
              <a:lnSpc>
                <a:spcPct val="115000"/>
              </a:lnSpc>
              <a:spcBef>
                <a:spcPts val="0"/>
              </a:spcBef>
              <a:spcAft>
                <a:spcPts val="0"/>
              </a:spcAft>
              <a:buSzPts val="1500"/>
              <a:buFont typeface="Bellota Text"/>
              <a:buChar char="●"/>
            </a:pPr>
            <a:r>
              <a:rPr lang="en" sz="1500">
                <a:latin typeface="Bellota Text"/>
                <a:ea typeface="Bellota Text"/>
                <a:cs typeface="Bellota Text"/>
                <a:sym typeface="Bellota Text"/>
              </a:rPr>
              <a:t>Cycle 4: Sign ups currently happening. </a:t>
            </a:r>
            <a:r>
              <a:rPr lang="en" sz="1500">
                <a:latin typeface="Quicksand"/>
                <a:ea typeface="Quicksand"/>
                <a:cs typeface="Quicksand"/>
                <a:sym typeface="Quicksand"/>
              </a:rPr>
              <a:t>100+ seats filled, but we still have some room in Tier 1 live interventions and some Tier 2 live interventions</a:t>
            </a:r>
            <a:r>
              <a:rPr lang="en">
                <a:latin typeface="Quicksand"/>
                <a:ea typeface="Quicksand"/>
                <a:cs typeface="Quicksand"/>
                <a:sym typeface="Quicksand"/>
              </a:rPr>
              <a:t> </a:t>
            </a:r>
            <a:endParaRPr sz="1500">
              <a:latin typeface="Bellota Text"/>
              <a:ea typeface="Bellota Text"/>
              <a:cs typeface="Bellota Text"/>
              <a:sym typeface="Bellota Tex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42"/>
          <p:cNvSpPr txBox="1"/>
          <p:nvPr>
            <p:ph type="title"/>
          </p:nvPr>
        </p:nvSpPr>
        <p:spPr>
          <a:xfrm>
            <a:off x="408288" y="124900"/>
            <a:ext cx="8327400" cy="752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100">
                <a:latin typeface="Homemade Apple"/>
                <a:ea typeface="Homemade Apple"/>
                <a:cs typeface="Homemade Apple"/>
                <a:sym typeface="Homemade Apple"/>
              </a:rPr>
              <a:t>All-Access  Subscriptions</a:t>
            </a:r>
            <a:endParaRPr b="1" sz="3100">
              <a:latin typeface="Homemade Apple"/>
              <a:ea typeface="Homemade Apple"/>
              <a:cs typeface="Homemade Apple"/>
              <a:sym typeface="Homemade Apple"/>
            </a:endParaRPr>
          </a:p>
        </p:txBody>
      </p:sp>
      <p:sp>
        <p:nvSpPr>
          <p:cNvPr id="1210" name="Google Shape;1210;p42"/>
          <p:cNvSpPr txBox="1"/>
          <p:nvPr/>
        </p:nvSpPr>
        <p:spPr>
          <a:xfrm>
            <a:off x="796450" y="1144550"/>
            <a:ext cx="2612100" cy="3999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a:latin typeface="Rubik Medium"/>
                <a:ea typeface="Rubik Medium"/>
                <a:cs typeface="Rubik Medium"/>
                <a:sym typeface="Rubik Medium"/>
              </a:rPr>
              <a:t>           </a:t>
            </a:r>
            <a:r>
              <a:rPr b="1" lang="en" sz="1800">
                <a:solidFill>
                  <a:srgbClr val="595959"/>
                </a:solidFill>
                <a:latin typeface="Nunito"/>
                <a:ea typeface="Nunito"/>
                <a:cs typeface="Nunito"/>
                <a:sym typeface="Nunito"/>
              </a:rPr>
              <a:t>Reading Eggs</a:t>
            </a:r>
            <a:endParaRPr b="1" sz="1800">
              <a:solidFill>
                <a:srgbClr val="595959"/>
              </a:solidFill>
              <a:latin typeface="Nunito"/>
              <a:ea typeface="Nunito"/>
              <a:cs typeface="Nunito"/>
              <a:sym typeface="Nunito"/>
            </a:endParaRPr>
          </a:p>
          <a:p>
            <a:pPr indent="0" lvl="0" marL="457200" rtl="0" algn="l">
              <a:lnSpc>
                <a:spcPct val="115000"/>
              </a:lnSpc>
              <a:spcBef>
                <a:spcPts val="0"/>
              </a:spcBef>
              <a:spcAft>
                <a:spcPts val="0"/>
              </a:spcAft>
              <a:buNone/>
            </a:pPr>
            <a:r>
              <a:t/>
            </a:r>
            <a:endParaRPr b="1" sz="1800">
              <a:solidFill>
                <a:srgbClr val="595959"/>
              </a:solidFill>
              <a:latin typeface="Nunito"/>
              <a:ea typeface="Nunito"/>
              <a:cs typeface="Nunito"/>
              <a:sym typeface="Nunito"/>
            </a:endParaRPr>
          </a:p>
          <a:p>
            <a:pPr indent="0" lvl="0" marL="457200" rtl="0" algn="l">
              <a:lnSpc>
                <a:spcPct val="115000"/>
              </a:lnSpc>
              <a:spcBef>
                <a:spcPts val="0"/>
              </a:spcBef>
              <a:spcAft>
                <a:spcPts val="0"/>
              </a:spcAft>
              <a:buNone/>
            </a:pPr>
            <a:r>
              <a:rPr b="1" lang="en" sz="1800">
                <a:solidFill>
                  <a:srgbClr val="595959"/>
                </a:solidFill>
                <a:latin typeface="Nunito"/>
                <a:ea typeface="Nunito"/>
                <a:cs typeface="Nunito"/>
                <a:sym typeface="Nunito"/>
              </a:rPr>
              <a:t>Grammarly (3-12)</a:t>
            </a:r>
            <a:endParaRPr b="1" sz="1800">
              <a:solidFill>
                <a:srgbClr val="595959"/>
              </a:solidFill>
              <a:latin typeface="Nunito"/>
              <a:ea typeface="Nunito"/>
              <a:cs typeface="Nunito"/>
              <a:sym typeface="Nunito"/>
            </a:endParaRPr>
          </a:p>
          <a:p>
            <a:pPr indent="0" lvl="0" marL="0" rtl="0" algn="l">
              <a:lnSpc>
                <a:spcPct val="115000"/>
              </a:lnSpc>
              <a:spcBef>
                <a:spcPts val="0"/>
              </a:spcBef>
              <a:spcAft>
                <a:spcPts val="0"/>
              </a:spcAft>
              <a:buNone/>
            </a:pPr>
            <a:r>
              <a:rPr lang="en" sz="1500">
                <a:solidFill>
                  <a:srgbClr val="595959"/>
                </a:solidFill>
                <a:latin typeface="Nunito"/>
                <a:ea typeface="Nunito"/>
                <a:cs typeface="Nunito"/>
                <a:sym typeface="Nunito"/>
              </a:rPr>
              <a:t>	</a:t>
            </a:r>
            <a:endParaRPr sz="1500">
              <a:solidFill>
                <a:srgbClr val="595959"/>
              </a:solidFill>
              <a:latin typeface="Nunito"/>
              <a:ea typeface="Nunito"/>
              <a:cs typeface="Nunito"/>
              <a:sym typeface="Nunito"/>
            </a:endParaRPr>
          </a:p>
          <a:p>
            <a:pPr indent="0" lvl="0" marL="0" rtl="0" algn="l">
              <a:lnSpc>
                <a:spcPct val="115000"/>
              </a:lnSpc>
              <a:spcBef>
                <a:spcPts val="0"/>
              </a:spcBef>
              <a:spcAft>
                <a:spcPts val="0"/>
              </a:spcAft>
              <a:buNone/>
            </a:pPr>
            <a:r>
              <a:t/>
            </a:r>
            <a:endParaRPr sz="1500">
              <a:solidFill>
                <a:srgbClr val="595959"/>
              </a:solidFill>
              <a:latin typeface="Nunito"/>
              <a:ea typeface="Nunito"/>
              <a:cs typeface="Nunito"/>
              <a:sym typeface="Nunito"/>
            </a:endParaRPr>
          </a:p>
          <a:p>
            <a:pPr indent="0" lvl="0" marL="457200" rtl="0" algn="l">
              <a:lnSpc>
                <a:spcPct val="115000"/>
              </a:lnSpc>
              <a:spcBef>
                <a:spcPts val="0"/>
              </a:spcBef>
              <a:spcAft>
                <a:spcPts val="0"/>
              </a:spcAft>
              <a:buNone/>
            </a:pPr>
            <a:r>
              <a:rPr b="1" lang="en" sz="1800">
                <a:solidFill>
                  <a:srgbClr val="595959"/>
                </a:solidFill>
                <a:latin typeface="Nunito"/>
                <a:ea typeface="Nunito"/>
                <a:cs typeface="Nunito"/>
                <a:sym typeface="Nunito"/>
              </a:rPr>
              <a:t>Tutor Me (9-12)</a:t>
            </a:r>
            <a:endParaRPr b="1" sz="1800">
              <a:solidFill>
                <a:srgbClr val="595959"/>
              </a:solidFill>
              <a:latin typeface="Nunito"/>
              <a:ea typeface="Nunito"/>
              <a:cs typeface="Nunito"/>
              <a:sym typeface="Nunito"/>
            </a:endParaRPr>
          </a:p>
          <a:p>
            <a:pPr indent="0" lvl="0" marL="457200" rtl="0" algn="l">
              <a:lnSpc>
                <a:spcPct val="115000"/>
              </a:lnSpc>
              <a:spcBef>
                <a:spcPts val="0"/>
              </a:spcBef>
              <a:spcAft>
                <a:spcPts val="0"/>
              </a:spcAft>
              <a:buNone/>
            </a:pPr>
            <a:r>
              <a:t/>
            </a:r>
            <a:endParaRPr b="1" sz="1800">
              <a:solidFill>
                <a:srgbClr val="595959"/>
              </a:solidFill>
              <a:latin typeface="Nunito"/>
              <a:ea typeface="Nunito"/>
              <a:cs typeface="Nunito"/>
              <a:sym typeface="Nunito"/>
            </a:endParaRPr>
          </a:p>
          <a:p>
            <a:pPr indent="0" lvl="0" marL="457200" rtl="0" algn="l">
              <a:lnSpc>
                <a:spcPct val="115000"/>
              </a:lnSpc>
              <a:spcBef>
                <a:spcPts val="0"/>
              </a:spcBef>
              <a:spcAft>
                <a:spcPts val="0"/>
              </a:spcAft>
              <a:buNone/>
            </a:pPr>
            <a:r>
              <a:t/>
            </a:r>
            <a:endParaRPr b="1" sz="1800">
              <a:solidFill>
                <a:srgbClr val="595959"/>
              </a:solidFill>
              <a:latin typeface="Nunito"/>
              <a:ea typeface="Nunito"/>
              <a:cs typeface="Nunito"/>
              <a:sym typeface="Nunito"/>
            </a:endParaRPr>
          </a:p>
          <a:p>
            <a:pPr indent="0" lvl="0" marL="457200" rtl="0" algn="l">
              <a:lnSpc>
                <a:spcPct val="115000"/>
              </a:lnSpc>
              <a:spcBef>
                <a:spcPts val="0"/>
              </a:spcBef>
              <a:spcAft>
                <a:spcPts val="0"/>
              </a:spcAft>
              <a:buNone/>
            </a:pPr>
            <a:r>
              <a:rPr b="1" lang="en" sz="1800">
                <a:solidFill>
                  <a:srgbClr val="595959"/>
                </a:solidFill>
                <a:latin typeface="Nunito"/>
                <a:ea typeface="Nunito"/>
                <a:cs typeface="Nunito"/>
                <a:sym typeface="Nunito"/>
              </a:rPr>
              <a:t>TTRS (TK-5*)</a:t>
            </a:r>
            <a:endParaRPr b="1" sz="1800">
              <a:solidFill>
                <a:srgbClr val="595959"/>
              </a:solidFill>
              <a:latin typeface="Nunito"/>
              <a:ea typeface="Nunito"/>
              <a:cs typeface="Nunito"/>
              <a:sym typeface="Nunito"/>
            </a:endParaRPr>
          </a:p>
          <a:p>
            <a:pPr indent="0" lvl="0" marL="0" rtl="0" algn="l">
              <a:lnSpc>
                <a:spcPct val="115000"/>
              </a:lnSpc>
              <a:spcBef>
                <a:spcPts val="0"/>
              </a:spcBef>
              <a:spcAft>
                <a:spcPts val="0"/>
              </a:spcAft>
              <a:buNone/>
            </a:pPr>
            <a:r>
              <a:rPr lang="en" sz="1500">
                <a:solidFill>
                  <a:srgbClr val="595959"/>
                </a:solidFill>
                <a:latin typeface="Nunito"/>
                <a:ea typeface="Nunito"/>
                <a:cs typeface="Nunito"/>
                <a:sym typeface="Nunito"/>
              </a:rPr>
              <a:t>	</a:t>
            </a:r>
            <a:endParaRPr sz="1500">
              <a:solidFill>
                <a:srgbClr val="595959"/>
              </a:solidFill>
              <a:latin typeface="Nunito"/>
              <a:ea typeface="Nunito"/>
              <a:cs typeface="Nunito"/>
              <a:sym typeface="Nunito"/>
            </a:endParaRPr>
          </a:p>
          <a:p>
            <a:pPr indent="0" lvl="0" marL="0" rtl="0" algn="l">
              <a:lnSpc>
                <a:spcPct val="115000"/>
              </a:lnSpc>
              <a:spcBef>
                <a:spcPts val="0"/>
              </a:spcBef>
              <a:spcAft>
                <a:spcPts val="0"/>
              </a:spcAft>
              <a:buNone/>
            </a:pPr>
            <a:r>
              <a:t/>
            </a:r>
            <a:endParaRPr sz="1500">
              <a:solidFill>
                <a:srgbClr val="595959"/>
              </a:solidFill>
              <a:latin typeface="Nunito"/>
              <a:ea typeface="Nunito"/>
              <a:cs typeface="Nunito"/>
              <a:sym typeface="Nunito"/>
            </a:endParaRPr>
          </a:p>
          <a:p>
            <a:pPr indent="0" lvl="0" marL="0" rtl="0" algn="l">
              <a:lnSpc>
                <a:spcPct val="115000"/>
              </a:lnSpc>
              <a:spcBef>
                <a:spcPts val="0"/>
              </a:spcBef>
              <a:spcAft>
                <a:spcPts val="0"/>
              </a:spcAft>
              <a:buNone/>
            </a:pPr>
            <a:r>
              <a:rPr lang="en" sz="1500">
                <a:solidFill>
                  <a:srgbClr val="595959"/>
                </a:solidFill>
                <a:latin typeface="Nunito"/>
                <a:ea typeface="Nunito"/>
                <a:cs typeface="Nunito"/>
                <a:sym typeface="Nunito"/>
              </a:rPr>
              <a:t>         </a:t>
            </a:r>
            <a:r>
              <a:rPr b="1" lang="en" sz="1800">
                <a:solidFill>
                  <a:srgbClr val="595959"/>
                </a:solidFill>
                <a:latin typeface="Nunito"/>
                <a:ea typeface="Nunito"/>
                <a:cs typeface="Nunito"/>
                <a:sym typeface="Nunito"/>
              </a:rPr>
              <a:t>Gizmo (9-12):</a:t>
            </a:r>
            <a:r>
              <a:rPr lang="en" sz="1800">
                <a:solidFill>
                  <a:srgbClr val="595959"/>
                </a:solidFill>
                <a:latin typeface="Nunito"/>
                <a:ea typeface="Nunito"/>
                <a:cs typeface="Nunito"/>
                <a:sym typeface="Nunito"/>
              </a:rPr>
              <a:t> </a:t>
            </a:r>
            <a:endParaRPr sz="1800">
              <a:solidFill>
                <a:srgbClr val="595959"/>
              </a:solidFill>
              <a:latin typeface="Nunito"/>
              <a:ea typeface="Nunito"/>
              <a:cs typeface="Nunito"/>
              <a:sym typeface="Nunito"/>
            </a:endParaRPr>
          </a:p>
          <a:p>
            <a:pPr indent="457200" lvl="0" marL="0" rtl="0" algn="l">
              <a:lnSpc>
                <a:spcPct val="115000"/>
              </a:lnSpc>
              <a:spcBef>
                <a:spcPts val="0"/>
              </a:spcBef>
              <a:spcAft>
                <a:spcPts val="0"/>
              </a:spcAft>
              <a:buNone/>
            </a:pPr>
            <a:r>
              <a:rPr lang="en" sz="1500">
                <a:solidFill>
                  <a:srgbClr val="595959"/>
                </a:solidFill>
                <a:latin typeface="Nunito"/>
                <a:ea typeface="Nunito"/>
                <a:cs typeface="Nunito"/>
                <a:sym typeface="Nunito"/>
              </a:rPr>
              <a:t>  </a:t>
            </a:r>
            <a:endParaRPr sz="1500">
              <a:solidFill>
                <a:srgbClr val="595959"/>
              </a:solidFill>
              <a:latin typeface="Nunito"/>
              <a:ea typeface="Nunito"/>
              <a:cs typeface="Nunito"/>
              <a:sym typeface="Nunito"/>
            </a:endParaRPr>
          </a:p>
        </p:txBody>
      </p:sp>
      <p:pic>
        <p:nvPicPr>
          <p:cNvPr id="1211" name="Google Shape;1211;p42"/>
          <p:cNvPicPr preferRelativeResize="0"/>
          <p:nvPr/>
        </p:nvPicPr>
        <p:blipFill>
          <a:blip r:embed="rId3">
            <a:alphaModFix/>
          </a:blip>
          <a:stretch>
            <a:fillRect/>
          </a:stretch>
        </p:blipFill>
        <p:spPr>
          <a:xfrm>
            <a:off x="439000" y="2536100"/>
            <a:ext cx="726275" cy="726275"/>
          </a:xfrm>
          <a:prstGeom prst="rect">
            <a:avLst/>
          </a:prstGeom>
          <a:noFill/>
          <a:ln>
            <a:noFill/>
          </a:ln>
        </p:spPr>
      </p:pic>
      <p:pic>
        <p:nvPicPr>
          <p:cNvPr id="1212" name="Google Shape;1212;p42"/>
          <p:cNvPicPr preferRelativeResize="0"/>
          <p:nvPr/>
        </p:nvPicPr>
        <p:blipFill>
          <a:blip r:embed="rId4">
            <a:alphaModFix/>
          </a:blip>
          <a:stretch>
            <a:fillRect/>
          </a:stretch>
        </p:blipFill>
        <p:spPr>
          <a:xfrm>
            <a:off x="438986" y="3331223"/>
            <a:ext cx="726275" cy="726275"/>
          </a:xfrm>
          <a:prstGeom prst="rect">
            <a:avLst/>
          </a:prstGeom>
          <a:noFill/>
          <a:ln>
            <a:noFill/>
          </a:ln>
        </p:spPr>
      </p:pic>
      <p:pic>
        <p:nvPicPr>
          <p:cNvPr id="1213" name="Google Shape;1213;p42"/>
          <p:cNvPicPr preferRelativeResize="0"/>
          <p:nvPr/>
        </p:nvPicPr>
        <p:blipFill>
          <a:blip r:embed="rId5">
            <a:alphaModFix/>
          </a:blip>
          <a:stretch>
            <a:fillRect/>
          </a:stretch>
        </p:blipFill>
        <p:spPr>
          <a:xfrm>
            <a:off x="405188" y="4126349"/>
            <a:ext cx="793850" cy="789225"/>
          </a:xfrm>
          <a:prstGeom prst="rect">
            <a:avLst/>
          </a:prstGeom>
          <a:noFill/>
          <a:ln>
            <a:noFill/>
          </a:ln>
        </p:spPr>
      </p:pic>
      <p:pic>
        <p:nvPicPr>
          <p:cNvPr id="1214" name="Google Shape;1214;p42"/>
          <p:cNvPicPr preferRelativeResize="0"/>
          <p:nvPr/>
        </p:nvPicPr>
        <p:blipFill>
          <a:blip r:embed="rId6">
            <a:alphaModFix/>
          </a:blip>
          <a:stretch>
            <a:fillRect/>
          </a:stretch>
        </p:blipFill>
        <p:spPr>
          <a:xfrm>
            <a:off x="439000" y="1740987"/>
            <a:ext cx="726275" cy="726275"/>
          </a:xfrm>
          <a:prstGeom prst="rect">
            <a:avLst/>
          </a:prstGeom>
          <a:noFill/>
          <a:ln>
            <a:noFill/>
          </a:ln>
        </p:spPr>
      </p:pic>
      <p:pic>
        <p:nvPicPr>
          <p:cNvPr id="1215" name="Google Shape;1215;p42"/>
          <p:cNvPicPr preferRelativeResize="0"/>
          <p:nvPr/>
        </p:nvPicPr>
        <p:blipFill>
          <a:blip r:embed="rId7">
            <a:alphaModFix/>
          </a:blip>
          <a:stretch>
            <a:fillRect/>
          </a:stretch>
        </p:blipFill>
        <p:spPr>
          <a:xfrm>
            <a:off x="3930575" y="1786500"/>
            <a:ext cx="726275" cy="726275"/>
          </a:xfrm>
          <a:prstGeom prst="rect">
            <a:avLst/>
          </a:prstGeom>
          <a:noFill/>
          <a:ln>
            <a:noFill/>
          </a:ln>
        </p:spPr>
      </p:pic>
      <p:sp>
        <p:nvSpPr>
          <p:cNvPr id="1216" name="Google Shape;1216;p42"/>
          <p:cNvSpPr txBox="1"/>
          <p:nvPr/>
        </p:nvSpPr>
        <p:spPr>
          <a:xfrm>
            <a:off x="4821500" y="1829438"/>
            <a:ext cx="26121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595959"/>
                </a:solidFill>
                <a:latin typeface="Nunito"/>
                <a:ea typeface="Nunito"/>
                <a:cs typeface="Nunito"/>
                <a:sym typeface="Nunito"/>
              </a:rPr>
              <a:t>Moby Max (TK-8)</a:t>
            </a:r>
            <a:endParaRPr>
              <a:latin typeface="Rubik Medium"/>
              <a:ea typeface="Rubik Medium"/>
              <a:cs typeface="Rubik Medium"/>
              <a:sym typeface="Rubik Medium"/>
            </a:endParaRPr>
          </a:p>
        </p:txBody>
      </p:sp>
      <p:pic>
        <p:nvPicPr>
          <p:cNvPr id="1217" name="Google Shape;1217;p42"/>
          <p:cNvPicPr preferRelativeResize="0"/>
          <p:nvPr/>
        </p:nvPicPr>
        <p:blipFill>
          <a:blip r:embed="rId8">
            <a:alphaModFix/>
          </a:blip>
          <a:stretch>
            <a:fillRect/>
          </a:stretch>
        </p:blipFill>
        <p:spPr>
          <a:xfrm>
            <a:off x="3930564" y="3377613"/>
            <a:ext cx="638065" cy="752100"/>
          </a:xfrm>
          <a:prstGeom prst="rect">
            <a:avLst/>
          </a:prstGeom>
          <a:noFill/>
          <a:ln>
            <a:noFill/>
          </a:ln>
        </p:spPr>
      </p:pic>
      <p:sp>
        <p:nvSpPr>
          <p:cNvPr id="1218" name="Google Shape;1218;p42"/>
          <p:cNvSpPr txBox="1"/>
          <p:nvPr/>
        </p:nvSpPr>
        <p:spPr>
          <a:xfrm>
            <a:off x="4724400" y="3405900"/>
            <a:ext cx="36096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595959"/>
                </a:solidFill>
                <a:latin typeface="Nunito"/>
                <a:ea typeface="Nunito"/>
                <a:cs typeface="Nunito"/>
                <a:sym typeface="Nunito"/>
              </a:rPr>
              <a:t>Accelerated Reader (all)</a:t>
            </a:r>
            <a:endParaRPr>
              <a:latin typeface="Rubik Medium"/>
              <a:ea typeface="Rubik Medium"/>
              <a:cs typeface="Rubik Medium"/>
              <a:sym typeface="Rubik Medium"/>
            </a:endParaRPr>
          </a:p>
        </p:txBody>
      </p:sp>
      <p:sp>
        <p:nvSpPr>
          <p:cNvPr id="1219" name="Google Shape;1219;p42"/>
          <p:cNvSpPr txBox="1"/>
          <p:nvPr/>
        </p:nvSpPr>
        <p:spPr>
          <a:xfrm>
            <a:off x="4821500" y="2617663"/>
            <a:ext cx="2357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595959"/>
                </a:solidFill>
                <a:latin typeface="Nunito"/>
                <a:ea typeface="Nunito"/>
                <a:cs typeface="Nunito"/>
                <a:sym typeface="Nunito"/>
              </a:rPr>
              <a:t>Freckle Math (all)</a:t>
            </a:r>
            <a:endParaRPr>
              <a:latin typeface="Rubik Medium"/>
              <a:ea typeface="Rubik Medium"/>
              <a:cs typeface="Rubik Medium"/>
              <a:sym typeface="Rubik Medium"/>
            </a:endParaRPr>
          </a:p>
        </p:txBody>
      </p:sp>
      <p:pic>
        <p:nvPicPr>
          <p:cNvPr id="1220" name="Google Shape;1220;p42"/>
          <p:cNvPicPr preferRelativeResize="0"/>
          <p:nvPr/>
        </p:nvPicPr>
        <p:blipFill>
          <a:blip r:embed="rId9">
            <a:alphaModFix/>
          </a:blip>
          <a:stretch>
            <a:fillRect/>
          </a:stretch>
        </p:blipFill>
        <p:spPr>
          <a:xfrm>
            <a:off x="3974650" y="4224075"/>
            <a:ext cx="638075" cy="638075"/>
          </a:xfrm>
          <a:prstGeom prst="rect">
            <a:avLst/>
          </a:prstGeom>
          <a:noFill/>
          <a:ln>
            <a:noFill/>
          </a:ln>
        </p:spPr>
      </p:pic>
      <p:pic>
        <p:nvPicPr>
          <p:cNvPr id="1221" name="Google Shape;1221;p42"/>
          <p:cNvPicPr preferRelativeResize="0"/>
          <p:nvPr/>
        </p:nvPicPr>
        <p:blipFill>
          <a:blip r:embed="rId10">
            <a:alphaModFix/>
          </a:blip>
          <a:stretch>
            <a:fillRect/>
          </a:stretch>
        </p:blipFill>
        <p:spPr>
          <a:xfrm>
            <a:off x="3930575" y="1012275"/>
            <a:ext cx="726275" cy="726275"/>
          </a:xfrm>
          <a:prstGeom prst="rect">
            <a:avLst/>
          </a:prstGeom>
          <a:noFill/>
          <a:ln>
            <a:noFill/>
          </a:ln>
        </p:spPr>
      </p:pic>
      <p:pic>
        <p:nvPicPr>
          <p:cNvPr id="1222" name="Google Shape;1222;p42"/>
          <p:cNvPicPr preferRelativeResize="0"/>
          <p:nvPr/>
        </p:nvPicPr>
        <p:blipFill>
          <a:blip r:embed="rId11">
            <a:alphaModFix/>
          </a:blip>
          <a:stretch>
            <a:fillRect/>
          </a:stretch>
        </p:blipFill>
        <p:spPr>
          <a:xfrm>
            <a:off x="483075" y="1034050"/>
            <a:ext cx="638075" cy="638075"/>
          </a:xfrm>
          <a:prstGeom prst="rect">
            <a:avLst/>
          </a:prstGeom>
          <a:noFill/>
          <a:ln>
            <a:noFill/>
          </a:ln>
        </p:spPr>
      </p:pic>
      <p:pic>
        <p:nvPicPr>
          <p:cNvPr id="1223" name="Google Shape;1223;p42"/>
          <p:cNvPicPr preferRelativeResize="0"/>
          <p:nvPr/>
        </p:nvPicPr>
        <p:blipFill rotWithShape="1">
          <a:blip r:embed="rId12">
            <a:alphaModFix/>
          </a:blip>
          <a:srcRect b="10537" l="7904" r="10181" t="7970"/>
          <a:stretch/>
        </p:blipFill>
        <p:spPr>
          <a:xfrm>
            <a:off x="3930550" y="2560726"/>
            <a:ext cx="726275" cy="722548"/>
          </a:xfrm>
          <a:prstGeom prst="rect">
            <a:avLst/>
          </a:prstGeom>
          <a:noFill/>
          <a:ln>
            <a:noFill/>
          </a:ln>
        </p:spPr>
      </p:pic>
      <p:sp>
        <p:nvSpPr>
          <p:cNvPr id="1224" name="Google Shape;1224;p42"/>
          <p:cNvSpPr txBox="1"/>
          <p:nvPr/>
        </p:nvSpPr>
        <p:spPr>
          <a:xfrm>
            <a:off x="4821500" y="4312250"/>
            <a:ext cx="2357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595959"/>
                </a:solidFill>
                <a:latin typeface="Nunito"/>
                <a:ea typeface="Nunito"/>
                <a:cs typeface="Nunito"/>
                <a:sym typeface="Nunito"/>
              </a:rPr>
              <a:t>Brain Pop</a:t>
            </a:r>
            <a:endParaRPr>
              <a:latin typeface="Rubik Medium"/>
              <a:ea typeface="Rubik Medium"/>
              <a:cs typeface="Rubik Medium"/>
              <a:sym typeface="Rubik Medium"/>
            </a:endParaRPr>
          </a:p>
        </p:txBody>
      </p:sp>
      <p:sp>
        <p:nvSpPr>
          <p:cNvPr id="1225" name="Google Shape;1225;p42"/>
          <p:cNvSpPr txBox="1"/>
          <p:nvPr/>
        </p:nvSpPr>
        <p:spPr>
          <a:xfrm>
            <a:off x="4821500" y="1144550"/>
            <a:ext cx="26121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595959"/>
                </a:solidFill>
                <a:latin typeface="Nunito"/>
                <a:ea typeface="Nunito"/>
                <a:cs typeface="Nunito"/>
                <a:sym typeface="Nunito"/>
              </a:rPr>
              <a:t>Nearpod</a:t>
            </a:r>
            <a:endParaRPr>
              <a:latin typeface="Rubik Medium"/>
              <a:ea typeface="Rubik Medium"/>
              <a:cs typeface="Rubik Medium"/>
              <a:sym typeface="Rubik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43"/>
          <p:cNvSpPr txBox="1"/>
          <p:nvPr/>
        </p:nvSpPr>
        <p:spPr>
          <a:xfrm>
            <a:off x="488700" y="240550"/>
            <a:ext cx="81666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chemeClr val="dk1"/>
                </a:solidFill>
                <a:latin typeface="Homemade Apple"/>
                <a:ea typeface="Homemade Apple"/>
                <a:cs typeface="Homemade Apple"/>
                <a:sym typeface="Homemade Apple"/>
              </a:rPr>
              <a:t>New Programs  Started</a:t>
            </a:r>
            <a:endParaRPr b="1" sz="3100">
              <a:solidFill>
                <a:schemeClr val="dk1"/>
              </a:solidFill>
              <a:latin typeface="Homemade Apple"/>
              <a:ea typeface="Homemade Apple"/>
              <a:cs typeface="Homemade Apple"/>
              <a:sym typeface="Homemade Apple"/>
            </a:endParaRPr>
          </a:p>
        </p:txBody>
      </p:sp>
      <p:pic>
        <p:nvPicPr>
          <p:cNvPr id="1231" name="Google Shape;1231;p43"/>
          <p:cNvPicPr preferRelativeResize="0"/>
          <p:nvPr/>
        </p:nvPicPr>
        <p:blipFill>
          <a:blip r:embed="rId3">
            <a:alphaModFix/>
          </a:blip>
          <a:stretch>
            <a:fillRect/>
          </a:stretch>
        </p:blipFill>
        <p:spPr>
          <a:xfrm>
            <a:off x="170550" y="1003882"/>
            <a:ext cx="2174225" cy="2069875"/>
          </a:xfrm>
          <a:prstGeom prst="rect">
            <a:avLst/>
          </a:prstGeom>
          <a:noFill/>
          <a:ln>
            <a:noFill/>
          </a:ln>
        </p:spPr>
      </p:pic>
      <p:pic>
        <p:nvPicPr>
          <p:cNvPr id="1232" name="Google Shape;1232;p43"/>
          <p:cNvPicPr preferRelativeResize="0"/>
          <p:nvPr/>
        </p:nvPicPr>
        <p:blipFill>
          <a:blip r:embed="rId4">
            <a:alphaModFix/>
          </a:blip>
          <a:stretch>
            <a:fillRect/>
          </a:stretch>
        </p:blipFill>
        <p:spPr>
          <a:xfrm>
            <a:off x="4934900" y="1003887"/>
            <a:ext cx="1403375" cy="1962675"/>
          </a:xfrm>
          <a:prstGeom prst="rect">
            <a:avLst/>
          </a:prstGeom>
          <a:noFill/>
          <a:ln>
            <a:noFill/>
          </a:ln>
        </p:spPr>
      </p:pic>
      <p:pic>
        <p:nvPicPr>
          <p:cNvPr id="1233" name="Google Shape;1233;p43"/>
          <p:cNvPicPr preferRelativeResize="0"/>
          <p:nvPr/>
        </p:nvPicPr>
        <p:blipFill>
          <a:blip r:embed="rId5">
            <a:alphaModFix/>
          </a:blip>
          <a:stretch>
            <a:fillRect/>
          </a:stretch>
        </p:blipFill>
        <p:spPr>
          <a:xfrm>
            <a:off x="2596825" y="1130601"/>
            <a:ext cx="1912300" cy="1912275"/>
          </a:xfrm>
          <a:prstGeom prst="rect">
            <a:avLst/>
          </a:prstGeom>
          <a:noFill/>
          <a:ln cap="flat" cmpd="sng" w="19050">
            <a:solidFill>
              <a:srgbClr val="F1C232"/>
            </a:solidFill>
            <a:prstDash val="solid"/>
            <a:round/>
            <a:headEnd len="sm" w="sm" type="none"/>
            <a:tailEnd len="sm" w="sm" type="none"/>
          </a:ln>
        </p:spPr>
      </p:pic>
      <p:pic>
        <p:nvPicPr>
          <p:cNvPr id="1234" name="Google Shape;1234;p43"/>
          <p:cNvPicPr preferRelativeResize="0"/>
          <p:nvPr/>
        </p:nvPicPr>
        <p:blipFill>
          <a:blip r:embed="rId6">
            <a:alphaModFix/>
          </a:blip>
          <a:stretch>
            <a:fillRect/>
          </a:stretch>
        </p:blipFill>
        <p:spPr>
          <a:xfrm>
            <a:off x="6945075" y="1016212"/>
            <a:ext cx="1912300" cy="1938025"/>
          </a:xfrm>
          <a:prstGeom prst="rect">
            <a:avLst/>
          </a:prstGeom>
          <a:noFill/>
          <a:ln>
            <a:noFill/>
          </a:ln>
        </p:spPr>
      </p:pic>
      <p:sp>
        <p:nvSpPr>
          <p:cNvPr id="1235" name="Google Shape;1235;p43"/>
          <p:cNvSpPr txBox="1"/>
          <p:nvPr/>
        </p:nvSpPr>
        <p:spPr>
          <a:xfrm>
            <a:off x="2421413" y="3349425"/>
            <a:ext cx="22353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5C210D"/>
                </a:solidFill>
                <a:latin typeface="Rubik"/>
                <a:ea typeface="Rubik"/>
                <a:cs typeface="Rubik"/>
                <a:sym typeface="Rubik"/>
              </a:rPr>
              <a:t>14 NHS Members 10th-12th Grade</a:t>
            </a:r>
            <a:endParaRPr sz="1000">
              <a:solidFill>
                <a:srgbClr val="5C210D"/>
              </a:solidFill>
              <a:latin typeface="Rubik"/>
              <a:ea typeface="Rubik"/>
              <a:cs typeface="Rubik"/>
              <a:sym typeface="Rubik"/>
            </a:endParaRPr>
          </a:p>
          <a:p>
            <a:pPr indent="0" lvl="0" marL="0" rtl="0" algn="ctr">
              <a:spcBef>
                <a:spcPts val="0"/>
              </a:spcBef>
              <a:spcAft>
                <a:spcPts val="0"/>
              </a:spcAft>
              <a:buNone/>
            </a:pPr>
            <a:r>
              <a:t/>
            </a:r>
            <a:endParaRPr sz="1000">
              <a:solidFill>
                <a:srgbClr val="5C210D"/>
              </a:solidFill>
              <a:latin typeface="Rubik"/>
              <a:ea typeface="Rubik"/>
              <a:cs typeface="Rubik"/>
              <a:sym typeface="Rubik"/>
            </a:endParaRPr>
          </a:p>
          <a:p>
            <a:pPr indent="0" lvl="0" marL="0" rtl="0" algn="ctr">
              <a:spcBef>
                <a:spcPts val="0"/>
              </a:spcBef>
              <a:spcAft>
                <a:spcPts val="0"/>
              </a:spcAft>
              <a:buNone/>
            </a:pPr>
            <a:r>
              <a:rPr lang="en" sz="1000">
                <a:solidFill>
                  <a:srgbClr val="5C210D"/>
                </a:solidFill>
                <a:latin typeface="Rubik"/>
                <a:ea typeface="Rubik"/>
                <a:cs typeface="Rubik"/>
                <a:sym typeface="Rubik"/>
              </a:rPr>
              <a:t>21 NJHS Member 7th-9th Grade</a:t>
            </a:r>
            <a:endParaRPr sz="1000">
              <a:solidFill>
                <a:srgbClr val="5C210D"/>
              </a:solidFill>
              <a:latin typeface="Rubik"/>
              <a:ea typeface="Rubik"/>
              <a:cs typeface="Rubik"/>
              <a:sym typeface="Rubik"/>
            </a:endParaRPr>
          </a:p>
          <a:p>
            <a:pPr indent="0" lvl="0" marL="0" rtl="0" algn="l">
              <a:spcBef>
                <a:spcPts val="0"/>
              </a:spcBef>
              <a:spcAft>
                <a:spcPts val="0"/>
              </a:spcAft>
              <a:buNone/>
            </a:pPr>
            <a:r>
              <a:t/>
            </a:r>
            <a:endParaRPr>
              <a:latin typeface="Rubik Medium"/>
              <a:ea typeface="Rubik Medium"/>
              <a:cs typeface="Rubik Medium"/>
              <a:sym typeface="Rubik Medium"/>
            </a:endParaRPr>
          </a:p>
        </p:txBody>
      </p:sp>
      <p:sp>
        <p:nvSpPr>
          <p:cNvPr id="1236" name="Google Shape;1236;p43"/>
          <p:cNvSpPr txBox="1"/>
          <p:nvPr/>
        </p:nvSpPr>
        <p:spPr>
          <a:xfrm>
            <a:off x="4788300" y="3264250"/>
            <a:ext cx="2064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5C210D"/>
                </a:solidFill>
                <a:latin typeface="Rubik"/>
                <a:ea typeface="Rubik"/>
                <a:cs typeface="Rubik"/>
                <a:sym typeface="Rubik"/>
              </a:rPr>
              <a:t>Sequoia Grove California Cadet Corps unit, 434</a:t>
            </a:r>
            <a:r>
              <a:rPr baseline="30000" lang="en" sz="1000">
                <a:solidFill>
                  <a:srgbClr val="5C210D"/>
                </a:solidFill>
                <a:latin typeface="Rubik"/>
                <a:ea typeface="Rubik"/>
                <a:cs typeface="Rubik"/>
                <a:sym typeface="Rubik"/>
              </a:rPr>
              <a:t>th</a:t>
            </a:r>
            <a:r>
              <a:rPr lang="en" sz="1000">
                <a:solidFill>
                  <a:srgbClr val="5C210D"/>
                </a:solidFill>
                <a:latin typeface="Rubik"/>
                <a:ea typeface="Rubik"/>
                <a:cs typeface="Rubik"/>
                <a:sym typeface="Rubik"/>
              </a:rPr>
              <a:t> Battalion, activated in August 2021</a:t>
            </a:r>
            <a:endParaRPr sz="1000">
              <a:solidFill>
                <a:srgbClr val="5C210D"/>
              </a:solidFill>
              <a:latin typeface="Rubik"/>
              <a:ea typeface="Rubik"/>
              <a:cs typeface="Rubik"/>
              <a:sym typeface="Rubik"/>
            </a:endParaRPr>
          </a:p>
          <a:p>
            <a:pPr indent="0" lvl="0" marL="0" rtl="0" algn="l">
              <a:spcBef>
                <a:spcPts val="0"/>
              </a:spcBef>
              <a:spcAft>
                <a:spcPts val="0"/>
              </a:spcAft>
              <a:buNone/>
            </a:pPr>
            <a:r>
              <a:t/>
            </a:r>
            <a:endParaRPr sz="1000">
              <a:solidFill>
                <a:srgbClr val="5C210D"/>
              </a:solidFill>
              <a:latin typeface="Rubik"/>
              <a:ea typeface="Rubik"/>
              <a:cs typeface="Rubik"/>
              <a:sym typeface="Rubik"/>
            </a:endParaRPr>
          </a:p>
          <a:p>
            <a:pPr indent="0" lvl="0" marL="0" rtl="0" algn="l">
              <a:spcBef>
                <a:spcPts val="0"/>
              </a:spcBef>
              <a:spcAft>
                <a:spcPts val="0"/>
              </a:spcAft>
              <a:buNone/>
            </a:pPr>
            <a:r>
              <a:rPr lang="en" sz="1000">
                <a:solidFill>
                  <a:srgbClr val="5C210D"/>
                </a:solidFill>
                <a:latin typeface="Rubik"/>
                <a:ea typeface="Rubik"/>
                <a:cs typeface="Rubik"/>
                <a:sym typeface="Rubik"/>
              </a:rPr>
              <a:t>16 cadets in the program, most have already earned promotions</a:t>
            </a:r>
            <a:endParaRPr sz="1300">
              <a:solidFill>
                <a:srgbClr val="5C210D"/>
              </a:solidFill>
              <a:latin typeface="Rubik Medium"/>
              <a:ea typeface="Rubik Medium"/>
              <a:cs typeface="Rubik Medium"/>
              <a:sym typeface="Rubik Medium"/>
            </a:endParaRPr>
          </a:p>
        </p:txBody>
      </p:sp>
      <p:sp>
        <p:nvSpPr>
          <p:cNvPr id="1237" name="Google Shape;1237;p43"/>
          <p:cNvSpPr txBox="1"/>
          <p:nvPr/>
        </p:nvSpPr>
        <p:spPr>
          <a:xfrm>
            <a:off x="7070575" y="3264250"/>
            <a:ext cx="1906200" cy="569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000">
                <a:solidFill>
                  <a:srgbClr val="5C210D"/>
                </a:solidFill>
                <a:latin typeface="Rubik"/>
                <a:ea typeface="Rubik"/>
                <a:cs typeface="Rubik"/>
                <a:sym typeface="Rubik"/>
              </a:rPr>
              <a:t>3 new CTE Pathways in HSVA and 3 through SCOE</a:t>
            </a:r>
            <a:endParaRPr sz="1100">
              <a:solidFill>
                <a:srgbClr val="5C210D"/>
              </a:solidFill>
              <a:latin typeface="Rubik Medium"/>
              <a:ea typeface="Rubik Medium"/>
              <a:cs typeface="Rubik Medium"/>
              <a:sym typeface="Rubik Medium"/>
            </a:endParaRPr>
          </a:p>
        </p:txBody>
      </p:sp>
      <p:sp>
        <p:nvSpPr>
          <p:cNvPr id="1238" name="Google Shape;1238;p43"/>
          <p:cNvSpPr txBox="1"/>
          <p:nvPr/>
        </p:nvSpPr>
        <p:spPr>
          <a:xfrm>
            <a:off x="225513" y="3175275"/>
            <a:ext cx="20643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5C210D"/>
                </a:solidFill>
                <a:latin typeface="Rubik"/>
                <a:ea typeface="Rubik"/>
                <a:cs typeface="Rubik"/>
                <a:sym typeface="Rubik"/>
              </a:rPr>
              <a:t>Highlighting Diversity </a:t>
            </a:r>
            <a:endParaRPr sz="1000">
              <a:solidFill>
                <a:srgbClr val="5C210D"/>
              </a:solidFill>
              <a:latin typeface="Rubik"/>
              <a:ea typeface="Rubik"/>
              <a:cs typeface="Rubik"/>
              <a:sym typeface="Rubik"/>
            </a:endParaRPr>
          </a:p>
          <a:p>
            <a:pPr indent="0" lvl="0" marL="0" rtl="0" algn="l">
              <a:spcBef>
                <a:spcPts val="0"/>
              </a:spcBef>
              <a:spcAft>
                <a:spcPts val="0"/>
              </a:spcAft>
              <a:buNone/>
            </a:pPr>
            <a:r>
              <a:t/>
            </a:r>
            <a:endParaRPr sz="500">
              <a:solidFill>
                <a:srgbClr val="5C210D"/>
              </a:solidFill>
              <a:latin typeface="Rubik"/>
              <a:ea typeface="Rubik"/>
              <a:cs typeface="Rubik"/>
              <a:sym typeface="Rubik"/>
            </a:endParaRPr>
          </a:p>
          <a:p>
            <a:pPr indent="0" lvl="0" marL="0" rtl="0" algn="l">
              <a:spcBef>
                <a:spcPts val="0"/>
              </a:spcBef>
              <a:spcAft>
                <a:spcPts val="0"/>
              </a:spcAft>
              <a:buNone/>
            </a:pPr>
            <a:r>
              <a:rPr lang="en" sz="1000">
                <a:solidFill>
                  <a:srgbClr val="5C210D"/>
                </a:solidFill>
                <a:latin typeface="Rubik"/>
                <a:ea typeface="Rubik"/>
                <a:cs typeface="Rubik"/>
                <a:sym typeface="Rubik"/>
              </a:rPr>
              <a:t>Lifting marginalized voices</a:t>
            </a:r>
            <a:endParaRPr sz="1000">
              <a:solidFill>
                <a:srgbClr val="5C210D"/>
              </a:solidFill>
              <a:latin typeface="Rubik"/>
              <a:ea typeface="Rubik"/>
              <a:cs typeface="Rubik"/>
              <a:sym typeface="Rubik"/>
            </a:endParaRPr>
          </a:p>
          <a:p>
            <a:pPr indent="0" lvl="0" marL="0" rtl="0" algn="l">
              <a:spcBef>
                <a:spcPts val="0"/>
              </a:spcBef>
              <a:spcAft>
                <a:spcPts val="0"/>
              </a:spcAft>
              <a:buNone/>
            </a:pPr>
            <a:r>
              <a:t/>
            </a:r>
            <a:endParaRPr sz="500">
              <a:solidFill>
                <a:srgbClr val="5C210D"/>
              </a:solidFill>
              <a:latin typeface="Rubik"/>
              <a:ea typeface="Rubik"/>
              <a:cs typeface="Rubik"/>
              <a:sym typeface="Rubik"/>
            </a:endParaRPr>
          </a:p>
          <a:p>
            <a:pPr indent="0" lvl="0" marL="0" rtl="0" algn="l">
              <a:spcBef>
                <a:spcPts val="0"/>
              </a:spcBef>
              <a:spcAft>
                <a:spcPts val="0"/>
              </a:spcAft>
              <a:buNone/>
            </a:pPr>
            <a:r>
              <a:rPr lang="en" sz="1000">
                <a:solidFill>
                  <a:srgbClr val="5C210D"/>
                </a:solidFill>
                <a:latin typeface="Rubik"/>
                <a:ea typeface="Rubik"/>
                <a:cs typeface="Rubik"/>
                <a:sym typeface="Rubik"/>
              </a:rPr>
              <a:t>Providing diverse perspectives</a:t>
            </a:r>
            <a:endParaRPr sz="1000">
              <a:solidFill>
                <a:srgbClr val="5C210D"/>
              </a:solidFill>
              <a:latin typeface="Rubik"/>
              <a:ea typeface="Rubik"/>
              <a:cs typeface="Rubik"/>
              <a:sym typeface="Rubik"/>
            </a:endParaRPr>
          </a:p>
          <a:p>
            <a:pPr indent="0" lvl="0" marL="0" rtl="0" algn="l">
              <a:spcBef>
                <a:spcPts val="0"/>
              </a:spcBef>
              <a:spcAft>
                <a:spcPts val="0"/>
              </a:spcAft>
              <a:buNone/>
            </a:pPr>
            <a:r>
              <a:t/>
            </a:r>
            <a:endParaRPr sz="500">
              <a:solidFill>
                <a:srgbClr val="5C210D"/>
              </a:solidFill>
              <a:latin typeface="Rubik"/>
              <a:ea typeface="Rubik"/>
              <a:cs typeface="Rubik"/>
              <a:sym typeface="Rubik"/>
            </a:endParaRPr>
          </a:p>
          <a:p>
            <a:pPr indent="0" lvl="0" marL="0" rtl="0" algn="l">
              <a:spcBef>
                <a:spcPts val="0"/>
              </a:spcBef>
              <a:spcAft>
                <a:spcPts val="0"/>
              </a:spcAft>
              <a:buNone/>
            </a:pPr>
            <a:r>
              <a:rPr lang="en" sz="1000">
                <a:solidFill>
                  <a:srgbClr val="5C210D"/>
                </a:solidFill>
                <a:latin typeface="Rubik"/>
                <a:ea typeface="Rubik"/>
                <a:cs typeface="Rubik"/>
                <a:sym typeface="Rubik"/>
              </a:rPr>
              <a:t>Celebrating various cultures and history</a:t>
            </a:r>
            <a:endParaRPr sz="1000">
              <a:solidFill>
                <a:srgbClr val="5C210D"/>
              </a:solidFill>
              <a:latin typeface="Rubik"/>
              <a:ea typeface="Rubik"/>
              <a:cs typeface="Rubik"/>
              <a:sym typeface="Rubik"/>
            </a:endParaRPr>
          </a:p>
          <a:p>
            <a:pPr indent="0" lvl="0" marL="0" rtl="0" algn="l">
              <a:spcBef>
                <a:spcPts val="0"/>
              </a:spcBef>
              <a:spcAft>
                <a:spcPts val="0"/>
              </a:spcAft>
              <a:buNone/>
            </a:pPr>
            <a:r>
              <a:t/>
            </a:r>
            <a:endParaRPr sz="500">
              <a:solidFill>
                <a:srgbClr val="5C210D"/>
              </a:solidFill>
              <a:latin typeface="Rubik"/>
              <a:ea typeface="Rubik"/>
              <a:cs typeface="Rubik"/>
              <a:sym typeface="Rubik"/>
            </a:endParaRPr>
          </a:p>
          <a:p>
            <a:pPr indent="0" lvl="0" marL="0" rtl="0" algn="l">
              <a:spcBef>
                <a:spcPts val="0"/>
              </a:spcBef>
              <a:spcAft>
                <a:spcPts val="0"/>
              </a:spcAft>
              <a:buNone/>
            </a:pPr>
            <a:r>
              <a:rPr lang="en" sz="1000">
                <a:solidFill>
                  <a:srgbClr val="5C210D"/>
                </a:solidFill>
                <a:latin typeface="Rubik"/>
                <a:ea typeface="Rubik"/>
                <a:cs typeface="Rubik"/>
                <a:sym typeface="Rubik"/>
              </a:rPr>
              <a:t>Creating spaces for understanding and inclusion</a:t>
            </a:r>
            <a:endParaRPr sz="1000">
              <a:solidFill>
                <a:srgbClr val="5C210D"/>
              </a:solidFill>
              <a:latin typeface="Rubik"/>
              <a:ea typeface="Rubik"/>
              <a:cs typeface="Rubik"/>
              <a:sym typeface="Rubik"/>
            </a:endParaRPr>
          </a:p>
          <a:p>
            <a:pPr indent="0" lvl="0" marL="0" rtl="0" algn="l">
              <a:spcBef>
                <a:spcPts val="0"/>
              </a:spcBef>
              <a:spcAft>
                <a:spcPts val="0"/>
              </a:spcAft>
              <a:buNone/>
            </a:pPr>
            <a:r>
              <a:t/>
            </a:r>
            <a:endParaRPr sz="500">
              <a:solidFill>
                <a:srgbClr val="5C210D"/>
              </a:solidFill>
              <a:latin typeface="Rubik"/>
              <a:ea typeface="Rubik"/>
              <a:cs typeface="Rubik"/>
              <a:sym typeface="Rubik"/>
            </a:endParaRPr>
          </a:p>
          <a:p>
            <a:pPr indent="0" lvl="0" marL="0" rtl="0" algn="l">
              <a:spcBef>
                <a:spcPts val="0"/>
              </a:spcBef>
              <a:spcAft>
                <a:spcPts val="0"/>
              </a:spcAft>
              <a:buNone/>
            </a:pPr>
            <a:r>
              <a:rPr lang="en" sz="1000">
                <a:solidFill>
                  <a:srgbClr val="5C210D"/>
                </a:solidFill>
                <a:latin typeface="Rubik"/>
                <a:ea typeface="Rubik"/>
                <a:cs typeface="Rubik"/>
                <a:sym typeface="Rubik"/>
              </a:rPr>
              <a:t>Inviting staff and families into action steps for growth</a:t>
            </a:r>
            <a:endParaRPr sz="1000">
              <a:solidFill>
                <a:srgbClr val="5C210D"/>
              </a:solidFill>
              <a:latin typeface="Rubik Medium"/>
              <a:ea typeface="Rubik Medium"/>
              <a:cs typeface="Rubik Medium"/>
              <a:sym typeface="Rubik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44"/>
          <p:cNvSpPr txBox="1"/>
          <p:nvPr/>
        </p:nvSpPr>
        <p:spPr>
          <a:xfrm>
            <a:off x="1161750" y="920913"/>
            <a:ext cx="6820500" cy="248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300">
                <a:solidFill>
                  <a:srgbClr val="222222"/>
                </a:solidFill>
                <a:latin typeface="Rubik"/>
                <a:ea typeface="Rubik"/>
                <a:cs typeface="Rubik"/>
                <a:sym typeface="Rubik"/>
              </a:rPr>
              <a:t>* New Course Outlines</a:t>
            </a:r>
            <a:endParaRPr sz="1300">
              <a:solidFill>
                <a:srgbClr val="222222"/>
              </a:solidFill>
              <a:latin typeface="Rubik"/>
              <a:ea typeface="Rubik"/>
              <a:cs typeface="Rubik"/>
              <a:sym typeface="Rubik"/>
            </a:endParaRPr>
          </a:p>
          <a:p>
            <a:pPr indent="0" lvl="0" marL="0" rtl="0" algn="l">
              <a:lnSpc>
                <a:spcPct val="150000"/>
              </a:lnSpc>
              <a:spcBef>
                <a:spcPts val="0"/>
              </a:spcBef>
              <a:spcAft>
                <a:spcPts val="0"/>
              </a:spcAft>
              <a:buNone/>
            </a:pPr>
            <a:r>
              <a:rPr lang="en" sz="1300">
                <a:solidFill>
                  <a:srgbClr val="222222"/>
                </a:solidFill>
                <a:latin typeface="Rubik"/>
                <a:ea typeface="Rubik"/>
                <a:cs typeface="Rubik"/>
                <a:sym typeface="Rubik"/>
              </a:rPr>
              <a:t>* A focus on Career Training with Reece offering resources and career chats</a:t>
            </a:r>
            <a:endParaRPr sz="1300">
              <a:solidFill>
                <a:srgbClr val="222222"/>
              </a:solidFill>
              <a:latin typeface="Rubik"/>
              <a:ea typeface="Rubik"/>
              <a:cs typeface="Rubik"/>
              <a:sym typeface="Rubik"/>
            </a:endParaRPr>
          </a:p>
          <a:p>
            <a:pPr indent="0" lvl="0" marL="0" rtl="0" algn="l">
              <a:lnSpc>
                <a:spcPct val="150000"/>
              </a:lnSpc>
              <a:spcBef>
                <a:spcPts val="0"/>
              </a:spcBef>
              <a:spcAft>
                <a:spcPts val="0"/>
              </a:spcAft>
              <a:buNone/>
            </a:pPr>
            <a:r>
              <a:rPr lang="en" sz="1300">
                <a:solidFill>
                  <a:srgbClr val="222222"/>
                </a:solidFill>
                <a:latin typeface="Rubik"/>
                <a:ea typeface="Rubik"/>
                <a:cs typeface="Rubik"/>
                <a:sym typeface="Rubik"/>
              </a:rPr>
              <a:t>* New Dual Enrollment program with 4 classes in the fall, with 88 students taking an </a:t>
            </a:r>
            <a:endParaRPr sz="1300">
              <a:solidFill>
                <a:srgbClr val="222222"/>
              </a:solidFill>
              <a:latin typeface="Rubik"/>
              <a:ea typeface="Rubik"/>
              <a:cs typeface="Rubik"/>
              <a:sym typeface="Rubik"/>
            </a:endParaRPr>
          </a:p>
          <a:p>
            <a:pPr indent="0" lvl="0" marL="0" rtl="0" algn="l">
              <a:lnSpc>
                <a:spcPct val="150000"/>
              </a:lnSpc>
              <a:spcBef>
                <a:spcPts val="0"/>
              </a:spcBef>
              <a:spcAft>
                <a:spcPts val="0"/>
              </a:spcAft>
              <a:buNone/>
            </a:pPr>
            <a:r>
              <a:rPr lang="en" sz="1300">
                <a:solidFill>
                  <a:srgbClr val="222222"/>
                </a:solidFill>
                <a:latin typeface="Rubik"/>
                <a:ea typeface="Rubik"/>
                <a:cs typeface="Rubik"/>
                <a:sym typeface="Rubik"/>
              </a:rPr>
              <a:t>        average of 2 classes each.</a:t>
            </a:r>
            <a:endParaRPr sz="1300">
              <a:solidFill>
                <a:srgbClr val="222222"/>
              </a:solidFill>
              <a:latin typeface="Rubik"/>
              <a:ea typeface="Rubik"/>
              <a:cs typeface="Rubik"/>
              <a:sym typeface="Rubik"/>
            </a:endParaRPr>
          </a:p>
          <a:p>
            <a:pPr indent="0" lvl="0" marL="0" rtl="0" algn="l">
              <a:lnSpc>
                <a:spcPct val="150000"/>
              </a:lnSpc>
              <a:spcBef>
                <a:spcPts val="0"/>
              </a:spcBef>
              <a:spcAft>
                <a:spcPts val="0"/>
              </a:spcAft>
              <a:buNone/>
            </a:pPr>
            <a:r>
              <a:rPr lang="en" sz="1300">
                <a:solidFill>
                  <a:srgbClr val="222222"/>
                </a:solidFill>
                <a:latin typeface="Rubik"/>
                <a:ea typeface="Rubik"/>
                <a:cs typeface="Rubik"/>
                <a:sym typeface="Rubik"/>
              </a:rPr>
              <a:t>* Concurrent Enrollment: Total college courses taken in the fall (DE + CE) = 438</a:t>
            </a:r>
            <a:endParaRPr sz="1300">
              <a:solidFill>
                <a:srgbClr val="222222"/>
              </a:solidFill>
              <a:latin typeface="Rubik"/>
              <a:ea typeface="Rubik"/>
              <a:cs typeface="Rubik"/>
              <a:sym typeface="Rubik"/>
            </a:endParaRPr>
          </a:p>
          <a:p>
            <a:pPr indent="0" lvl="0" marL="0" rtl="0" algn="l">
              <a:lnSpc>
                <a:spcPct val="150000"/>
              </a:lnSpc>
              <a:spcBef>
                <a:spcPts val="0"/>
              </a:spcBef>
              <a:spcAft>
                <a:spcPts val="0"/>
              </a:spcAft>
              <a:buNone/>
            </a:pPr>
            <a:r>
              <a:rPr lang="en" sz="1300">
                <a:solidFill>
                  <a:srgbClr val="222222"/>
                </a:solidFill>
                <a:latin typeface="Rubik"/>
                <a:ea typeface="Rubik"/>
                <a:cs typeface="Rubik"/>
                <a:sym typeface="Rubik"/>
              </a:rPr>
              <a:t>        Total students taking a college course this fall = 143</a:t>
            </a:r>
            <a:endParaRPr sz="1300">
              <a:solidFill>
                <a:srgbClr val="222222"/>
              </a:solidFill>
              <a:latin typeface="Rubik"/>
              <a:ea typeface="Rubik"/>
              <a:cs typeface="Rubik"/>
              <a:sym typeface="Rubik"/>
            </a:endParaRPr>
          </a:p>
          <a:p>
            <a:pPr indent="0" lvl="0" marL="0" rtl="0" algn="l">
              <a:lnSpc>
                <a:spcPct val="150000"/>
              </a:lnSpc>
              <a:spcBef>
                <a:spcPts val="0"/>
              </a:spcBef>
              <a:spcAft>
                <a:spcPts val="0"/>
              </a:spcAft>
              <a:buNone/>
            </a:pPr>
            <a:r>
              <a:t/>
            </a:r>
            <a:endParaRPr sz="1300">
              <a:solidFill>
                <a:srgbClr val="222222"/>
              </a:solidFill>
              <a:latin typeface="Rubik"/>
              <a:ea typeface="Rubik"/>
              <a:cs typeface="Rubik"/>
              <a:sym typeface="Rubik"/>
            </a:endParaRPr>
          </a:p>
          <a:p>
            <a:pPr indent="0" lvl="0" marL="0" rtl="0" algn="l">
              <a:lnSpc>
                <a:spcPct val="150000"/>
              </a:lnSpc>
              <a:spcBef>
                <a:spcPts val="0"/>
              </a:spcBef>
              <a:spcAft>
                <a:spcPts val="0"/>
              </a:spcAft>
              <a:buNone/>
            </a:pPr>
            <a:r>
              <a:t/>
            </a:r>
            <a:endParaRPr sz="1300">
              <a:latin typeface="Rubik Medium"/>
              <a:ea typeface="Rubik Medium"/>
              <a:cs typeface="Rubik Medium"/>
              <a:sym typeface="Rubik Medium"/>
            </a:endParaRPr>
          </a:p>
        </p:txBody>
      </p:sp>
      <p:sp>
        <p:nvSpPr>
          <p:cNvPr id="1244" name="Google Shape;1244;p44"/>
          <p:cNvSpPr txBox="1"/>
          <p:nvPr/>
        </p:nvSpPr>
        <p:spPr>
          <a:xfrm>
            <a:off x="488700" y="206775"/>
            <a:ext cx="81666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chemeClr val="dk1"/>
                </a:solidFill>
                <a:latin typeface="Homemade Apple"/>
                <a:ea typeface="Homemade Apple"/>
                <a:cs typeface="Homemade Apple"/>
                <a:sym typeface="Homemade Apple"/>
              </a:rPr>
              <a:t>High  School Growth</a:t>
            </a:r>
            <a:endParaRPr b="1" sz="2900">
              <a:solidFill>
                <a:schemeClr val="dk1"/>
              </a:solidFill>
              <a:latin typeface="Homemade Apple"/>
              <a:ea typeface="Homemade Apple"/>
              <a:cs typeface="Homemade Apple"/>
              <a:sym typeface="Homemade Apple"/>
            </a:endParaRPr>
          </a:p>
        </p:txBody>
      </p:sp>
      <p:sp>
        <p:nvSpPr>
          <p:cNvPr id="1245" name="Google Shape;1245;p44"/>
          <p:cNvSpPr txBox="1"/>
          <p:nvPr/>
        </p:nvSpPr>
        <p:spPr>
          <a:xfrm>
            <a:off x="1161750" y="3880175"/>
            <a:ext cx="6820500" cy="985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300">
                <a:solidFill>
                  <a:srgbClr val="222222"/>
                </a:solidFill>
                <a:latin typeface="Rubik"/>
                <a:ea typeface="Rubik"/>
                <a:cs typeface="Rubik"/>
                <a:sym typeface="Rubik"/>
              </a:rPr>
              <a:t>* Working with the College Board to offer AP, PSAT and SAT tests in the coming year.</a:t>
            </a:r>
            <a:endParaRPr sz="1300">
              <a:solidFill>
                <a:srgbClr val="222222"/>
              </a:solidFill>
              <a:latin typeface="Rubik"/>
              <a:ea typeface="Rubik"/>
              <a:cs typeface="Rubik"/>
              <a:sym typeface="Rubik"/>
            </a:endParaRPr>
          </a:p>
          <a:p>
            <a:pPr indent="0" lvl="0" marL="0" rtl="0" algn="l">
              <a:lnSpc>
                <a:spcPct val="150000"/>
              </a:lnSpc>
              <a:spcBef>
                <a:spcPts val="0"/>
              </a:spcBef>
              <a:spcAft>
                <a:spcPts val="0"/>
              </a:spcAft>
              <a:buNone/>
            </a:pPr>
            <a:r>
              <a:rPr lang="en" sz="1300">
                <a:solidFill>
                  <a:srgbClr val="222222"/>
                </a:solidFill>
                <a:latin typeface="Rubik"/>
                <a:ea typeface="Rubik"/>
                <a:cs typeface="Rubik"/>
                <a:sym typeface="Rubik"/>
              </a:rPr>
              <a:t>* Planning for a live graduation ceremony 5/31/22 at Memorial Auditorium</a:t>
            </a:r>
            <a:endParaRPr sz="1300">
              <a:solidFill>
                <a:srgbClr val="222222"/>
              </a:solidFill>
              <a:latin typeface="Rubik"/>
              <a:ea typeface="Rubik"/>
              <a:cs typeface="Rubik"/>
              <a:sym typeface="Rubik"/>
            </a:endParaRPr>
          </a:p>
          <a:p>
            <a:pPr indent="0" lvl="0" marL="0" rtl="0" algn="l">
              <a:lnSpc>
                <a:spcPct val="150000"/>
              </a:lnSpc>
              <a:spcBef>
                <a:spcPts val="0"/>
              </a:spcBef>
              <a:spcAft>
                <a:spcPts val="0"/>
              </a:spcAft>
              <a:buNone/>
            </a:pPr>
            <a:r>
              <a:rPr lang="en" sz="1300">
                <a:solidFill>
                  <a:srgbClr val="222222"/>
                </a:solidFill>
                <a:latin typeface="Rubik"/>
                <a:ea typeface="Rubik"/>
                <a:cs typeface="Rubik"/>
                <a:sym typeface="Rubik"/>
              </a:rPr>
              <a:t>* Coming soon: new College Opportunity program</a:t>
            </a:r>
            <a:endParaRPr>
              <a:latin typeface="Rubik Medium"/>
              <a:ea typeface="Rubik Medium"/>
              <a:cs typeface="Rubik Medium"/>
              <a:sym typeface="Rubik Medium"/>
            </a:endParaRPr>
          </a:p>
        </p:txBody>
      </p:sp>
      <p:sp>
        <p:nvSpPr>
          <p:cNvPr id="1246" name="Google Shape;1246;p44"/>
          <p:cNvSpPr txBox="1"/>
          <p:nvPr/>
        </p:nvSpPr>
        <p:spPr>
          <a:xfrm>
            <a:off x="2050950" y="3091075"/>
            <a:ext cx="50421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chemeClr val="dk1"/>
                </a:solidFill>
                <a:latin typeface="Homemade Apple"/>
                <a:ea typeface="Homemade Apple"/>
                <a:cs typeface="Homemade Apple"/>
                <a:sym typeface="Homemade Apple"/>
              </a:rPr>
              <a:t>High  School Goals</a:t>
            </a:r>
            <a:endParaRPr sz="1300">
              <a:latin typeface="Rubik Medium"/>
              <a:ea typeface="Rubik Medium"/>
              <a:cs typeface="Rubik Medium"/>
              <a:sym typeface="Rubik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45"/>
          <p:cNvSpPr txBox="1"/>
          <p:nvPr>
            <p:ph type="title"/>
          </p:nvPr>
        </p:nvSpPr>
        <p:spPr>
          <a:xfrm>
            <a:off x="181650" y="98575"/>
            <a:ext cx="6293400" cy="75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latin typeface="Homemade Apple"/>
                <a:ea typeface="Homemade Apple"/>
                <a:cs typeface="Homemade Apple"/>
                <a:sym typeface="Homemade Apple"/>
              </a:rPr>
              <a:t>High  School Virtual Academy</a:t>
            </a:r>
            <a:endParaRPr b="1" sz="2800">
              <a:latin typeface="Homemade Apple"/>
              <a:ea typeface="Homemade Apple"/>
              <a:cs typeface="Homemade Apple"/>
              <a:sym typeface="Homemade Apple"/>
            </a:endParaRPr>
          </a:p>
        </p:txBody>
      </p:sp>
      <p:pic>
        <p:nvPicPr>
          <p:cNvPr id="1252" name="Google Shape;1252;p45"/>
          <p:cNvPicPr preferRelativeResize="0"/>
          <p:nvPr/>
        </p:nvPicPr>
        <p:blipFill>
          <a:blip r:embed="rId3">
            <a:alphaModFix/>
          </a:blip>
          <a:stretch>
            <a:fillRect/>
          </a:stretch>
        </p:blipFill>
        <p:spPr>
          <a:xfrm>
            <a:off x="7357875" y="1645625"/>
            <a:ext cx="1603925" cy="1603925"/>
          </a:xfrm>
          <a:prstGeom prst="rect">
            <a:avLst/>
          </a:prstGeom>
          <a:noFill/>
          <a:ln>
            <a:noFill/>
          </a:ln>
        </p:spPr>
      </p:pic>
      <p:graphicFrame>
        <p:nvGraphicFramePr>
          <p:cNvPr id="1253" name="Google Shape;1253;p45"/>
          <p:cNvGraphicFramePr/>
          <p:nvPr/>
        </p:nvGraphicFramePr>
        <p:xfrm>
          <a:off x="181650" y="1645613"/>
          <a:ext cx="3000000" cy="3000000"/>
        </p:xfrm>
        <a:graphic>
          <a:graphicData uri="http://schemas.openxmlformats.org/drawingml/2006/table">
            <a:tbl>
              <a:tblPr>
                <a:noFill/>
                <a:tableStyleId>{F6483680-A592-48C0-8D6D-618E45C8DFCF}</a:tableStyleId>
              </a:tblPr>
              <a:tblGrid>
                <a:gridCol w="2218000"/>
                <a:gridCol w="1040750"/>
              </a:tblGrid>
              <a:tr h="381000">
                <a:tc>
                  <a:txBody>
                    <a:bodyPr/>
                    <a:lstStyle/>
                    <a:p>
                      <a:pPr indent="0" lvl="0" marL="0" rtl="0" algn="l">
                        <a:spcBef>
                          <a:spcPts val="0"/>
                        </a:spcBef>
                        <a:spcAft>
                          <a:spcPts val="0"/>
                        </a:spcAft>
                        <a:buNone/>
                      </a:pPr>
                      <a:r>
                        <a:rPr b="1" lang="en">
                          <a:solidFill>
                            <a:schemeClr val="lt1"/>
                          </a:solidFill>
                          <a:latin typeface="Rubik"/>
                          <a:ea typeface="Rubik"/>
                          <a:cs typeface="Rubik"/>
                          <a:sym typeface="Rubik"/>
                        </a:rPr>
                        <a:t>School</a:t>
                      </a:r>
                      <a:endParaRPr b="1">
                        <a:solidFill>
                          <a:schemeClr val="lt1"/>
                        </a:solidFill>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chemeClr val="lt1"/>
                          </a:solidFill>
                          <a:latin typeface="Rubik"/>
                          <a:ea typeface="Rubik"/>
                          <a:cs typeface="Rubik"/>
                          <a:sym typeface="Rubik"/>
                        </a:rPr>
                        <a:t>Students</a:t>
                      </a:r>
                      <a:endParaRPr b="1">
                        <a:solidFill>
                          <a:schemeClr val="lt1"/>
                        </a:solidFill>
                        <a:latin typeface="Rubik"/>
                        <a:ea typeface="Rubik"/>
                        <a:cs typeface="Rubik"/>
                        <a:sym typeface="Rubik"/>
                      </a:endParaRPr>
                    </a:p>
                  </a:txBody>
                  <a:tcPr marT="91425" marB="91425" marR="91425" marL="91425">
                    <a:solidFill>
                      <a:schemeClr val="dk1"/>
                    </a:solidFill>
                  </a:tcPr>
                </a:tc>
              </a:tr>
              <a:tr h="381000">
                <a:tc>
                  <a:txBody>
                    <a:bodyPr/>
                    <a:lstStyle/>
                    <a:p>
                      <a:pPr indent="0" lvl="0" marL="0" rtl="0" algn="l">
                        <a:spcBef>
                          <a:spcPts val="0"/>
                        </a:spcBef>
                        <a:spcAft>
                          <a:spcPts val="0"/>
                        </a:spcAft>
                        <a:buNone/>
                      </a:pPr>
                      <a:r>
                        <a:rPr lang="en">
                          <a:latin typeface="Rubik"/>
                          <a:ea typeface="Rubik"/>
                          <a:cs typeface="Rubik"/>
                          <a:sym typeface="Rubik"/>
                        </a:rPr>
                        <a:t>Clarksville</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100</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
                          <a:latin typeface="Rubik"/>
                          <a:ea typeface="Rubik"/>
                          <a:cs typeface="Rubik"/>
                          <a:sym typeface="Rubik"/>
                        </a:rPr>
                        <a:t>Feather River</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178</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
                          <a:latin typeface="Rubik"/>
                          <a:ea typeface="Rubik"/>
                          <a:cs typeface="Rubik"/>
                          <a:sym typeface="Rubik"/>
                        </a:rPr>
                        <a:t>Lake View</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19</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
                          <a:latin typeface="Rubik"/>
                          <a:ea typeface="Rubik"/>
                          <a:cs typeface="Rubik"/>
                          <a:sym typeface="Rubik"/>
                        </a:rPr>
                        <a:t>Monarch River</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87</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
                          <a:latin typeface="Rubik"/>
                          <a:ea typeface="Rubik"/>
                          <a:cs typeface="Rubik"/>
                          <a:sym typeface="Rubik"/>
                        </a:rPr>
                        <a:t>Winship</a:t>
                      </a:r>
                      <a:endParaRPr>
                        <a:latin typeface="Rubik"/>
                        <a:ea typeface="Rubik"/>
                        <a:cs typeface="Rubik"/>
                        <a:sym typeface="Rubik"/>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a:latin typeface="Rubik"/>
                          <a:ea typeface="Rubik"/>
                          <a:cs typeface="Rubik"/>
                          <a:sym typeface="Rubik"/>
                        </a:rPr>
                        <a:t>1</a:t>
                      </a:r>
                      <a:endParaRPr>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lang="en">
                          <a:latin typeface="Rubik"/>
                          <a:ea typeface="Rubik"/>
                          <a:cs typeface="Rubik"/>
                          <a:sym typeface="Rubik"/>
                        </a:rPr>
                        <a:t>Yosemite Valley</a:t>
                      </a:r>
                      <a:endParaRPr>
                        <a:latin typeface="Rubik"/>
                        <a:ea typeface="Rubik"/>
                        <a:cs typeface="Rubik"/>
                        <a:sym typeface="Rubik"/>
                      </a:endParaRPr>
                    </a:p>
                  </a:txBody>
                  <a:tcPr marT="91425" marB="91425" marR="91425" marL="91425"/>
                </a:tc>
                <a:tc>
                  <a:txBody>
                    <a:bodyPr/>
                    <a:lstStyle/>
                    <a:p>
                      <a:pPr indent="0" lvl="0" marL="0" rtl="0" algn="l">
                        <a:spcBef>
                          <a:spcPts val="0"/>
                        </a:spcBef>
                        <a:spcAft>
                          <a:spcPts val="0"/>
                        </a:spcAft>
                        <a:buNone/>
                      </a:pPr>
                      <a:r>
                        <a:rPr lang="en">
                          <a:latin typeface="Rubik"/>
                          <a:ea typeface="Rubik"/>
                          <a:cs typeface="Rubik"/>
                          <a:sym typeface="Rubik"/>
                        </a:rPr>
                        <a:t>210</a:t>
                      </a:r>
                      <a:endParaRPr>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b="1" lang="en">
                          <a:latin typeface="Rubik"/>
                          <a:ea typeface="Rubik"/>
                          <a:cs typeface="Rubik"/>
                          <a:sym typeface="Rubik"/>
                        </a:rPr>
                        <a:t>Total</a:t>
                      </a:r>
                      <a:endParaRPr b="1">
                        <a:latin typeface="Rubik"/>
                        <a:ea typeface="Rubik"/>
                        <a:cs typeface="Rubik"/>
                        <a:sym typeface="Rubik"/>
                      </a:endParaRPr>
                    </a:p>
                  </a:txBody>
                  <a:tcPr marT="91425" marB="91425" marR="91425" marL="91425"/>
                </a:tc>
                <a:tc>
                  <a:txBody>
                    <a:bodyPr/>
                    <a:lstStyle/>
                    <a:p>
                      <a:pPr indent="0" lvl="0" marL="0" rtl="0" algn="l">
                        <a:spcBef>
                          <a:spcPts val="0"/>
                        </a:spcBef>
                        <a:spcAft>
                          <a:spcPts val="0"/>
                        </a:spcAft>
                        <a:buNone/>
                      </a:pPr>
                      <a:r>
                        <a:rPr lang="en">
                          <a:latin typeface="Rubik"/>
                          <a:ea typeface="Rubik"/>
                          <a:cs typeface="Rubik"/>
                          <a:sym typeface="Rubik"/>
                        </a:rPr>
                        <a:t>595</a:t>
                      </a:r>
                      <a:endParaRPr>
                        <a:latin typeface="Rubik"/>
                        <a:ea typeface="Rubik"/>
                        <a:cs typeface="Rubik"/>
                        <a:sym typeface="Rubik"/>
                      </a:endParaRPr>
                    </a:p>
                  </a:txBody>
                  <a:tcPr marT="91425" marB="91425" marR="91425" marL="91425"/>
                </a:tc>
              </a:tr>
            </a:tbl>
          </a:graphicData>
        </a:graphic>
      </p:graphicFrame>
      <p:sp>
        <p:nvSpPr>
          <p:cNvPr id="1254" name="Google Shape;1254;p45"/>
          <p:cNvSpPr txBox="1"/>
          <p:nvPr/>
        </p:nvSpPr>
        <p:spPr>
          <a:xfrm>
            <a:off x="41775" y="1093175"/>
            <a:ext cx="353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5C210D"/>
                </a:solidFill>
                <a:latin typeface="Rubik"/>
                <a:ea typeface="Rubik"/>
                <a:cs typeface="Rubik"/>
                <a:sym typeface="Rubik"/>
              </a:rPr>
              <a:t>Unique Students Enrolled Per School</a:t>
            </a:r>
            <a:endParaRPr b="1">
              <a:solidFill>
                <a:srgbClr val="5C210D"/>
              </a:solidFill>
              <a:latin typeface="Rubik"/>
              <a:ea typeface="Rubik"/>
              <a:cs typeface="Rubik"/>
              <a:sym typeface="Rubik"/>
            </a:endParaRPr>
          </a:p>
        </p:txBody>
      </p:sp>
      <p:graphicFrame>
        <p:nvGraphicFramePr>
          <p:cNvPr id="1255" name="Google Shape;1255;p45"/>
          <p:cNvGraphicFramePr/>
          <p:nvPr/>
        </p:nvGraphicFramePr>
        <p:xfrm>
          <a:off x="3879850" y="1645613"/>
          <a:ext cx="3000000" cy="3000000"/>
        </p:xfrm>
        <a:graphic>
          <a:graphicData uri="http://schemas.openxmlformats.org/drawingml/2006/table">
            <a:tbl>
              <a:tblPr>
                <a:noFill/>
                <a:tableStyleId>{F6483680-A592-48C0-8D6D-618E45C8DFCF}</a:tableStyleId>
              </a:tblPr>
              <a:tblGrid>
                <a:gridCol w="2218000"/>
                <a:gridCol w="1040750"/>
              </a:tblGrid>
              <a:tr h="381000">
                <a:tc>
                  <a:txBody>
                    <a:bodyPr/>
                    <a:lstStyle/>
                    <a:p>
                      <a:pPr indent="0" lvl="0" marL="0" rtl="0" algn="l">
                        <a:spcBef>
                          <a:spcPts val="0"/>
                        </a:spcBef>
                        <a:spcAft>
                          <a:spcPts val="0"/>
                        </a:spcAft>
                        <a:buNone/>
                      </a:pPr>
                      <a:r>
                        <a:rPr b="1" lang="en">
                          <a:solidFill>
                            <a:schemeClr val="lt1"/>
                          </a:solidFill>
                          <a:latin typeface="Rubik"/>
                          <a:ea typeface="Rubik"/>
                          <a:cs typeface="Rubik"/>
                          <a:sym typeface="Rubik"/>
                        </a:rPr>
                        <a:t>School</a:t>
                      </a:r>
                      <a:endParaRPr b="1">
                        <a:solidFill>
                          <a:schemeClr val="lt1"/>
                        </a:solidFill>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chemeClr val="lt1"/>
                          </a:solidFill>
                          <a:latin typeface="Rubik"/>
                          <a:ea typeface="Rubik"/>
                          <a:cs typeface="Rubik"/>
                          <a:sym typeface="Rubik"/>
                        </a:rPr>
                        <a:t>Classes</a:t>
                      </a:r>
                      <a:endParaRPr b="1">
                        <a:solidFill>
                          <a:schemeClr val="lt1"/>
                        </a:solidFill>
                        <a:latin typeface="Rubik"/>
                        <a:ea typeface="Rubik"/>
                        <a:cs typeface="Rubik"/>
                        <a:sym typeface="Rubik"/>
                      </a:endParaRPr>
                    </a:p>
                  </a:txBody>
                  <a:tcPr marT="91425" marB="91425" marR="91425" marL="91425">
                    <a:solidFill>
                      <a:schemeClr val="dk1"/>
                    </a:solidFill>
                  </a:tcPr>
                </a:tc>
              </a:tr>
              <a:tr h="381000">
                <a:tc>
                  <a:txBody>
                    <a:bodyPr/>
                    <a:lstStyle/>
                    <a:p>
                      <a:pPr indent="0" lvl="0" marL="0" rtl="0" algn="l">
                        <a:spcBef>
                          <a:spcPts val="0"/>
                        </a:spcBef>
                        <a:spcAft>
                          <a:spcPts val="0"/>
                        </a:spcAft>
                        <a:buNone/>
                      </a:pPr>
                      <a:r>
                        <a:rPr lang="en">
                          <a:latin typeface="Rubik"/>
                          <a:ea typeface="Rubik"/>
                          <a:cs typeface="Rubik"/>
                          <a:sym typeface="Rubik"/>
                        </a:rPr>
                        <a:t>Clarksville</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212</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
                          <a:latin typeface="Rubik"/>
                          <a:ea typeface="Rubik"/>
                          <a:cs typeface="Rubik"/>
                          <a:sym typeface="Rubik"/>
                        </a:rPr>
                        <a:t>Feather River</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455</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
                          <a:latin typeface="Rubik"/>
                          <a:ea typeface="Rubik"/>
                          <a:cs typeface="Rubik"/>
                          <a:sym typeface="Rubik"/>
                        </a:rPr>
                        <a:t>Lake View</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30</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
                          <a:latin typeface="Rubik"/>
                          <a:ea typeface="Rubik"/>
                          <a:cs typeface="Rubik"/>
                          <a:sym typeface="Rubik"/>
                        </a:rPr>
                        <a:t>Monarch River</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253</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
                          <a:latin typeface="Rubik"/>
                          <a:ea typeface="Rubik"/>
                          <a:cs typeface="Rubik"/>
                          <a:sym typeface="Rubik"/>
                        </a:rPr>
                        <a:t>Winship</a:t>
                      </a:r>
                      <a:endParaRPr>
                        <a:latin typeface="Rubik"/>
                        <a:ea typeface="Rubik"/>
                        <a:cs typeface="Rubik"/>
                        <a:sym typeface="Rubik"/>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a:latin typeface="Rubik"/>
                          <a:ea typeface="Rubik"/>
                          <a:cs typeface="Rubik"/>
                          <a:sym typeface="Rubik"/>
                        </a:rPr>
                        <a:t>1</a:t>
                      </a:r>
                      <a:endParaRPr>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lang="en">
                          <a:latin typeface="Rubik"/>
                          <a:ea typeface="Rubik"/>
                          <a:cs typeface="Rubik"/>
                          <a:sym typeface="Rubik"/>
                        </a:rPr>
                        <a:t>Yosemite Valley</a:t>
                      </a:r>
                      <a:endParaRPr>
                        <a:latin typeface="Rubik"/>
                        <a:ea typeface="Rubik"/>
                        <a:cs typeface="Rubik"/>
                        <a:sym typeface="Rubik"/>
                      </a:endParaRPr>
                    </a:p>
                  </a:txBody>
                  <a:tcPr marT="91425" marB="91425" marR="91425" marL="91425"/>
                </a:tc>
                <a:tc>
                  <a:txBody>
                    <a:bodyPr/>
                    <a:lstStyle/>
                    <a:p>
                      <a:pPr indent="0" lvl="0" marL="0" rtl="0" algn="l">
                        <a:spcBef>
                          <a:spcPts val="0"/>
                        </a:spcBef>
                        <a:spcAft>
                          <a:spcPts val="0"/>
                        </a:spcAft>
                        <a:buNone/>
                      </a:pPr>
                      <a:r>
                        <a:rPr lang="en">
                          <a:latin typeface="Rubik"/>
                          <a:ea typeface="Rubik"/>
                          <a:cs typeface="Rubik"/>
                          <a:sym typeface="Rubik"/>
                        </a:rPr>
                        <a:t>598</a:t>
                      </a:r>
                      <a:endParaRPr>
                        <a:latin typeface="Rubik"/>
                        <a:ea typeface="Rubik"/>
                        <a:cs typeface="Rubik"/>
                        <a:sym typeface="Rubik"/>
                      </a:endParaRPr>
                    </a:p>
                  </a:txBody>
                  <a:tcPr marT="91425" marB="91425" marR="91425" marL="91425"/>
                </a:tc>
              </a:tr>
              <a:tr h="381000">
                <a:tc>
                  <a:txBody>
                    <a:bodyPr/>
                    <a:lstStyle/>
                    <a:p>
                      <a:pPr indent="0" lvl="0" marL="0" rtl="0" algn="l">
                        <a:spcBef>
                          <a:spcPts val="0"/>
                        </a:spcBef>
                        <a:spcAft>
                          <a:spcPts val="0"/>
                        </a:spcAft>
                        <a:buNone/>
                      </a:pPr>
                      <a:r>
                        <a:rPr b="1" lang="en">
                          <a:latin typeface="Rubik"/>
                          <a:ea typeface="Rubik"/>
                          <a:cs typeface="Rubik"/>
                          <a:sym typeface="Rubik"/>
                        </a:rPr>
                        <a:t>Total</a:t>
                      </a:r>
                      <a:endParaRPr b="1">
                        <a:latin typeface="Rubik"/>
                        <a:ea typeface="Rubik"/>
                        <a:cs typeface="Rubik"/>
                        <a:sym typeface="Rubik"/>
                      </a:endParaRPr>
                    </a:p>
                  </a:txBody>
                  <a:tcPr marT="91425" marB="91425" marR="91425" marL="91425"/>
                </a:tc>
                <a:tc>
                  <a:txBody>
                    <a:bodyPr/>
                    <a:lstStyle/>
                    <a:p>
                      <a:pPr indent="0" lvl="0" marL="0" rtl="0" algn="l">
                        <a:spcBef>
                          <a:spcPts val="0"/>
                        </a:spcBef>
                        <a:spcAft>
                          <a:spcPts val="0"/>
                        </a:spcAft>
                        <a:buNone/>
                      </a:pPr>
                      <a:r>
                        <a:rPr lang="en">
                          <a:latin typeface="Rubik"/>
                          <a:ea typeface="Rubik"/>
                          <a:cs typeface="Rubik"/>
                          <a:sym typeface="Rubik"/>
                        </a:rPr>
                        <a:t>1549</a:t>
                      </a:r>
                      <a:endParaRPr>
                        <a:latin typeface="Rubik"/>
                        <a:ea typeface="Rubik"/>
                        <a:cs typeface="Rubik"/>
                        <a:sym typeface="Rubik"/>
                      </a:endParaRPr>
                    </a:p>
                  </a:txBody>
                  <a:tcPr marT="91425" marB="91425" marR="91425" marL="91425"/>
                </a:tc>
              </a:tr>
            </a:tbl>
          </a:graphicData>
        </a:graphic>
      </p:graphicFrame>
      <p:sp>
        <p:nvSpPr>
          <p:cNvPr id="1256" name="Google Shape;1256;p45"/>
          <p:cNvSpPr txBox="1"/>
          <p:nvPr/>
        </p:nvSpPr>
        <p:spPr>
          <a:xfrm>
            <a:off x="3820375" y="1098688"/>
            <a:ext cx="337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5C210D"/>
                </a:solidFill>
                <a:latin typeface="Rubik"/>
                <a:ea typeface="Rubik"/>
                <a:cs typeface="Rubik"/>
                <a:sym typeface="Rubik"/>
              </a:rPr>
              <a:t>Total Classes Ordered</a:t>
            </a:r>
            <a:r>
              <a:rPr b="1" lang="en">
                <a:solidFill>
                  <a:srgbClr val="5C210D"/>
                </a:solidFill>
                <a:latin typeface="Rubik"/>
                <a:ea typeface="Rubik"/>
                <a:cs typeface="Rubik"/>
                <a:sym typeface="Rubik"/>
              </a:rPr>
              <a:t> By School</a:t>
            </a:r>
            <a:endParaRPr b="1">
              <a:solidFill>
                <a:srgbClr val="5C210D"/>
              </a:solidFill>
              <a:latin typeface="Rubik"/>
              <a:ea typeface="Rubik"/>
              <a:cs typeface="Rubik"/>
              <a:sym typeface="Rubik"/>
            </a:endParaRPr>
          </a:p>
        </p:txBody>
      </p:sp>
      <p:sp>
        <p:nvSpPr>
          <p:cNvPr id="1257" name="Google Shape;1257;p45"/>
          <p:cNvSpPr txBox="1"/>
          <p:nvPr/>
        </p:nvSpPr>
        <p:spPr>
          <a:xfrm>
            <a:off x="6621125" y="98575"/>
            <a:ext cx="2459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C210D"/>
                </a:solidFill>
                <a:latin typeface="Rubik Medium"/>
                <a:ea typeface="Rubik Medium"/>
                <a:cs typeface="Rubik Medium"/>
                <a:sym typeface="Rubik Medium"/>
              </a:rPr>
              <a:t>Average # of Classes per Student:  2.6</a:t>
            </a:r>
            <a:endParaRPr>
              <a:solidFill>
                <a:srgbClr val="5C210D"/>
              </a:solidFill>
              <a:latin typeface="Rubik Medium"/>
              <a:ea typeface="Rubik Medium"/>
              <a:cs typeface="Rubik Medium"/>
              <a:sym typeface="Rubik Medium"/>
            </a:endParaRPr>
          </a:p>
          <a:p>
            <a:pPr indent="0" lvl="0" marL="0" rtl="0" algn="l">
              <a:spcBef>
                <a:spcPts val="0"/>
              </a:spcBef>
              <a:spcAft>
                <a:spcPts val="0"/>
              </a:spcAft>
              <a:buNone/>
            </a:pPr>
            <a:r>
              <a:rPr lang="en">
                <a:solidFill>
                  <a:srgbClr val="5C210D"/>
                </a:solidFill>
                <a:latin typeface="Rubik Medium"/>
                <a:ea typeface="Rubik Medium"/>
                <a:cs typeface="Rubik Medium"/>
                <a:sym typeface="Rubik Medium"/>
              </a:rPr>
              <a:t>Number of Unique Classes: 50</a:t>
            </a:r>
            <a:endParaRPr>
              <a:solidFill>
                <a:srgbClr val="5C210D"/>
              </a:solidFill>
              <a:latin typeface="Rubik Medium"/>
              <a:ea typeface="Rubik Medium"/>
              <a:cs typeface="Rubik Medium"/>
              <a:sym typeface="Rubik Medium"/>
            </a:endParaRPr>
          </a:p>
        </p:txBody>
      </p:sp>
      <p:sp>
        <p:nvSpPr>
          <p:cNvPr id="1258" name="Google Shape;1258;p45"/>
          <p:cNvSpPr txBox="1"/>
          <p:nvPr/>
        </p:nvSpPr>
        <p:spPr>
          <a:xfrm>
            <a:off x="7415388" y="3407275"/>
            <a:ext cx="1488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5C210D"/>
                </a:solidFill>
                <a:latin typeface="Rubik"/>
                <a:ea typeface="Rubik"/>
                <a:cs typeface="Rubik"/>
                <a:sym typeface="Rubik"/>
              </a:rPr>
              <a:t>Year 2 of HSVA Program</a:t>
            </a:r>
            <a:endParaRPr b="1">
              <a:solidFill>
                <a:srgbClr val="5C210D"/>
              </a:solidFill>
              <a:latin typeface="Rubik"/>
              <a:ea typeface="Rubik"/>
              <a:cs typeface="Rubik"/>
              <a:sym typeface="Rubi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46"/>
          <p:cNvSpPr txBox="1"/>
          <p:nvPr>
            <p:ph type="title"/>
          </p:nvPr>
        </p:nvSpPr>
        <p:spPr>
          <a:xfrm>
            <a:off x="408300" y="466100"/>
            <a:ext cx="8327400" cy="752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100">
                <a:latin typeface="Homemade Apple"/>
                <a:ea typeface="Homemade Apple"/>
                <a:cs typeface="Homemade Apple"/>
                <a:sym typeface="Homemade Apple"/>
              </a:rPr>
              <a:t>Junior High Virtual Academy</a:t>
            </a:r>
            <a:endParaRPr b="1" sz="3100">
              <a:latin typeface="Homemade Apple"/>
              <a:ea typeface="Homemade Apple"/>
              <a:cs typeface="Homemade Apple"/>
              <a:sym typeface="Homemade Apple"/>
            </a:endParaRPr>
          </a:p>
        </p:txBody>
      </p:sp>
      <p:graphicFrame>
        <p:nvGraphicFramePr>
          <p:cNvPr id="1264" name="Google Shape;1264;p46"/>
          <p:cNvGraphicFramePr/>
          <p:nvPr/>
        </p:nvGraphicFramePr>
        <p:xfrm>
          <a:off x="1157050" y="1565788"/>
          <a:ext cx="3000000" cy="3000000"/>
        </p:xfrm>
        <a:graphic>
          <a:graphicData uri="http://schemas.openxmlformats.org/drawingml/2006/table">
            <a:tbl>
              <a:tblPr>
                <a:noFill/>
                <a:tableStyleId>{F6483680-A592-48C0-8D6D-618E45C8DFCF}</a:tableStyleId>
              </a:tblPr>
              <a:tblGrid>
                <a:gridCol w="1850725"/>
                <a:gridCol w="1054325"/>
              </a:tblGrid>
              <a:tr h="373650">
                <a:tc>
                  <a:txBody>
                    <a:bodyPr/>
                    <a:lstStyle/>
                    <a:p>
                      <a:pPr indent="0" lvl="0" marL="0" rtl="0" algn="l">
                        <a:spcBef>
                          <a:spcPts val="0"/>
                        </a:spcBef>
                        <a:spcAft>
                          <a:spcPts val="0"/>
                        </a:spcAft>
                        <a:buNone/>
                      </a:pPr>
                      <a:r>
                        <a:rPr b="1" lang="en">
                          <a:solidFill>
                            <a:schemeClr val="lt1"/>
                          </a:solidFill>
                          <a:latin typeface="Rubik"/>
                          <a:ea typeface="Rubik"/>
                          <a:cs typeface="Rubik"/>
                          <a:sym typeface="Rubik"/>
                        </a:rPr>
                        <a:t>Fall 2021</a:t>
                      </a:r>
                      <a:endParaRPr b="1">
                        <a:solidFill>
                          <a:schemeClr val="lt1"/>
                        </a:solidFill>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rgbClr val="5C210D"/>
                    </a:solidFill>
                  </a:tcPr>
                </a:tc>
                <a:tc>
                  <a:txBody>
                    <a:bodyPr/>
                    <a:lstStyle/>
                    <a:p>
                      <a:pPr indent="0" lvl="0" marL="0" rtl="0" algn="l">
                        <a:spcBef>
                          <a:spcPts val="0"/>
                        </a:spcBef>
                        <a:spcAft>
                          <a:spcPts val="0"/>
                        </a:spcAft>
                        <a:buNone/>
                      </a:pPr>
                      <a:r>
                        <a:t/>
                      </a:r>
                      <a:endParaRPr>
                        <a:solidFill>
                          <a:schemeClr val="lt1"/>
                        </a:solidFill>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rgbClr val="5C210D"/>
                    </a:solidFill>
                  </a:tcPr>
                </a:tc>
              </a:tr>
              <a:tr h="427075">
                <a:tc>
                  <a:txBody>
                    <a:bodyPr/>
                    <a:lstStyle/>
                    <a:p>
                      <a:pPr indent="0" lvl="0" marL="0" rtl="0" algn="l">
                        <a:spcBef>
                          <a:spcPts val="0"/>
                        </a:spcBef>
                        <a:spcAft>
                          <a:spcPts val="0"/>
                        </a:spcAft>
                        <a:buNone/>
                      </a:pPr>
                      <a:r>
                        <a:rPr lang="en">
                          <a:latin typeface="Rubik"/>
                          <a:ea typeface="Rubik"/>
                          <a:cs typeface="Rubik"/>
                          <a:sym typeface="Rubik"/>
                        </a:rPr>
                        <a:t>Enrollment</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324</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latin typeface="Rubik"/>
                          <a:ea typeface="Rubik"/>
                          <a:cs typeface="Rubik"/>
                          <a:sym typeface="Rubik"/>
                        </a:rPr>
                        <a:t>Unique Students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153</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3875">
                <a:tc>
                  <a:txBody>
                    <a:bodyPr/>
                    <a:lstStyle/>
                    <a:p>
                      <a:pPr indent="0" lvl="0" marL="0" rtl="0" algn="l">
                        <a:spcBef>
                          <a:spcPts val="0"/>
                        </a:spcBef>
                        <a:spcAft>
                          <a:spcPts val="0"/>
                        </a:spcAft>
                        <a:buNone/>
                      </a:pPr>
                      <a:r>
                        <a:rPr lang="en">
                          <a:latin typeface="Rubik"/>
                          <a:ea typeface="Rubik"/>
                          <a:cs typeface="Rubik"/>
                          <a:sym typeface="Rubik"/>
                        </a:rPr>
                        <a:t>Classes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14</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0000">
                <a:tc>
                  <a:txBody>
                    <a:bodyPr/>
                    <a:lstStyle/>
                    <a:p>
                      <a:pPr indent="0" lvl="0" marL="0" rtl="0" algn="l">
                        <a:spcBef>
                          <a:spcPts val="0"/>
                        </a:spcBef>
                        <a:spcAft>
                          <a:spcPts val="0"/>
                        </a:spcAft>
                        <a:buNone/>
                      </a:pPr>
                      <a:r>
                        <a:rPr lang="en">
                          <a:latin typeface="Rubik"/>
                          <a:ea typeface="Rubik"/>
                          <a:cs typeface="Rubik"/>
                          <a:sym typeface="Rubik"/>
                        </a:rPr>
                        <a:t>Average Class Size</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23</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265" name="Google Shape;1265;p46"/>
          <p:cNvGraphicFramePr/>
          <p:nvPr/>
        </p:nvGraphicFramePr>
        <p:xfrm>
          <a:off x="4844050" y="1565788"/>
          <a:ext cx="3000000" cy="3000000"/>
        </p:xfrm>
        <a:graphic>
          <a:graphicData uri="http://schemas.openxmlformats.org/drawingml/2006/table">
            <a:tbl>
              <a:tblPr>
                <a:noFill/>
                <a:tableStyleId>{F6483680-A592-48C0-8D6D-618E45C8DFCF}</a:tableStyleId>
              </a:tblPr>
              <a:tblGrid>
                <a:gridCol w="1850725"/>
                <a:gridCol w="1054325"/>
              </a:tblGrid>
              <a:tr h="335950">
                <a:tc>
                  <a:txBody>
                    <a:bodyPr/>
                    <a:lstStyle/>
                    <a:p>
                      <a:pPr indent="0" lvl="0" marL="0" rtl="0" algn="l">
                        <a:spcBef>
                          <a:spcPts val="0"/>
                        </a:spcBef>
                        <a:spcAft>
                          <a:spcPts val="0"/>
                        </a:spcAft>
                        <a:buNone/>
                      </a:pPr>
                      <a:r>
                        <a:rPr b="1" lang="en">
                          <a:solidFill>
                            <a:schemeClr val="lt1"/>
                          </a:solidFill>
                          <a:latin typeface="Rubik"/>
                          <a:ea typeface="Rubik"/>
                          <a:cs typeface="Rubik"/>
                          <a:sym typeface="Rubik"/>
                        </a:rPr>
                        <a:t>Spring 2022</a:t>
                      </a:r>
                      <a:endParaRPr b="1">
                        <a:solidFill>
                          <a:schemeClr val="lt1"/>
                        </a:solidFill>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rgbClr val="5C210D"/>
                    </a:solidFill>
                  </a:tcPr>
                </a:tc>
                <a:tc>
                  <a:txBody>
                    <a:bodyPr/>
                    <a:lstStyle/>
                    <a:p>
                      <a:pPr indent="0" lvl="0" marL="0" rtl="0" algn="l">
                        <a:spcBef>
                          <a:spcPts val="0"/>
                        </a:spcBef>
                        <a:spcAft>
                          <a:spcPts val="0"/>
                        </a:spcAft>
                        <a:buNone/>
                      </a:pPr>
                      <a:r>
                        <a:t/>
                      </a:r>
                      <a:endParaRPr>
                        <a:solidFill>
                          <a:schemeClr val="lt1"/>
                        </a:solidFill>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rgbClr val="5C210D"/>
                    </a:solidFill>
                  </a:tcPr>
                </a:tc>
              </a:tr>
              <a:tr h="427075">
                <a:tc>
                  <a:txBody>
                    <a:bodyPr/>
                    <a:lstStyle/>
                    <a:p>
                      <a:pPr indent="0" lvl="0" marL="0" rtl="0" algn="l">
                        <a:spcBef>
                          <a:spcPts val="0"/>
                        </a:spcBef>
                        <a:spcAft>
                          <a:spcPts val="0"/>
                        </a:spcAft>
                        <a:buNone/>
                      </a:pPr>
                      <a:r>
                        <a:rPr lang="en">
                          <a:latin typeface="Rubik"/>
                          <a:ea typeface="Rubik"/>
                          <a:cs typeface="Rubik"/>
                          <a:sym typeface="Rubik"/>
                        </a:rPr>
                        <a:t>Enrollment</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285</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latin typeface="Rubik"/>
                          <a:ea typeface="Rubik"/>
                          <a:cs typeface="Rubik"/>
                          <a:sym typeface="Rubik"/>
                        </a:rPr>
                        <a:t>Unique Students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142</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3875">
                <a:tc>
                  <a:txBody>
                    <a:bodyPr/>
                    <a:lstStyle/>
                    <a:p>
                      <a:pPr indent="0" lvl="0" marL="0" rtl="0" algn="l">
                        <a:spcBef>
                          <a:spcPts val="0"/>
                        </a:spcBef>
                        <a:spcAft>
                          <a:spcPts val="0"/>
                        </a:spcAft>
                        <a:buNone/>
                      </a:pPr>
                      <a:r>
                        <a:rPr lang="en">
                          <a:latin typeface="Rubik"/>
                          <a:ea typeface="Rubik"/>
                          <a:cs typeface="Rubik"/>
                          <a:sym typeface="Rubik"/>
                        </a:rPr>
                        <a:t>Classes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13</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00000">
                <a:tc>
                  <a:txBody>
                    <a:bodyPr/>
                    <a:lstStyle/>
                    <a:p>
                      <a:pPr indent="0" lvl="0" marL="0" rtl="0" algn="l">
                        <a:spcBef>
                          <a:spcPts val="0"/>
                        </a:spcBef>
                        <a:spcAft>
                          <a:spcPts val="0"/>
                        </a:spcAft>
                        <a:buNone/>
                      </a:pPr>
                      <a:r>
                        <a:rPr lang="en">
                          <a:latin typeface="Rubik"/>
                          <a:ea typeface="Rubik"/>
                          <a:cs typeface="Rubik"/>
                          <a:sym typeface="Rubik"/>
                        </a:rPr>
                        <a:t>Average Class Size</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22</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266" name="Google Shape;1266;p46"/>
          <p:cNvSpPr txBox="1"/>
          <p:nvPr/>
        </p:nvSpPr>
        <p:spPr>
          <a:xfrm>
            <a:off x="2598000" y="4150900"/>
            <a:ext cx="3948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5C210D"/>
                </a:solidFill>
                <a:latin typeface="Rubik"/>
                <a:ea typeface="Rubik"/>
                <a:cs typeface="Rubik"/>
                <a:sym typeface="Rubik"/>
              </a:rPr>
              <a:t>Year 2 of JHVA Program</a:t>
            </a:r>
            <a:endParaRPr b="1" sz="1900">
              <a:solidFill>
                <a:srgbClr val="5C210D"/>
              </a:solidFill>
              <a:latin typeface="Rubik"/>
              <a:ea typeface="Rubik"/>
              <a:cs typeface="Rubik"/>
              <a:sym typeface="Rubik"/>
            </a:endParaRPr>
          </a:p>
        </p:txBody>
      </p:sp>
      <p:pic>
        <p:nvPicPr>
          <p:cNvPr id="1267" name="Google Shape;1267;p46"/>
          <p:cNvPicPr preferRelativeResize="0"/>
          <p:nvPr/>
        </p:nvPicPr>
        <p:blipFill>
          <a:blip r:embed="rId3">
            <a:alphaModFix/>
          </a:blip>
          <a:stretch>
            <a:fillRect/>
          </a:stretch>
        </p:blipFill>
        <p:spPr>
          <a:xfrm>
            <a:off x="7636300" y="3662550"/>
            <a:ext cx="1386025" cy="1386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47"/>
          <p:cNvSpPr txBox="1"/>
          <p:nvPr>
            <p:ph idx="2" type="body"/>
          </p:nvPr>
        </p:nvSpPr>
        <p:spPr>
          <a:xfrm>
            <a:off x="4984100" y="1237950"/>
            <a:ext cx="3837000" cy="3695100"/>
          </a:xfrm>
          <a:prstGeom prst="rect">
            <a:avLst/>
          </a:prstGeom>
        </p:spPr>
        <p:txBody>
          <a:bodyPr anchorCtr="0" anchor="ctr" bIns="91425" lIns="91425" spcFirstLastPara="1" rIns="91425" wrap="square" tIns="91425">
            <a:noAutofit/>
          </a:bodyPr>
          <a:lstStyle/>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El Dorado Teen Bowling, 1/13</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Virtual Art Club, 1/18</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Cool Hiking Club, 1/21</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Virtual Art Club, 1/25</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Auburn Hiking Club, 1/28</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Virtual Art Club, 2/1</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Cameron Park Teen Skatepark Meet Up, 2/2</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Broadway Anastasia, 2/3</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Cool Hiking Club, 2/4</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Virtual Art Club, 2/8</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Snowshoe Field Trip, 2/8</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Skatetown Field Trip, 2/9</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Chico Teen Game Day, 2/10</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Roseville Teen Park Meet Up, 2/14</a:t>
            </a:r>
            <a:endParaRPr b="1" sz="1200">
              <a:solidFill>
                <a:schemeClr val="accent4"/>
              </a:solidFill>
              <a:latin typeface="Bellota Text"/>
              <a:ea typeface="Bellota Text"/>
              <a:cs typeface="Bellota Text"/>
              <a:sym typeface="Bellota Text"/>
            </a:endParaRPr>
          </a:p>
          <a:p>
            <a:pPr indent="-330200" lvl="0" marL="457200" rtl="0" algn="l">
              <a:lnSpc>
                <a:spcPct val="100000"/>
              </a:lnSpc>
              <a:spcBef>
                <a:spcPts val="0"/>
              </a:spcBef>
              <a:spcAft>
                <a:spcPts val="0"/>
              </a:spcAft>
              <a:buClr>
                <a:schemeClr val="accent4"/>
              </a:buClr>
              <a:buSzPts val="1600"/>
              <a:buFont typeface="Bellota Text"/>
              <a:buChar char="●"/>
            </a:pPr>
            <a:r>
              <a:rPr b="1" lang="en" sz="1200">
                <a:solidFill>
                  <a:schemeClr val="accent4"/>
                </a:solidFill>
                <a:latin typeface="Bellota Text"/>
                <a:ea typeface="Bellota Text"/>
                <a:cs typeface="Bellota Text"/>
                <a:sym typeface="Bellota Text"/>
              </a:rPr>
              <a:t>Ukiah Hiking Club, 2/16</a:t>
            </a:r>
            <a:endParaRPr b="1" sz="1600">
              <a:solidFill>
                <a:schemeClr val="accent4"/>
              </a:solidFill>
              <a:latin typeface="Bellota Text"/>
              <a:ea typeface="Bellota Text"/>
              <a:cs typeface="Bellota Text"/>
              <a:sym typeface="Bellota Text"/>
            </a:endParaRPr>
          </a:p>
          <a:p>
            <a:pPr indent="0" lvl="0" marL="0" rtl="0" algn="l">
              <a:spcBef>
                <a:spcPts val="0"/>
              </a:spcBef>
              <a:spcAft>
                <a:spcPts val="1600"/>
              </a:spcAft>
              <a:buNone/>
            </a:pPr>
            <a:r>
              <a:t/>
            </a:r>
            <a:endParaRPr/>
          </a:p>
        </p:txBody>
      </p:sp>
      <p:pic>
        <p:nvPicPr>
          <p:cNvPr id="1273" name="Google Shape;1273;p47"/>
          <p:cNvPicPr preferRelativeResize="0"/>
          <p:nvPr/>
        </p:nvPicPr>
        <p:blipFill rotWithShape="1">
          <a:blip r:embed="rId3">
            <a:alphaModFix/>
          </a:blip>
          <a:srcRect b="0" l="0" r="0" t="16072"/>
          <a:stretch/>
        </p:blipFill>
        <p:spPr>
          <a:xfrm>
            <a:off x="332875" y="1532899"/>
            <a:ext cx="3837000" cy="2415275"/>
          </a:xfrm>
          <a:prstGeom prst="rect">
            <a:avLst/>
          </a:prstGeom>
          <a:noFill/>
          <a:ln>
            <a:noFill/>
          </a:ln>
        </p:spPr>
      </p:pic>
      <p:sp>
        <p:nvSpPr>
          <p:cNvPr id="1274" name="Google Shape;1274;p47"/>
          <p:cNvSpPr txBox="1"/>
          <p:nvPr/>
        </p:nvSpPr>
        <p:spPr>
          <a:xfrm>
            <a:off x="666625" y="676775"/>
            <a:ext cx="3169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rgbClr val="5C210D"/>
                </a:solidFill>
                <a:latin typeface="Rubik Medium"/>
                <a:ea typeface="Rubik Medium"/>
                <a:cs typeface="Rubik Medium"/>
                <a:sym typeface="Rubik Medium"/>
              </a:rPr>
              <a:t>Teen Events </a:t>
            </a:r>
            <a:endParaRPr sz="3200">
              <a:solidFill>
                <a:srgbClr val="5C210D"/>
              </a:solidFill>
              <a:latin typeface="Rubik Medium"/>
              <a:ea typeface="Rubik Medium"/>
              <a:cs typeface="Rubik Medium"/>
              <a:sym typeface="Rubik Medium"/>
            </a:endParaRPr>
          </a:p>
        </p:txBody>
      </p:sp>
      <p:sp>
        <p:nvSpPr>
          <p:cNvPr id="1275" name="Google Shape;1275;p47"/>
          <p:cNvSpPr txBox="1"/>
          <p:nvPr/>
        </p:nvSpPr>
        <p:spPr>
          <a:xfrm>
            <a:off x="4984100" y="250900"/>
            <a:ext cx="3837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4"/>
                </a:solidFill>
                <a:latin typeface="Bellota Text"/>
                <a:ea typeface="Bellota Text"/>
                <a:cs typeface="Bellota Text"/>
                <a:sym typeface="Bellota Text"/>
              </a:rPr>
              <a:t>January &amp; February Offerings</a:t>
            </a:r>
            <a:endParaRPr b="1" sz="2100">
              <a:solidFill>
                <a:schemeClr val="accent4"/>
              </a:solidFill>
              <a:latin typeface="Bellota Text"/>
              <a:ea typeface="Bellota Text"/>
              <a:cs typeface="Bellota Text"/>
              <a:sym typeface="Bellota Tex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48"/>
          <p:cNvSpPr txBox="1"/>
          <p:nvPr>
            <p:ph type="title"/>
          </p:nvPr>
        </p:nvSpPr>
        <p:spPr>
          <a:xfrm>
            <a:off x="369325" y="86200"/>
            <a:ext cx="5731200" cy="75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latin typeface="Homemade Apple"/>
                <a:ea typeface="Homemade Apple"/>
                <a:cs typeface="Homemade Apple"/>
                <a:sym typeface="Homemade Apple"/>
              </a:rPr>
              <a:t>Adventure Academy</a:t>
            </a:r>
            <a:endParaRPr b="1" sz="2700">
              <a:latin typeface="Homemade Apple"/>
              <a:ea typeface="Homemade Apple"/>
              <a:cs typeface="Homemade Apple"/>
              <a:sym typeface="Homemade Apple"/>
            </a:endParaRPr>
          </a:p>
        </p:txBody>
      </p:sp>
      <p:graphicFrame>
        <p:nvGraphicFramePr>
          <p:cNvPr id="1281" name="Google Shape;1281;p48"/>
          <p:cNvGraphicFramePr/>
          <p:nvPr/>
        </p:nvGraphicFramePr>
        <p:xfrm>
          <a:off x="446450" y="956050"/>
          <a:ext cx="3000000" cy="3000000"/>
        </p:xfrm>
        <a:graphic>
          <a:graphicData uri="http://schemas.openxmlformats.org/drawingml/2006/table">
            <a:tbl>
              <a:tblPr>
                <a:noFill/>
                <a:tableStyleId>{F6483680-A592-48C0-8D6D-618E45C8DFCF}</a:tableStyleId>
              </a:tblPr>
              <a:tblGrid>
                <a:gridCol w="1850725"/>
                <a:gridCol w="1054325"/>
              </a:tblGrid>
              <a:tr h="396200">
                <a:tc>
                  <a:txBody>
                    <a:bodyPr/>
                    <a:lstStyle/>
                    <a:p>
                      <a:pPr indent="0" lvl="0" marL="0" rtl="0" algn="l">
                        <a:spcBef>
                          <a:spcPts val="0"/>
                        </a:spcBef>
                        <a:spcAft>
                          <a:spcPts val="0"/>
                        </a:spcAft>
                        <a:buNone/>
                      </a:pPr>
                      <a:r>
                        <a:rPr b="1" lang="en">
                          <a:latin typeface="Rubik"/>
                          <a:ea typeface="Rubik"/>
                          <a:cs typeface="Rubik"/>
                          <a:sym typeface="Rubik"/>
                        </a:rPr>
                        <a:t>Session 1</a:t>
                      </a:r>
                      <a:endParaRPr b="1">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t/>
                      </a:r>
                      <a:endParaRPr>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chemeClr val="dk2"/>
                    </a:solidFill>
                  </a:tcPr>
                </a:tc>
              </a:tr>
              <a:tr h="427075">
                <a:tc>
                  <a:txBody>
                    <a:bodyPr/>
                    <a:lstStyle/>
                    <a:p>
                      <a:pPr indent="0" lvl="0" marL="0" rtl="0" algn="l">
                        <a:spcBef>
                          <a:spcPts val="0"/>
                        </a:spcBef>
                        <a:spcAft>
                          <a:spcPts val="0"/>
                        </a:spcAft>
                        <a:buNone/>
                      </a:pPr>
                      <a:r>
                        <a:rPr lang="en">
                          <a:latin typeface="Rubik"/>
                          <a:ea typeface="Rubik"/>
                          <a:cs typeface="Rubik"/>
                          <a:sym typeface="Rubik"/>
                        </a:rPr>
                        <a:t>Enrollment</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105</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latin typeface="Rubik"/>
                          <a:ea typeface="Rubik"/>
                          <a:cs typeface="Rubik"/>
                          <a:sym typeface="Rubik"/>
                        </a:rPr>
                        <a:t>Unique Students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88</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3875">
                <a:tc>
                  <a:txBody>
                    <a:bodyPr/>
                    <a:lstStyle/>
                    <a:p>
                      <a:pPr indent="0" lvl="0" marL="0" rtl="0" algn="l">
                        <a:spcBef>
                          <a:spcPts val="0"/>
                        </a:spcBef>
                        <a:spcAft>
                          <a:spcPts val="0"/>
                        </a:spcAft>
                        <a:buNone/>
                      </a:pPr>
                      <a:r>
                        <a:rPr lang="en">
                          <a:latin typeface="Rubik"/>
                          <a:ea typeface="Rubik"/>
                          <a:cs typeface="Rubik"/>
                          <a:sym typeface="Rubik"/>
                        </a:rPr>
                        <a:t>Classes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6</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282" name="Google Shape;1282;p48"/>
          <p:cNvGraphicFramePr/>
          <p:nvPr/>
        </p:nvGraphicFramePr>
        <p:xfrm>
          <a:off x="4177400" y="2912200"/>
          <a:ext cx="3000000" cy="3000000"/>
        </p:xfrm>
        <a:graphic>
          <a:graphicData uri="http://schemas.openxmlformats.org/drawingml/2006/table">
            <a:tbl>
              <a:tblPr>
                <a:noFill/>
                <a:tableStyleId>{F6483680-A592-48C0-8D6D-618E45C8DFCF}</a:tableStyleId>
              </a:tblPr>
              <a:tblGrid>
                <a:gridCol w="1850725"/>
                <a:gridCol w="1054325"/>
              </a:tblGrid>
              <a:tr h="396200">
                <a:tc>
                  <a:txBody>
                    <a:bodyPr/>
                    <a:lstStyle/>
                    <a:p>
                      <a:pPr indent="0" lvl="0" marL="0" rtl="0" algn="l">
                        <a:spcBef>
                          <a:spcPts val="0"/>
                        </a:spcBef>
                        <a:spcAft>
                          <a:spcPts val="0"/>
                        </a:spcAft>
                        <a:buNone/>
                      </a:pPr>
                      <a:r>
                        <a:rPr b="1" lang="en">
                          <a:latin typeface="Rubik"/>
                          <a:ea typeface="Rubik"/>
                          <a:cs typeface="Rubik"/>
                          <a:sym typeface="Rubik"/>
                        </a:rPr>
                        <a:t>Session 3</a:t>
                      </a:r>
                      <a:endParaRPr b="1">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t/>
                      </a:r>
                      <a:endParaRPr>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chemeClr val="dk2"/>
                    </a:solidFill>
                  </a:tcPr>
                </a:tc>
              </a:tr>
              <a:tr h="427075">
                <a:tc>
                  <a:txBody>
                    <a:bodyPr/>
                    <a:lstStyle/>
                    <a:p>
                      <a:pPr indent="0" lvl="0" marL="0" rtl="0" algn="l">
                        <a:spcBef>
                          <a:spcPts val="0"/>
                        </a:spcBef>
                        <a:spcAft>
                          <a:spcPts val="0"/>
                        </a:spcAft>
                        <a:buNone/>
                      </a:pPr>
                      <a:r>
                        <a:rPr lang="en">
                          <a:latin typeface="Rubik"/>
                          <a:ea typeface="Rubik"/>
                          <a:cs typeface="Rubik"/>
                          <a:sym typeface="Rubik"/>
                        </a:rPr>
                        <a:t>Enrollment</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215</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latin typeface="Rubik"/>
                          <a:ea typeface="Rubik"/>
                          <a:cs typeface="Rubik"/>
                          <a:sym typeface="Rubik"/>
                        </a:rPr>
                        <a:t>Unique Students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178</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3875">
                <a:tc>
                  <a:txBody>
                    <a:bodyPr/>
                    <a:lstStyle/>
                    <a:p>
                      <a:pPr indent="0" lvl="0" marL="0" rtl="0" algn="l">
                        <a:spcBef>
                          <a:spcPts val="0"/>
                        </a:spcBef>
                        <a:spcAft>
                          <a:spcPts val="0"/>
                        </a:spcAft>
                        <a:buNone/>
                      </a:pPr>
                      <a:r>
                        <a:rPr lang="en">
                          <a:latin typeface="Rubik"/>
                          <a:ea typeface="Rubik"/>
                          <a:cs typeface="Rubik"/>
                          <a:sym typeface="Rubik"/>
                        </a:rPr>
                        <a:t>Classes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14</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1283" name="Google Shape;1283;p48"/>
          <p:cNvGraphicFramePr/>
          <p:nvPr/>
        </p:nvGraphicFramePr>
        <p:xfrm>
          <a:off x="446450" y="2912200"/>
          <a:ext cx="3000000" cy="3000000"/>
        </p:xfrm>
        <a:graphic>
          <a:graphicData uri="http://schemas.openxmlformats.org/drawingml/2006/table">
            <a:tbl>
              <a:tblPr>
                <a:noFill/>
                <a:tableStyleId>{F6483680-A592-48C0-8D6D-618E45C8DFCF}</a:tableStyleId>
              </a:tblPr>
              <a:tblGrid>
                <a:gridCol w="1850725"/>
                <a:gridCol w="1054325"/>
              </a:tblGrid>
              <a:tr h="396200">
                <a:tc>
                  <a:txBody>
                    <a:bodyPr/>
                    <a:lstStyle/>
                    <a:p>
                      <a:pPr indent="0" lvl="0" marL="0" rtl="0" algn="l">
                        <a:spcBef>
                          <a:spcPts val="0"/>
                        </a:spcBef>
                        <a:spcAft>
                          <a:spcPts val="0"/>
                        </a:spcAft>
                        <a:buNone/>
                      </a:pPr>
                      <a:r>
                        <a:rPr b="1" lang="en">
                          <a:latin typeface="Rubik"/>
                          <a:ea typeface="Rubik"/>
                          <a:cs typeface="Rubik"/>
                          <a:sym typeface="Rubik"/>
                        </a:rPr>
                        <a:t>Session 2</a:t>
                      </a:r>
                      <a:endParaRPr b="1">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t/>
                      </a:r>
                      <a:endParaRPr>
                        <a:latin typeface="Rubik"/>
                        <a:ea typeface="Rubik"/>
                        <a:cs typeface="Rubik"/>
                        <a:sym typeface="Rubik"/>
                      </a:endParaRPr>
                    </a:p>
                  </a:txBody>
                  <a:tcPr marT="91425" marB="91425" marR="91425" marL="91425">
                    <a:lnB cap="flat" cmpd="sng" w="9525">
                      <a:solidFill>
                        <a:srgbClr val="9E9E9E"/>
                      </a:solidFill>
                      <a:prstDash val="solid"/>
                      <a:round/>
                      <a:headEnd len="sm" w="sm" type="none"/>
                      <a:tailEnd len="sm" w="sm" type="none"/>
                    </a:lnB>
                    <a:solidFill>
                      <a:schemeClr val="dk2"/>
                    </a:solidFill>
                  </a:tcPr>
                </a:tc>
              </a:tr>
              <a:tr h="427075">
                <a:tc>
                  <a:txBody>
                    <a:bodyPr/>
                    <a:lstStyle/>
                    <a:p>
                      <a:pPr indent="0" lvl="0" marL="0" rtl="0" algn="l">
                        <a:spcBef>
                          <a:spcPts val="0"/>
                        </a:spcBef>
                        <a:spcAft>
                          <a:spcPts val="0"/>
                        </a:spcAft>
                        <a:buNone/>
                      </a:pPr>
                      <a:r>
                        <a:rPr lang="en">
                          <a:latin typeface="Rubik"/>
                          <a:ea typeface="Rubik"/>
                          <a:cs typeface="Rubik"/>
                          <a:sym typeface="Rubik"/>
                        </a:rPr>
                        <a:t>Enrollment</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3</a:t>
                      </a:r>
                      <a:r>
                        <a:rPr lang="en">
                          <a:latin typeface="Rubik"/>
                          <a:ea typeface="Rubik"/>
                          <a:cs typeface="Rubik"/>
                          <a:sym typeface="Rubik"/>
                        </a:rPr>
                        <a:t>05</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latin typeface="Rubik"/>
                          <a:ea typeface="Rubik"/>
                          <a:cs typeface="Rubik"/>
                          <a:sym typeface="Rubik"/>
                        </a:rPr>
                        <a:t>Unique Students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234</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3875">
                <a:tc>
                  <a:txBody>
                    <a:bodyPr/>
                    <a:lstStyle/>
                    <a:p>
                      <a:pPr indent="0" lvl="0" marL="0" rtl="0" algn="l">
                        <a:spcBef>
                          <a:spcPts val="0"/>
                        </a:spcBef>
                        <a:spcAft>
                          <a:spcPts val="0"/>
                        </a:spcAft>
                        <a:buNone/>
                      </a:pPr>
                      <a:r>
                        <a:rPr lang="en">
                          <a:latin typeface="Rubik"/>
                          <a:ea typeface="Rubik"/>
                          <a:cs typeface="Rubik"/>
                          <a:sym typeface="Rubik"/>
                        </a:rPr>
                        <a:t>Classes</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Rubik"/>
                          <a:ea typeface="Rubik"/>
                          <a:cs typeface="Rubik"/>
                          <a:sym typeface="Rubik"/>
                        </a:rPr>
                        <a:t>18</a:t>
                      </a:r>
                      <a:endParaRPr>
                        <a:latin typeface="Rubik"/>
                        <a:ea typeface="Rubik"/>
                        <a:cs typeface="Rubik"/>
                        <a:sym typeface="Rubik"/>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1284" name="Google Shape;1284;p48"/>
          <p:cNvPicPr preferRelativeResize="0"/>
          <p:nvPr/>
        </p:nvPicPr>
        <p:blipFill rotWithShape="1">
          <a:blip r:embed="rId3">
            <a:alphaModFix/>
          </a:blip>
          <a:srcRect b="13476" l="0" r="0" t="15556"/>
          <a:stretch/>
        </p:blipFill>
        <p:spPr>
          <a:xfrm>
            <a:off x="5242525" y="875562"/>
            <a:ext cx="2652975" cy="1882730"/>
          </a:xfrm>
          <a:prstGeom prst="rect">
            <a:avLst/>
          </a:prstGeom>
          <a:noFill/>
          <a:ln>
            <a:noFill/>
          </a:ln>
        </p:spPr>
      </p:pic>
      <p:sp>
        <p:nvSpPr>
          <p:cNvPr id="1285" name="Google Shape;1285;p48"/>
          <p:cNvSpPr txBox="1"/>
          <p:nvPr/>
        </p:nvSpPr>
        <p:spPr>
          <a:xfrm>
            <a:off x="2598000" y="4681800"/>
            <a:ext cx="3948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5C210D"/>
                </a:solidFill>
                <a:latin typeface="Rubik"/>
                <a:ea typeface="Rubik"/>
                <a:cs typeface="Rubik"/>
                <a:sym typeface="Rubik"/>
              </a:rPr>
              <a:t>Year 1 of Adventure Academies</a:t>
            </a:r>
            <a:endParaRPr b="1" sz="1800">
              <a:solidFill>
                <a:srgbClr val="5C210D"/>
              </a:solidFill>
              <a:latin typeface="Rubik"/>
              <a:ea typeface="Rubik"/>
              <a:cs typeface="Rubik"/>
              <a:sym typeface="Rubi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pic>
        <p:nvPicPr>
          <p:cNvPr id="1290" name="Google Shape;1290;p49"/>
          <p:cNvPicPr preferRelativeResize="0"/>
          <p:nvPr/>
        </p:nvPicPr>
        <p:blipFill>
          <a:blip r:embed="rId3">
            <a:alphaModFix/>
          </a:blip>
          <a:stretch>
            <a:fillRect/>
          </a:stretch>
        </p:blipFill>
        <p:spPr>
          <a:xfrm>
            <a:off x="4931700" y="-850212"/>
            <a:ext cx="6306225" cy="8619525"/>
          </a:xfrm>
          <a:prstGeom prst="rect">
            <a:avLst/>
          </a:prstGeom>
          <a:noFill/>
          <a:ln>
            <a:noFill/>
          </a:ln>
        </p:spPr>
      </p:pic>
      <p:sp>
        <p:nvSpPr>
          <p:cNvPr id="1291" name="Google Shape;1291;p49"/>
          <p:cNvSpPr txBox="1"/>
          <p:nvPr>
            <p:ph type="title"/>
          </p:nvPr>
        </p:nvSpPr>
        <p:spPr>
          <a:xfrm>
            <a:off x="311700" y="144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Homemade Apple"/>
                <a:ea typeface="Homemade Apple"/>
                <a:cs typeface="Homemade Apple"/>
                <a:sym typeface="Homemade Apple"/>
              </a:rPr>
              <a:t>Clubs</a:t>
            </a:r>
            <a:endParaRPr b="1" sz="3200">
              <a:latin typeface="Homemade Apple"/>
              <a:ea typeface="Homemade Apple"/>
              <a:cs typeface="Homemade Apple"/>
              <a:sym typeface="Homemade Apple"/>
            </a:endParaRPr>
          </a:p>
        </p:txBody>
      </p:sp>
      <p:pic>
        <p:nvPicPr>
          <p:cNvPr id="1292" name="Google Shape;1292;p49"/>
          <p:cNvPicPr preferRelativeResize="0"/>
          <p:nvPr/>
        </p:nvPicPr>
        <p:blipFill>
          <a:blip r:embed="rId4">
            <a:alphaModFix/>
          </a:blip>
          <a:stretch>
            <a:fillRect/>
          </a:stretch>
        </p:blipFill>
        <p:spPr>
          <a:xfrm>
            <a:off x="8219399" y="4157075"/>
            <a:ext cx="924599" cy="930048"/>
          </a:xfrm>
          <a:prstGeom prst="rect">
            <a:avLst/>
          </a:prstGeom>
          <a:noFill/>
          <a:ln>
            <a:noFill/>
          </a:ln>
        </p:spPr>
      </p:pic>
      <p:sp>
        <p:nvSpPr>
          <p:cNvPr id="1293" name="Google Shape;1293;p49"/>
          <p:cNvSpPr txBox="1"/>
          <p:nvPr/>
        </p:nvSpPr>
        <p:spPr>
          <a:xfrm>
            <a:off x="4931700" y="951925"/>
            <a:ext cx="391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ubik Medium"/>
              <a:ea typeface="Rubik Medium"/>
              <a:cs typeface="Rubik Medium"/>
              <a:sym typeface="Rubik Medium"/>
            </a:endParaRPr>
          </a:p>
        </p:txBody>
      </p:sp>
      <p:sp>
        <p:nvSpPr>
          <p:cNvPr id="1294" name="Google Shape;1294;p49"/>
          <p:cNvSpPr txBox="1"/>
          <p:nvPr/>
        </p:nvSpPr>
        <p:spPr>
          <a:xfrm>
            <a:off x="4724400" y="189850"/>
            <a:ext cx="4194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solidFill>
                <a:schemeClr val="lt1"/>
              </a:solidFill>
            </a:endParaRPr>
          </a:p>
        </p:txBody>
      </p:sp>
      <p:sp>
        <p:nvSpPr>
          <p:cNvPr id="1295" name="Google Shape;1295;p49"/>
          <p:cNvSpPr txBox="1"/>
          <p:nvPr/>
        </p:nvSpPr>
        <p:spPr>
          <a:xfrm>
            <a:off x="4874700" y="4083900"/>
            <a:ext cx="334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Rubik Medium"/>
              <a:ea typeface="Rubik Medium"/>
              <a:cs typeface="Rubik Medium"/>
              <a:sym typeface="Rubik Medium"/>
            </a:endParaRPr>
          </a:p>
        </p:txBody>
      </p:sp>
      <p:graphicFrame>
        <p:nvGraphicFramePr>
          <p:cNvPr id="1296" name="Google Shape;1296;p49"/>
          <p:cNvGraphicFramePr/>
          <p:nvPr/>
        </p:nvGraphicFramePr>
        <p:xfrm>
          <a:off x="230300" y="1841775"/>
          <a:ext cx="3000000" cy="3000000"/>
        </p:xfrm>
        <a:graphic>
          <a:graphicData uri="http://schemas.openxmlformats.org/drawingml/2006/table">
            <a:tbl>
              <a:tblPr>
                <a:noFill/>
                <a:tableStyleId>{A81B537B-CE41-45C3-8A83-6A8E9E0BA4A6}</a:tableStyleId>
              </a:tblPr>
              <a:tblGrid>
                <a:gridCol w="619125"/>
                <a:gridCol w="447675"/>
                <a:gridCol w="533400"/>
                <a:gridCol w="533400"/>
                <a:gridCol w="533400"/>
                <a:gridCol w="533400"/>
                <a:gridCol w="533400"/>
                <a:gridCol w="533400"/>
                <a:gridCol w="533400"/>
                <a:gridCol w="533400"/>
                <a:gridCol w="581025"/>
              </a:tblGrid>
              <a:tr h="146050">
                <a:tc>
                  <a:txBody>
                    <a:bodyPr/>
                    <a:lstStyle/>
                    <a:p>
                      <a:pPr indent="0" lvl="0" marL="0" rtl="0" algn="l">
                        <a:spcBef>
                          <a:spcPts val="0"/>
                        </a:spcBef>
                        <a:spcAft>
                          <a:spcPts val="0"/>
                        </a:spcAft>
                        <a:buNone/>
                      </a:pPr>
                      <a:r>
                        <a:rPr b="1" lang="en" sz="1100"/>
                        <a:t>Grade</a:t>
                      </a:r>
                      <a:endParaRPr b="1" sz="1100"/>
                    </a:p>
                  </a:txBody>
                  <a:tcPr marT="63500" marB="63500" marR="63500" marL="63500"/>
                </a:tc>
                <a:tc>
                  <a:txBody>
                    <a:bodyPr/>
                    <a:lstStyle/>
                    <a:p>
                      <a:pPr indent="0" lvl="0" marL="0" rtl="0" algn="l">
                        <a:spcBef>
                          <a:spcPts val="0"/>
                        </a:spcBef>
                        <a:spcAft>
                          <a:spcPts val="0"/>
                        </a:spcAft>
                        <a:buNone/>
                      </a:pPr>
                      <a:r>
                        <a:rPr b="1" lang="en" sz="1100"/>
                        <a:t>Tk/K</a:t>
                      </a:r>
                      <a:endParaRPr b="1" sz="1100"/>
                    </a:p>
                  </a:txBody>
                  <a:tcPr marT="63500" marB="63500" marR="63500" marL="63500"/>
                </a:tc>
                <a:tc>
                  <a:txBody>
                    <a:bodyPr/>
                    <a:lstStyle/>
                    <a:p>
                      <a:pPr indent="0" lvl="0" marL="0" rtl="0" algn="l">
                        <a:spcBef>
                          <a:spcPts val="0"/>
                        </a:spcBef>
                        <a:spcAft>
                          <a:spcPts val="0"/>
                        </a:spcAft>
                        <a:buNone/>
                      </a:pPr>
                      <a:r>
                        <a:rPr b="1" lang="en" sz="1100"/>
                        <a:t>1at</a:t>
                      </a:r>
                      <a:endParaRPr b="1" sz="1100"/>
                    </a:p>
                  </a:txBody>
                  <a:tcPr marT="63500" marB="63500" marR="63500" marL="63500"/>
                </a:tc>
                <a:tc>
                  <a:txBody>
                    <a:bodyPr/>
                    <a:lstStyle/>
                    <a:p>
                      <a:pPr indent="0" lvl="0" marL="0" rtl="0" algn="l">
                        <a:spcBef>
                          <a:spcPts val="0"/>
                        </a:spcBef>
                        <a:spcAft>
                          <a:spcPts val="0"/>
                        </a:spcAft>
                        <a:buNone/>
                      </a:pPr>
                      <a:r>
                        <a:rPr b="1" lang="en" sz="1100"/>
                        <a:t>2nd</a:t>
                      </a:r>
                      <a:endParaRPr b="1" sz="1100"/>
                    </a:p>
                  </a:txBody>
                  <a:tcPr marT="63500" marB="63500" marR="63500" marL="63500"/>
                </a:tc>
                <a:tc>
                  <a:txBody>
                    <a:bodyPr/>
                    <a:lstStyle/>
                    <a:p>
                      <a:pPr indent="0" lvl="0" marL="0" rtl="0" algn="l">
                        <a:spcBef>
                          <a:spcPts val="0"/>
                        </a:spcBef>
                        <a:spcAft>
                          <a:spcPts val="0"/>
                        </a:spcAft>
                        <a:buNone/>
                      </a:pPr>
                      <a:r>
                        <a:rPr b="1" lang="en" sz="1100"/>
                        <a:t>3rd</a:t>
                      </a:r>
                      <a:endParaRPr b="1" sz="1100"/>
                    </a:p>
                  </a:txBody>
                  <a:tcPr marT="63500" marB="63500" marR="63500" marL="63500"/>
                </a:tc>
                <a:tc>
                  <a:txBody>
                    <a:bodyPr/>
                    <a:lstStyle/>
                    <a:p>
                      <a:pPr indent="0" lvl="0" marL="0" rtl="0" algn="l">
                        <a:spcBef>
                          <a:spcPts val="0"/>
                        </a:spcBef>
                        <a:spcAft>
                          <a:spcPts val="0"/>
                        </a:spcAft>
                        <a:buNone/>
                      </a:pPr>
                      <a:r>
                        <a:rPr b="1" lang="en" sz="1100"/>
                        <a:t>4th</a:t>
                      </a:r>
                      <a:endParaRPr b="1" sz="1100"/>
                    </a:p>
                  </a:txBody>
                  <a:tcPr marT="63500" marB="63500" marR="63500" marL="63500"/>
                </a:tc>
                <a:tc>
                  <a:txBody>
                    <a:bodyPr/>
                    <a:lstStyle/>
                    <a:p>
                      <a:pPr indent="0" lvl="0" marL="0" rtl="0" algn="l">
                        <a:spcBef>
                          <a:spcPts val="0"/>
                        </a:spcBef>
                        <a:spcAft>
                          <a:spcPts val="0"/>
                        </a:spcAft>
                        <a:buNone/>
                      </a:pPr>
                      <a:r>
                        <a:rPr b="1" lang="en" sz="1100"/>
                        <a:t>5th</a:t>
                      </a:r>
                      <a:endParaRPr b="1" sz="1100"/>
                    </a:p>
                  </a:txBody>
                  <a:tcPr marT="63500" marB="63500" marR="63500" marL="63500"/>
                </a:tc>
                <a:tc>
                  <a:txBody>
                    <a:bodyPr/>
                    <a:lstStyle/>
                    <a:p>
                      <a:pPr indent="0" lvl="0" marL="0" rtl="0" algn="l">
                        <a:spcBef>
                          <a:spcPts val="0"/>
                        </a:spcBef>
                        <a:spcAft>
                          <a:spcPts val="0"/>
                        </a:spcAft>
                        <a:buNone/>
                      </a:pPr>
                      <a:r>
                        <a:rPr b="1" lang="en" sz="1100"/>
                        <a:t>6th</a:t>
                      </a:r>
                      <a:endParaRPr b="1" sz="1100"/>
                    </a:p>
                  </a:txBody>
                  <a:tcPr marT="63500" marB="63500" marR="63500" marL="63500"/>
                </a:tc>
                <a:tc>
                  <a:txBody>
                    <a:bodyPr/>
                    <a:lstStyle/>
                    <a:p>
                      <a:pPr indent="0" lvl="0" marL="0" rtl="0" algn="l">
                        <a:spcBef>
                          <a:spcPts val="0"/>
                        </a:spcBef>
                        <a:spcAft>
                          <a:spcPts val="0"/>
                        </a:spcAft>
                        <a:buNone/>
                      </a:pPr>
                      <a:r>
                        <a:rPr b="1" lang="en" sz="1100"/>
                        <a:t>7th</a:t>
                      </a:r>
                      <a:endParaRPr b="1" sz="1100"/>
                    </a:p>
                  </a:txBody>
                  <a:tcPr marT="63500" marB="63500" marR="63500" marL="63500"/>
                </a:tc>
                <a:tc>
                  <a:txBody>
                    <a:bodyPr/>
                    <a:lstStyle/>
                    <a:p>
                      <a:pPr indent="0" lvl="0" marL="0" rtl="0" algn="l">
                        <a:spcBef>
                          <a:spcPts val="0"/>
                        </a:spcBef>
                        <a:spcAft>
                          <a:spcPts val="0"/>
                        </a:spcAft>
                        <a:buNone/>
                      </a:pPr>
                      <a:r>
                        <a:rPr b="1" lang="en" sz="1100"/>
                        <a:t>8th</a:t>
                      </a:r>
                      <a:endParaRPr b="1" sz="1100"/>
                    </a:p>
                  </a:txBody>
                  <a:tcPr marT="63500" marB="63500" marR="63500" marL="63500"/>
                </a:tc>
                <a:tc>
                  <a:txBody>
                    <a:bodyPr/>
                    <a:lstStyle/>
                    <a:p>
                      <a:pPr indent="0" lvl="0" marL="0" rtl="0" algn="l">
                        <a:spcBef>
                          <a:spcPts val="0"/>
                        </a:spcBef>
                        <a:spcAft>
                          <a:spcPts val="0"/>
                        </a:spcAft>
                        <a:buNone/>
                      </a:pPr>
                      <a:r>
                        <a:rPr b="1" lang="en" sz="1100"/>
                        <a:t>9-1</a:t>
                      </a:r>
                      <a:r>
                        <a:rPr b="1" lang="en" sz="1100"/>
                        <a:t>2th</a:t>
                      </a:r>
                      <a:endParaRPr b="1" sz="1100"/>
                    </a:p>
                  </a:txBody>
                  <a:tcPr marT="63500" marB="63500" marR="63500" marL="63500"/>
                </a:tc>
              </a:tr>
              <a:tr h="12700">
                <a:tc>
                  <a:txBody>
                    <a:bodyPr/>
                    <a:lstStyle/>
                    <a:p>
                      <a:pPr indent="0" lvl="0" marL="0" rtl="0" algn="l">
                        <a:spcBef>
                          <a:spcPts val="0"/>
                        </a:spcBef>
                        <a:spcAft>
                          <a:spcPts val="0"/>
                        </a:spcAft>
                        <a:buNone/>
                      </a:pPr>
                      <a:r>
                        <a:rPr b="1" lang="en" sz="1100"/>
                        <a:t># of Clubs</a:t>
                      </a:r>
                      <a:endParaRPr b="1" sz="1100"/>
                    </a:p>
                  </a:txBody>
                  <a:tcPr marT="63500" marB="63500" marR="63500" marL="63500"/>
                </a:tc>
                <a:tc>
                  <a:txBody>
                    <a:bodyPr/>
                    <a:lstStyle/>
                    <a:p>
                      <a:pPr indent="0" lvl="0" marL="0" rtl="0" algn="l">
                        <a:spcBef>
                          <a:spcPts val="0"/>
                        </a:spcBef>
                        <a:spcAft>
                          <a:spcPts val="0"/>
                        </a:spcAft>
                        <a:buNone/>
                      </a:pPr>
                      <a:r>
                        <a:rPr b="1" lang="en" sz="1100"/>
                        <a:t>2</a:t>
                      </a:r>
                      <a:endParaRPr b="1" sz="1100"/>
                    </a:p>
                  </a:txBody>
                  <a:tcPr marT="63500" marB="63500" marR="63500" marL="63500"/>
                </a:tc>
                <a:tc>
                  <a:txBody>
                    <a:bodyPr/>
                    <a:lstStyle/>
                    <a:p>
                      <a:pPr indent="0" lvl="0" marL="0" rtl="0" algn="l">
                        <a:spcBef>
                          <a:spcPts val="0"/>
                        </a:spcBef>
                        <a:spcAft>
                          <a:spcPts val="0"/>
                        </a:spcAft>
                        <a:buNone/>
                      </a:pPr>
                      <a:r>
                        <a:rPr b="1" lang="en" sz="1100"/>
                        <a:t>2</a:t>
                      </a:r>
                      <a:endParaRPr b="1" sz="1100"/>
                    </a:p>
                  </a:txBody>
                  <a:tcPr marT="63500" marB="63500" marR="63500" marL="63500"/>
                </a:tc>
                <a:tc>
                  <a:txBody>
                    <a:bodyPr/>
                    <a:lstStyle/>
                    <a:p>
                      <a:pPr indent="0" lvl="0" marL="0" rtl="0" algn="l">
                        <a:spcBef>
                          <a:spcPts val="0"/>
                        </a:spcBef>
                        <a:spcAft>
                          <a:spcPts val="0"/>
                        </a:spcAft>
                        <a:buNone/>
                      </a:pPr>
                      <a:r>
                        <a:rPr b="1" lang="en" sz="1100"/>
                        <a:t>2</a:t>
                      </a:r>
                      <a:endParaRPr b="1" sz="1100"/>
                    </a:p>
                  </a:txBody>
                  <a:tcPr marT="63500" marB="63500" marR="63500" marL="63500"/>
                </a:tc>
                <a:tc>
                  <a:txBody>
                    <a:bodyPr/>
                    <a:lstStyle/>
                    <a:p>
                      <a:pPr indent="0" lvl="0" marL="0" rtl="0" algn="l">
                        <a:spcBef>
                          <a:spcPts val="0"/>
                        </a:spcBef>
                        <a:spcAft>
                          <a:spcPts val="0"/>
                        </a:spcAft>
                        <a:buNone/>
                      </a:pPr>
                      <a:r>
                        <a:rPr b="1" lang="en" sz="1100"/>
                        <a:t>3</a:t>
                      </a:r>
                      <a:endParaRPr b="1" sz="1100"/>
                    </a:p>
                  </a:txBody>
                  <a:tcPr marT="63500" marB="63500" marR="63500" marL="63500"/>
                </a:tc>
                <a:tc>
                  <a:txBody>
                    <a:bodyPr/>
                    <a:lstStyle/>
                    <a:p>
                      <a:pPr indent="0" lvl="0" marL="0" rtl="0" algn="l">
                        <a:spcBef>
                          <a:spcPts val="0"/>
                        </a:spcBef>
                        <a:spcAft>
                          <a:spcPts val="0"/>
                        </a:spcAft>
                        <a:buNone/>
                      </a:pPr>
                      <a:r>
                        <a:rPr b="1" lang="en" sz="1100"/>
                        <a:t>5</a:t>
                      </a:r>
                      <a:endParaRPr b="1" sz="1100"/>
                    </a:p>
                  </a:txBody>
                  <a:tcPr marT="63500" marB="63500" marR="63500" marL="63500"/>
                </a:tc>
                <a:tc>
                  <a:txBody>
                    <a:bodyPr/>
                    <a:lstStyle/>
                    <a:p>
                      <a:pPr indent="0" lvl="0" marL="0" rtl="0" algn="l">
                        <a:spcBef>
                          <a:spcPts val="0"/>
                        </a:spcBef>
                        <a:spcAft>
                          <a:spcPts val="0"/>
                        </a:spcAft>
                        <a:buNone/>
                      </a:pPr>
                      <a:r>
                        <a:rPr b="1" lang="en" sz="1100"/>
                        <a:t>5</a:t>
                      </a:r>
                      <a:endParaRPr b="1" sz="1100"/>
                    </a:p>
                  </a:txBody>
                  <a:tcPr marT="63500" marB="63500" marR="63500" marL="63500"/>
                </a:tc>
                <a:tc>
                  <a:txBody>
                    <a:bodyPr/>
                    <a:lstStyle/>
                    <a:p>
                      <a:pPr indent="0" lvl="0" marL="0" rtl="0" algn="l">
                        <a:spcBef>
                          <a:spcPts val="0"/>
                        </a:spcBef>
                        <a:spcAft>
                          <a:spcPts val="0"/>
                        </a:spcAft>
                        <a:buNone/>
                      </a:pPr>
                      <a:r>
                        <a:rPr b="1" lang="en" sz="1100"/>
                        <a:t>5</a:t>
                      </a:r>
                      <a:endParaRPr b="1" sz="1100"/>
                    </a:p>
                  </a:txBody>
                  <a:tcPr marT="63500" marB="63500" marR="63500" marL="63500"/>
                </a:tc>
                <a:tc>
                  <a:txBody>
                    <a:bodyPr/>
                    <a:lstStyle/>
                    <a:p>
                      <a:pPr indent="0" lvl="0" marL="0" rtl="0" algn="l">
                        <a:spcBef>
                          <a:spcPts val="0"/>
                        </a:spcBef>
                        <a:spcAft>
                          <a:spcPts val="0"/>
                        </a:spcAft>
                        <a:buNone/>
                      </a:pPr>
                      <a:r>
                        <a:rPr b="1" lang="en" sz="1100"/>
                        <a:t>4</a:t>
                      </a:r>
                      <a:endParaRPr b="1" sz="1100"/>
                    </a:p>
                  </a:txBody>
                  <a:tcPr marT="63500" marB="63500" marR="63500" marL="63500"/>
                </a:tc>
                <a:tc>
                  <a:txBody>
                    <a:bodyPr/>
                    <a:lstStyle/>
                    <a:p>
                      <a:pPr indent="0" lvl="0" marL="0" rtl="0" algn="l">
                        <a:spcBef>
                          <a:spcPts val="0"/>
                        </a:spcBef>
                        <a:spcAft>
                          <a:spcPts val="0"/>
                        </a:spcAft>
                        <a:buNone/>
                      </a:pPr>
                      <a:r>
                        <a:rPr b="1" lang="en" sz="1100"/>
                        <a:t>4</a:t>
                      </a:r>
                      <a:endParaRPr b="1" sz="1100"/>
                    </a:p>
                  </a:txBody>
                  <a:tcPr marT="63500" marB="63500" marR="63500" marL="63500"/>
                </a:tc>
                <a:tc>
                  <a:txBody>
                    <a:bodyPr/>
                    <a:lstStyle/>
                    <a:p>
                      <a:pPr indent="0" lvl="0" marL="0" rtl="0" algn="l">
                        <a:spcBef>
                          <a:spcPts val="0"/>
                        </a:spcBef>
                        <a:spcAft>
                          <a:spcPts val="0"/>
                        </a:spcAft>
                        <a:buNone/>
                      </a:pPr>
                      <a:r>
                        <a:rPr b="1" lang="en" sz="1100"/>
                        <a:t>1</a:t>
                      </a:r>
                      <a:endParaRPr b="1" sz="1100"/>
                    </a:p>
                  </a:txBody>
                  <a:tcPr marT="63500" marB="63500" marR="63500" marL="63500"/>
                </a:tc>
              </a:tr>
            </a:tbl>
          </a:graphicData>
        </a:graphic>
      </p:graphicFrame>
      <p:graphicFrame>
        <p:nvGraphicFramePr>
          <p:cNvPr id="1297" name="Google Shape;1297;p49"/>
          <p:cNvGraphicFramePr/>
          <p:nvPr/>
        </p:nvGraphicFramePr>
        <p:xfrm>
          <a:off x="265500" y="3957100"/>
          <a:ext cx="3000000" cy="3000000"/>
        </p:xfrm>
        <a:graphic>
          <a:graphicData uri="http://schemas.openxmlformats.org/drawingml/2006/table">
            <a:tbl>
              <a:tblPr>
                <a:noFill/>
                <a:tableStyleId>{A81B537B-CE41-45C3-8A83-6A8E9E0BA4A6}</a:tableStyleId>
              </a:tblPr>
              <a:tblGrid>
                <a:gridCol w="619125"/>
                <a:gridCol w="447675"/>
                <a:gridCol w="533400"/>
                <a:gridCol w="533400"/>
                <a:gridCol w="533400"/>
                <a:gridCol w="533400"/>
                <a:gridCol w="533400"/>
                <a:gridCol w="533400"/>
                <a:gridCol w="533400"/>
                <a:gridCol w="533400"/>
                <a:gridCol w="581025"/>
              </a:tblGrid>
              <a:tr h="12700">
                <a:tc>
                  <a:txBody>
                    <a:bodyPr/>
                    <a:lstStyle/>
                    <a:p>
                      <a:pPr indent="0" lvl="0" marL="0" rtl="0" algn="l">
                        <a:spcBef>
                          <a:spcPts val="0"/>
                        </a:spcBef>
                        <a:spcAft>
                          <a:spcPts val="0"/>
                        </a:spcAft>
                        <a:buNone/>
                      </a:pPr>
                      <a:r>
                        <a:rPr b="1" lang="en" sz="1100"/>
                        <a:t>Grade</a:t>
                      </a:r>
                      <a:endParaRPr b="1" sz="1100"/>
                    </a:p>
                  </a:txBody>
                  <a:tcPr marT="63500" marB="63500" marR="63500" marL="63500"/>
                </a:tc>
                <a:tc>
                  <a:txBody>
                    <a:bodyPr/>
                    <a:lstStyle/>
                    <a:p>
                      <a:pPr indent="0" lvl="0" marL="0" rtl="0" algn="l">
                        <a:spcBef>
                          <a:spcPts val="0"/>
                        </a:spcBef>
                        <a:spcAft>
                          <a:spcPts val="0"/>
                        </a:spcAft>
                        <a:buNone/>
                      </a:pPr>
                      <a:r>
                        <a:rPr b="1" lang="en" sz="1100"/>
                        <a:t>Tk/K</a:t>
                      </a:r>
                      <a:endParaRPr b="1" sz="1100"/>
                    </a:p>
                  </a:txBody>
                  <a:tcPr marT="63500" marB="63500" marR="63500" marL="63500"/>
                </a:tc>
                <a:tc>
                  <a:txBody>
                    <a:bodyPr/>
                    <a:lstStyle/>
                    <a:p>
                      <a:pPr indent="0" lvl="0" marL="0" rtl="0" algn="l">
                        <a:spcBef>
                          <a:spcPts val="0"/>
                        </a:spcBef>
                        <a:spcAft>
                          <a:spcPts val="0"/>
                        </a:spcAft>
                        <a:buNone/>
                      </a:pPr>
                      <a:r>
                        <a:rPr b="1" lang="en" sz="1100"/>
                        <a:t>1at</a:t>
                      </a:r>
                      <a:endParaRPr b="1" sz="1100"/>
                    </a:p>
                  </a:txBody>
                  <a:tcPr marT="63500" marB="63500" marR="63500" marL="63500"/>
                </a:tc>
                <a:tc>
                  <a:txBody>
                    <a:bodyPr/>
                    <a:lstStyle/>
                    <a:p>
                      <a:pPr indent="0" lvl="0" marL="0" rtl="0" algn="l">
                        <a:spcBef>
                          <a:spcPts val="0"/>
                        </a:spcBef>
                        <a:spcAft>
                          <a:spcPts val="0"/>
                        </a:spcAft>
                        <a:buNone/>
                      </a:pPr>
                      <a:r>
                        <a:rPr b="1" lang="en" sz="1100"/>
                        <a:t>2nd</a:t>
                      </a:r>
                      <a:endParaRPr b="1" sz="1100"/>
                    </a:p>
                  </a:txBody>
                  <a:tcPr marT="63500" marB="63500" marR="63500" marL="63500"/>
                </a:tc>
                <a:tc>
                  <a:txBody>
                    <a:bodyPr/>
                    <a:lstStyle/>
                    <a:p>
                      <a:pPr indent="0" lvl="0" marL="0" rtl="0" algn="l">
                        <a:spcBef>
                          <a:spcPts val="0"/>
                        </a:spcBef>
                        <a:spcAft>
                          <a:spcPts val="0"/>
                        </a:spcAft>
                        <a:buNone/>
                      </a:pPr>
                      <a:r>
                        <a:rPr b="1" lang="en" sz="1100"/>
                        <a:t>3rd</a:t>
                      </a:r>
                      <a:endParaRPr b="1" sz="1100"/>
                    </a:p>
                  </a:txBody>
                  <a:tcPr marT="63500" marB="63500" marR="63500" marL="63500"/>
                </a:tc>
                <a:tc>
                  <a:txBody>
                    <a:bodyPr/>
                    <a:lstStyle/>
                    <a:p>
                      <a:pPr indent="0" lvl="0" marL="0" rtl="0" algn="l">
                        <a:spcBef>
                          <a:spcPts val="0"/>
                        </a:spcBef>
                        <a:spcAft>
                          <a:spcPts val="0"/>
                        </a:spcAft>
                        <a:buNone/>
                      </a:pPr>
                      <a:r>
                        <a:rPr b="1" lang="en" sz="1100"/>
                        <a:t>4th</a:t>
                      </a:r>
                      <a:endParaRPr b="1" sz="1100"/>
                    </a:p>
                  </a:txBody>
                  <a:tcPr marT="63500" marB="63500" marR="63500" marL="63500"/>
                </a:tc>
                <a:tc>
                  <a:txBody>
                    <a:bodyPr/>
                    <a:lstStyle/>
                    <a:p>
                      <a:pPr indent="0" lvl="0" marL="0" rtl="0" algn="l">
                        <a:spcBef>
                          <a:spcPts val="0"/>
                        </a:spcBef>
                        <a:spcAft>
                          <a:spcPts val="0"/>
                        </a:spcAft>
                        <a:buNone/>
                      </a:pPr>
                      <a:r>
                        <a:rPr b="1" lang="en" sz="1100"/>
                        <a:t>5th</a:t>
                      </a:r>
                      <a:endParaRPr b="1" sz="1100"/>
                    </a:p>
                  </a:txBody>
                  <a:tcPr marT="63500" marB="63500" marR="63500" marL="63500"/>
                </a:tc>
                <a:tc>
                  <a:txBody>
                    <a:bodyPr/>
                    <a:lstStyle/>
                    <a:p>
                      <a:pPr indent="0" lvl="0" marL="0" rtl="0" algn="l">
                        <a:spcBef>
                          <a:spcPts val="0"/>
                        </a:spcBef>
                        <a:spcAft>
                          <a:spcPts val="0"/>
                        </a:spcAft>
                        <a:buNone/>
                      </a:pPr>
                      <a:r>
                        <a:rPr b="1" lang="en" sz="1100"/>
                        <a:t>6th</a:t>
                      </a:r>
                      <a:endParaRPr b="1" sz="1100"/>
                    </a:p>
                  </a:txBody>
                  <a:tcPr marT="63500" marB="63500" marR="63500" marL="63500"/>
                </a:tc>
                <a:tc>
                  <a:txBody>
                    <a:bodyPr/>
                    <a:lstStyle/>
                    <a:p>
                      <a:pPr indent="0" lvl="0" marL="0" rtl="0" algn="l">
                        <a:spcBef>
                          <a:spcPts val="0"/>
                        </a:spcBef>
                        <a:spcAft>
                          <a:spcPts val="0"/>
                        </a:spcAft>
                        <a:buNone/>
                      </a:pPr>
                      <a:r>
                        <a:rPr b="1" lang="en" sz="1100"/>
                        <a:t>7th</a:t>
                      </a:r>
                      <a:endParaRPr b="1" sz="1100"/>
                    </a:p>
                  </a:txBody>
                  <a:tcPr marT="63500" marB="63500" marR="63500" marL="63500"/>
                </a:tc>
                <a:tc>
                  <a:txBody>
                    <a:bodyPr/>
                    <a:lstStyle/>
                    <a:p>
                      <a:pPr indent="0" lvl="0" marL="0" rtl="0" algn="l">
                        <a:spcBef>
                          <a:spcPts val="0"/>
                        </a:spcBef>
                        <a:spcAft>
                          <a:spcPts val="0"/>
                        </a:spcAft>
                        <a:buNone/>
                      </a:pPr>
                      <a:r>
                        <a:rPr b="1" lang="en" sz="1100"/>
                        <a:t>8th</a:t>
                      </a:r>
                      <a:endParaRPr b="1" sz="1100"/>
                    </a:p>
                  </a:txBody>
                  <a:tcPr marT="63500" marB="63500" marR="63500" marL="63500"/>
                </a:tc>
                <a:tc>
                  <a:txBody>
                    <a:bodyPr/>
                    <a:lstStyle/>
                    <a:p>
                      <a:pPr indent="0" lvl="0" marL="0" rtl="0" algn="l">
                        <a:spcBef>
                          <a:spcPts val="0"/>
                        </a:spcBef>
                        <a:spcAft>
                          <a:spcPts val="0"/>
                        </a:spcAft>
                        <a:buNone/>
                      </a:pPr>
                      <a:r>
                        <a:rPr b="1" lang="en" sz="1100"/>
                        <a:t>9-12th</a:t>
                      </a:r>
                      <a:endParaRPr b="1" sz="1100"/>
                    </a:p>
                  </a:txBody>
                  <a:tcPr marT="63500" marB="63500" marR="63500" marL="63500"/>
                </a:tc>
              </a:tr>
              <a:tr h="12700">
                <a:tc>
                  <a:txBody>
                    <a:bodyPr/>
                    <a:lstStyle/>
                    <a:p>
                      <a:pPr indent="0" lvl="0" marL="0" rtl="0" algn="l">
                        <a:spcBef>
                          <a:spcPts val="0"/>
                        </a:spcBef>
                        <a:spcAft>
                          <a:spcPts val="0"/>
                        </a:spcAft>
                        <a:buNone/>
                      </a:pPr>
                      <a:r>
                        <a:rPr b="1" lang="en" sz="1100"/>
                        <a:t># of Clubs</a:t>
                      </a:r>
                      <a:endParaRPr b="1" sz="1100"/>
                    </a:p>
                  </a:txBody>
                  <a:tcPr marT="63500" marB="63500" marR="63500" marL="63500"/>
                </a:tc>
                <a:tc>
                  <a:txBody>
                    <a:bodyPr/>
                    <a:lstStyle/>
                    <a:p>
                      <a:pPr indent="0" lvl="0" marL="0" rtl="0" algn="l">
                        <a:spcBef>
                          <a:spcPts val="0"/>
                        </a:spcBef>
                        <a:spcAft>
                          <a:spcPts val="0"/>
                        </a:spcAft>
                        <a:buNone/>
                      </a:pPr>
                      <a:r>
                        <a:rPr b="1" lang="en" sz="1100"/>
                        <a:t>6</a:t>
                      </a:r>
                      <a:endParaRPr b="1" sz="1100"/>
                    </a:p>
                  </a:txBody>
                  <a:tcPr marT="63500" marB="63500" marR="63500" marL="63500"/>
                </a:tc>
                <a:tc>
                  <a:txBody>
                    <a:bodyPr/>
                    <a:lstStyle/>
                    <a:p>
                      <a:pPr indent="0" lvl="0" marL="0" rtl="0" algn="l">
                        <a:spcBef>
                          <a:spcPts val="0"/>
                        </a:spcBef>
                        <a:spcAft>
                          <a:spcPts val="0"/>
                        </a:spcAft>
                        <a:buNone/>
                      </a:pPr>
                      <a:r>
                        <a:rPr b="1" lang="en" sz="1100"/>
                        <a:t>7</a:t>
                      </a:r>
                      <a:endParaRPr b="1" sz="1100"/>
                    </a:p>
                  </a:txBody>
                  <a:tcPr marT="63500" marB="63500" marR="63500" marL="63500"/>
                </a:tc>
                <a:tc>
                  <a:txBody>
                    <a:bodyPr/>
                    <a:lstStyle/>
                    <a:p>
                      <a:pPr indent="0" lvl="0" marL="0" rtl="0" algn="l">
                        <a:spcBef>
                          <a:spcPts val="0"/>
                        </a:spcBef>
                        <a:spcAft>
                          <a:spcPts val="0"/>
                        </a:spcAft>
                        <a:buNone/>
                      </a:pPr>
                      <a:r>
                        <a:rPr b="1" lang="en" sz="1100"/>
                        <a:t>7</a:t>
                      </a:r>
                      <a:endParaRPr b="1" sz="1100"/>
                    </a:p>
                  </a:txBody>
                  <a:tcPr marT="63500" marB="63500" marR="63500" marL="63500"/>
                </a:tc>
                <a:tc>
                  <a:txBody>
                    <a:bodyPr/>
                    <a:lstStyle/>
                    <a:p>
                      <a:pPr indent="0" lvl="0" marL="0" rtl="0" algn="l">
                        <a:spcBef>
                          <a:spcPts val="0"/>
                        </a:spcBef>
                        <a:spcAft>
                          <a:spcPts val="0"/>
                        </a:spcAft>
                        <a:buNone/>
                      </a:pPr>
                      <a:r>
                        <a:rPr b="1" lang="en" sz="1100"/>
                        <a:t>7</a:t>
                      </a:r>
                      <a:endParaRPr b="1" sz="1100"/>
                    </a:p>
                  </a:txBody>
                  <a:tcPr marT="63500" marB="63500" marR="63500" marL="63500"/>
                </a:tc>
                <a:tc>
                  <a:txBody>
                    <a:bodyPr/>
                    <a:lstStyle/>
                    <a:p>
                      <a:pPr indent="0" lvl="0" marL="0" rtl="0" algn="l">
                        <a:spcBef>
                          <a:spcPts val="0"/>
                        </a:spcBef>
                        <a:spcAft>
                          <a:spcPts val="0"/>
                        </a:spcAft>
                        <a:buNone/>
                      </a:pPr>
                      <a:r>
                        <a:rPr b="1" lang="en" sz="1100"/>
                        <a:t>10</a:t>
                      </a:r>
                      <a:endParaRPr b="1" sz="1100"/>
                    </a:p>
                  </a:txBody>
                  <a:tcPr marT="63500" marB="63500" marR="63500" marL="63500"/>
                </a:tc>
                <a:tc>
                  <a:txBody>
                    <a:bodyPr/>
                    <a:lstStyle/>
                    <a:p>
                      <a:pPr indent="0" lvl="0" marL="0" rtl="0" algn="l">
                        <a:spcBef>
                          <a:spcPts val="0"/>
                        </a:spcBef>
                        <a:spcAft>
                          <a:spcPts val="0"/>
                        </a:spcAft>
                        <a:buNone/>
                      </a:pPr>
                      <a:r>
                        <a:rPr b="1" lang="en" sz="1100"/>
                        <a:t>10</a:t>
                      </a:r>
                      <a:endParaRPr b="1" sz="1100"/>
                    </a:p>
                  </a:txBody>
                  <a:tcPr marT="63500" marB="63500" marR="63500" marL="63500"/>
                </a:tc>
                <a:tc>
                  <a:txBody>
                    <a:bodyPr/>
                    <a:lstStyle/>
                    <a:p>
                      <a:pPr indent="0" lvl="0" marL="0" rtl="0" algn="l">
                        <a:spcBef>
                          <a:spcPts val="0"/>
                        </a:spcBef>
                        <a:spcAft>
                          <a:spcPts val="0"/>
                        </a:spcAft>
                        <a:buNone/>
                      </a:pPr>
                      <a:r>
                        <a:rPr b="1" lang="en" sz="1100"/>
                        <a:t>11</a:t>
                      </a:r>
                      <a:endParaRPr b="1" sz="1100"/>
                    </a:p>
                  </a:txBody>
                  <a:tcPr marT="63500" marB="63500" marR="63500" marL="63500"/>
                </a:tc>
                <a:tc>
                  <a:txBody>
                    <a:bodyPr/>
                    <a:lstStyle/>
                    <a:p>
                      <a:pPr indent="0" lvl="0" marL="0" rtl="0" algn="l">
                        <a:spcBef>
                          <a:spcPts val="0"/>
                        </a:spcBef>
                        <a:spcAft>
                          <a:spcPts val="0"/>
                        </a:spcAft>
                        <a:buNone/>
                      </a:pPr>
                      <a:r>
                        <a:rPr b="1" lang="en" sz="1100"/>
                        <a:t>11</a:t>
                      </a:r>
                      <a:endParaRPr b="1" sz="1100"/>
                    </a:p>
                  </a:txBody>
                  <a:tcPr marT="63500" marB="63500" marR="63500" marL="63500"/>
                </a:tc>
                <a:tc>
                  <a:txBody>
                    <a:bodyPr/>
                    <a:lstStyle/>
                    <a:p>
                      <a:pPr indent="0" lvl="0" marL="0" rtl="0" algn="l">
                        <a:spcBef>
                          <a:spcPts val="0"/>
                        </a:spcBef>
                        <a:spcAft>
                          <a:spcPts val="0"/>
                        </a:spcAft>
                        <a:buNone/>
                      </a:pPr>
                      <a:r>
                        <a:rPr b="1" lang="en" sz="1100"/>
                        <a:t>11</a:t>
                      </a:r>
                      <a:endParaRPr b="1" sz="1100"/>
                    </a:p>
                  </a:txBody>
                  <a:tcPr marT="63500" marB="63500" marR="63500" marL="63500"/>
                </a:tc>
                <a:tc>
                  <a:txBody>
                    <a:bodyPr/>
                    <a:lstStyle/>
                    <a:p>
                      <a:pPr indent="0" lvl="0" marL="0" rtl="0" algn="l">
                        <a:spcBef>
                          <a:spcPts val="0"/>
                        </a:spcBef>
                        <a:spcAft>
                          <a:spcPts val="0"/>
                        </a:spcAft>
                        <a:buNone/>
                      </a:pPr>
                      <a:r>
                        <a:rPr b="1" lang="en" sz="1100"/>
                        <a:t>4</a:t>
                      </a:r>
                      <a:endParaRPr b="1" sz="1100"/>
                    </a:p>
                  </a:txBody>
                  <a:tcPr marT="63500" marB="63500" marR="63500" marL="63500"/>
                </a:tc>
              </a:tr>
            </a:tbl>
          </a:graphicData>
        </a:graphic>
      </p:graphicFrame>
      <p:sp>
        <p:nvSpPr>
          <p:cNvPr id="1298" name="Google Shape;1298;p49"/>
          <p:cNvSpPr txBox="1"/>
          <p:nvPr/>
        </p:nvSpPr>
        <p:spPr>
          <a:xfrm>
            <a:off x="265500" y="1000125"/>
            <a:ext cx="3672000" cy="2957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t>Session 1 Info:</a:t>
            </a:r>
            <a:endParaRPr b="1"/>
          </a:p>
          <a:p>
            <a:pPr indent="0" lvl="0" marL="0" rtl="0" algn="l">
              <a:lnSpc>
                <a:spcPct val="115000"/>
              </a:lnSpc>
              <a:spcBef>
                <a:spcPts val="0"/>
              </a:spcBef>
              <a:spcAft>
                <a:spcPts val="0"/>
              </a:spcAft>
              <a:buNone/>
            </a:pPr>
            <a:r>
              <a:rPr lang="en" sz="1100"/>
              <a:t>Number of Clubs Offered - 5</a:t>
            </a:r>
            <a:endParaRPr sz="1100"/>
          </a:p>
          <a:p>
            <a:pPr indent="0" lvl="0" marL="0" rtl="0" algn="l">
              <a:lnSpc>
                <a:spcPct val="115000"/>
              </a:lnSpc>
              <a:spcBef>
                <a:spcPts val="0"/>
              </a:spcBef>
              <a:spcAft>
                <a:spcPts val="0"/>
              </a:spcAft>
              <a:buNone/>
            </a:pPr>
            <a:r>
              <a:rPr lang="en" sz="1100"/>
              <a:t>Number of Students who attended a Club in Session 1:  </a:t>
            </a:r>
            <a:r>
              <a:rPr b="1" lang="en" sz="1100"/>
              <a:t>170 students</a:t>
            </a:r>
            <a:endParaRPr b="1" sz="1100"/>
          </a:p>
          <a:p>
            <a:pPr indent="0" lvl="0" marL="0" rtl="0" algn="l">
              <a:lnSpc>
                <a:spcPct val="115000"/>
              </a:lnSpc>
              <a:spcBef>
                <a:spcPts val="0"/>
              </a:spcBef>
              <a:spcAft>
                <a:spcPts val="0"/>
              </a:spcAft>
              <a:buNone/>
            </a:pPr>
            <a:r>
              <a:rPr b="1" lang="en" sz="1100"/>
              <a:t>Number of Clubs offered at specific Grade Levels:</a:t>
            </a:r>
            <a:endParaRPr b="1" sz="1100"/>
          </a:p>
          <a:p>
            <a:pPr indent="0" lvl="0" marL="0" rtl="0" algn="l">
              <a:lnSpc>
                <a:spcPct val="115000"/>
              </a:lnSpc>
              <a:spcBef>
                <a:spcPts val="0"/>
              </a:spcBef>
              <a:spcAft>
                <a:spcPts val="0"/>
              </a:spcAft>
              <a:buNone/>
            </a:pPr>
            <a:r>
              <a:t/>
            </a:r>
            <a:endParaRPr b="1" sz="13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b="1" sz="1500"/>
          </a:p>
          <a:p>
            <a:pPr indent="0" lvl="0" marL="0" rtl="0" algn="l">
              <a:lnSpc>
                <a:spcPct val="115000"/>
              </a:lnSpc>
              <a:spcBef>
                <a:spcPts val="0"/>
              </a:spcBef>
              <a:spcAft>
                <a:spcPts val="0"/>
              </a:spcAft>
              <a:buNone/>
            </a:pPr>
            <a:br>
              <a:rPr b="1" lang="en"/>
            </a:br>
            <a:r>
              <a:rPr b="1" lang="en"/>
              <a:t>Session 2 Info: </a:t>
            </a:r>
            <a:endParaRPr b="1"/>
          </a:p>
          <a:p>
            <a:pPr indent="0" lvl="0" marL="0" rtl="0" algn="l">
              <a:lnSpc>
                <a:spcPct val="115000"/>
              </a:lnSpc>
              <a:spcBef>
                <a:spcPts val="0"/>
              </a:spcBef>
              <a:spcAft>
                <a:spcPts val="0"/>
              </a:spcAft>
              <a:buNone/>
            </a:pPr>
            <a:r>
              <a:rPr lang="en" sz="1100"/>
              <a:t>Number of Clubs Offered - 13 </a:t>
            </a:r>
            <a:endParaRPr sz="1100"/>
          </a:p>
          <a:p>
            <a:pPr indent="0" lvl="0" marL="0" rtl="0" algn="l">
              <a:lnSpc>
                <a:spcPct val="115000"/>
              </a:lnSpc>
              <a:spcBef>
                <a:spcPts val="0"/>
              </a:spcBef>
              <a:spcAft>
                <a:spcPts val="0"/>
              </a:spcAft>
              <a:buNone/>
            </a:pPr>
            <a:r>
              <a:rPr lang="en" sz="1100"/>
              <a:t>Number of Students who attended a Club in Session 2:  </a:t>
            </a:r>
            <a:r>
              <a:rPr b="1" lang="en" sz="1100"/>
              <a:t>211 students</a:t>
            </a:r>
            <a:endParaRPr b="1" sz="1100"/>
          </a:p>
          <a:p>
            <a:pPr indent="0" lvl="0" marL="0" rtl="0" algn="l">
              <a:lnSpc>
                <a:spcPct val="115000"/>
              </a:lnSpc>
              <a:spcBef>
                <a:spcPts val="0"/>
              </a:spcBef>
              <a:spcAft>
                <a:spcPts val="0"/>
              </a:spcAft>
              <a:buNone/>
            </a:pPr>
            <a:r>
              <a:rPr b="1" lang="en" sz="1100"/>
              <a:t>Number of Clubs offered at specific Grade Levels:</a:t>
            </a:r>
            <a:endParaRPr b="1" sz="1100"/>
          </a:p>
          <a:p>
            <a:pPr indent="0" lvl="0" marL="0" rtl="0" algn="l">
              <a:lnSpc>
                <a:spcPct val="115000"/>
              </a:lnSpc>
              <a:spcBef>
                <a:spcPts val="0"/>
              </a:spcBef>
              <a:spcAft>
                <a:spcPts val="0"/>
              </a:spcAft>
              <a:buNone/>
            </a:pPr>
            <a:r>
              <a:t/>
            </a:r>
            <a:endParaRPr sz="1100"/>
          </a:p>
        </p:txBody>
      </p:sp>
      <p:pic>
        <p:nvPicPr>
          <p:cNvPr id="1299" name="Google Shape;1299;p49"/>
          <p:cNvPicPr preferRelativeResize="0"/>
          <p:nvPr/>
        </p:nvPicPr>
        <p:blipFill>
          <a:blip r:embed="rId5">
            <a:alphaModFix/>
          </a:blip>
          <a:stretch>
            <a:fillRect/>
          </a:stretch>
        </p:blipFill>
        <p:spPr>
          <a:xfrm>
            <a:off x="4045500" y="144150"/>
            <a:ext cx="2260175" cy="1447791"/>
          </a:xfrm>
          <a:prstGeom prst="rect">
            <a:avLst/>
          </a:prstGeom>
          <a:noFill/>
          <a:ln>
            <a:noFill/>
          </a:ln>
          <a:effectLst>
            <a:outerShdw blurRad="57150" rotWithShape="0" algn="bl" dir="5400000" dist="57150">
              <a:srgbClr val="000000">
                <a:alpha val="50000"/>
              </a:srgbClr>
            </a:outerShdw>
          </a:effectLst>
        </p:spPr>
      </p:pic>
      <p:pic>
        <p:nvPicPr>
          <p:cNvPr id="1300" name="Google Shape;1300;p49"/>
          <p:cNvPicPr preferRelativeResize="0"/>
          <p:nvPr/>
        </p:nvPicPr>
        <p:blipFill rotWithShape="1">
          <a:blip r:embed="rId6">
            <a:alphaModFix/>
          </a:blip>
          <a:srcRect b="16886" l="0" r="0" t="22588"/>
          <a:stretch/>
        </p:blipFill>
        <p:spPr>
          <a:xfrm>
            <a:off x="6305663" y="144138"/>
            <a:ext cx="2763675" cy="2230326"/>
          </a:xfrm>
          <a:prstGeom prst="rect">
            <a:avLst/>
          </a:prstGeom>
          <a:noFill/>
          <a:ln>
            <a:noFill/>
          </a:ln>
        </p:spPr>
      </p:pic>
      <p:pic>
        <p:nvPicPr>
          <p:cNvPr id="1301" name="Google Shape;1301;p49"/>
          <p:cNvPicPr preferRelativeResize="0"/>
          <p:nvPr/>
        </p:nvPicPr>
        <p:blipFill rotWithShape="1">
          <a:blip r:embed="rId7">
            <a:alphaModFix/>
          </a:blip>
          <a:srcRect b="3733" l="17777" r="25552" t="16661"/>
          <a:stretch/>
        </p:blipFill>
        <p:spPr>
          <a:xfrm>
            <a:off x="6305675" y="2251250"/>
            <a:ext cx="2763675" cy="29115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3"/>
          <p:cNvSpPr txBox="1"/>
          <p:nvPr>
            <p:ph type="title"/>
          </p:nvPr>
        </p:nvSpPr>
        <p:spPr>
          <a:xfrm>
            <a:off x="4153600" y="212975"/>
            <a:ext cx="4888500" cy="599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100"/>
              <a:t>Updates from your School Leadership</a:t>
            </a:r>
            <a:endParaRPr b="1" sz="2100"/>
          </a:p>
        </p:txBody>
      </p:sp>
      <p:sp>
        <p:nvSpPr>
          <p:cNvPr id="114" name="Google Shape;114;p23"/>
          <p:cNvSpPr txBox="1"/>
          <p:nvPr/>
        </p:nvSpPr>
        <p:spPr>
          <a:xfrm>
            <a:off x="4869700" y="927075"/>
            <a:ext cx="4172400" cy="40335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Vision, Values, History</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Sequoia Grove Charter Alliance</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Instructional Materials &amp; Community Partners</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Library &amp; Tech Services</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Enrollment &amp; Sub Group Numbers</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Staffing &amp; Organization</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Title I, SPED &amp; Student Support</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Programs</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Family Liaisons</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Charter Renewal Dates</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Accountability</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WASC &amp; Audits</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Fiscal Overview</a:t>
            </a:r>
            <a:br>
              <a:rPr lang="en" sz="1200">
                <a:solidFill>
                  <a:srgbClr val="5C210D"/>
                </a:solidFill>
                <a:latin typeface="Rubik Medium"/>
                <a:ea typeface="Rubik Medium"/>
                <a:cs typeface="Rubik Medium"/>
                <a:sym typeface="Rubik Medium"/>
              </a:rPr>
            </a:br>
            <a:endParaRPr sz="300">
              <a:solidFill>
                <a:srgbClr val="5C210D"/>
              </a:solidFill>
              <a:latin typeface="Rubik Medium"/>
              <a:ea typeface="Rubik Medium"/>
              <a:cs typeface="Rubik Medium"/>
              <a:sym typeface="Rubik Medium"/>
            </a:endParaRPr>
          </a:p>
          <a:p>
            <a:pPr indent="-304800" lvl="0" marL="457200" rtl="0" algn="l">
              <a:lnSpc>
                <a:spcPct val="115000"/>
              </a:lnSpc>
              <a:spcBef>
                <a:spcPts val="0"/>
              </a:spcBef>
              <a:spcAft>
                <a:spcPts val="0"/>
              </a:spcAft>
              <a:buClr>
                <a:srgbClr val="5C210D"/>
              </a:buClr>
              <a:buSzPts val="1200"/>
              <a:buFont typeface="Rubik Medium"/>
              <a:buChar char="✦"/>
            </a:pPr>
            <a:r>
              <a:rPr lang="en" sz="1200">
                <a:solidFill>
                  <a:srgbClr val="5C210D"/>
                </a:solidFill>
                <a:latin typeface="Rubik Medium"/>
                <a:ea typeface="Rubik Medium"/>
                <a:cs typeface="Rubik Medium"/>
                <a:sym typeface="Rubik Medium"/>
              </a:rPr>
              <a:t>Looking Forward</a:t>
            </a:r>
            <a:endParaRPr sz="1200">
              <a:solidFill>
                <a:srgbClr val="5C210D"/>
              </a:solidFill>
              <a:latin typeface="Rubik Medium"/>
              <a:ea typeface="Rubik Medium"/>
              <a:cs typeface="Rubik Medium"/>
              <a:sym typeface="Rubik Medium"/>
            </a:endParaRPr>
          </a:p>
          <a:p>
            <a:pPr indent="0" lvl="0" marL="0" rtl="0" algn="l">
              <a:spcBef>
                <a:spcPts val="0"/>
              </a:spcBef>
              <a:spcAft>
                <a:spcPts val="0"/>
              </a:spcAft>
              <a:buNone/>
            </a:pPr>
            <a:r>
              <a:t/>
            </a:r>
            <a:endParaRPr sz="1200">
              <a:latin typeface="Rubik Medium"/>
              <a:ea typeface="Rubik Medium"/>
              <a:cs typeface="Rubik Medium"/>
              <a:sym typeface="Rubik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pic>
        <p:nvPicPr>
          <p:cNvPr id="1306" name="Google Shape;1306;p50"/>
          <p:cNvPicPr preferRelativeResize="0"/>
          <p:nvPr/>
        </p:nvPicPr>
        <p:blipFill>
          <a:blip r:embed="rId3">
            <a:alphaModFix/>
          </a:blip>
          <a:stretch>
            <a:fillRect/>
          </a:stretch>
        </p:blipFill>
        <p:spPr>
          <a:xfrm>
            <a:off x="3797750" y="88788"/>
            <a:ext cx="6306225" cy="8619525"/>
          </a:xfrm>
          <a:prstGeom prst="rect">
            <a:avLst/>
          </a:prstGeom>
          <a:noFill/>
          <a:ln>
            <a:noFill/>
          </a:ln>
        </p:spPr>
      </p:pic>
      <p:sp>
        <p:nvSpPr>
          <p:cNvPr id="1307" name="Google Shape;1307;p50"/>
          <p:cNvSpPr txBox="1"/>
          <p:nvPr>
            <p:ph type="title"/>
          </p:nvPr>
        </p:nvSpPr>
        <p:spPr>
          <a:xfrm>
            <a:off x="464100" y="76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Homemade Apple"/>
                <a:ea typeface="Homemade Apple"/>
                <a:cs typeface="Homemade Apple"/>
                <a:sym typeface="Homemade Apple"/>
              </a:rPr>
              <a:t>Clubs</a:t>
            </a:r>
            <a:endParaRPr b="1" sz="3200">
              <a:latin typeface="Homemade Apple"/>
              <a:ea typeface="Homemade Apple"/>
              <a:cs typeface="Homemade Apple"/>
              <a:sym typeface="Homemade Apple"/>
            </a:endParaRPr>
          </a:p>
        </p:txBody>
      </p:sp>
      <p:pic>
        <p:nvPicPr>
          <p:cNvPr id="1308" name="Google Shape;1308;p50"/>
          <p:cNvPicPr preferRelativeResize="0"/>
          <p:nvPr/>
        </p:nvPicPr>
        <p:blipFill>
          <a:blip r:embed="rId4">
            <a:alphaModFix/>
          </a:blip>
          <a:stretch>
            <a:fillRect/>
          </a:stretch>
        </p:blipFill>
        <p:spPr>
          <a:xfrm>
            <a:off x="8219399" y="4157075"/>
            <a:ext cx="924599" cy="930048"/>
          </a:xfrm>
          <a:prstGeom prst="rect">
            <a:avLst/>
          </a:prstGeom>
          <a:noFill/>
          <a:ln>
            <a:noFill/>
          </a:ln>
        </p:spPr>
      </p:pic>
      <p:sp>
        <p:nvSpPr>
          <p:cNvPr id="1309" name="Google Shape;1309;p50"/>
          <p:cNvSpPr txBox="1"/>
          <p:nvPr/>
        </p:nvSpPr>
        <p:spPr>
          <a:xfrm>
            <a:off x="4931700" y="951925"/>
            <a:ext cx="391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ubik Medium"/>
              <a:ea typeface="Rubik Medium"/>
              <a:cs typeface="Rubik Medium"/>
              <a:sym typeface="Rubik Medium"/>
            </a:endParaRPr>
          </a:p>
        </p:txBody>
      </p:sp>
      <p:sp>
        <p:nvSpPr>
          <p:cNvPr id="1310" name="Google Shape;1310;p50"/>
          <p:cNvSpPr txBox="1"/>
          <p:nvPr/>
        </p:nvSpPr>
        <p:spPr>
          <a:xfrm>
            <a:off x="4724400" y="189850"/>
            <a:ext cx="4194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solidFill>
                <a:schemeClr val="lt1"/>
              </a:solidFill>
            </a:endParaRPr>
          </a:p>
        </p:txBody>
      </p:sp>
      <p:sp>
        <p:nvSpPr>
          <p:cNvPr id="1311" name="Google Shape;1311;p50"/>
          <p:cNvSpPr txBox="1"/>
          <p:nvPr/>
        </p:nvSpPr>
        <p:spPr>
          <a:xfrm>
            <a:off x="4874700" y="4083900"/>
            <a:ext cx="334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Rubik Medium"/>
              <a:ea typeface="Rubik Medium"/>
              <a:cs typeface="Rubik Medium"/>
              <a:sym typeface="Rubik Medium"/>
            </a:endParaRPr>
          </a:p>
        </p:txBody>
      </p:sp>
      <p:sp>
        <p:nvSpPr>
          <p:cNvPr id="1312" name="Google Shape;1312;p50"/>
          <p:cNvSpPr txBox="1"/>
          <p:nvPr/>
        </p:nvSpPr>
        <p:spPr>
          <a:xfrm>
            <a:off x="311700" y="1441775"/>
            <a:ext cx="3672000" cy="28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100"/>
          </a:p>
          <a:p>
            <a:pPr indent="0" lvl="0" marL="0" rtl="0" algn="l">
              <a:lnSpc>
                <a:spcPct val="115000"/>
              </a:lnSpc>
              <a:spcBef>
                <a:spcPts val="0"/>
              </a:spcBef>
              <a:spcAft>
                <a:spcPts val="0"/>
              </a:spcAft>
              <a:buNone/>
            </a:pPr>
            <a:r>
              <a:t/>
            </a:r>
            <a:endParaRPr b="1" sz="13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b="1" sz="1500"/>
          </a:p>
          <a:p>
            <a:pPr indent="0" lvl="0" marL="0" rtl="0" algn="l">
              <a:lnSpc>
                <a:spcPct val="115000"/>
              </a:lnSpc>
              <a:spcBef>
                <a:spcPts val="0"/>
              </a:spcBef>
              <a:spcAft>
                <a:spcPts val="0"/>
              </a:spcAft>
              <a:buNone/>
            </a:pPr>
            <a:r>
              <a:t/>
            </a:r>
            <a:endParaRPr sz="1100"/>
          </a:p>
        </p:txBody>
      </p:sp>
      <p:graphicFrame>
        <p:nvGraphicFramePr>
          <p:cNvPr id="1313" name="Google Shape;1313;p50"/>
          <p:cNvGraphicFramePr/>
          <p:nvPr/>
        </p:nvGraphicFramePr>
        <p:xfrm>
          <a:off x="464100" y="1752788"/>
          <a:ext cx="3000000" cy="3000000"/>
        </p:xfrm>
        <a:graphic>
          <a:graphicData uri="http://schemas.openxmlformats.org/drawingml/2006/table">
            <a:tbl>
              <a:tblPr>
                <a:noFill/>
                <a:tableStyleId>{A81B537B-CE41-45C3-8A83-6A8E9E0BA4A6}</a:tableStyleId>
              </a:tblPr>
              <a:tblGrid>
                <a:gridCol w="619125"/>
                <a:gridCol w="447675"/>
                <a:gridCol w="533400"/>
                <a:gridCol w="533400"/>
                <a:gridCol w="533400"/>
                <a:gridCol w="533400"/>
                <a:gridCol w="533400"/>
                <a:gridCol w="533400"/>
                <a:gridCol w="533400"/>
                <a:gridCol w="533400"/>
                <a:gridCol w="581025"/>
              </a:tblGrid>
              <a:tr h="12700">
                <a:tc>
                  <a:txBody>
                    <a:bodyPr/>
                    <a:lstStyle/>
                    <a:p>
                      <a:pPr indent="0" lvl="0" marL="0" rtl="0" algn="l">
                        <a:spcBef>
                          <a:spcPts val="0"/>
                        </a:spcBef>
                        <a:spcAft>
                          <a:spcPts val="0"/>
                        </a:spcAft>
                        <a:buNone/>
                      </a:pPr>
                      <a:r>
                        <a:rPr b="1" lang="en" sz="1100"/>
                        <a:t>Grade</a:t>
                      </a:r>
                      <a:endParaRPr b="1" sz="1100"/>
                    </a:p>
                  </a:txBody>
                  <a:tcPr marT="63500" marB="63500" marR="63500" marL="63500"/>
                </a:tc>
                <a:tc>
                  <a:txBody>
                    <a:bodyPr/>
                    <a:lstStyle/>
                    <a:p>
                      <a:pPr indent="0" lvl="0" marL="0" rtl="0" algn="l">
                        <a:spcBef>
                          <a:spcPts val="0"/>
                        </a:spcBef>
                        <a:spcAft>
                          <a:spcPts val="0"/>
                        </a:spcAft>
                        <a:buNone/>
                      </a:pPr>
                      <a:r>
                        <a:rPr b="1" lang="en" sz="1100"/>
                        <a:t>Tk/K</a:t>
                      </a:r>
                      <a:endParaRPr b="1" sz="1100"/>
                    </a:p>
                  </a:txBody>
                  <a:tcPr marT="63500" marB="63500" marR="63500" marL="63500"/>
                </a:tc>
                <a:tc>
                  <a:txBody>
                    <a:bodyPr/>
                    <a:lstStyle/>
                    <a:p>
                      <a:pPr indent="0" lvl="0" marL="0" rtl="0" algn="l">
                        <a:spcBef>
                          <a:spcPts val="0"/>
                        </a:spcBef>
                        <a:spcAft>
                          <a:spcPts val="0"/>
                        </a:spcAft>
                        <a:buNone/>
                      </a:pPr>
                      <a:r>
                        <a:rPr b="1" lang="en" sz="1100"/>
                        <a:t>1at</a:t>
                      </a:r>
                      <a:endParaRPr b="1" sz="1100"/>
                    </a:p>
                  </a:txBody>
                  <a:tcPr marT="63500" marB="63500" marR="63500" marL="63500"/>
                </a:tc>
                <a:tc>
                  <a:txBody>
                    <a:bodyPr/>
                    <a:lstStyle/>
                    <a:p>
                      <a:pPr indent="0" lvl="0" marL="0" rtl="0" algn="l">
                        <a:spcBef>
                          <a:spcPts val="0"/>
                        </a:spcBef>
                        <a:spcAft>
                          <a:spcPts val="0"/>
                        </a:spcAft>
                        <a:buNone/>
                      </a:pPr>
                      <a:r>
                        <a:rPr b="1" lang="en" sz="1100"/>
                        <a:t>2nd</a:t>
                      </a:r>
                      <a:endParaRPr b="1" sz="1100"/>
                    </a:p>
                  </a:txBody>
                  <a:tcPr marT="63500" marB="63500" marR="63500" marL="63500"/>
                </a:tc>
                <a:tc>
                  <a:txBody>
                    <a:bodyPr/>
                    <a:lstStyle/>
                    <a:p>
                      <a:pPr indent="0" lvl="0" marL="0" rtl="0" algn="l">
                        <a:spcBef>
                          <a:spcPts val="0"/>
                        </a:spcBef>
                        <a:spcAft>
                          <a:spcPts val="0"/>
                        </a:spcAft>
                        <a:buNone/>
                      </a:pPr>
                      <a:r>
                        <a:rPr b="1" lang="en" sz="1100"/>
                        <a:t>3rd</a:t>
                      </a:r>
                      <a:endParaRPr b="1" sz="1100"/>
                    </a:p>
                  </a:txBody>
                  <a:tcPr marT="63500" marB="63500" marR="63500" marL="63500"/>
                </a:tc>
                <a:tc>
                  <a:txBody>
                    <a:bodyPr/>
                    <a:lstStyle/>
                    <a:p>
                      <a:pPr indent="0" lvl="0" marL="0" rtl="0" algn="l">
                        <a:spcBef>
                          <a:spcPts val="0"/>
                        </a:spcBef>
                        <a:spcAft>
                          <a:spcPts val="0"/>
                        </a:spcAft>
                        <a:buNone/>
                      </a:pPr>
                      <a:r>
                        <a:rPr b="1" lang="en" sz="1100"/>
                        <a:t>4th</a:t>
                      </a:r>
                      <a:endParaRPr b="1" sz="1100"/>
                    </a:p>
                  </a:txBody>
                  <a:tcPr marT="63500" marB="63500" marR="63500" marL="63500"/>
                </a:tc>
                <a:tc>
                  <a:txBody>
                    <a:bodyPr/>
                    <a:lstStyle/>
                    <a:p>
                      <a:pPr indent="0" lvl="0" marL="0" rtl="0" algn="l">
                        <a:spcBef>
                          <a:spcPts val="0"/>
                        </a:spcBef>
                        <a:spcAft>
                          <a:spcPts val="0"/>
                        </a:spcAft>
                        <a:buNone/>
                      </a:pPr>
                      <a:r>
                        <a:rPr b="1" lang="en" sz="1100"/>
                        <a:t>5th</a:t>
                      </a:r>
                      <a:endParaRPr b="1" sz="1100"/>
                    </a:p>
                  </a:txBody>
                  <a:tcPr marT="63500" marB="63500" marR="63500" marL="63500"/>
                </a:tc>
                <a:tc>
                  <a:txBody>
                    <a:bodyPr/>
                    <a:lstStyle/>
                    <a:p>
                      <a:pPr indent="0" lvl="0" marL="0" rtl="0" algn="l">
                        <a:spcBef>
                          <a:spcPts val="0"/>
                        </a:spcBef>
                        <a:spcAft>
                          <a:spcPts val="0"/>
                        </a:spcAft>
                        <a:buNone/>
                      </a:pPr>
                      <a:r>
                        <a:rPr b="1" lang="en" sz="1100"/>
                        <a:t>6th</a:t>
                      </a:r>
                      <a:endParaRPr b="1" sz="1100"/>
                    </a:p>
                  </a:txBody>
                  <a:tcPr marT="63500" marB="63500" marR="63500" marL="63500"/>
                </a:tc>
                <a:tc>
                  <a:txBody>
                    <a:bodyPr/>
                    <a:lstStyle/>
                    <a:p>
                      <a:pPr indent="0" lvl="0" marL="0" rtl="0" algn="l">
                        <a:spcBef>
                          <a:spcPts val="0"/>
                        </a:spcBef>
                        <a:spcAft>
                          <a:spcPts val="0"/>
                        </a:spcAft>
                        <a:buNone/>
                      </a:pPr>
                      <a:r>
                        <a:rPr b="1" lang="en" sz="1100"/>
                        <a:t>7th</a:t>
                      </a:r>
                      <a:endParaRPr b="1" sz="1100"/>
                    </a:p>
                  </a:txBody>
                  <a:tcPr marT="63500" marB="63500" marR="63500" marL="63500"/>
                </a:tc>
                <a:tc>
                  <a:txBody>
                    <a:bodyPr/>
                    <a:lstStyle/>
                    <a:p>
                      <a:pPr indent="0" lvl="0" marL="0" rtl="0" algn="l">
                        <a:spcBef>
                          <a:spcPts val="0"/>
                        </a:spcBef>
                        <a:spcAft>
                          <a:spcPts val="0"/>
                        </a:spcAft>
                        <a:buNone/>
                      </a:pPr>
                      <a:r>
                        <a:rPr b="1" lang="en" sz="1100"/>
                        <a:t>8th</a:t>
                      </a:r>
                      <a:endParaRPr b="1" sz="1100"/>
                    </a:p>
                  </a:txBody>
                  <a:tcPr marT="63500" marB="63500" marR="63500" marL="63500"/>
                </a:tc>
                <a:tc>
                  <a:txBody>
                    <a:bodyPr/>
                    <a:lstStyle/>
                    <a:p>
                      <a:pPr indent="0" lvl="0" marL="0" rtl="0" algn="l">
                        <a:spcBef>
                          <a:spcPts val="0"/>
                        </a:spcBef>
                        <a:spcAft>
                          <a:spcPts val="0"/>
                        </a:spcAft>
                        <a:buNone/>
                      </a:pPr>
                      <a:r>
                        <a:rPr b="1" lang="en" sz="1100"/>
                        <a:t>9-12th</a:t>
                      </a:r>
                      <a:endParaRPr b="1" sz="1100"/>
                    </a:p>
                  </a:txBody>
                  <a:tcPr marT="63500" marB="63500" marR="63500" marL="63500"/>
                </a:tc>
              </a:tr>
              <a:tr h="12700">
                <a:tc>
                  <a:txBody>
                    <a:bodyPr/>
                    <a:lstStyle/>
                    <a:p>
                      <a:pPr indent="0" lvl="0" marL="0" rtl="0" algn="l">
                        <a:spcBef>
                          <a:spcPts val="0"/>
                        </a:spcBef>
                        <a:spcAft>
                          <a:spcPts val="0"/>
                        </a:spcAft>
                        <a:buNone/>
                      </a:pPr>
                      <a:r>
                        <a:rPr b="1" lang="en" sz="1100"/>
                        <a:t># of Clubs</a:t>
                      </a:r>
                      <a:endParaRPr b="1" sz="1100"/>
                    </a:p>
                  </a:txBody>
                  <a:tcPr marT="63500" marB="63500" marR="63500" marL="63500"/>
                </a:tc>
                <a:tc>
                  <a:txBody>
                    <a:bodyPr/>
                    <a:lstStyle/>
                    <a:p>
                      <a:pPr indent="0" lvl="0" marL="0" rtl="0" algn="l">
                        <a:spcBef>
                          <a:spcPts val="0"/>
                        </a:spcBef>
                        <a:spcAft>
                          <a:spcPts val="0"/>
                        </a:spcAft>
                        <a:buNone/>
                      </a:pPr>
                      <a:r>
                        <a:rPr b="1" lang="en" sz="1100"/>
                        <a:t>7</a:t>
                      </a:r>
                      <a:endParaRPr b="1" sz="1100"/>
                    </a:p>
                  </a:txBody>
                  <a:tcPr marT="63500" marB="63500" marR="63500" marL="63500"/>
                </a:tc>
                <a:tc>
                  <a:txBody>
                    <a:bodyPr/>
                    <a:lstStyle/>
                    <a:p>
                      <a:pPr indent="0" lvl="0" marL="0" rtl="0" algn="l">
                        <a:spcBef>
                          <a:spcPts val="0"/>
                        </a:spcBef>
                        <a:spcAft>
                          <a:spcPts val="0"/>
                        </a:spcAft>
                        <a:buNone/>
                      </a:pPr>
                      <a:r>
                        <a:rPr b="1" lang="en" sz="1100"/>
                        <a:t>7</a:t>
                      </a:r>
                      <a:endParaRPr b="1" sz="1100"/>
                    </a:p>
                  </a:txBody>
                  <a:tcPr marT="63500" marB="63500" marR="63500" marL="63500"/>
                </a:tc>
                <a:tc>
                  <a:txBody>
                    <a:bodyPr/>
                    <a:lstStyle/>
                    <a:p>
                      <a:pPr indent="0" lvl="0" marL="0" rtl="0" algn="l">
                        <a:spcBef>
                          <a:spcPts val="0"/>
                        </a:spcBef>
                        <a:spcAft>
                          <a:spcPts val="0"/>
                        </a:spcAft>
                        <a:buNone/>
                      </a:pPr>
                      <a:r>
                        <a:rPr b="1" lang="en" sz="1100"/>
                        <a:t>8</a:t>
                      </a:r>
                      <a:endParaRPr b="1" sz="1100"/>
                    </a:p>
                  </a:txBody>
                  <a:tcPr marT="63500" marB="63500" marR="63500" marL="63500"/>
                </a:tc>
                <a:tc>
                  <a:txBody>
                    <a:bodyPr/>
                    <a:lstStyle/>
                    <a:p>
                      <a:pPr indent="0" lvl="0" marL="0" rtl="0" algn="l">
                        <a:spcBef>
                          <a:spcPts val="0"/>
                        </a:spcBef>
                        <a:spcAft>
                          <a:spcPts val="0"/>
                        </a:spcAft>
                        <a:buNone/>
                      </a:pPr>
                      <a:r>
                        <a:rPr b="1" lang="en" sz="1100"/>
                        <a:t>5</a:t>
                      </a:r>
                      <a:endParaRPr b="1" sz="1100"/>
                    </a:p>
                  </a:txBody>
                  <a:tcPr marT="63500" marB="63500" marR="63500" marL="63500"/>
                </a:tc>
                <a:tc>
                  <a:txBody>
                    <a:bodyPr/>
                    <a:lstStyle/>
                    <a:p>
                      <a:pPr indent="0" lvl="0" marL="0" rtl="0" algn="l">
                        <a:spcBef>
                          <a:spcPts val="0"/>
                        </a:spcBef>
                        <a:spcAft>
                          <a:spcPts val="0"/>
                        </a:spcAft>
                        <a:buNone/>
                      </a:pPr>
                      <a:r>
                        <a:rPr b="1" lang="en" sz="1100"/>
                        <a:t>6</a:t>
                      </a:r>
                      <a:endParaRPr b="1" sz="1100"/>
                    </a:p>
                  </a:txBody>
                  <a:tcPr marT="63500" marB="63500" marR="63500" marL="63500"/>
                </a:tc>
                <a:tc>
                  <a:txBody>
                    <a:bodyPr/>
                    <a:lstStyle/>
                    <a:p>
                      <a:pPr indent="0" lvl="0" marL="0" rtl="0" algn="l">
                        <a:spcBef>
                          <a:spcPts val="0"/>
                        </a:spcBef>
                        <a:spcAft>
                          <a:spcPts val="0"/>
                        </a:spcAft>
                        <a:buNone/>
                      </a:pPr>
                      <a:r>
                        <a:rPr b="1" lang="en" sz="1100"/>
                        <a:t>7</a:t>
                      </a:r>
                      <a:endParaRPr b="1" sz="1100"/>
                    </a:p>
                  </a:txBody>
                  <a:tcPr marT="63500" marB="63500" marR="63500" marL="63500"/>
                </a:tc>
                <a:tc>
                  <a:txBody>
                    <a:bodyPr/>
                    <a:lstStyle/>
                    <a:p>
                      <a:pPr indent="0" lvl="0" marL="0" rtl="0" algn="l">
                        <a:spcBef>
                          <a:spcPts val="0"/>
                        </a:spcBef>
                        <a:spcAft>
                          <a:spcPts val="0"/>
                        </a:spcAft>
                        <a:buNone/>
                      </a:pPr>
                      <a:r>
                        <a:rPr b="1" lang="en" sz="1100"/>
                        <a:t>9</a:t>
                      </a:r>
                      <a:endParaRPr b="1" sz="1100"/>
                    </a:p>
                  </a:txBody>
                  <a:tcPr marT="63500" marB="63500" marR="63500" marL="63500"/>
                </a:tc>
                <a:tc>
                  <a:txBody>
                    <a:bodyPr/>
                    <a:lstStyle/>
                    <a:p>
                      <a:pPr indent="0" lvl="0" marL="0" rtl="0" algn="l">
                        <a:spcBef>
                          <a:spcPts val="0"/>
                        </a:spcBef>
                        <a:spcAft>
                          <a:spcPts val="0"/>
                        </a:spcAft>
                        <a:buNone/>
                      </a:pPr>
                      <a:r>
                        <a:rPr b="1" lang="en" sz="1100"/>
                        <a:t>9</a:t>
                      </a:r>
                      <a:endParaRPr b="1" sz="1100"/>
                    </a:p>
                  </a:txBody>
                  <a:tcPr marT="63500" marB="63500" marR="63500" marL="63500"/>
                </a:tc>
                <a:tc>
                  <a:txBody>
                    <a:bodyPr/>
                    <a:lstStyle/>
                    <a:p>
                      <a:pPr indent="0" lvl="0" marL="0" rtl="0" algn="l">
                        <a:spcBef>
                          <a:spcPts val="0"/>
                        </a:spcBef>
                        <a:spcAft>
                          <a:spcPts val="0"/>
                        </a:spcAft>
                        <a:buNone/>
                      </a:pPr>
                      <a:r>
                        <a:rPr b="1" lang="en" sz="1100"/>
                        <a:t>9</a:t>
                      </a:r>
                      <a:endParaRPr b="1" sz="1100"/>
                    </a:p>
                  </a:txBody>
                  <a:tcPr marT="63500" marB="63500" marR="63500" marL="63500"/>
                </a:tc>
                <a:tc>
                  <a:txBody>
                    <a:bodyPr/>
                    <a:lstStyle/>
                    <a:p>
                      <a:pPr indent="0" lvl="0" marL="0" rtl="0" algn="l">
                        <a:spcBef>
                          <a:spcPts val="0"/>
                        </a:spcBef>
                        <a:spcAft>
                          <a:spcPts val="0"/>
                        </a:spcAft>
                        <a:buNone/>
                      </a:pPr>
                      <a:r>
                        <a:rPr b="1" lang="en" sz="1100"/>
                        <a:t>4</a:t>
                      </a:r>
                      <a:endParaRPr b="1" sz="1100"/>
                    </a:p>
                  </a:txBody>
                  <a:tcPr marT="63500" marB="63500" marR="63500" marL="63500"/>
                </a:tc>
              </a:tr>
            </a:tbl>
          </a:graphicData>
        </a:graphic>
      </p:graphicFrame>
      <p:graphicFrame>
        <p:nvGraphicFramePr>
          <p:cNvPr id="1314" name="Google Shape;1314;p50"/>
          <p:cNvGraphicFramePr/>
          <p:nvPr/>
        </p:nvGraphicFramePr>
        <p:xfrm>
          <a:off x="533875" y="3899825"/>
          <a:ext cx="3000000" cy="3000000"/>
        </p:xfrm>
        <a:graphic>
          <a:graphicData uri="http://schemas.openxmlformats.org/drawingml/2006/table">
            <a:tbl>
              <a:tblPr>
                <a:noFill/>
                <a:tableStyleId>{A81B537B-CE41-45C3-8A83-6A8E9E0BA4A6}</a:tableStyleId>
              </a:tblPr>
              <a:tblGrid>
                <a:gridCol w="619125"/>
                <a:gridCol w="447675"/>
                <a:gridCol w="533400"/>
                <a:gridCol w="533400"/>
                <a:gridCol w="533400"/>
                <a:gridCol w="533400"/>
                <a:gridCol w="533400"/>
                <a:gridCol w="533400"/>
                <a:gridCol w="533400"/>
                <a:gridCol w="533400"/>
                <a:gridCol w="581025"/>
              </a:tblGrid>
              <a:tr h="12700">
                <a:tc>
                  <a:txBody>
                    <a:bodyPr/>
                    <a:lstStyle/>
                    <a:p>
                      <a:pPr indent="0" lvl="0" marL="0" rtl="0" algn="l">
                        <a:spcBef>
                          <a:spcPts val="0"/>
                        </a:spcBef>
                        <a:spcAft>
                          <a:spcPts val="0"/>
                        </a:spcAft>
                        <a:buNone/>
                      </a:pPr>
                      <a:r>
                        <a:rPr b="1" lang="en" sz="1100"/>
                        <a:t>Grade</a:t>
                      </a:r>
                      <a:endParaRPr b="1" sz="1100"/>
                    </a:p>
                  </a:txBody>
                  <a:tcPr marT="63500" marB="63500" marR="63500" marL="63500"/>
                </a:tc>
                <a:tc>
                  <a:txBody>
                    <a:bodyPr/>
                    <a:lstStyle/>
                    <a:p>
                      <a:pPr indent="0" lvl="0" marL="0" rtl="0" algn="l">
                        <a:spcBef>
                          <a:spcPts val="0"/>
                        </a:spcBef>
                        <a:spcAft>
                          <a:spcPts val="0"/>
                        </a:spcAft>
                        <a:buNone/>
                      </a:pPr>
                      <a:r>
                        <a:rPr b="1" lang="en" sz="1100"/>
                        <a:t>Tk/K</a:t>
                      </a:r>
                      <a:endParaRPr b="1" sz="1100"/>
                    </a:p>
                  </a:txBody>
                  <a:tcPr marT="63500" marB="63500" marR="63500" marL="63500"/>
                </a:tc>
                <a:tc>
                  <a:txBody>
                    <a:bodyPr/>
                    <a:lstStyle/>
                    <a:p>
                      <a:pPr indent="0" lvl="0" marL="0" rtl="0" algn="l">
                        <a:spcBef>
                          <a:spcPts val="0"/>
                        </a:spcBef>
                        <a:spcAft>
                          <a:spcPts val="0"/>
                        </a:spcAft>
                        <a:buNone/>
                      </a:pPr>
                      <a:r>
                        <a:rPr b="1" lang="en" sz="1100"/>
                        <a:t>1at</a:t>
                      </a:r>
                      <a:endParaRPr b="1" sz="1100"/>
                    </a:p>
                  </a:txBody>
                  <a:tcPr marT="63500" marB="63500" marR="63500" marL="63500"/>
                </a:tc>
                <a:tc>
                  <a:txBody>
                    <a:bodyPr/>
                    <a:lstStyle/>
                    <a:p>
                      <a:pPr indent="0" lvl="0" marL="0" rtl="0" algn="l">
                        <a:spcBef>
                          <a:spcPts val="0"/>
                        </a:spcBef>
                        <a:spcAft>
                          <a:spcPts val="0"/>
                        </a:spcAft>
                        <a:buNone/>
                      </a:pPr>
                      <a:r>
                        <a:rPr b="1" lang="en" sz="1100"/>
                        <a:t>2nd</a:t>
                      </a:r>
                      <a:endParaRPr b="1" sz="1100"/>
                    </a:p>
                  </a:txBody>
                  <a:tcPr marT="63500" marB="63500" marR="63500" marL="63500"/>
                </a:tc>
                <a:tc>
                  <a:txBody>
                    <a:bodyPr/>
                    <a:lstStyle/>
                    <a:p>
                      <a:pPr indent="0" lvl="0" marL="0" rtl="0" algn="l">
                        <a:spcBef>
                          <a:spcPts val="0"/>
                        </a:spcBef>
                        <a:spcAft>
                          <a:spcPts val="0"/>
                        </a:spcAft>
                        <a:buNone/>
                      </a:pPr>
                      <a:r>
                        <a:rPr b="1" lang="en" sz="1100"/>
                        <a:t>3rd</a:t>
                      </a:r>
                      <a:endParaRPr b="1" sz="1100"/>
                    </a:p>
                  </a:txBody>
                  <a:tcPr marT="63500" marB="63500" marR="63500" marL="63500"/>
                </a:tc>
                <a:tc>
                  <a:txBody>
                    <a:bodyPr/>
                    <a:lstStyle/>
                    <a:p>
                      <a:pPr indent="0" lvl="0" marL="0" rtl="0" algn="l">
                        <a:spcBef>
                          <a:spcPts val="0"/>
                        </a:spcBef>
                        <a:spcAft>
                          <a:spcPts val="0"/>
                        </a:spcAft>
                        <a:buNone/>
                      </a:pPr>
                      <a:r>
                        <a:rPr b="1" lang="en" sz="1100"/>
                        <a:t>4th</a:t>
                      </a:r>
                      <a:endParaRPr b="1" sz="1100"/>
                    </a:p>
                  </a:txBody>
                  <a:tcPr marT="63500" marB="63500" marR="63500" marL="63500"/>
                </a:tc>
                <a:tc>
                  <a:txBody>
                    <a:bodyPr/>
                    <a:lstStyle/>
                    <a:p>
                      <a:pPr indent="0" lvl="0" marL="0" rtl="0" algn="l">
                        <a:spcBef>
                          <a:spcPts val="0"/>
                        </a:spcBef>
                        <a:spcAft>
                          <a:spcPts val="0"/>
                        </a:spcAft>
                        <a:buNone/>
                      </a:pPr>
                      <a:r>
                        <a:rPr b="1" lang="en" sz="1100"/>
                        <a:t>5th</a:t>
                      </a:r>
                      <a:endParaRPr b="1" sz="1100"/>
                    </a:p>
                  </a:txBody>
                  <a:tcPr marT="63500" marB="63500" marR="63500" marL="63500"/>
                </a:tc>
                <a:tc>
                  <a:txBody>
                    <a:bodyPr/>
                    <a:lstStyle/>
                    <a:p>
                      <a:pPr indent="0" lvl="0" marL="0" rtl="0" algn="l">
                        <a:spcBef>
                          <a:spcPts val="0"/>
                        </a:spcBef>
                        <a:spcAft>
                          <a:spcPts val="0"/>
                        </a:spcAft>
                        <a:buNone/>
                      </a:pPr>
                      <a:r>
                        <a:rPr b="1" lang="en" sz="1100"/>
                        <a:t>6th</a:t>
                      </a:r>
                      <a:endParaRPr b="1" sz="1100"/>
                    </a:p>
                  </a:txBody>
                  <a:tcPr marT="63500" marB="63500" marR="63500" marL="63500"/>
                </a:tc>
                <a:tc>
                  <a:txBody>
                    <a:bodyPr/>
                    <a:lstStyle/>
                    <a:p>
                      <a:pPr indent="0" lvl="0" marL="0" rtl="0" algn="l">
                        <a:spcBef>
                          <a:spcPts val="0"/>
                        </a:spcBef>
                        <a:spcAft>
                          <a:spcPts val="0"/>
                        </a:spcAft>
                        <a:buNone/>
                      </a:pPr>
                      <a:r>
                        <a:rPr b="1" lang="en" sz="1100"/>
                        <a:t>7th</a:t>
                      </a:r>
                      <a:endParaRPr b="1" sz="1100"/>
                    </a:p>
                  </a:txBody>
                  <a:tcPr marT="63500" marB="63500" marR="63500" marL="63500"/>
                </a:tc>
                <a:tc>
                  <a:txBody>
                    <a:bodyPr/>
                    <a:lstStyle/>
                    <a:p>
                      <a:pPr indent="0" lvl="0" marL="0" rtl="0" algn="l">
                        <a:spcBef>
                          <a:spcPts val="0"/>
                        </a:spcBef>
                        <a:spcAft>
                          <a:spcPts val="0"/>
                        </a:spcAft>
                        <a:buNone/>
                      </a:pPr>
                      <a:r>
                        <a:rPr b="1" lang="en" sz="1100"/>
                        <a:t>8th</a:t>
                      </a:r>
                      <a:endParaRPr b="1" sz="1100"/>
                    </a:p>
                  </a:txBody>
                  <a:tcPr marT="63500" marB="63500" marR="63500" marL="63500"/>
                </a:tc>
                <a:tc>
                  <a:txBody>
                    <a:bodyPr/>
                    <a:lstStyle/>
                    <a:p>
                      <a:pPr indent="0" lvl="0" marL="0" rtl="0" algn="l">
                        <a:spcBef>
                          <a:spcPts val="0"/>
                        </a:spcBef>
                        <a:spcAft>
                          <a:spcPts val="0"/>
                        </a:spcAft>
                        <a:buNone/>
                      </a:pPr>
                      <a:r>
                        <a:rPr b="1" lang="en" sz="1100"/>
                        <a:t>9-12th</a:t>
                      </a:r>
                      <a:endParaRPr b="1" sz="1100"/>
                    </a:p>
                  </a:txBody>
                  <a:tcPr marT="63500" marB="63500" marR="63500" marL="63500"/>
                </a:tc>
              </a:tr>
              <a:tr h="12700">
                <a:tc>
                  <a:txBody>
                    <a:bodyPr/>
                    <a:lstStyle/>
                    <a:p>
                      <a:pPr indent="0" lvl="0" marL="0" rtl="0" algn="l">
                        <a:spcBef>
                          <a:spcPts val="0"/>
                        </a:spcBef>
                        <a:spcAft>
                          <a:spcPts val="0"/>
                        </a:spcAft>
                        <a:buNone/>
                      </a:pPr>
                      <a:r>
                        <a:rPr b="1" lang="en" sz="1100"/>
                        <a:t># of Clubs</a:t>
                      </a:r>
                      <a:endParaRPr b="1" sz="1100"/>
                    </a:p>
                  </a:txBody>
                  <a:tcPr marT="63500" marB="63500" marR="63500" marL="63500"/>
                </a:tc>
                <a:tc>
                  <a:txBody>
                    <a:bodyPr/>
                    <a:lstStyle/>
                    <a:p>
                      <a:pPr indent="0" lvl="0" marL="0" rtl="0" algn="l">
                        <a:spcBef>
                          <a:spcPts val="0"/>
                        </a:spcBef>
                        <a:spcAft>
                          <a:spcPts val="0"/>
                        </a:spcAft>
                        <a:buNone/>
                      </a:pPr>
                      <a:r>
                        <a:rPr b="1" lang="en" sz="1100"/>
                        <a:t>5</a:t>
                      </a:r>
                      <a:endParaRPr b="1" sz="1100"/>
                    </a:p>
                  </a:txBody>
                  <a:tcPr marT="63500" marB="63500" marR="63500" marL="63500"/>
                </a:tc>
                <a:tc>
                  <a:txBody>
                    <a:bodyPr/>
                    <a:lstStyle/>
                    <a:p>
                      <a:pPr indent="0" lvl="0" marL="0" rtl="0" algn="l">
                        <a:spcBef>
                          <a:spcPts val="0"/>
                        </a:spcBef>
                        <a:spcAft>
                          <a:spcPts val="0"/>
                        </a:spcAft>
                        <a:buNone/>
                      </a:pPr>
                      <a:r>
                        <a:rPr b="1" lang="en" sz="1100"/>
                        <a:t>6</a:t>
                      </a:r>
                      <a:endParaRPr b="1" sz="1100"/>
                    </a:p>
                  </a:txBody>
                  <a:tcPr marT="63500" marB="63500" marR="63500" marL="63500"/>
                </a:tc>
                <a:tc>
                  <a:txBody>
                    <a:bodyPr/>
                    <a:lstStyle/>
                    <a:p>
                      <a:pPr indent="0" lvl="0" marL="0" rtl="0" algn="l">
                        <a:spcBef>
                          <a:spcPts val="0"/>
                        </a:spcBef>
                        <a:spcAft>
                          <a:spcPts val="0"/>
                        </a:spcAft>
                        <a:buNone/>
                      </a:pPr>
                      <a:r>
                        <a:rPr b="1" lang="en" sz="1100"/>
                        <a:t>6</a:t>
                      </a:r>
                      <a:endParaRPr b="1" sz="1100"/>
                    </a:p>
                  </a:txBody>
                  <a:tcPr marT="63500" marB="63500" marR="63500" marL="63500"/>
                </a:tc>
                <a:tc>
                  <a:txBody>
                    <a:bodyPr/>
                    <a:lstStyle/>
                    <a:p>
                      <a:pPr indent="0" lvl="0" marL="0" rtl="0" algn="l">
                        <a:spcBef>
                          <a:spcPts val="0"/>
                        </a:spcBef>
                        <a:spcAft>
                          <a:spcPts val="0"/>
                        </a:spcAft>
                        <a:buNone/>
                      </a:pPr>
                      <a:r>
                        <a:rPr b="1" lang="en" sz="1100"/>
                        <a:t>6</a:t>
                      </a:r>
                      <a:endParaRPr b="1" sz="1100"/>
                    </a:p>
                  </a:txBody>
                  <a:tcPr marT="63500" marB="63500" marR="63500" marL="63500"/>
                </a:tc>
                <a:tc>
                  <a:txBody>
                    <a:bodyPr/>
                    <a:lstStyle/>
                    <a:p>
                      <a:pPr indent="0" lvl="0" marL="0" rtl="0" algn="l">
                        <a:spcBef>
                          <a:spcPts val="0"/>
                        </a:spcBef>
                        <a:spcAft>
                          <a:spcPts val="0"/>
                        </a:spcAft>
                        <a:buNone/>
                      </a:pPr>
                      <a:r>
                        <a:rPr b="1" lang="en" sz="1100"/>
                        <a:t>5</a:t>
                      </a:r>
                      <a:endParaRPr b="1" sz="1100"/>
                    </a:p>
                  </a:txBody>
                  <a:tcPr marT="63500" marB="63500" marR="63500" marL="63500"/>
                </a:tc>
                <a:tc>
                  <a:txBody>
                    <a:bodyPr/>
                    <a:lstStyle/>
                    <a:p>
                      <a:pPr indent="0" lvl="0" marL="0" rtl="0" algn="l">
                        <a:spcBef>
                          <a:spcPts val="0"/>
                        </a:spcBef>
                        <a:spcAft>
                          <a:spcPts val="0"/>
                        </a:spcAft>
                        <a:buNone/>
                      </a:pPr>
                      <a:r>
                        <a:rPr b="1" lang="en" sz="1100"/>
                        <a:t>5</a:t>
                      </a:r>
                      <a:endParaRPr b="1" sz="1100"/>
                    </a:p>
                  </a:txBody>
                  <a:tcPr marT="63500" marB="63500" marR="63500" marL="63500"/>
                </a:tc>
                <a:tc>
                  <a:txBody>
                    <a:bodyPr/>
                    <a:lstStyle/>
                    <a:p>
                      <a:pPr indent="0" lvl="0" marL="0" rtl="0" algn="l">
                        <a:spcBef>
                          <a:spcPts val="0"/>
                        </a:spcBef>
                        <a:spcAft>
                          <a:spcPts val="0"/>
                        </a:spcAft>
                        <a:buNone/>
                      </a:pPr>
                      <a:r>
                        <a:rPr b="1" lang="en" sz="1100"/>
                        <a:t>4</a:t>
                      </a:r>
                      <a:endParaRPr b="1" sz="1100"/>
                    </a:p>
                  </a:txBody>
                  <a:tcPr marT="63500" marB="63500" marR="63500" marL="63500"/>
                </a:tc>
                <a:tc>
                  <a:txBody>
                    <a:bodyPr/>
                    <a:lstStyle/>
                    <a:p>
                      <a:pPr indent="0" lvl="0" marL="0" rtl="0" algn="l">
                        <a:spcBef>
                          <a:spcPts val="0"/>
                        </a:spcBef>
                        <a:spcAft>
                          <a:spcPts val="0"/>
                        </a:spcAft>
                        <a:buNone/>
                      </a:pPr>
                      <a:r>
                        <a:rPr b="1" lang="en" sz="1100"/>
                        <a:t>4</a:t>
                      </a:r>
                      <a:endParaRPr b="1" sz="1100"/>
                    </a:p>
                  </a:txBody>
                  <a:tcPr marT="63500" marB="63500" marR="63500" marL="63500"/>
                </a:tc>
                <a:tc>
                  <a:txBody>
                    <a:bodyPr/>
                    <a:lstStyle/>
                    <a:p>
                      <a:pPr indent="0" lvl="0" marL="0" rtl="0" algn="l">
                        <a:spcBef>
                          <a:spcPts val="0"/>
                        </a:spcBef>
                        <a:spcAft>
                          <a:spcPts val="0"/>
                        </a:spcAft>
                        <a:buNone/>
                      </a:pPr>
                      <a:r>
                        <a:rPr b="1" lang="en" sz="1100"/>
                        <a:t>4</a:t>
                      </a:r>
                      <a:endParaRPr b="1" sz="1100"/>
                    </a:p>
                  </a:txBody>
                  <a:tcPr marT="63500" marB="63500" marR="63500" marL="63500"/>
                </a:tc>
                <a:tc>
                  <a:txBody>
                    <a:bodyPr/>
                    <a:lstStyle/>
                    <a:p>
                      <a:pPr indent="0" lvl="0" marL="0" rtl="0" algn="l">
                        <a:spcBef>
                          <a:spcPts val="0"/>
                        </a:spcBef>
                        <a:spcAft>
                          <a:spcPts val="0"/>
                        </a:spcAft>
                        <a:buNone/>
                      </a:pPr>
                      <a:r>
                        <a:rPr b="1" lang="en" sz="1100"/>
                        <a:t>4</a:t>
                      </a:r>
                      <a:endParaRPr b="1" sz="1100"/>
                    </a:p>
                  </a:txBody>
                  <a:tcPr marT="63500" marB="63500" marR="63500" marL="63500"/>
                </a:tc>
              </a:tr>
            </a:tbl>
          </a:graphicData>
        </a:graphic>
      </p:graphicFrame>
      <p:sp>
        <p:nvSpPr>
          <p:cNvPr id="1315" name="Google Shape;1315;p50"/>
          <p:cNvSpPr txBox="1"/>
          <p:nvPr/>
        </p:nvSpPr>
        <p:spPr>
          <a:xfrm>
            <a:off x="457200" y="793550"/>
            <a:ext cx="60762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t>Session 3 Info:</a:t>
            </a:r>
            <a:r>
              <a:rPr b="1" lang="en" sz="1500"/>
              <a:t> </a:t>
            </a:r>
            <a:br>
              <a:rPr lang="en" sz="1100"/>
            </a:br>
            <a:r>
              <a:rPr lang="en" sz="1100"/>
              <a:t>Number of Clubs Offered - 14</a:t>
            </a:r>
            <a:endParaRPr sz="1100"/>
          </a:p>
          <a:p>
            <a:pPr indent="0" lvl="0" marL="0" rtl="0" algn="l">
              <a:lnSpc>
                <a:spcPct val="115000"/>
              </a:lnSpc>
              <a:spcBef>
                <a:spcPts val="0"/>
              </a:spcBef>
              <a:spcAft>
                <a:spcPts val="0"/>
              </a:spcAft>
              <a:buNone/>
            </a:pPr>
            <a:r>
              <a:rPr lang="en" sz="1100"/>
              <a:t>Number of Students who attended a Club in Session 3</a:t>
            </a:r>
            <a:r>
              <a:rPr b="1" lang="en" sz="1100"/>
              <a:t>: 246 students</a:t>
            </a:r>
            <a:endParaRPr b="1" sz="1100"/>
          </a:p>
          <a:p>
            <a:pPr indent="0" lvl="0" marL="0" rtl="0" algn="l">
              <a:lnSpc>
                <a:spcPct val="115000"/>
              </a:lnSpc>
              <a:spcBef>
                <a:spcPts val="0"/>
              </a:spcBef>
              <a:spcAft>
                <a:spcPts val="0"/>
              </a:spcAft>
              <a:buNone/>
            </a:pPr>
            <a:r>
              <a:rPr b="1" lang="en" sz="1100"/>
              <a:t>Number of Clubs offered at specific Grade Levels:</a:t>
            </a:r>
            <a:endParaRPr b="1" sz="1100"/>
          </a:p>
          <a:p>
            <a:pPr indent="0" lvl="0" marL="0" rtl="0" algn="l">
              <a:lnSpc>
                <a:spcPct val="115000"/>
              </a:lnSpc>
              <a:spcBef>
                <a:spcPts val="0"/>
              </a:spcBef>
              <a:spcAft>
                <a:spcPts val="0"/>
              </a:spcAft>
              <a:buNone/>
            </a:pPr>
            <a:r>
              <a:t/>
            </a:r>
            <a:endParaRPr b="1"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b="1" sz="1500"/>
          </a:p>
          <a:p>
            <a:pPr indent="0" lvl="0" marL="0" rtl="0" algn="l">
              <a:lnSpc>
                <a:spcPct val="115000"/>
              </a:lnSpc>
              <a:spcBef>
                <a:spcPts val="0"/>
              </a:spcBef>
              <a:spcAft>
                <a:spcPts val="0"/>
              </a:spcAft>
              <a:buNone/>
            </a:pPr>
            <a:r>
              <a:t/>
            </a:r>
            <a:endParaRPr b="1" sz="1500"/>
          </a:p>
          <a:p>
            <a:pPr indent="0" lvl="0" marL="0" rtl="0" algn="l">
              <a:lnSpc>
                <a:spcPct val="115000"/>
              </a:lnSpc>
              <a:spcBef>
                <a:spcPts val="0"/>
              </a:spcBef>
              <a:spcAft>
                <a:spcPts val="0"/>
              </a:spcAft>
              <a:buNone/>
            </a:pPr>
            <a:br>
              <a:rPr b="1" lang="en"/>
            </a:br>
            <a:r>
              <a:rPr b="1" lang="en"/>
              <a:t>Session 4 Info:</a:t>
            </a:r>
            <a:r>
              <a:rPr b="1" lang="en" sz="1500"/>
              <a:t> </a:t>
            </a:r>
            <a:endParaRPr sz="1100"/>
          </a:p>
          <a:p>
            <a:pPr indent="0" lvl="0" marL="0" rtl="0" algn="l">
              <a:lnSpc>
                <a:spcPct val="115000"/>
              </a:lnSpc>
              <a:spcBef>
                <a:spcPts val="0"/>
              </a:spcBef>
              <a:spcAft>
                <a:spcPts val="0"/>
              </a:spcAft>
              <a:buNone/>
            </a:pPr>
            <a:r>
              <a:rPr lang="en" sz="1100"/>
              <a:t>Number of Clubs Offered Session 4 - 9</a:t>
            </a:r>
            <a:endParaRPr sz="1100"/>
          </a:p>
          <a:p>
            <a:pPr indent="0" lvl="0" marL="0" rtl="0" algn="l">
              <a:lnSpc>
                <a:spcPct val="115000"/>
              </a:lnSpc>
              <a:spcBef>
                <a:spcPts val="0"/>
              </a:spcBef>
              <a:spcAft>
                <a:spcPts val="0"/>
              </a:spcAft>
              <a:buNone/>
            </a:pPr>
            <a:r>
              <a:rPr lang="en" sz="1100"/>
              <a:t>Number of Students who attended a Club in Session 4- Starts Jan. 17th (No info available yet)</a:t>
            </a:r>
            <a:br>
              <a:rPr lang="en" sz="1100"/>
            </a:br>
            <a:r>
              <a:rPr b="1" lang="en" sz="1100"/>
              <a:t>Number of Clubs offered at specific Grade Levels:</a:t>
            </a:r>
            <a:endParaRPr sz="1100"/>
          </a:p>
        </p:txBody>
      </p:sp>
      <p:pic>
        <p:nvPicPr>
          <p:cNvPr id="1316" name="Google Shape;1316;p50"/>
          <p:cNvPicPr preferRelativeResize="0"/>
          <p:nvPr/>
        </p:nvPicPr>
        <p:blipFill>
          <a:blip r:embed="rId5">
            <a:alphaModFix/>
          </a:blip>
          <a:stretch>
            <a:fillRect/>
          </a:stretch>
        </p:blipFill>
        <p:spPr>
          <a:xfrm>
            <a:off x="6533525" y="3118200"/>
            <a:ext cx="2496550" cy="1872424"/>
          </a:xfrm>
          <a:prstGeom prst="rect">
            <a:avLst/>
          </a:prstGeom>
          <a:noFill/>
          <a:ln>
            <a:noFill/>
          </a:ln>
        </p:spPr>
      </p:pic>
      <p:pic>
        <p:nvPicPr>
          <p:cNvPr id="1317" name="Google Shape;1317;p50"/>
          <p:cNvPicPr preferRelativeResize="0"/>
          <p:nvPr/>
        </p:nvPicPr>
        <p:blipFill rotWithShape="1">
          <a:blip r:embed="rId6">
            <a:alphaModFix/>
          </a:blip>
          <a:srcRect b="17803" l="0" r="0" t="0"/>
          <a:stretch/>
        </p:blipFill>
        <p:spPr>
          <a:xfrm>
            <a:off x="6533525" y="382075"/>
            <a:ext cx="2496551" cy="27361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Homemade Apple"/>
                <a:ea typeface="Homemade Apple"/>
                <a:cs typeface="Homemade Apple"/>
                <a:sym typeface="Homemade Apple"/>
              </a:rPr>
              <a:t>Family Liaisons</a:t>
            </a:r>
            <a:endParaRPr b="1" sz="3100">
              <a:latin typeface="Homemade Apple"/>
              <a:ea typeface="Homemade Apple"/>
              <a:cs typeface="Homemade Apple"/>
              <a:sym typeface="Homemade Apple"/>
            </a:endParaRPr>
          </a:p>
        </p:txBody>
      </p:sp>
      <p:sp>
        <p:nvSpPr>
          <p:cNvPr id="1323" name="Google Shape;1323;p51"/>
          <p:cNvSpPr txBox="1"/>
          <p:nvPr>
            <p:ph idx="1" type="body"/>
          </p:nvPr>
        </p:nvSpPr>
        <p:spPr>
          <a:xfrm>
            <a:off x="311700" y="10961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From one to a team!</a:t>
            </a:r>
            <a:endParaRPr sz="1400"/>
          </a:p>
          <a:p>
            <a:pPr indent="0" lvl="0" marL="0" rtl="0" algn="l">
              <a:lnSpc>
                <a:spcPct val="100000"/>
              </a:lnSpc>
              <a:spcBef>
                <a:spcPts val="1600"/>
              </a:spcBef>
              <a:spcAft>
                <a:spcPts val="0"/>
              </a:spcAft>
              <a:buNone/>
            </a:pPr>
            <a:r>
              <a:rPr lang="en" sz="1400"/>
              <a:t>Liaisons in </a:t>
            </a:r>
            <a:r>
              <a:rPr lang="en" sz="1400"/>
              <a:t>different</a:t>
            </a:r>
            <a:r>
              <a:rPr lang="en" sz="1400"/>
              <a:t> regions to best serve our families</a:t>
            </a:r>
            <a:endParaRPr sz="1400"/>
          </a:p>
          <a:p>
            <a:pPr indent="0" lvl="0" marL="0" rtl="0" algn="l">
              <a:lnSpc>
                <a:spcPct val="100000"/>
              </a:lnSpc>
              <a:spcBef>
                <a:spcPts val="0"/>
              </a:spcBef>
              <a:spcAft>
                <a:spcPts val="0"/>
              </a:spcAft>
              <a:buNone/>
            </a:pPr>
            <a:r>
              <a:rPr lang="en" sz="1200">
                <a:solidFill>
                  <a:srgbClr val="5C210D"/>
                </a:solidFill>
                <a:latin typeface="Rubik"/>
                <a:ea typeface="Rubik"/>
                <a:cs typeface="Rubik"/>
                <a:sym typeface="Rubik"/>
              </a:rPr>
              <a:t>Rebecca-Amador</a:t>
            </a:r>
            <a:endParaRPr sz="1200">
              <a:solidFill>
                <a:srgbClr val="5C210D"/>
              </a:solidFill>
              <a:latin typeface="Rubik"/>
              <a:ea typeface="Rubik"/>
              <a:cs typeface="Rubik"/>
              <a:sym typeface="Rubik"/>
            </a:endParaRPr>
          </a:p>
          <a:p>
            <a:pPr indent="0" lvl="0" marL="0" rtl="0" algn="l">
              <a:lnSpc>
                <a:spcPct val="100000"/>
              </a:lnSpc>
              <a:spcBef>
                <a:spcPts val="0"/>
              </a:spcBef>
              <a:spcAft>
                <a:spcPts val="0"/>
              </a:spcAft>
              <a:buNone/>
            </a:pPr>
            <a:r>
              <a:rPr lang="en" sz="1200">
                <a:solidFill>
                  <a:srgbClr val="5C210D"/>
                </a:solidFill>
                <a:latin typeface="Rubik"/>
                <a:ea typeface="Rubik"/>
                <a:cs typeface="Rubik"/>
                <a:sym typeface="Rubik"/>
              </a:rPr>
              <a:t>Morgan- Elk Grove</a:t>
            </a:r>
            <a:endParaRPr sz="1200">
              <a:solidFill>
                <a:srgbClr val="5C210D"/>
              </a:solidFill>
              <a:latin typeface="Rubik"/>
              <a:ea typeface="Rubik"/>
              <a:cs typeface="Rubik"/>
              <a:sym typeface="Rubik"/>
            </a:endParaRPr>
          </a:p>
          <a:p>
            <a:pPr indent="0" lvl="0" marL="0" rtl="0" algn="l">
              <a:lnSpc>
                <a:spcPct val="100000"/>
              </a:lnSpc>
              <a:spcBef>
                <a:spcPts val="0"/>
              </a:spcBef>
              <a:spcAft>
                <a:spcPts val="0"/>
              </a:spcAft>
              <a:buNone/>
            </a:pPr>
            <a:r>
              <a:rPr lang="en" sz="1200">
                <a:solidFill>
                  <a:srgbClr val="5C210D"/>
                </a:solidFill>
                <a:latin typeface="Rubik"/>
                <a:ea typeface="Rubik"/>
                <a:cs typeface="Rubik"/>
                <a:sym typeface="Rubik"/>
              </a:rPr>
              <a:t>Cassie- Mendocino </a:t>
            </a:r>
            <a:endParaRPr sz="1200">
              <a:solidFill>
                <a:srgbClr val="5C210D"/>
              </a:solidFill>
              <a:latin typeface="Rubik"/>
              <a:ea typeface="Rubik"/>
              <a:cs typeface="Rubik"/>
              <a:sym typeface="Rubik"/>
            </a:endParaRPr>
          </a:p>
          <a:p>
            <a:pPr indent="0" lvl="0" marL="0" rtl="0" algn="l">
              <a:lnSpc>
                <a:spcPct val="100000"/>
              </a:lnSpc>
              <a:spcBef>
                <a:spcPts val="0"/>
              </a:spcBef>
              <a:spcAft>
                <a:spcPts val="0"/>
              </a:spcAft>
              <a:buNone/>
            </a:pPr>
            <a:r>
              <a:rPr lang="en" sz="1200">
                <a:solidFill>
                  <a:srgbClr val="5C210D"/>
                </a:solidFill>
                <a:latin typeface="Rubik"/>
                <a:ea typeface="Rubik"/>
                <a:cs typeface="Rubik"/>
                <a:sym typeface="Rubik"/>
              </a:rPr>
              <a:t>Heather- Orangevale </a:t>
            </a:r>
            <a:endParaRPr sz="1200">
              <a:solidFill>
                <a:srgbClr val="5C210D"/>
              </a:solidFill>
              <a:latin typeface="Rubik"/>
              <a:ea typeface="Rubik"/>
              <a:cs typeface="Rubik"/>
              <a:sym typeface="Rubik"/>
            </a:endParaRPr>
          </a:p>
          <a:p>
            <a:pPr indent="0" lvl="0" marL="0" rtl="0" algn="l">
              <a:lnSpc>
                <a:spcPct val="100000"/>
              </a:lnSpc>
              <a:spcBef>
                <a:spcPts val="0"/>
              </a:spcBef>
              <a:spcAft>
                <a:spcPts val="0"/>
              </a:spcAft>
              <a:buNone/>
            </a:pPr>
            <a:r>
              <a:rPr lang="en" sz="1200">
                <a:solidFill>
                  <a:srgbClr val="5C210D"/>
                </a:solidFill>
                <a:latin typeface="Rubik"/>
                <a:ea typeface="Rubik"/>
                <a:cs typeface="Rubik"/>
                <a:sym typeface="Rubik"/>
              </a:rPr>
              <a:t>Rosemary- El Dorado </a:t>
            </a:r>
            <a:endParaRPr sz="1200">
              <a:solidFill>
                <a:srgbClr val="5C210D"/>
              </a:solidFill>
              <a:latin typeface="Rubik"/>
              <a:ea typeface="Rubik"/>
              <a:cs typeface="Rubik"/>
              <a:sym typeface="Rubik"/>
            </a:endParaRPr>
          </a:p>
          <a:p>
            <a:pPr indent="0" lvl="0" marL="0" rtl="0" algn="l">
              <a:lnSpc>
                <a:spcPct val="100000"/>
              </a:lnSpc>
              <a:spcBef>
                <a:spcPts val="0"/>
              </a:spcBef>
              <a:spcAft>
                <a:spcPts val="0"/>
              </a:spcAft>
              <a:buNone/>
            </a:pPr>
            <a:r>
              <a:rPr lang="en" sz="1200">
                <a:solidFill>
                  <a:srgbClr val="5C210D"/>
                </a:solidFill>
                <a:latin typeface="Rubik"/>
                <a:ea typeface="Rubik"/>
                <a:cs typeface="Rubik"/>
                <a:sym typeface="Rubik"/>
              </a:rPr>
              <a:t>Beka- Butte Co</a:t>
            </a:r>
            <a:endParaRPr sz="1200">
              <a:solidFill>
                <a:srgbClr val="5C210D"/>
              </a:solidFill>
              <a:latin typeface="Rubik"/>
              <a:ea typeface="Rubik"/>
              <a:cs typeface="Rubik"/>
              <a:sym typeface="Rubik"/>
            </a:endParaRPr>
          </a:p>
          <a:p>
            <a:pPr indent="0" lvl="0" marL="0" rtl="0" algn="l">
              <a:lnSpc>
                <a:spcPct val="100000"/>
              </a:lnSpc>
              <a:spcBef>
                <a:spcPts val="0"/>
              </a:spcBef>
              <a:spcAft>
                <a:spcPts val="0"/>
              </a:spcAft>
              <a:buNone/>
            </a:pPr>
            <a:r>
              <a:t/>
            </a:r>
            <a:endParaRPr sz="1400">
              <a:solidFill>
                <a:srgbClr val="5C210D"/>
              </a:solidFill>
              <a:latin typeface="Rubik"/>
              <a:ea typeface="Rubik"/>
              <a:cs typeface="Rubik"/>
              <a:sym typeface="Rubik"/>
            </a:endParaRPr>
          </a:p>
          <a:p>
            <a:pPr indent="0" lvl="0" marL="0" rtl="0" algn="l">
              <a:spcBef>
                <a:spcPts val="0"/>
              </a:spcBef>
              <a:spcAft>
                <a:spcPts val="0"/>
              </a:spcAft>
              <a:buNone/>
            </a:pPr>
            <a:r>
              <a:rPr lang="en" sz="1400"/>
              <a:t>Offered</a:t>
            </a:r>
            <a:r>
              <a:rPr lang="en" sz="1400"/>
              <a:t> 30+ park days separate from Adventure Academy or Clubs</a:t>
            </a:r>
            <a:endParaRPr sz="1400"/>
          </a:p>
          <a:p>
            <a:pPr indent="0" lvl="0" marL="0" rtl="0" algn="l">
              <a:spcBef>
                <a:spcPts val="1600"/>
              </a:spcBef>
              <a:spcAft>
                <a:spcPts val="0"/>
              </a:spcAft>
              <a:buNone/>
            </a:pPr>
            <a:r>
              <a:rPr lang="en" sz="1400"/>
              <a:t>Support and share with current families and families interested in homeschooling</a:t>
            </a:r>
            <a:endParaRPr sz="1400"/>
          </a:p>
          <a:p>
            <a:pPr indent="0" lvl="0" marL="0" rtl="0" algn="l">
              <a:spcBef>
                <a:spcPts val="1600"/>
              </a:spcBef>
              <a:spcAft>
                <a:spcPts val="0"/>
              </a:spcAft>
              <a:buNone/>
            </a:pPr>
            <a:r>
              <a:rPr lang="en" sz="1400"/>
              <a:t>Manage social media &amp; family communication (Sequoia Scoop)</a:t>
            </a:r>
            <a:endParaRPr sz="1400"/>
          </a:p>
          <a:p>
            <a:pPr indent="0" lvl="0" marL="0" rtl="0" algn="l">
              <a:spcBef>
                <a:spcPts val="1600"/>
              </a:spcBef>
              <a:spcAft>
                <a:spcPts val="0"/>
              </a:spcAft>
              <a:buNone/>
            </a:pPr>
            <a:r>
              <a:rPr lang="en" sz="1400"/>
              <a:t>Provide Parent Education Opportunities &amp; </a:t>
            </a:r>
            <a:r>
              <a:rPr lang="en" sz="1400"/>
              <a:t>Field Trips</a:t>
            </a:r>
            <a:endParaRPr sz="14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324" name="Google Shape;1324;p51"/>
          <p:cNvPicPr preferRelativeResize="0"/>
          <p:nvPr/>
        </p:nvPicPr>
        <p:blipFill>
          <a:blip r:embed="rId3">
            <a:alphaModFix/>
          </a:blip>
          <a:stretch>
            <a:fillRect/>
          </a:stretch>
        </p:blipFill>
        <p:spPr>
          <a:xfrm>
            <a:off x="6607975" y="112800"/>
            <a:ext cx="2419500" cy="32259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pic>
        <p:nvPicPr>
          <p:cNvPr id="1329" name="Google Shape;1329;p52"/>
          <p:cNvPicPr preferRelativeResize="0"/>
          <p:nvPr/>
        </p:nvPicPr>
        <p:blipFill>
          <a:blip r:embed="rId3">
            <a:alphaModFix/>
          </a:blip>
          <a:stretch>
            <a:fillRect/>
          </a:stretch>
        </p:blipFill>
        <p:spPr>
          <a:xfrm>
            <a:off x="152400" y="152400"/>
            <a:ext cx="2103525" cy="4838701"/>
          </a:xfrm>
          <a:prstGeom prst="rect">
            <a:avLst/>
          </a:prstGeom>
          <a:noFill/>
          <a:ln>
            <a:noFill/>
          </a:ln>
        </p:spPr>
      </p:pic>
      <p:pic>
        <p:nvPicPr>
          <p:cNvPr id="1330" name="Google Shape;1330;p52"/>
          <p:cNvPicPr preferRelativeResize="0"/>
          <p:nvPr/>
        </p:nvPicPr>
        <p:blipFill>
          <a:blip r:embed="rId4">
            <a:alphaModFix/>
          </a:blip>
          <a:stretch>
            <a:fillRect/>
          </a:stretch>
        </p:blipFill>
        <p:spPr>
          <a:xfrm>
            <a:off x="2472326" y="152400"/>
            <a:ext cx="4504147" cy="3378125"/>
          </a:xfrm>
          <a:prstGeom prst="rect">
            <a:avLst/>
          </a:prstGeom>
          <a:noFill/>
          <a:ln>
            <a:noFill/>
          </a:ln>
        </p:spPr>
      </p:pic>
      <p:sp>
        <p:nvSpPr>
          <p:cNvPr id="1331" name="Google Shape;1331;p52"/>
          <p:cNvSpPr txBox="1"/>
          <p:nvPr/>
        </p:nvSpPr>
        <p:spPr>
          <a:xfrm>
            <a:off x="2472325" y="3789950"/>
            <a:ext cx="4748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5C210D"/>
                </a:solidFill>
                <a:latin typeface="Rubik Medium"/>
                <a:ea typeface="Rubik Medium"/>
                <a:cs typeface="Rubik Medium"/>
                <a:sym typeface="Rubik Medium"/>
              </a:rPr>
              <a:t>Feather Flags, Yard Signs, Pop up tents, PPE supplies all available for staff to use for park days and events</a:t>
            </a:r>
            <a:endParaRPr sz="1800">
              <a:solidFill>
                <a:srgbClr val="5C210D"/>
              </a:solidFill>
              <a:latin typeface="Rubik Medium"/>
              <a:ea typeface="Rubik Medium"/>
              <a:cs typeface="Rubik Medium"/>
              <a:sym typeface="Rubik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53"/>
          <p:cNvSpPr/>
          <p:nvPr/>
        </p:nvSpPr>
        <p:spPr>
          <a:xfrm>
            <a:off x="7917000" y="4049400"/>
            <a:ext cx="1227000" cy="109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7" name="Google Shape;1337;p53"/>
          <p:cNvPicPr preferRelativeResize="0"/>
          <p:nvPr/>
        </p:nvPicPr>
        <p:blipFill rotWithShape="1">
          <a:blip r:embed="rId3">
            <a:alphaModFix/>
          </a:blip>
          <a:srcRect b="13757" l="14777" r="31427" t="12988"/>
          <a:stretch/>
        </p:blipFill>
        <p:spPr>
          <a:xfrm>
            <a:off x="5303224" y="-86750"/>
            <a:ext cx="3840775" cy="5230251"/>
          </a:xfrm>
          <a:prstGeom prst="rect">
            <a:avLst/>
          </a:prstGeom>
          <a:noFill/>
          <a:ln>
            <a:noFill/>
          </a:ln>
        </p:spPr>
      </p:pic>
      <p:sp>
        <p:nvSpPr>
          <p:cNvPr id="1338" name="Google Shape;1338;p53"/>
          <p:cNvSpPr txBox="1"/>
          <p:nvPr/>
        </p:nvSpPr>
        <p:spPr>
          <a:xfrm>
            <a:off x="660200" y="2042050"/>
            <a:ext cx="4675200" cy="5388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sz="2300">
              <a:solidFill>
                <a:schemeClr val="accent2"/>
              </a:solidFill>
              <a:latin typeface="Rubik Medium"/>
              <a:ea typeface="Rubik Medium"/>
              <a:cs typeface="Rubik Medium"/>
              <a:sym typeface="Rubik Medium"/>
            </a:endParaRPr>
          </a:p>
        </p:txBody>
      </p:sp>
      <p:sp>
        <p:nvSpPr>
          <p:cNvPr id="1339" name="Google Shape;1339;p53"/>
          <p:cNvSpPr txBox="1"/>
          <p:nvPr/>
        </p:nvSpPr>
        <p:spPr>
          <a:xfrm>
            <a:off x="198650" y="647750"/>
            <a:ext cx="5418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solidFill>
                  <a:schemeClr val="dk1"/>
                </a:solidFill>
                <a:latin typeface="Homemade Apple"/>
                <a:ea typeface="Homemade Apple"/>
                <a:cs typeface="Homemade Apple"/>
                <a:sym typeface="Homemade Apple"/>
              </a:rPr>
              <a:t>Charter Renewal Dates</a:t>
            </a:r>
            <a:endParaRPr b="1" sz="3100">
              <a:solidFill>
                <a:schemeClr val="dk1"/>
              </a:solidFill>
              <a:latin typeface="Homemade Apple"/>
              <a:ea typeface="Homemade Apple"/>
              <a:cs typeface="Homemade Apple"/>
              <a:sym typeface="Homemade Apple"/>
            </a:endParaRPr>
          </a:p>
        </p:txBody>
      </p:sp>
      <p:sp>
        <p:nvSpPr>
          <p:cNvPr id="1340" name="Google Shape;1340;p53"/>
          <p:cNvSpPr txBox="1"/>
          <p:nvPr/>
        </p:nvSpPr>
        <p:spPr>
          <a:xfrm>
            <a:off x="660200" y="1294188"/>
            <a:ext cx="40485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000">
              <a:latin typeface="Rubik"/>
              <a:ea typeface="Rubik"/>
              <a:cs typeface="Rubik"/>
              <a:sym typeface="Rubik"/>
            </a:endParaRPr>
          </a:p>
          <a:p>
            <a:pPr indent="-355600" lvl="0" marL="457200" rtl="0" algn="l">
              <a:spcBef>
                <a:spcPts val="0"/>
              </a:spcBef>
              <a:spcAft>
                <a:spcPts val="0"/>
              </a:spcAft>
              <a:buClr>
                <a:schemeClr val="accent1"/>
              </a:buClr>
              <a:buSzPts val="2000"/>
              <a:buFont typeface="Rubik"/>
              <a:buChar char="●"/>
            </a:pPr>
            <a:r>
              <a:rPr b="1" lang="en" sz="2000">
                <a:solidFill>
                  <a:schemeClr val="accent1"/>
                </a:solidFill>
                <a:latin typeface="Rubik"/>
                <a:ea typeface="Rubik"/>
                <a:cs typeface="Rubik"/>
                <a:sym typeface="Rubik"/>
              </a:rPr>
              <a:t>Lake View - June 30, 2024</a:t>
            </a:r>
            <a:endParaRPr b="1" sz="2000">
              <a:solidFill>
                <a:schemeClr val="accent1"/>
              </a:solidFill>
              <a:latin typeface="Rubik"/>
              <a:ea typeface="Rubik"/>
              <a:cs typeface="Rubik"/>
              <a:sym typeface="Rubik"/>
            </a:endParaRPr>
          </a:p>
          <a:p>
            <a:pPr indent="0" lvl="0" marL="914400" rtl="0" algn="l">
              <a:spcBef>
                <a:spcPts val="0"/>
              </a:spcBef>
              <a:spcAft>
                <a:spcPts val="0"/>
              </a:spcAft>
              <a:buNone/>
            </a:pPr>
            <a:r>
              <a:t/>
            </a:r>
            <a:endParaRPr b="1" sz="2000">
              <a:solidFill>
                <a:schemeClr val="accent1"/>
              </a:solidFill>
              <a:latin typeface="Rubik"/>
              <a:ea typeface="Rubik"/>
              <a:cs typeface="Rubik"/>
              <a:sym typeface="Rubik"/>
            </a:endParaRPr>
          </a:p>
          <a:p>
            <a:pPr indent="-355600" lvl="0" marL="457200" rtl="0" algn="l">
              <a:spcBef>
                <a:spcPts val="0"/>
              </a:spcBef>
              <a:spcAft>
                <a:spcPts val="0"/>
              </a:spcAft>
              <a:buClr>
                <a:schemeClr val="accent1"/>
              </a:buClr>
              <a:buSzPts val="2000"/>
              <a:buFont typeface="Rubik"/>
              <a:buChar char="●"/>
            </a:pPr>
            <a:r>
              <a:rPr b="1" lang="en" sz="2000">
                <a:solidFill>
                  <a:schemeClr val="accent1"/>
                </a:solidFill>
                <a:latin typeface="Rubik"/>
                <a:ea typeface="Rubik"/>
                <a:cs typeface="Rubik"/>
                <a:sym typeface="Rubik"/>
              </a:rPr>
              <a:t>Clarksville - June 30, 2025</a:t>
            </a:r>
            <a:endParaRPr b="1" sz="2000">
              <a:solidFill>
                <a:schemeClr val="accent1"/>
              </a:solidFill>
              <a:latin typeface="Rubik"/>
              <a:ea typeface="Rubik"/>
              <a:cs typeface="Rubik"/>
              <a:sym typeface="Rubik"/>
            </a:endParaRPr>
          </a:p>
          <a:p>
            <a:pPr indent="0" lvl="0" marL="0" rtl="0" algn="l">
              <a:spcBef>
                <a:spcPts val="0"/>
              </a:spcBef>
              <a:spcAft>
                <a:spcPts val="0"/>
              </a:spcAft>
              <a:buNone/>
            </a:pPr>
            <a:r>
              <a:t/>
            </a:r>
            <a:endParaRPr b="1" sz="2000">
              <a:solidFill>
                <a:schemeClr val="accent1"/>
              </a:solidFill>
              <a:latin typeface="Rubik"/>
              <a:ea typeface="Rubik"/>
              <a:cs typeface="Rubik"/>
              <a:sym typeface="Rubik"/>
            </a:endParaRPr>
          </a:p>
          <a:p>
            <a:pPr indent="-355600" lvl="0" marL="457200" rtl="0" algn="l">
              <a:spcBef>
                <a:spcPts val="0"/>
              </a:spcBef>
              <a:spcAft>
                <a:spcPts val="0"/>
              </a:spcAft>
              <a:buClr>
                <a:schemeClr val="accent1"/>
              </a:buClr>
              <a:buSzPts val="2000"/>
              <a:buFont typeface="Rubik"/>
              <a:buChar char="●"/>
            </a:pPr>
            <a:r>
              <a:rPr b="1" lang="en" sz="2000">
                <a:solidFill>
                  <a:schemeClr val="accent1"/>
                </a:solidFill>
                <a:latin typeface="Rubik"/>
                <a:ea typeface="Rubik"/>
                <a:cs typeface="Rubik"/>
                <a:sym typeface="Rubik"/>
              </a:rPr>
              <a:t>Feather River &amp; Winship - June 30 , 2026</a:t>
            </a:r>
            <a:endParaRPr b="1" sz="2000">
              <a:solidFill>
                <a:schemeClr val="accent1"/>
              </a:solidFill>
              <a:latin typeface="Rubik"/>
              <a:ea typeface="Rubik"/>
              <a:cs typeface="Rubik"/>
              <a:sym typeface="Rubik"/>
            </a:endParaRPr>
          </a:p>
          <a:p>
            <a:pPr indent="0" lvl="0" marL="457200" rtl="0" algn="l">
              <a:spcBef>
                <a:spcPts val="0"/>
              </a:spcBef>
              <a:spcAft>
                <a:spcPts val="0"/>
              </a:spcAft>
              <a:buNone/>
            </a:pPr>
            <a:r>
              <a:t/>
            </a:r>
            <a:endParaRPr b="1">
              <a:latin typeface="Rubik"/>
              <a:ea typeface="Rubik"/>
              <a:cs typeface="Rubik"/>
              <a:sym typeface="Rubik"/>
            </a:endParaRPr>
          </a:p>
        </p:txBody>
      </p:sp>
      <p:pic>
        <p:nvPicPr>
          <p:cNvPr id="1341" name="Google Shape;1341;p53"/>
          <p:cNvPicPr preferRelativeResize="0"/>
          <p:nvPr/>
        </p:nvPicPr>
        <p:blipFill>
          <a:blip r:embed="rId4">
            <a:alphaModFix/>
          </a:blip>
          <a:stretch>
            <a:fillRect/>
          </a:stretch>
        </p:blipFill>
        <p:spPr>
          <a:xfrm>
            <a:off x="4090276" y="4049400"/>
            <a:ext cx="1279336" cy="941701"/>
          </a:xfrm>
          <a:prstGeom prst="rect">
            <a:avLst/>
          </a:prstGeom>
          <a:noFill/>
          <a:ln>
            <a:noFill/>
          </a:ln>
        </p:spPr>
      </p:pic>
      <p:pic>
        <p:nvPicPr>
          <p:cNvPr id="1342" name="Google Shape;1342;p53"/>
          <p:cNvPicPr preferRelativeResize="0"/>
          <p:nvPr/>
        </p:nvPicPr>
        <p:blipFill>
          <a:blip r:embed="rId5">
            <a:alphaModFix/>
          </a:blip>
          <a:stretch>
            <a:fillRect/>
          </a:stretch>
        </p:blipFill>
        <p:spPr>
          <a:xfrm>
            <a:off x="3001770" y="3941513"/>
            <a:ext cx="842600" cy="1157475"/>
          </a:xfrm>
          <a:prstGeom prst="rect">
            <a:avLst/>
          </a:prstGeom>
          <a:noFill/>
          <a:ln>
            <a:noFill/>
          </a:ln>
        </p:spPr>
      </p:pic>
      <p:pic>
        <p:nvPicPr>
          <p:cNvPr id="1343" name="Google Shape;1343;p53"/>
          <p:cNvPicPr preferRelativeResize="0"/>
          <p:nvPr/>
        </p:nvPicPr>
        <p:blipFill>
          <a:blip r:embed="rId6">
            <a:alphaModFix/>
          </a:blip>
          <a:stretch>
            <a:fillRect/>
          </a:stretch>
        </p:blipFill>
        <p:spPr>
          <a:xfrm>
            <a:off x="1426891" y="4152025"/>
            <a:ext cx="1227000" cy="888860"/>
          </a:xfrm>
          <a:prstGeom prst="rect">
            <a:avLst/>
          </a:prstGeom>
          <a:noFill/>
          <a:ln>
            <a:noFill/>
          </a:ln>
        </p:spPr>
      </p:pic>
      <p:pic>
        <p:nvPicPr>
          <p:cNvPr id="1344" name="Google Shape;1344;p53"/>
          <p:cNvPicPr preferRelativeResize="0"/>
          <p:nvPr/>
        </p:nvPicPr>
        <p:blipFill>
          <a:blip r:embed="rId7">
            <a:alphaModFix/>
          </a:blip>
          <a:stretch>
            <a:fillRect/>
          </a:stretch>
        </p:blipFill>
        <p:spPr>
          <a:xfrm>
            <a:off x="152400" y="4021213"/>
            <a:ext cx="1067500" cy="998100"/>
          </a:xfrm>
          <a:prstGeom prst="rect">
            <a:avLst/>
          </a:prstGeom>
          <a:noFill/>
          <a:ln>
            <a:noFill/>
          </a:ln>
        </p:spPr>
      </p:pic>
      <p:sp>
        <p:nvSpPr>
          <p:cNvPr id="1345" name="Google Shape;1345;p53"/>
          <p:cNvSpPr txBox="1"/>
          <p:nvPr/>
        </p:nvSpPr>
        <p:spPr>
          <a:xfrm>
            <a:off x="660200" y="9415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666666"/>
                </a:solidFill>
              </a:rPr>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54"/>
          <p:cNvSpPr/>
          <p:nvPr/>
        </p:nvSpPr>
        <p:spPr>
          <a:xfrm>
            <a:off x="115200" y="1443550"/>
            <a:ext cx="8913600" cy="1779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54"/>
          <p:cNvSpPr txBox="1"/>
          <p:nvPr/>
        </p:nvSpPr>
        <p:spPr>
          <a:xfrm>
            <a:off x="158625" y="92950"/>
            <a:ext cx="6622800" cy="572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935"/>
              <a:buNone/>
            </a:pPr>
            <a:r>
              <a:rPr b="1" lang="en" sz="3795">
                <a:solidFill>
                  <a:schemeClr val="dk1"/>
                </a:solidFill>
                <a:latin typeface="Rubik"/>
                <a:ea typeface="Rubik"/>
                <a:cs typeface="Rubik"/>
                <a:sym typeface="Rubik"/>
              </a:rPr>
              <a:t>LCAP</a:t>
            </a:r>
            <a:r>
              <a:rPr b="1" lang="en" sz="3080">
                <a:solidFill>
                  <a:schemeClr val="dk1"/>
                </a:solidFill>
                <a:latin typeface="Homemade Apple"/>
                <a:ea typeface="Homemade Apple"/>
                <a:cs typeface="Homemade Apple"/>
                <a:sym typeface="Homemade Apple"/>
              </a:rPr>
              <a:t> Goals</a:t>
            </a:r>
            <a:endParaRPr b="1" sz="3080">
              <a:solidFill>
                <a:schemeClr val="dk1"/>
              </a:solidFill>
              <a:latin typeface="Homemade Apple"/>
              <a:ea typeface="Homemade Apple"/>
              <a:cs typeface="Homemade Apple"/>
              <a:sym typeface="Homemade Apple"/>
            </a:endParaRPr>
          </a:p>
        </p:txBody>
      </p:sp>
      <p:grpSp>
        <p:nvGrpSpPr>
          <p:cNvPr id="1352" name="Google Shape;1352;p54"/>
          <p:cNvGrpSpPr/>
          <p:nvPr/>
        </p:nvGrpSpPr>
        <p:grpSpPr>
          <a:xfrm>
            <a:off x="3247718" y="867016"/>
            <a:ext cx="2648562" cy="1957106"/>
            <a:chOff x="1109457" y="283724"/>
            <a:chExt cx="2099700" cy="2106001"/>
          </a:xfrm>
        </p:grpSpPr>
        <p:sp>
          <p:nvSpPr>
            <p:cNvPr id="1353" name="Google Shape;1353;p54"/>
            <p:cNvSpPr/>
            <p:nvPr/>
          </p:nvSpPr>
          <p:spPr>
            <a:xfrm>
              <a:off x="1178646" y="283724"/>
              <a:ext cx="2030400" cy="21060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54"/>
            <p:cNvSpPr/>
            <p:nvPr/>
          </p:nvSpPr>
          <p:spPr>
            <a:xfrm>
              <a:off x="1109457" y="283724"/>
              <a:ext cx="2099700" cy="2106000"/>
            </a:xfrm>
            <a:prstGeom prst="rect">
              <a:avLst/>
            </a:prstGeom>
            <a:solidFill>
              <a:srgbClr val="FFFFFF"/>
            </a:solidFill>
            <a:ln cap="flat" cmpd="sng" w="19050">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54"/>
            <p:cNvSpPr/>
            <p:nvPr/>
          </p:nvSpPr>
          <p:spPr>
            <a:xfrm>
              <a:off x="1256171" y="867463"/>
              <a:ext cx="18150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rgbClr val="1D7E74"/>
                  </a:solidFill>
                  <a:latin typeface="Questrial"/>
                  <a:ea typeface="Questrial"/>
                  <a:cs typeface="Questrial"/>
                  <a:sym typeface="Questrial"/>
                </a:rPr>
                <a:t>Promote a safe, healthy and engaged learning environment for all.</a:t>
              </a:r>
              <a:endParaRPr b="1" sz="1200">
                <a:solidFill>
                  <a:srgbClr val="1D7E74"/>
                </a:solidFill>
                <a:highlight>
                  <a:srgbClr val="1D7E74"/>
                </a:highlight>
                <a:latin typeface="Roboto"/>
                <a:ea typeface="Roboto"/>
                <a:cs typeface="Roboto"/>
                <a:sym typeface="Roboto"/>
              </a:endParaRPr>
            </a:p>
          </p:txBody>
        </p:sp>
        <p:sp>
          <p:nvSpPr>
            <p:cNvPr id="1356" name="Google Shape;1356;p54"/>
            <p:cNvSpPr/>
            <p:nvPr/>
          </p:nvSpPr>
          <p:spPr>
            <a:xfrm>
              <a:off x="1609125" y="283724"/>
              <a:ext cx="112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1D7E74"/>
                  </a:solidFill>
                  <a:latin typeface="Roboto"/>
                  <a:ea typeface="Roboto"/>
                  <a:cs typeface="Roboto"/>
                  <a:sym typeface="Roboto"/>
                </a:rPr>
                <a:t>Goal 2</a:t>
              </a:r>
              <a:endParaRPr sz="3000">
                <a:solidFill>
                  <a:srgbClr val="1D7E74"/>
                </a:solidFill>
                <a:latin typeface="Roboto Thin"/>
                <a:ea typeface="Roboto Thin"/>
                <a:cs typeface="Roboto Thin"/>
                <a:sym typeface="Roboto Thin"/>
              </a:endParaRPr>
            </a:p>
          </p:txBody>
        </p:sp>
      </p:grpSp>
      <p:grpSp>
        <p:nvGrpSpPr>
          <p:cNvPr id="1357" name="Google Shape;1357;p54"/>
          <p:cNvGrpSpPr/>
          <p:nvPr/>
        </p:nvGrpSpPr>
        <p:grpSpPr>
          <a:xfrm>
            <a:off x="293829" y="867017"/>
            <a:ext cx="2733257" cy="1957017"/>
            <a:chOff x="1109461" y="260654"/>
            <a:chExt cx="2099598" cy="1920527"/>
          </a:xfrm>
        </p:grpSpPr>
        <p:sp>
          <p:nvSpPr>
            <p:cNvPr id="1358" name="Google Shape;1358;p54"/>
            <p:cNvSpPr/>
            <p:nvPr/>
          </p:nvSpPr>
          <p:spPr>
            <a:xfrm>
              <a:off x="1178659" y="283723"/>
              <a:ext cx="2030400" cy="18624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54"/>
            <p:cNvSpPr/>
            <p:nvPr/>
          </p:nvSpPr>
          <p:spPr>
            <a:xfrm>
              <a:off x="1109461" y="283714"/>
              <a:ext cx="2048100" cy="1862400"/>
            </a:xfrm>
            <a:prstGeom prst="rect">
              <a:avLst/>
            </a:prstGeom>
            <a:solidFill>
              <a:srgbClr val="FFFFFF"/>
            </a:solidFill>
            <a:ln cap="flat" cmpd="sng" w="19050">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54"/>
            <p:cNvSpPr/>
            <p:nvPr/>
          </p:nvSpPr>
          <p:spPr>
            <a:xfrm>
              <a:off x="1256174" y="683581"/>
              <a:ext cx="1815000" cy="14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rgbClr val="1D7E74"/>
                  </a:solidFill>
                  <a:latin typeface="Questrial"/>
                  <a:ea typeface="Questrial"/>
                  <a:cs typeface="Questrial"/>
                  <a:sym typeface="Questrial"/>
                </a:rPr>
                <a:t>Continue to develop plans and utilize data to strengthen student achievement for all students (general education, foster youth, homeless, English learners, and students with disabilities).</a:t>
              </a:r>
              <a:endParaRPr b="1">
                <a:solidFill>
                  <a:srgbClr val="1D7E74"/>
                </a:solidFill>
                <a:latin typeface="Roboto"/>
                <a:ea typeface="Roboto"/>
                <a:cs typeface="Roboto"/>
                <a:sym typeface="Roboto"/>
              </a:endParaRPr>
            </a:p>
          </p:txBody>
        </p:sp>
        <p:sp>
          <p:nvSpPr>
            <p:cNvPr id="1361" name="Google Shape;1361;p54"/>
            <p:cNvSpPr/>
            <p:nvPr/>
          </p:nvSpPr>
          <p:spPr>
            <a:xfrm>
              <a:off x="1639426" y="260654"/>
              <a:ext cx="1048500" cy="5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1D7E74"/>
                  </a:solidFill>
                  <a:latin typeface="Roboto"/>
                  <a:ea typeface="Roboto"/>
                  <a:cs typeface="Roboto"/>
                  <a:sym typeface="Roboto"/>
                </a:rPr>
                <a:t>Goal 1</a:t>
              </a:r>
              <a:endParaRPr sz="3000">
                <a:solidFill>
                  <a:srgbClr val="1D7E74"/>
                </a:solidFill>
                <a:latin typeface="Roboto Thin"/>
                <a:ea typeface="Roboto Thin"/>
                <a:cs typeface="Roboto Thin"/>
                <a:sym typeface="Roboto Thin"/>
              </a:endParaRPr>
            </a:p>
          </p:txBody>
        </p:sp>
      </p:grpSp>
      <p:grpSp>
        <p:nvGrpSpPr>
          <p:cNvPr id="1362" name="Google Shape;1362;p54"/>
          <p:cNvGrpSpPr/>
          <p:nvPr/>
        </p:nvGrpSpPr>
        <p:grpSpPr>
          <a:xfrm>
            <a:off x="6174782" y="866996"/>
            <a:ext cx="2854014" cy="1957158"/>
            <a:chOff x="1092739" y="283724"/>
            <a:chExt cx="2134002" cy="1842031"/>
          </a:xfrm>
        </p:grpSpPr>
        <p:sp>
          <p:nvSpPr>
            <p:cNvPr id="1363" name="Google Shape;1363;p54"/>
            <p:cNvSpPr/>
            <p:nvPr/>
          </p:nvSpPr>
          <p:spPr>
            <a:xfrm>
              <a:off x="1178641" y="283724"/>
              <a:ext cx="2048100" cy="18420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54"/>
            <p:cNvSpPr/>
            <p:nvPr/>
          </p:nvSpPr>
          <p:spPr>
            <a:xfrm>
              <a:off x="1092739" y="283755"/>
              <a:ext cx="2048100" cy="1842000"/>
            </a:xfrm>
            <a:prstGeom prst="rect">
              <a:avLst/>
            </a:prstGeom>
            <a:solidFill>
              <a:srgbClr val="FFFFFF"/>
            </a:solidFill>
            <a:ln cap="flat" cmpd="sng" w="19050">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54"/>
            <p:cNvSpPr/>
            <p:nvPr/>
          </p:nvSpPr>
          <p:spPr>
            <a:xfrm>
              <a:off x="1234861" y="916652"/>
              <a:ext cx="1815000" cy="82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rgbClr val="1D7E74"/>
                  </a:solidFill>
                  <a:highlight>
                    <a:srgbClr val="FFFFFF"/>
                  </a:highlight>
                  <a:latin typeface="Questrial"/>
                  <a:ea typeface="Questrial"/>
                  <a:cs typeface="Questrial"/>
                  <a:sym typeface="Questrial"/>
                </a:rPr>
                <a:t>Increase the number of students who are High School, College, Career and life ready.</a:t>
              </a:r>
              <a:endParaRPr b="1" sz="1200">
                <a:solidFill>
                  <a:srgbClr val="1D7E74"/>
                </a:solidFill>
                <a:highlight>
                  <a:srgbClr val="FFFFFF"/>
                </a:highlight>
                <a:latin typeface="Roboto"/>
                <a:ea typeface="Roboto"/>
                <a:cs typeface="Roboto"/>
                <a:sym typeface="Roboto"/>
              </a:endParaRPr>
            </a:p>
          </p:txBody>
        </p:sp>
        <p:sp>
          <p:nvSpPr>
            <p:cNvPr id="1366" name="Google Shape;1366;p54"/>
            <p:cNvSpPr/>
            <p:nvPr/>
          </p:nvSpPr>
          <p:spPr>
            <a:xfrm>
              <a:off x="1548137" y="326038"/>
              <a:ext cx="11373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1D7E74"/>
                  </a:solidFill>
                  <a:latin typeface="Roboto"/>
                  <a:ea typeface="Roboto"/>
                  <a:cs typeface="Roboto"/>
                  <a:sym typeface="Roboto"/>
                </a:rPr>
                <a:t>Goal 3</a:t>
              </a:r>
              <a:endParaRPr sz="3000">
                <a:solidFill>
                  <a:srgbClr val="1D7E74"/>
                </a:solidFill>
                <a:latin typeface="Roboto Thin"/>
                <a:ea typeface="Roboto Thin"/>
                <a:cs typeface="Roboto Thin"/>
                <a:sym typeface="Roboto Thin"/>
              </a:endParaRPr>
            </a:p>
          </p:txBody>
        </p:sp>
      </p:grpSp>
      <p:sp>
        <p:nvSpPr>
          <p:cNvPr id="1367" name="Google Shape;1367;p54"/>
          <p:cNvSpPr txBox="1"/>
          <p:nvPr/>
        </p:nvSpPr>
        <p:spPr>
          <a:xfrm>
            <a:off x="350375" y="3531775"/>
            <a:ext cx="7848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ubik Medium"/>
                <a:ea typeface="Rubik Medium"/>
                <a:cs typeface="Rubik Medium"/>
                <a:sym typeface="Rubik Medium"/>
              </a:rPr>
              <a:t>Participation in all internal and state required tests is crucial to the addressing of our goals,  as reflected on our state dashboards, and for accountability as required by our charter authorizers.  We need your help to encourage families to participate!</a:t>
            </a:r>
            <a:endParaRPr>
              <a:latin typeface="Rubik Medium"/>
              <a:ea typeface="Rubik Medium"/>
              <a:cs typeface="Rubik Medium"/>
              <a:sym typeface="Rubik Medium"/>
            </a:endParaRPr>
          </a:p>
          <a:p>
            <a:pPr indent="0" lvl="0" marL="0" rtl="0" algn="l">
              <a:spcBef>
                <a:spcPts val="0"/>
              </a:spcBef>
              <a:spcAft>
                <a:spcPts val="0"/>
              </a:spcAft>
              <a:buNone/>
            </a:pPr>
            <a:r>
              <a:t/>
            </a:r>
            <a:endParaRPr>
              <a:latin typeface="Rubik Medium"/>
              <a:ea typeface="Rubik Medium"/>
              <a:cs typeface="Rubik Medium"/>
              <a:sym typeface="Rubik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55"/>
          <p:cNvSpPr/>
          <p:nvPr/>
        </p:nvSpPr>
        <p:spPr>
          <a:xfrm>
            <a:off x="7917000" y="4049400"/>
            <a:ext cx="1227000" cy="109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3" name="Google Shape;1373;p55"/>
          <p:cNvPicPr preferRelativeResize="0"/>
          <p:nvPr/>
        </p:nvPicPr>
        <p:blipFill rotWithShape="1">
          <a:blip r:embed="rId3">
            <a:alphaModFix amt="12000"/>
          </a:blip>
          <a:srcRect b="13757" l="14777" r="31427" t="12988"/>
          <a:stretch/>
        </p:blipFill>
        <p:spPr>
          <a:xfrm>
            <a:off x="5303224" y="-86750"/>
            <a:ext cx="3840775" cy="5230251"/>
          </a:xfrm>
          <a:prstGeom prst="rect">
            <a:avLst/>
          </a:prstGeom>
          <a:noFill/>
          <a:ln>
            <a:noFill/>
          </a:ln>
        </p:spPr>
      </p:pic>
      <p:pic>
        <p:nvPicPr>
          <p:cNvPr id="1374" name="Google Shape;1374;p55"/>
          <p:cNvPicPr preferRelativeResize="0"/>
          <p:nvPr/>
        </p:nvPicPr>
        <p:blipFill rotWithShape="1">
          <a:blip r:embed="rId3">
            <a:alphaModFix amt="12000"/>
          </a:blip>
          <a:srcRect b="22140" l="14778" r="14947" t="12987"/>
          <a:stretch/>
        </p:blipFill>
        <p:spPr>
          <a:xfrm>
            <a:off x="708725" y="511850"/>
            <a:ext cx="5017276" cy="4631651"/>
          </a:xfrm>
          <a:prstGeom prst="rect">
            <a:avLst/>
          </a:prstGeom>
          <a:noFill/>
          <a:ln>
            <a:noFill/>
          </a:ln>
        </p:spPr>
      </p:pic>
      <p:pic>
        <p:nvPicPr>
          <p:cNvPr id="1375" name="Google Shape;1375;p55"/>
          <p:cNvPicPr preferRelativeResize="0"/>
          <p:nvPr/>
        </p:nvPicPr>
        <p:blipFill rotWithShape="1">
          <a:blip r:embed="rId3">
            <a:alphaModFix amt="12000"/>
          </a:blip>
          <a:srcRect b="70798" l="14781" r="28235" t="12987"/>
          <a:stretch/>
        </p:blipFill>
        <p:spPr>
          <a:xfrm>
            <a:off x="3519300" y="4017625"/>
            <a:ext cx="4068451" cy="1157649"/>
          </a:xfrm>
          <a:prstGeom prst="rect">
            <a:avLst/>
          </a:prstGeom>
          <a:noFill/>
          <a:ln>
            <a:noFill/>
          </a:ln>
        </p:spPr>
      </p:pic>
      <p:pic>
        <p:nvPicPr>
          <p:cNvPr id="1376" name="Google Shape;1376;p55"/>
          <p:cNvPicPr preferRelativeResize="0"/>
          <p:nvPr/>
        </p:nvPicPr>
        <p:blipFill rotWithShape="1">
          <a:blip r:embed="rId3">
            <a:alphaModFix amt="12000"/>
          </a:blip>
          <a:srcRect b="-17487" l="25017" r="4708" t="65082"/>
          <a:stretch/>
        </p:blipFill>
        <p:spPr>
          <a:xfrm>
            <a:off x="3244450" y="0"/>
            <a:ext cx="5017276" cy="3741600"/>
          </a:xfrm>
          <a:prstGeom prst="rect">
            <a:avLst/>
          </a:prstGeom>
          <a:noFill/>
          <a:ln>
            <a:noFill/>
          </a:ln>
        </p:spPr>
      </p:pic>
      <p:pic>
        <p:nvPicPr>
          <p:cNvPr id="1377" name="Google Shape;1377;p55"/>
          <p:cNvPicPr preferRelativeResize="0"/>
          <p:nvPr/>
        </p:nvPicPr>
        <p:blipFill rotWithShape="1">
          <a:blip r:embed="rId3">
            <a:alphaModFix amt="12000"/>
          </a:blip>
          <a:srcRect b="29658" l="68683" r="14946" t="12985"/>
          <a:stretch/>
        </p:blipFill>
        <p:spPr>
          <a:xfrm>
            <a:off x="0" y="1048475"/>
            <a:ext cx="1168700" cy="4095026"/>
          </a:xfrm>
          <a:prstGeom prst="rect">
            <a:avLst/>
          </a:prstGeom>
          <a:noFill/>
          <a:ln>
            <a:noFill/>
          </a:ln>
        </p:spPr>
      </p:pic>
      <p:pic>
        <p:nvPicPr>
          <p:cNvPr id="1378" name="Google Shape;1378;p55"/>
          <p:cNvPicPr preferRelativeResize="0"/>
          <p:nvPr/>
        </p:nvPicPr>
        <p:blipFill>
          <a:blip r:embed="rId4">
            <a:alphaModFix amt="13000"/>
          </a:blip>
          <a:stretch>
            <a:fillRect/>
          </a:stretch>
        </p:blipFill>
        <p:spPr>
          <a:xfrm rot="-3034625">
            <a:off x="2285548" y="9649"/>
            <a:ext cx="1168704" cy="718553"/>
          </a:xfrm>
          <a:prstGeom prst="rect">
            <a:avLst/>
          </a:prstGeom>
          <a:noFill/>
          <a:ln>
            <a:noFill/>
          </a:ln>
        </p:spPr>
      </p:pic>
      <p:pic>
        <p:nvPicPr>
          <p:cNvPr id="1379" name="Google Shape;1379;p55"/>
          <p:cNvPicPr preferRelativeResize="0"/>
          <p:nvPr/>
        </p:nvPicPr>
        <p:blipFill>
          <a:blip r:embed="rId4">
            <a:alphaModFix amt="13000"/>
          </a:blip>
          <a:stretch>
            <a:fillRect/>
          </a:stretch>
        </p:blipFill>
        <p:spPr>
          <a:xfrm rot="3499869">
            <a:off x="765197" y="4524724"/>
            <a:ext cx="1168704" cy="718554"/>
          </a:xfrm>
          <a:prstGeom prst="rect">
            <a:avLst/>
          </a:prstGeom>
          <a:noFill/>
          <a:ln>
            <a:noFill/>
          </a:ln>
        </p:spPr>
      </p:pic>
      <p:pic>
        <p:nvPicPr>
          <p:cNvPr id="1380" name="Google Shape;1380;p55"/>
          <p:cNvPicPr preferRelativeResize="0"/>
          <p:nvPr/>
        </p:nvPicPr>
        <p:blipFill rotWithShape="1">
          <a:blip r:embed="rId4">
            <a:alphaModFix amt="13000"/>
          </a:blip>
          <a:srcRect b="0" l="0" r="24823" t="0"/>
          <a:stretch/>
        </p:blipFill>
        <p:spPr>
          <a:xfrm rot="-3643917">
            <a:off x="7982945" y="-378183"/>
            <a:ext cx="878583" cy="917115"/>
          </a:xfrm>
          <a:prstGeom prst="rect">
            <a:avLst/>
          </a:prstGeom>
          <a:noFill/>
          <a:ln>
            <a:noFill/>
          </a:ln>
        </p:spPr>
      </p:pic>
      <p:pic>
        <p:nvPicPr>
          <p:cNvPr id="1381" name="Google Shape;1381;p55"/>
          <p:cNvPicPr preferRelativeResize="0"/>
          <p:nvPr/>
        </p:nvPicPr>
        <p:blipFill>
          <a:blip r:embed="rId5">
            <a:alphaModFix amt="10000"/>
          </a:blip>
          <a:stretch>
            <a:fillRect/>
          </a:stretch>
        </p:blipFill>
        <p:spPr>
          <a:xfrm rot="-7295824">
            <a:off x="310153" y="1790040"/>
            <a:ext cx="664167" cy="676244"/>
          </a:xfrm>
          <a:prstGeom prst="rect">
            <a:avLst/>
          </a:prstGeom>
          <a:noFill/>
          <a:ln>
            <a:noFill/>
          </a:ln>
        </p:spPr>
      </p:pic>
      <p:pic>
        <p:nvPicPr>
          <p:cNvPr id="1382" name="Google Shape;1382;p55"/>
          <p:cNvPicPr preferRelativeResize="0"/>
          <p:nvPr/>
        </p:nvPicPr>
        <p:blipFill>
          <a:blip r:embed="rId6">
            <a:alphaModFix amt="11000"/>
          </a:blip>
          <a:stretch>
            <a:fillRect/>
          </a:stretch>
        </p:blipFill>
        <p:spPr>
          <a:xfrm rot="-3228986">
            <a:off x="5204546" y="3704937"/>
            <a:ext cx="697959" cy="710652"/>
          </a:xfrm>
          <a:prstGeom prst="rect">
            <a:avLst/>
          </a:prstGeom>
          <a:noFill/>
          <a:ln>
            <a:noFill/>
          </a:ln>
        </p:spPr>
      </p:pic>
      <p:pic>
        <p:nvPicPr>
          <p:cNvPr id="1383" name="Google Shape;1383;p55"/>
          <p:cNvPicPr preferRelativeResize="0"/>
          <p:nvPr/>
        </p:nvPicPr>
        <p:blipFill>
          <a:blip r:embed="rId6">
            <a:alphaModFix amt="11000"/>
          </a:blip>
          <a:stretch>
            <a:fillRect/>
          </a:stretch>
        </p:blipFill>
        <p:spPr>
          <a:xfrm rot="-3840470">
            <a:off x="8115588" y="4383661"/>
            <a:ext cx="1041336" cy="1060276"/>
          </a:xfrm>
          <a:prstGeom prst="rect">
            <a:avLst/>
          </a:prstGeom>
          <a:noFill/>
          <a:ln>
            <a:noFill/>
          </a:ln>
        </p:spPr>
      </p:pic>
      <p:pic>
        <p:nvPicPr>
          <p:cNvPr id="1384" name="Google Shape;1384;p55"/>
          <p:cNvPicPr preferRelativeResize="0"/>
          <p:nvPr/>
        </p:nvPicPr>
        <p:blipFill>
          <a:blip r:embed="rId6">
            <a:alphaModFix amt="11000"/>
          </a:blip>
          <a:stretch>
            <a:fillRect/>
          </a:stretch>
        </p:blipFill>
        <p:spPr>
          <a:xfrm rot="-6785836">
            <a:off x="4840280" y="1100875"/>
            <a:ext cx="760664" cy="774476"/>
          </a:xfrm>
          <a:prstGeom prst="rect">
            <a:avLst/>
          </a:prstGeom>
          <a:noFill/>
          <a:ln>
            <a:noFill/>
          </a:ln>
        </p:spPr>
      </p:pic>
      <p:pic>
        <p:nvPicPr>
          <p:cNvPr id="1385" name="Google Shape;1385;p55"/>
          <p:cNvPicPr preferRelativeResize="0"/>
          <p:nvPr/>
        </p:nvPicPr>
        <p:blipFill rotWithShape="1">
          <a:blip r:embed="rId4">
            <a:alphaModFix amt="13000"/>
          </a:blip>
          <a:srcRect b="0" l="0" r="24613" t="26530"/>
          <a:stretch/>
        </p:blipFill>
        <p:spPr>
          <a:xfrm rot="-3103133">
            <a:off x="7033758" y="-444711"/>
            <a:ext cx="881056" cy="673821"/>
          </a:xfrm>
          <a:prstGeom prst="rect">
            <a:avLst/>
          </a:prstGeom>
          <a:noFill/>
          <a:ln>
            <a:noFill/>
          </a:ln>
        </p:spPr>
      </p:pic>
      <p:sp>
        <p:nvSpPr>
          <p:cNvPr id="1386" name="Google Shape;1386;p55"/>
          <p:cNvSpPr txBox="1"/>
          <p:nvPr/>
        </p:nvSpPr>
        <p:spPr>
          <a:xfrm>
            <a:off x="1498500" y="1970425"/>
            <a:ext cx="6147000" cy="204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dk1"/>
                </a:solidFill>
                <a:latin typeface="Rubik"/>
                <a:ea typeface="Rubik"/>
                <a:cs typeface="Rubik"/>
                <a:sym typeface="Rubik"/>
              </a:rPr>
              <a:t>Lake View Self-Study</a:t>
            </a:r>
            <a:endParaRPr b="1" sz="2300">
              <a:solidFill>
                <a:schemeClr val="dk1"/>
              </a:solidFill>
              <a:latin typeface="Rubik"/>
              <a:ea typeface="Rubik"/>
              <a:cs typeface="Rubik"/>
              <a:sym typeface="Rubik"/>
            </a:endParaRPr>
          </a:p>
          <a:p>
            <a:pPr indent="0" lvl="0" marL="0" rtl="0" algn="ctr">
              <a:spcBef>
                <a:spcPts val="0"/>
              </a:spcBef>
              <a:spcAft>
                <a:spcPts val="0"/>
              </a:spcAft>
              <a:buNone/>
            </a:pPr>
            <a:r>
              <a:rPr lang="en" sz="1600">
                <a:solidFill>
                  <a:schemeClr val="dk1"/>
                </a:solidFill>
                <a:latin typeface="Rubik"/>
                <a:ea typeface="Rubik"/>
                <a:cs typeface="Rubik"/>
                <a:sym typeface="Rubik"/>
              </a:rPr>
              <a:t>Spring 2022</a:t>
            </a:r>
            <a:endParaRPr sz="1600">
              <a:solidFill>
                <a:schemeClr val="dk1"/>
              </a:solidFill>
              <a:latin typeface="Rubik"/>
              <a:ea typeface="Rubik"/>
              <a:cs typeface="Rubik"/>
              <a:sym typeface="Rubik"/>
            </a:endParaRPr>
          </a:p>
          <a:p>
            <a:pPr indent="0" lvl="0" marL="0" rtl="0" algn="ctr">
              <a:spcBef>
                <a:spcPts val="0"/>
              </a:spcBef>
              <a:spcAft>
                <a:spcPts val="0"/>
              </a:spcAft>
              <a:buNone/>
            </a:pPr>
            <a:r>
              <a:t/>
            </a:r>
            <a:endParaRPr>
              <a:solidFill>
                <a:schemeClr val="dk1"/>
              </a:solidFill>
              <a:latin typeface="Rubik"/>
              <a:ea typeface="Rubik"/>
              <a:cs typeface="Rubik"/>
              <a:sym typeface="Rubik"/>
            </a:endParaRPr>
          </a:p>
          <a:p>
            <a:pPr indent="0" lvl="0" marL="0" rtl="0" algn="ctr">
              <a:spcBef>
                <a:spcPts val="0"/>
              </a:spcBef>
              <a:spcAft>
                <a:spcPts val="0"/>
              </a:spcAft>
              <a:buNone/>
            </a:pPr>
            <a:r>
              <a:t/>
            </a:r>
            <a:endParaRPr>
              <a:solidFill>
                <a:schemeClr val="dk1"/>
              </a:solidFill>
              <a:latin typeface="Rubik"/>
              <a:ea typeface="Rubik"/>
              <a:cs typeface="Rubik"/>
              <a:sym typeface="Rubik"/>
            </a:endParaRPr>
          </a:p>
          <a:p>
            <a:pPr indent="0" lvl="0" marL="0" rtl="0" algn="ctr">
              <a:spcBef>
                <a:spcPts val="0"/>
              </a:spcBef>
              <a:spcAft>
                <a:spcPts val="0"/>
              </a:spcAft>
              <a:buNone/>
            </a:pPr>
            <a:r>
              <a:t/>
            </a:r>
            <a:endParaRPr>
              <a:solidFill>
                <a:schemeClr val="dk1"/>
              </a:solidFill>
              <a:latin typeface="Rubik"/>
              <a:ea typeface="Rubik"/>
              <a:cs typeface="Rubik"/>
              <a:sym typeface="Rubik"/>
            </a:endParaRPr>
          </a:p>
          <a:p>
            <a:pPr indent="0" lvl="0" marL="0" rtl="0" algn="ctr">
              <a:spcBef>
                <a:spcPts val="0"/>
              </a:spcBef>
              <a:spcAft>
                <a:spcPts val="0"/>
              </a:spcAft>
              <a:buNone/>
            </a:pPr>
            <a:r>
              <a:rPr b="1" lang="en" sz="2400">
                <a:solidFill>
                  <a:schemeClr val="dk1"/>
                </a:solidFill>
                <a:latin typeface="Rubik"/>
                <a:ea typeface="Rubik"/>
                <a:cs typeface="Rubik"/>
                <a:sym typeface="Rubik"/>
              </a:rPr>
              <a:t>Feather River Mid-Cycle Review</a:t>
            </a:r>
            <a:endParaRPr b="1" sz="2400">
              <a:solidFill>
                <a:schemeClr val="dk1"/>
              </a:solidFill>
              <a:latin typeface="Rubik"/>
              <a:ea typeface="Rubik"/>
              <a:cs typeface="Rubik"/>
              <a:sym typeface="Rubik"/>
            </a:endParaRPr>
          </a:p>
          <a:p>
            <a:pPr indent="0" lvl="0" marL="0" rtl="0" algn="ctr">
              <a:spcBef>
                <a:spcPts val="0"/>
              </a:spcBef>
              <a:spcAft>
                <a:spcPts val="0"/>
              </a:spcAft>
              <a:buNone/>
            </a:pPr>
            <a:r>
              <a:rPr lang="en" sz="1600">
                <a:solidFill>
                  <a:schemeClr val="dk1"/>
                </a:solidFill>
                <a:latin typeface="Rubik"/>
                <a:ea typeface="Rubik"/>
                <a:cs typeface="Rubik"/>
                <a:sym typeface="Rubik"/>
              </a:rPr>
              <a:t>Spring 2022</a:t>
            </a:r>
            <a:endParaRPr sz="1600">
              <a:solidFill>
                <a:schemeClr val="dk1"/>
              </a:solidFill>
              <a:latin typeface="Rubik"/>
              <a:ea typeface="Rubik"/>
              <a:cs typeface="Rubik"/>
              <a:sym typeface="Rubik"/>
            </a:endParaRPr>
          </a:p>
        </p:txBody>
      </p:sp>
      <p:pic>
        <p:nvPicPr>
          <p:cNvPr id="1387" name="Google Shape;1387;p55"/>
          <p:cNvPicPr preferRelativeResize="0"/>
          <p:nvPr/>
        </p:nvPicPr>
        <p:blipFill>
          <a:blip r:embed="rId7">
            <a:alphaModFix/>
          </a:blip>
          <a:stretch>
            <a:fillRect/>
          </a:stretch>
        </p:blipFill>
        <p:spPr>
          <a:xfrm>
            <a:off x="7218999" y="124624"/>
            <a:ext cx="1764375" cy="1764375"/>
          </a:xfrm>
          <a:prstGeom prst="rect">
            <a:avLst/>
          </a:prstGeom>
          <a:noFill/>
          <a:ln>
            <a:noFill/>
          </a:ln>
        </p:spPr>
      </p:pic>
      <p:sp>
        <p:nvSpPr>
          <p:cNvPr id="1388" name="Google Shape;1388;p55"/>
          <p:cNvSpPr txBox="1"/>
          <p:nvPr/>
        </p:nvSpPr>
        <p:spPr>
          <a:xfrm>
            <a:off x="2537700" y="677325"/>
            <a:ext cx="40686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rgbClr val="5C210D"/>
                </a:solidFill>
                <a:latin typeface="Rubik"/>
                <a:ea typeface="Rubik"/>
                <a:cs typeface="Rubik"/>
                <a:sym typeface="Rubik"/>
              </a:rPr>
              <a:t>WASC </a:t>
            </a:r>
            <a:r>
              <a:rPr b="1" lang="en" sz="3500">
                <a:solidFill>
                  <a:srgbClr val="5C210D"/>
                </a:solidFill>
                <a:latin typeface="Homemade Apple"/>
                <a:ea typeface="Homemade Apple"/>
                <a:cs typeface="Homemade Apple"/>
                <a:sym typeface="Homemade Apple"/>
              </a:rPr>
              <a:t>Updates</a:t>
            </a:r>
            <a:endParaRPr b="1" sz="3700">
              <a:solidFill>
                <a:srgbClr val="5C210D"/>
              </a:solidFill>
              <a:latin typeface="Homemade Apple"/>
              <a:ea typeface="Homemade Apple"/>
              <a:cs typeface="Homemade Apple"/>
              <a:sym typeface="Homemade Apple"/>
            </a:endParaRPr>
          </a:p>
        </p:txBody>
      </p:sp>
      <p:pic>
        <p:nvPicPr>
          <p:cNvPr id="1389" name="Google Shape;1389;p55"/>
          <p:cNvPicPr preferRelativeResize="0"/>
          <p:nvPr/>
        </p:nvPicPr>
        <p:blipFill rotWithShape="1">
          <a:blip r:embed="rId8">
            <a:alphaModFix amt="12000"/>
          </a:blip>
          <a:srcRect b="11732" l="44817" r="17378" t="54843"/>
          <a:stretch/>
        </p:blipFill>
        <p:spPr>
          <a:xfrm>
            <a:off x="0" y="0"/>
            <a:ext cx="2699099" cy="23864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56"/>
          <p:cNvSpPr txBox="1"/>
          <p:nvPr>
            <p:ph type="title"/>
          </p:nvPr>
        </p:nvSpPr>
        <p:spPr>
          <a:xfrm>
            <a:off x="207325" y="83320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FCMAT </a:t>
            </a:r>
            <a:r>
              <a:rPr lang="en" sz="3600">
                <a:latin typeface="Homemade Apple"/>
                <a:ea typeface="Homemade Apple"/>
                <a:cs typeface="Homemade Apple"/>
                <a:sym typeface="Homemade Apple"/>
              </a:rPr>
              <a:t>Update</a:t>
            </a:r>
            <a:endParaRPr sz="3600">
              <a:latin typeface="Homemade Apple"/>
              <a:ea typeface="Homemade Apple"/>
              <a:cs typeface="Homemade Apple"/>
              <a:sym typeface="Homemade Apple"/>
            </a:endParaRPr>
          </a:p>
        </p:txBody>
      </p:sp>
      <p:sp>
        <p:nvSpPr>
          <p:cNvPr id="1395" name="Google Shape;1395;p56"/>
          <p:cNvSpPr txBox="1"/>
          <p:nvPr>
            <p:ph idx="2" type="body"/>
          </p:nvPr>
        </p:nvSpPr>
        <p:spPr>
          <a:xfrm>
            <a:off x="4886875" y="657750"/>
            <a:ext cx="3878400" cy="41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t>All </a:t>
            </a:r>
            <a:r>
              <a:rPr lang="en" sz="1500"/>
              <a:t>initial</a:t>
            </a:r>
            <a:r>
              <a:rPr lang="en" sz="1500"/>
              <a:t> requested documents were </a:t>
            </a:r>
            <a:r>
              <a:rPr lang="en" sz="1500"/>
              <a:t>submitted</a:t>
            </a:r>
            <a:r>
              <a:rPr lang="en" sz="1500"/>
              <a:t> last Fall by all schools and Inspire.</a:t>
            </a:r>
            <a:endParaRPr sz="1500"/>
          </a:p>
          <a:p>
            <a:pPr indent="0" lvl="0" marL="0" rtl="0" algn="l">
              <a:spcBef>
                <a:spcPts val="1600"/>
              </a:spcBef>
              <a:spcAft>
                <a:spcPts val="0"/>
              </a:spcAft>
              <a:buNone/>
            </a:pPr>
            <a:r>
              <a:rPr lang="en" sz="1500"/>
              <a:t>This Fall we have submitted all additional </a:t>
            </a:r>
            <a:r>
              <a:rPr lang="en" sz="1500"/>
              <a:t>financial</a:t>
            </a:r>
            <a:r>
              <a:rPr lang="en" sz="1500"/>
              <a:t> documents requested for both schools.</a:t>
            </a:r>
            <a:endParaRPr sz="1500"/>
          </a:p>
          <a:p>
            <a:pPr indent="0" lvl="0" marL="0" rtl="0" algn="l">
              <a:spcBef>
                <a:spcPts val="1600"/>
              </a:spcBef>
              <a:spcAft>
                <a:spcPts val="0"/>
              </a:spcAft>
              <a:buNone/>
            </a:pPr>
            <a:r>
              <a:rPr lang="en" sz="1500"/>
              <a:t>Currently we are submitting attendance, work samples and master agreements for a random pull of students.</a:t>
            </a:r>
            <a:endParaRPr sz="1500"/>
          </a:p>
          <a:p>
            <a:pPr indent="0" lvl="0" marL="0" rtl="0" algn="l">
              <a:spcBef>
                <a:spcPts val="1600"/>
              </a:spcBef>
              <a:spcAft>
                <a:spcPts val="1600"/>
              </a:spcAft>
              <a:buNone/>
            </a:pPr>
            <a:r>
              <a:rPr lang="en" sz="1500"/>
              <a:t>FCMAT audit process could take another year or two.</a:t>
            </a:r>
            <a:endParaRPr sz="1500"/>
          </a:p>
        </p:txBody>
      </p:sp>
      <p:sp>
        <p:nvSpPr>
          <p:cNvPr id="1396" name="Google Shape;1396;p56"/>
          <p:cNvSpPr txBox="1"/>
          <p:nvPr>
            <p:ph idx="1" type="subTitle"/>
          </p:nvPr>
        </p:nvSpPr>
        <p:spPr>
          <a:xfrm>
            <a:off x="207325" y="247002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Feather River</a:t>
            </a:r>
            <a:endParaRPr/>
          </a:p>
          <a:p>
            <a:pPr indent="0" lvl="0" marL="0" rtl="0" algn="ctr">
              <a:spcBef>
                <a:spcPts val="0"/>
              </a:spcBef>
              <a:spcAft>
                <a:spcPts val="0"/>
              </a:spcAft>
              <a:buNone/>
            </a:pPr>
            <a:r>
              <a:rPr lang="en"/>
              <a:t>&amp;</a:t>
            </a:r>
            <a:endParaRPr/>
          </a:p>
          <a:p>
            <a:pPr indent="0" lvl="0" marL="0" rtl="0" algn="ctr">
              <a:spcBef>
                <a:spcPts val="0"/>
              </a:spcBef>
              <a:spcAft>
                <a:spcPts val="0"/>
              </a:spcAft>
              <a:buNone/>
            </a:pPr>
            <a:r>
              <a:rPr lang="en"/>
              <a:t>Clarksville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57"/>
          <p:cNvSpPr txBox="1"/>
          <p:nvPr>
            <p:ph type="title"/>
          </p:nvPr>
        </p:nvSpPr>
        <p:spPr>
          <a:xfrm>
            <a:off x="207325" y="211125"/>
            <a:ext cx="4045200" cy="71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latin typeface="Homemade Apple"/>
                <a:ea typeface="Homemade Apple"/>
                <a:cs typeface="Homemade Apple"/>
                <a:sym typeface="Homemade Apple"/>
              </a:rPr>
              <a:t>Annual </a:t>
            </a:r>
            <a:r>
              <a:rPr b="1" lang="en" sz="3600">
                <a:latin typeface="Homemade Apple"/>
                <a:ea typeface="Homemade Apple"/>
                <a:cs typeface="Homemade Apple"/>
                <a:sym typeface="Homemade Apple"/>
              </a:rPr>
              <a:t>Audits</a:t>
            </a:r>
            <a:endParaRPr b="1" sz="3600">
              <a:latin typeface="Homemade Apple"/>
              <a:ea typeface="Homemade Apple"/>
              <a:cs typeface="Homemade Apple"/>
              <a:sym typeface="Homemade Apple"/>
            </a:endParaRPr>
          </a:p>
        </p:txBody>
      </p:sp>
      <p:sp>
        <p:nvSpPr>
          <p:cNvPr id="1402" name="Google Shape;1402;p57"/>
          <p:cNvSpPr txBox="1"/>
          <p:nvPr>
            <p:ph idx="2" type="body"/>
          </p:nvPr>
        </p:nvSpPr>
        <p:spPr>
          <a:xfrm>
            <a:off x="5087100" y="1061550"/>
            <a:ext cx="3362400" cy="3020400"/>
          </a:xfrm>
          <a:prstGeom prst="rect">
            <a:avLst/>
          </a:prstGeom>
          <a:solidFill>
            <a:schemeClr val="dk1"/>
          </a:solidFill>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700"/>
              <a:t>Having clean audits with no findings is always the goal!</a:t>
            </a:r>
            <a:endParaRPr sz="2700"/>
          </a:p>
        </p:txBody>
      </p:sp>
      <p:sp>
        <p:nvSpPr>
          <p:cNvPr id="1403" name="Google Shape;1403;p57"/>
          <p:cNvSpPr txBox="1"/>
          <p:nvPr>
            <p:ph idx="1" type="subTitle"/>
          </p:nvPr>
        </p:nvSpPr>
        <p:spPr>
          <a:xfrm>
            <a:off x="207325" y="929325"/>
            <a:ext cx="4045200" cy="414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Each year our schools participate in an annual external audit </a:t>
            </a:r>
            <a:r>
              <a:rPr lang="en" sz="1200"/>
              <a:t>with</a:t>
            </a:r>
            <a:r>
              <a:rPr lang="en" sz="1200"/>
              <a:t> an audit firm selected by the school boards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Audits evaluate both fiscal and compliance aspects of our schools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2020-21 Audits are</a:t>
            </a:r>
            <a:r>
              <a:rPr lang="en" sz="1200"/>
              <a:t> complete and will be presented at February Board Meetings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The auditors submit a list of random students in each school and we are required to provide the following for each of them:</a:t>
            </a:r>
            <a:endParaRPr sz="1200"/>
          </a:p>
          <a:p>
            <a:pPr indent="-304800" lvl="0" marL="457200" rtl="0" algn="l">
              <a:spcBef>
                <a:spcPts val="0"/>
              </a:spcBef>
              <a:spcAft>
                <a:spcPts val="0"/>
              </a:spcAft>
              <a:buSzPts val="1200"/>
              <a:buChar char="●"/>
            </a:pPr>
            <a:r>
              <a:rPr lang="en" sz="1200"/>
              <a:t>Master Agreements &amp; Addendums</a:t>
            </a:r>
            <a:endParaRPr sz="1200"/>
          </a:p>
          <a:p>
            <a:pPr indent="-304800" lvl="0" marL="457200" rtl="0" algn="l">
              <a:spcBef>
                <a:spcPts val="0"/>
              </a:spcBef>
              <a:spcAft>
                <a:spcPts val="0"/>
              </a:spcAft>
              <a:buSzPts val="1200"/>
              <a:buChar char="●"/>
            </a:pPr>
            <a:r>
              <a:rPr lang="en" sz="1200"/>
              <a:t>Work Records</a:t>
            </a:r>
            <a:endParaRPr sz="1200"/>
          </a:p>
          <a:p>
            <a:pPr indent="-304800" lvl="0" marL="457200" rtl="0" algn="l">
              <a:spcBef>
                <a:spcPts val="0"/>
              </a:spcBef>
              <a:spcAft>
                <a:spcPts val="0"/>
              </a:spcAft>
              <a:buSzPts val="1200"/>
              <a:buChar char="●"/>
            </a:pPr>
            <a:r>
              <a:rPr lang="en" sz="1200"/>
              <a:t>Proof of Residency</a:t>
            </a:r>
            <a:endParaRPr sz="1200"/>
          </a:p>
          <a:p>
            <a:pPr indent="-304800" lvl="0" marL="457200" rtl="0" algn="l">
              <a:spcBef>
                <a:spcPts val="0"/>
              </a:spcBef>
              <a:spcAft>
                <a:spcPts val="0"/>
              </a:spcAft>
              <a:buSzPts val="1200"/>
              <a:buChar char="●"/>
            </a:pPr>
            <a:r>
              <a:rPr lang="en" sz="1200"/>
              <a:t>Proper Credentialing of Teacher is reviewed as well</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Often changes that are made in practices and procedures are the result of </a:t>
            </a:r>
            <a:r>
              <a:rPr lang="en" sz="1200"/>
              <a:t>auditor</a:t>
            </a:r>
            <a:r>
              <a:rPr lang="en" sz="1200"/>
              <a:t> recommendations</a:t>
            </a:r>
            <a:endParaRPr sz="1200"/>
          </a:p>
          <a:p>
            <a:pPr indent="0" lvl="0" marL="0" rtl="0" algn="l">
              <a:spcBef>
                <a:spcPts val="0"/>
              </a:spcBef>
              <a:spcAft>
                <a:spcPts val="0"/>
              </a:spcAft>
              <a:buNone/>
            </a:pPr>
            <a:r>
              <a:t/>
            </a:r>
            <a:endParaRPr sz="1300"/>
          </a:p>
          <a:p>
            <a:pPr indent="0" lvl="0" marL="0" rtl="0" algn="ctr">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100">
                <a:latin typeface="Homemade Apple"/>
                <a:ea typeface="Homemade Apple"/>
                <a:cs typeface="Homemade Apple"/>
                <a:sym typeface="Homemade Apple"/>
              </a:rPr>
              <a:t>Fiscal Overview</a:t>
            </a:r>
            <a:endParaRPr b="1" sz="3100">
              <a:latin typeface="Homemade Apple"/>
              <a:ea typeface="Homemade Apple"/>
              <a:cs typeface="Homemade Apple"/>
              <a:sym typeface="Homemade Apple"/>
            </a:endParaRPr>
          </a:p>
        </p:txBody>
      </p:sp>
      <p:sp>
        <p:nvSpPr>
          <p:cNvPr id="1409" name="Google Shape;1409;p58"/>
          <p:cNvSpPr txBox="1"/>
          <p:nvPr>
            <p:ph idx="1" type="body"/>
          </p:nvPr>
        </p:nvSpPr>
        <p:spPr>
          <a:xfrm>
            <a:off x="706800" y="1163775"/>
            <a:ext cx="7730400" cy="346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5C210D"/>
                </a:solidFill>
              </a:rPr>
              <a:t>Sequoia Grove team handles payroll, accounts payable, human resources, benefits</a:t>
            </a:r>
            <a:endParaRPr sz="1400">
              <a:solidFill>
                <a:srgbClr val="5C210D"/>
              </a:solidFill>
            </a:endParaRPr>
          </a:p>
          <a:p>
            <a:pPr indent="0" lvl="0" marL="0" rtl="0" algn="l">
              <a:spcBef>
                <a:spcPts val="1600"/>
              </a:spcBef>
              <a:spcAft>
                <a:spcPts val="0"/>
              </a:spcAft>
              <a:buNone/>
            </a:pPr>
            <a:r>
              <a:rPr lang="en" sz="1400">
                <a:solidFill>
                  <a:srgbClr val="5C210D"/>
                </a:solidFill>
              </a:rPr>
              <a:t>Charter Impact is the back office </a:t>
            </a:r>
            <a:r>
              <a:rPr lang="en" sz="1400">
                <a:solidFill>
                  <a:srgbClr val="5C210D"/>
                </a:solidFill>
              </a:rPr>
              <a:t>company</a:t>
            </a:r>
            <a:r>
              <a:rPr lang="en" sz="1400">
                <a:solidFill>
                  <a:srgbClr val="5C210D"/>
                </a:solidFill>
              </a:rPr>
              <a:t> that helps with our budgets and processes payroll and bills</a:t>
            </a:r>
            <a:endParaRPr sz="1400">
              <a:solidFill>
                <a:srgbClr val="5C210D"/>
              </a:solidFill>
            </a:endParaRPr>
          </a:p>
          <a:p>
            <a:pPr indent="0" lvl="0" marL="0" rtl="0" algn="l">
              <a:lnSpc>
                <a:spcPct val="100000"/>
              </a:lnSpc>
              <a:spcBef>
                <a:spcPts val="1600"/>
              </a:spcBef>
              <a:spcAft>
                <a:spcPts val="0"/>
              </a:spcAft>
              <a:buNone/>
            </a:pPr>
            <a:r>
              <a:rPr lang="en" sz="1400">
                <a:solidFill>
                  <a:srgbClr val="5C210D"/>
                </a:solidFill>
              </a:rPr>
              <a:t>Dr. Johnson is the Chief Fiscal Officer for the schools this year and she oversees:</a:t>
            </a:r>
            <a:endParaRPr sz="14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State and Federal Funding- many new funding streams this year to keep track of</a:t>
            </a:r>
            <a:endParaRPr sz="12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Cash Flow management</a:t>
            </a:r>
            <a:endParaRPr sz="12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Fiscal Reporting</a:t>
            </a:r>
            <a:endParaRPr sz="12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Budget development with Executive Directors</a:t>
            </a:r>
            <a:endParaRPr sz="1200">
              <a:solidFill>
                <a:srgbClr val="5C210D"/>
              </a:solidFill>
            </a:endParaRPr>
          </a:p>
          <a:p>
            <a:pPr indent="0" lvl="0" marL="457200" rtl="0" algn="l">
              <a:lnSpc>
                <a:spcPct val="100000"/>
              </a:lnSpc>
              <a:spcBef>
                <a:spcPts val="0"/>
              </a:spcBef>
              <a:spcAft>
                <a:spcPts val="0"/>
              </a:spcAft>
              <a:buNone/>
            </a:pPr>
            <a:r>
              <a:t/>
            </a:r>
            <a:endParaRPr sz="1200">
              <a:solidFill>
                <a:srgbClr val="5C210D"/>
              </a:solidFill>
            </a:endParaRPr>
          </a:p>
          <a:p>
            <a:pPr indent="0" lvl="0" marL="0" rtl="0" algn="l">
              <a:lnSpc>
                <a:spcPct val="100000"/>
              </a:lnSpc>
              <a:spcBef>
                <a:spcPts val="0"/>
              </a:spcBef>
              <a:spcAft>
                <a:spcPts val="0"/>
              </a:spcAft>
              <a:buNone/>
            </a:pPr>
            <a:r>
              <a:rPr lang="en" sz="1400">
                <a:solidFill>
                  <a:srgbClr val="5C210D"/>
                </a:solidFill>
              </a:rPr>
              <a:t>She has also helped develop many processes in our transition:</a:t>
            </a:r>
            <a:endParaRPr sz="14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Interviewing &amp; Hiring Process</a:t>
            </a:r>
            <a:endParaRPr sz="12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Onboarding Process</a:t>
            </a:r>
            <a:endParaRPr sz="12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MOU Tracking &amp; Billing</a:t>
            </a:r>
            <a:endParaRPr sz="12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Purchase Requests</a:t>
            </a:r>
            <a:endParaRPr sz="12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Invoice Coding</a:t>
            </a:r>
            <a:endParaRPr sz="1200">
              <a:solidFill>
                <a:srgbClr val="5C210D"/>
              </a:solidFill>
            </a:endParaRPr>
          </a:p>
          <a:p>
            <a:pPr indent="-304800" lvl="0" marL="457200" rtl="0" algn="l">
              <a:lnSpc>
                <a:spcPct val="100000"/>
              </a:lnSpc>
              <a:spcBef>
                <a:spcPts val="0"/>
              </a:spcBef>
              <a:spcAft>
                <a:spcPts val="0"/>
              </a:spcAft>
              <a:buClr>
                <a:srgbClr val="5C210D"/>
              </a:buClr>
              <a:buSzPts val="1200"/>
              <a:buChar char="●"/>
            </a:pPr>
            <a:r>
              <a:rPr lang="en" sz="1200">
                <a:solidFill>
                  <a:srgbClr val="5C210D"/>
                </a:solidFill>
              </a:rPr>
              <a:t>Billing between schools</a:t>
            </a:r>
            <a:endParaRPr sz="1200">
              <a:solidFill>
                <a:srgbClr val="5C210D"/>
              </a:solidFill>
            </a:endParaRPr>
          </a:p>
          <a:p>
            <a:pPr indent="0" lvl="0" marL="0" rtl="0" algn="l">
              <a:lnSpc>
                <a:spcPct val="100000"/>
              </a:lnSpc>
              <a:spcBef>
                <a:spcPts val="0"/>
              </a:spcBef>
              <a:spcAft>
                <a:spcPts val="0"/>
              </a:spcAft>
              <a:buNone/>
            </a:pPr>
            <a:r>
              <a:t/>
            </a:r>
            <a:endParaRPr sz="1200">
              <a:solidFill>
                <a:srgbClr val="5C210D"/>
              </a:solidFill>
            </a:endParaRPr>
          </a:p>
          <a:p>
            <a:pPr indent="0" lvl="0" marL="0" rtl="0" algn="l">
              <a:lnSpc>
                <a:spcPct val="100000"/>
              </a:lnSpc>
              <a:spcBef>
                <a:spcPts val="0"/>
              </a:spcBef>
              <a:spcAft>
                <a:spcPts val="0"/>
              </a:spcAft>
              <a:buNone/>
            </a:pPr>
            <a:r>
              <a:t/>
            </a:r>
            <a:endParaRPr sz="1400">
              <a:solidFill>
                <a:srgbClr val="5C210D"/>
              </a:solidFill>
            </a:endParaRPr>
          </a:p>
          <a:p>
            <a:pPr indent="0" lvl="0" marL="0" rtl="0" algn="l">
              <a:spcBef>
                <a:spcPts val="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sp>
        <p:nvSpPr>
          <p:cNvPr id="1414" name="Google Shape;1414;p59"/>
          <p:cNvSpPr txBox="1"/>
          <p:nvPr>
            <p:ph type="title"/>
          </p:nvPr>
        </p:nvSpPr>
        <p:spPr>
          <a:xfrm>
            <a:off x="207325" y="15444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900">
                <a:latin typeface="Homemade Apple"/>
                <a:ea typeface="Homemade Apple"/>
                <a:cs typeface="Homemade Apple"/>
                <a:sym typeface="Homemade Apple"/>
              </a:rPr>
              <a:t>Looking Forward</a:t>
            </a:r>
            <a:endParaRPr b="1" sz="4900">
              <a:latin typeface="Homemade Apple"/>
              <a:ea typeface="Homemade Apple"/>
              <a:cs typeface="Homemade Apple"/>
              <a:sym typeface="Homemade Appl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4"/>
          <p:cNvSpPr/>
          <p:nvPr/>
        </p:nvSpPr>
        <p:spPr>
          <a:xfrm>
            <a:off x="0" y="2818350"/>
            <a:ext cx="9144000" cy="2325300"/>
          </a:xfrm>
          <a:prstGeom prst="rect">
            <a:avLst/>
          </a:prstGeom>
          <a:solidFill>
            <a:srgbClr val="33605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4"/>
          <p:cNvSpPr txBox="1"/>
          <p:nvPr>
            <p:ph type="title"/>
          </p:nvPr>
        </p:nvSpPr>
        <p:spPr>
          <a:xfrm>
            <a:off x="490250" y="3260550"/>
            <a:ext cx="6367800" cy="1440900"/>
          </a:xfrm>
          <a:prstGeom prst="rect">
            <a:avLst/>
          </a:prstGeom>
        </p:spPr>
        <p:txBody>
          <a:bodyPr anchorCtr="0" anchor="ctr" bIns="91425" lIns="91425" spcFirstLastPara="1" rIns="91425" wrap="square" tIns="91425">
            <a:noAutofit/>
          </a:bodyPr>
          <a:lstStyle/>
          <a:p>
            <a:pPr indent="0" lvl="0" marL="0" rtl="0" algn="l">
              <a:lnSpc>
                <a:spcPct val="75000"/>
              </a:lnSpc>
              <a:spcBef>
                <a:spcPts val="0"/>
              </a:spcBef>
              <a:spcAft>
                <a:spcPts val="0"/>
              </a:spcAft>
              <a:buNone/>
            </a:pPr>
            <a:r>
              <a:rPr b="1" lang="en" sz="4900">
                <a:solidFill>
                  <a:schemeClr val="dk2"/>
                </a:solidFill>
                <a:latin typeface="Trebuchet MS"/>
                <a:ea typeface="Trebuchet MS"/>
                <a:cs typeface="Trebuchet MS"/>
                <a:sym typeface="Trebuchet MS"/>
              </a:rPr>
              <a:t>Four schools</a:t>
            </a:r>
            <a:r>
              <a:rPr b="1" lang="en" sz="4900">
                <a:solidFill>
                  <a:schemeClr val="lt1"/>
                </a:solidFill>
                <a:latin typeface="Trebuchet MS"/>
                <a:ea typeface="Trebuchet MS"/>
                <a:cs typeface="Trebuchet MS"/>
                <a:sym typeface="Trebuchet MS"/>
              </a:rPr>
              <a:t> working together as one</a:t>
            </a:r>
            <a:endParaRPr b="1" sz="4900">
              <a:solidFill>
                <a:schemeClr val="lt1"/>
              </a:solidFill>
              <a:latin typeface="Trebuchet MS"/>
              <a:ea typeface="Trebuchet MS"/>
              <a:cs typeface="Trebuchet MS"/>
              <a:sym typeface="Trebuchet MS"/>
            </a:endParaRPr>
          </a:p>
        </p:txBody>
      </p:sp>
      <p:pic>
        <p:nvPicPr>
          <p:cNvPr id="121" name="Google Shape;121;p24"/>
          <p:cNvPicPr preferRelativeResize="0"/>
          <p:nvPr/>
        </p:nvPicPr>
        <p:blipFill>
          <a:blip r:embed="rId3">
            <a:alphaModFix/>
          </a:blip>
          <a:stretch>
            <a:fillRect/>
          </a:stretch>
        </p:blipFill>
        <p:spPr>
          <a:xfrm>
            <a:off x="387294" y="246450"/>
            <a:ext cx="8369418" cy="2325300"/>
          </a:xfrm>
          <a:prstGeom prst="rect">
            <a:avLst/>
          </a:prstGeom>
          <a:noFill/>
          <a:ln cap="flat" cmpd="sng" w="38100">
            <a:solidFill>
              <a:schemeClr val="dk1"/>
            </a:solidFill>
            <a:prstDash val="solid"/>
            <a:round/>
            <a:headEnd len="sm" w="sm" type="none"/>
            <a:tailEnd len="sm" w="sm" type="none"/>
          </a:ln>
        </p:spPr>
      </p:pic>
      <p:pic>
        <p:nvPicPr>
          <p:cNvPr id="122" name="Google Shape;122;p24"/>
          <p:cNvPicPr preferRelativeResize="0"/>
          <p:nvPr/>
        </p:nvPicPr>
        <p:blipFill>
          <a:blip r:embed="rId4">
            <a:alphaModFix/>
          </a:blip>
          <a:stretch>
            <a:fillRect/>
          </a:stretch>
        </p:blipFill>
        <p:spPr>
          <a:xfrm>
            <a:off x="8079300" y="4113800"/>
            <a:ext cx="967624" cy="973327"/>
          </a:xfrm>
          <a:prstGeom prst="rect">
            <a:avLst/>
          </a:prstGeom>
          <a:noFill/>
          <a:ln>
            <a:noFill/>
          </a:ln>
        </p:spPr>
      </p:pic>
      <p:sp>
        <p:nvSpPr>
          <p:cNvPr id="123" name="Google Shape;123;p24"/>
          <p:cNvSpPr/>
          <p:nvPr/>
        </p:nvSpPr>
        <p:spPr>
          <a:xfrm>
            <a:off x="267750" y="126825"/>
            <a:ext cx="8624100" cy="2550600"/>
          </a:xfrm>
          <a:prstGeom prst="rect">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60"/>
          <p:cNvSpPr/>
          <p:nvPr/>
        </p:nvSpPr>
        <p:spPr>
          <a:xfrm>
            <a:off x="7917000" y="4049400"/>
            <a:ext cx="1227000" cy="109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0" name="Google Shape;1420;p60"/>
          <p:cNvPicPr preferRelativeResize="0"/>
          <p:nvPr/>
        </p:nvPicPr>
        <p:blipFill rotWithShape="1">
          <a:blip r:embed="rId3">
            <a:alphaModFix amt="12000"/>
          </a:blip>
          <a:srcRect b="13757" l="14777" r="31427" t="12988"/>
          <a:stretch/>
        </p:blipFill>
        <p:spPr>
          <a:xfrm>
            <a:off x="5303224" y="-86750"/>
            <a:ext cx="3840775" cy="5230251"/>
          </a:xfrm>
          <a:prstGeom prst="rect">
            <a:avLst/>
          </a:prstGeom>
          <a:noFill/>
          <a:ln>
            <a:noFill/>
          </a:ln>
        </p:spPr>
      </p:pic>
      <p:pic>
        <p:nvPicPr>
          <p:cNvPr id="1421" name="Google Shape;1421;p60"/>
          <p:cNvPicPr preferRelativeResize="0"/>
          <p:nvPr/>
        </p:nvPicPr>
        <p:blipFill rotWithShape="1">
          <a:blip r:embed="rId3">
            <a:alphaModFix amt="12000"/>
          </a:blip>
          <a:srcRect b="22140" l="14778" r="14947" t="12987"/>
          <a:stretch/>
        </p:blipFill>
        <p:spPr>
          <a:xfrm>
            <a:off x="708725" y="511850"/>
            <a:ext cx="5017276" cy="4631651"/>
          </a:xfrm>
          <a:prstGeom prst="rect">
            <a:avLst/>
          </a:prstGeom>
          <a:noFill/>
          <a:ln>
            <a:noFill/>
          </a:ln>
        </p:spPr>
      </p:pic>
      <p:pic>
        <p:nvPicPr>
          <p:cNvPr id="1422" name="Google Shape;1422;p60"/>
          <p:cNvPicPr preferRelativeResize="0"/>
          <p:nvPr/>
        </p:nvPicPr>
        <p:blipFill rotWithShape="1">
          <a:blip r:embed="rId3">
            <a:alphaModFix amt="12000"/>
          </a:blip>
          <a:srcRect b="70798" l="14781" r="28235" t="12987"/>
          <a:stretch/>
        </p:blipFill>
        <p:spPr>
          <a:xfrm>
            <a:off x="3519300" y="4017625"/>
            <a:ext cx="4068451" cy="1157649"/>
          </a:xfrm>
          <a:prstGeom prst="rect">
            <a:avLst/>
          </a:prstGeom>
          <a:noFill/>
          <a:ln>
            <a:noFill/>
          </a:ln>
        </p:spPr>
      </p:pic>
      <p:pic>
        <p:nvPicPr>
          <p:cNvPr id="1423" name="Google Shape;1423;p60"/>
          <p:cNvPicPr preferRelativeResize="0"/>
          <p:nvPr/>
        </p:nvPicPr>
        <p:blipFill rotWithShape="1">
          <a:blip r:embed="rId3">
            <a:alphaModFix amt="12000"/>
          </a:blip>
          <a:srcRect b="-17487" l="25017" r="4708" t="65082"/>
          <a:stretch/>
        </p:blipFill>
        <p:spPr>
          <a:xfrm>
            <a:off x="3244450" y="0"/>
            <a:ext cx="5017276" cy="3741600"/>
          </a:xfrm>
          <a:prstGeom prst="rect">
            <a:avLst/>
          </a:prstGeom>
          <a:noFill/>
          <a:ln>
            <a:noFill/>
          </a:ln>
        </p:spPr>
      </p:pic>
      <p:pic>
        <p:nvPicPr>
          <p:cNvPr id="1424" name="Google Shape;1424;p60"/>
          <p:cNvPicPr preferRelativeResize="0"/>
          <p:nvPr/>
        </p:nvPicPr>
        <p:blipFill rotWithShape="1">
          <a:blip r:embed="rId3">
            <a:alphaModFix amt="12000"/>
          </a:blip>
          <a:srcRect b="29658" l="68683" r="14946" t="12985"/>
          <a:stretch/>
        </p:blipFill>
        <p:spPr>
          <a:xfrm>
            <a:off x="0" y="1048475"/>
            <a:ext cx="1168700" cy="4095026"/>
          </a:xfrm>
          <a:prstGeom prst="rect">
            <a:avLst/>
          </a:prstGeom>
          <a:noFill/>
          <a:ln>
            <a:noFill/>
          </a:ln>
        </p:spPr>
      </p:pic>
      <p:pic>
        <p:nvPicPr>
          <p:cNvPr id="1425" name="Google Shape;1425;p60"/>
          <p:cNvPicPr preferRelativeResize="0"/>
          <p:nvPr/>
        </p:nvPicPr>
        <p:blipFill>
          <a:blip r:embed="rId4">
            <a:alphaModFix amt="13000"/>
          </a:blip>
          <a:stretch>
            <a:fillRect/>
          </a:stretch>
        </p:blipFill>
        <p:spPr>
          <a:xfrm rot="-3034625">
            <a:off x="2285548" y="9649"/>
            <a:ext cx="1168704" cy="718553"/>
          </a:xfrm>
          <a:prstGeom prst="rect">
            <a:avLst/>
          </a:prstGeom>
          <a:noFill/>
          <a:ln>
            <a:noFill/>
          </a:ln>
        </p:spPr>
      </p:pic>
      <p:pic>
        <p:nvPicPr>
          <p:cNvPr id="1426" name="Google Shape;1426;p60"/>
          <p:cNvPicPr preferRelativeResize="0"/>
          <p:nvPr/>
        </p:nvPicPr>
        <p:blipFill>
          <a:blip r:embed="rId4">
            <a:alphaModFix amt="13000"/>
          </a:blip>
          <a:stretch>
            <a:fillRect/>
          </a:stretch>
        </p:blipFill>
        <p:spPr>
          <a:xfrm rot="3499869">
            <a:off x="765197" y="4524724"/>
            <a:ext cx="1168704" cy="718554"/>
          </a:xfrm>
          <a:prstGeom prst="rect">
            <a:avLst/>
          </a:prstGeom>
          <a:noFill/>
          <a:ln>
            <a:noFill/>
          </a:ln>
        </p:spPr>
      </p:pic>
      <p:pic>
        <p:nvPicPr>
          <p:cNvPr id="1427" name="Google Shape;1427;p60"/>
          <p:cNvPicPr preferRelativeResize="0"/>
          <p:nvPr/>
        </p:nvPicPr>
        <p:blipFill rotWithShape="1">
          <a:blip r:embed="rId4">
            <a:alphaModFix amt="13000"/>
          </a:blip>
          <a:srcRect b="0" l="0" r="24823" t="0"/>
          <a:stretch/>
        </p:blipFill>
        <p:spPr>
          <a:xfrm rot="-3643917">
            <a:off x="7982945" y="-378183"/>
            <a:ext cx="878583" cy="917115"/>
          </a:xfrm>
          <a:prstGeom prst="rect">
            <a:avLst/>
          </a:prstGeom>
          <a:noFill/>
          <a:ln>
            <a:noFill/>
          </a:ln>
        </p:spPr>
      </p:pic>
      <p:pic>
        <p:nvPicPr>
          <p:cNvPr id="1428" name="Google Shape;1428;p60"/>
          <p:cNvPicPr preferRelativeResize="0"/>
          <p:nvPr/>
        </p:nvPicPr>
        <p:blipFill>
          <a:blip r:embed="rId5">
            <a:alphaModFix amt="10000"/>
          </a:blip>
          <a:stretch>
            <a:fillRect/>
          </a:stretch>
        </p:blipFill>
        <p:spPr>
          <a:xfrm rot="-7295824">
            <a:off x="310153" y="1790040"/>
            <a:ext cx="664167" cy="676244"/>
          </a:xfrm>
          <a:prstGeom prst="rect">
            <a:avLst/>
          </a:prstGeom>
          <a:noFill/>
          <a:ln>
            <a:noFill/>
          </a:ln>
        </p:spPr>
      </p:pic>
      <p:pic>
        <p:nvPicPr>
          <p:cNvPr id="1429" name="Google Shape;1429;p60"/>
          <p:cNvPicPr preferRelativeResize="0"/>
          <p:nvPr/>
        </p:nvPicPr>
        <p:blipFill>
          <a:blip r:embed="rId6">
            <a:alphaModFix amt="11000"/>
          </a:blip>
          <a:stretch>
            <a:fillRect/>
          </a:stretch>
        </p:blipFill>
        <p:spPr>
          <a:xfrm rot="-3228986">
            <a:off x="5204546" y="3704937"/>
            <a:ext cx="697959" cy="710652"/>
          </a:xfrm>
          <a:prstGeom prst="rect">
            <a:avLst/>
          </a:prstGeom>
          <a:noFill/>
          <a:ln>
            <a:noFill/>
          </a:ln>
        </p:spPr>
      </p:pic>
      <p:pic>
        <p:nvPicPr>
          <p:cNvPr id="1430" name="Google Shape;1430;p60"/>
          <p:cNvPicPr preferRelativeResize="0"/>
          <p:nvPr/>
        </p:nvPicPr>
        <p:blipFill>
          <a:blip r:embed="rId6">
            <a:alphaModFix amt="11000"/>
          </a:blip>
          <a:stretch>
            <a:fillRect/>
          </a:stretch>
        </p:blipFill>
        <p:spPr>
          <a:xfrm rot="-3840470">
            <a:off x="8115588" y="4383661"/>
            <a:ext cx="1041336" cy="1060276"/>
          </a:xfrm>
          <a:prstGeom prst="rect">
            <a:avLst/>
          </a:prstGeom>
          <a:noFill/>
          <a:ln>
            <a:noFill/>
          </a:ln>
        </p:spPr>
      </p:pic>
      <p:pic>
        <p:nvPicPr>
          <p:cNvPr id="1431" name="Google Shape;1431;p60"/>
          <p:cNvPicPr preferRelativeResize="0"/>
          <p:nvPr/>
        </p:nvPicPr>
        <p:blipFill>
          <a:blip r:embed="rId6">
            <a:alphaModFix amt="11000"/>
          </a:blip>
          <a:stretch>
            <a:fillRect/>
          </a:stretch>
        </p:blipFill>
        <p:spPr>
          <a:xfrm rot="-6785836">
            <a:off x="4840280" y="1100875"/>
            <a:ext cx="760664" cy="774476"/>
          </a:xfrm>
          <a:prstGeom prst="rect">
            <a:avLst/>
          </a:prstGeom>
          <a:noFill/>
          <a:ln>
            <a:noFill/>
          </a:ln>
        </p:spPr>
      </p:pic>
      <p:pic>
        <p:nvPicPr>
          <p:cNvPr id="1432" name="Google Shape;1432;p60"/>
          <p:cNvPicPr preferRelativeResize="0"/>
          <p:nvPr/>
        </p:nvPicPr>
        <p:blipFill rotWithShape="1">
          <a:blip r:embed="rId4">
            <a:alphaModFix amt="13000"/>
          </a:blip>
          <a:srcRect b="0" l="0" r="24613" t="26530"/>
          <a:stretch/>
        </p:blipFill>
        <p:spPr>
          <a:xfrm rot="-3103133">
            <a:off x="7033758" y="-444711"/>
            <a:ext cx="881056" cy="673821"/>
          </a:xfrm>
          <a:prstGeom prst="rect">
            <a:avLst/>
          </a:prstGeom>
          <a:noFill/>
          <a:ln>
            <a:noFill/>
          </a:ln>
        </p:spPr>
      </p:pic>
      <p:pic>
        <p:nvPicPr>
          <p:cNvPr id="1433" name="Google Shape;1433;p60"/>
          <p:cNvPicPr preferRelativeResize="0"/>
          <p:nvPr/>
        </p:nvPicPr>
        <p:blipFill rotWithShape="1">
          <a:blip r:embed="rId7">
            <a:alphaModFix amt="12000"/>
          </a:blip>
          <a:srcRect b="11732" l="44817" r="17378" t="54843"/>
          <a:stretch/>
        </p:blipFill>
        <p:spPr>
          <a:xfrm>
            <a:off x="0" y="0"/>
            <a:ext cx="2699099" cy="2386401"/>
          </a:xfrm>
          <a:prstGeom prst="rect">
            <a:avLst/>
          </a:prstGeom>
          <a:noFill/>
          <a:ln>
            <a:noFill/>
          </a:ln>
        </p:spPr>
      </p:pic>
      <p:sp>
        <p:nvSpPr>
          <p:cNvPr id="1434" name="Google Shape;1434;p60"/>
          <p:cNvSpPr txBox="1"/>
          <p:nvPr/>
        </p:nvSpPr>
        <p:spPr>
          <a:xfrm>
            <a:off x="584550" y="334925"/>
            <a:ext cx="7974900" cy="438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Homemade Apple"/>
                <a:ea typeface="Homemade Apple"/>
                <a:cs typeface="Homemade Apple"/>
                <a:sym typeface="Homemade Apple"/>
              </a:rPr>
              <a:t>Making</a:t>
            </a:r>
            <a:r>
              <a:rPr b="1" lang="en" sz="2400">
                <a:solidFill>
                  <a:schemeClr val="dk1"/>
                </a:solidFill>
                <a:latin typeface="Homemade Apple"/>
                <a:ea typeface="Homemade Apple"/>
                <a:cs typeface="Homemade Apple"/>
                <a:sym typeface="Homemade Apple"/>
              </a:rPr>
              <a:t> our schools the best that they can be</a:t>
            </a:r>
            <a:r>
              <a:rPr b="1" lang="en" sz="2400">
                <a:solidFill>
                  <a:schemeClr val="dk1"/>
                </a:solidFill>
                <a:latin typeface="Homemade Apple"/>
                <a:ea typeface="Homemade Apple"/>
                <a:cs typeface="Homemade Apple"/>
                <a:sym typeface="Homemade Apple"/>
              </a:rPr>
              <a:t>….</a:t>
            </a:r>
            <a:endParaRPr b="1" sz="2400">
              <a:solidFill>
                <a:schemeClr val="dk1"/>
              </a:solidFill>
              <a:latin typeface="Homemade Apple"/>
              <a:ea typeface="Homemade Apple"/>
              <a:cs typeface="Homemade Apple"/>
              <a:sym typeface="Homemade Apple"/>
            </a:endParaRPr>
          </a:p>
          <a:p>
            <a:pPr indent="0" lvl="0" marL="0" rtl="0" algn="l">
              <a:spcBef>
                <a:spcPts val="0"/>
              </a:spcBef>
              <a:spcAft>
                <a:spcPts val="0"/>
              </a:spcAft>
              <a:buNone/>
            </a:pPr>
            <a:r>
              <a:t/>
            </a:r>
            <a:endParaRPr b="1" sz="1300">
              <a:solidFill>
                <a:schemeClr val="lt2"/>
              </a:solidFill>
              <a:latin typeface="Rubik"/>
              <a:ea typeface="Rubik"/>
              <a:cs typeface="Rubik"/>
              <a:sym typeface="Rubik"/>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Focus on building relationships within our staff</a:t>
            </a:r>
            <a:endParaRPr>
              <a:solidFill>
                <a:schemeClr val="lt2"/>
              </a:solidFill>
              <a:latin typeface="Rubik Medium"/>
              <a:ea typeface="Rubik Medium"/>
              <a:cs typeface="Rubik Medium"/>
              <a:sym typeface="Rubik Medium"/>
            </a:endParaRPr>
          </a:p>
          <a:p>
            <a:pPr indent="0" lvl="0" marL="457200" rtl="0" algn="l">
              <a:spcBef>
                <a:spcPts val="0"/>
              </a:spcBef>
              <a:spcAft>
                <a:spcPts val="0"/>
              </a:spcAft>
              <a:buNone/>
            </a:pPr>
            <a:r>
              <a:t/>
            </a:r>
            <a:endParaRPr sz="900">
              <a:solidFill>
                <a:schemeClr val="lt2"/>
              </a:solidFill>
              <a:latin typeface="Rubik Medium"/>
              <a:ea typeface="Rubik Medium"/>
              <a:cs typeface="Rubik Medium"/>
              <a:sym typeface="Rubik Medium"/>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Continue collaboration with CSO to meet the needs of the schools</a:t>
            </a:r>
            <a:endParaRPr>
              <a:solidFill>
                <a:schemeClr val="lt2"/>
              </a:solidFill>
              <a:latin typeface="Rubik Medium"/>
              <a:ea typeface="Rubik Medium"/>
              <a:cs typeface="Rubik Medium"/>
              <a:sym typeface="Rubik Medium"/>
            </a:endParaRPr>
          </a:p>
          <a:p>
            <a:pPr indent="0" lvl="0" marL="457200" rtl="0" algn="l">
              <a:spcBef>
                <a:spcPts val="0"/>
              </a:spcBef>
              <a:spcAft>
                <a:spcPts val="0"/>
              </a:spcAft>
              <a:buNone/>
            </a:pPr>
            <a:r>
              <a:t/>
            </a:r>
            <a:endParaRPr sz="900">
              <a:solidFill>
                <a:schemeClr val="lt2"/>
              </a:solidFill>
              <a:latin typeface="Rubik Medium"/>
              <a:ea typeface="Rubik Medium"/>
              <a:cs typeface="Rubik Medium"/>
              <a:sym typeface="Rubik Medium"/>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Evaluate and strengthen departments, programs, practices and systems</a:t>
            </a:r>
            <a:endParaRPr>
              <a:solidFill>
                <a:schemeClr val="lt2"/>
              </a:solidFill>
              <a:latin typeface="Rubik Medium"/>
              <a:ea typeface="Rubik Medium"/>
              <a:cs typeface="Rubik Medium"/>
              <a:sym typeface="Rubik Medium"/>
            </a:endParaRPr>
          </a:p>
          <a:p>
            <a:pPr indent="0" lvl="0" marL="457200" rtl="0" algn="l">
              <a:spcBef>
                <a:spcPts val="0"/>
              </a:spcBef>
              <a:spcAft>
                <a:spcPts val="0"/>
              </a:spcAft>
              <a:buNone/>
            </a:pPr>
            <a:r>
              <a:t/>
            </a:r>
            <a:endParaRPr sz="900">
              <a:solidFill>
                <a:schemeClr val="lt2"/>
              </a:solidFill>
              <a:latin typeface="Rubik Medium"/>
              <a:ea typeface="Rubik Medium"/>
              <a:cs typeface="Rubik Medium"/>
              <a:sym typeface="Rubik Medium"/>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Identify &amp; hire needed positions</a:t>
            </a:r>
            <a:endParaRPr>
              <a:solidFill>
                <a:schemeClr val="lt2"/>
              </a:solidFill>
              <a:latin typeface="Rubik Medium"/>
              <a:ea typeface="Rubik Medium"/>
              <a:cs typeface="Rubik Medium"/>
              <a:sym typeface="Rubik Medium"/>
            </a:endParaRPr>
          </a:p>
          <a:p>
            <a:pPr indent="0" lvl="0" marL="457200" rtl="0" algn="l">
              <a:spcBef>
                <a:spcPts val="0"/>
              </a:spcBef>
              <a:spcAft>
                <a:spcPts val="0"/>
              </a:spcAft>
              <a:buNone/>
            </a:pPr>
            <a:r>
              <a:t/>
            </a:r>
            <a:endParaRPr sz="900">
              <a:solidFill>
                <a:schemeClr val="lt2"/>
              </a:solidFill>
              <a:latin typeface="Rubik Medium"/>
              <a:ea typeface="Rubik Medium"/>
              <a:cs typeface="Rubik Medium"/>
              <a:sym typeface="Rubik Medium"/>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Budget wisely &amp; keep schools financially sound </a:t>
            </a:r>
            <a:endParaRPr>
              <a:solidFill>
                <a:schemeClr val="lt2"/>
              </a:solidFill>
              <a:latin typeface="Rubik Medium"/>
              <a:ea typeface="Rubik Medium"/>
              <a:cs typeface="Rubik Medium"/>
              <a:sym typeface="Rubik Medium"/>
            </a:endParaRPr>
          </a:p>
          <a:p>
            <a:pPr indent="0" lvl="0" marL="457200" rtl="0" algn="l">
              <a:spcBef>
                <a:spcPts val="0"/>
              </a:spcBef>
              <a:spcAft>
                <a:spcPts val="0"/>
              </a:spcAft>
              <a:buNone/>
            </a:pPr>
            <a:r>
              <a:t/>
            </a:r>
            <a:endParaRPr sz="1000">
              <a:solidFill>
                <a:schemeClr val="lt2"/>
              </a:solidFill>
              <a:latin typeface="Rubik Medium"/>
              <a:ea typeface="Rubik Medium"/>
              <a:cs typeface="Rubik Medium"/>
              <a:sym typeface="Rubik Medium"/>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Long term strategic planning</a:t>
            </a:r>
            <a:endParaRPr>
              <a:solidFill>
                <a:schemeClr val="lt2"/>
              </a:solidFill>
              <a:latin typeface="Rubik Medium"/>
              <a:ea typeface="Rubik Medium"/>
              <a:cs typeface="Rubik Medium"/>
              <a:sym typeface="Rubik Medium"/>
            </a:endParaRPr>
          </a:p>
          <a:p>
            <a:pPr indent="0" lvl="0" marL="457200" rtl="0" algn="l">
              <a:spcBef>
                <a:spcPts val="0"/>
              </a:spcBef>
              <a:spcAft>
                <a:spcPts val="0"/>
              </a:spcAft>
              <a:buNone/>
            </a:pPr>
            <a:r>
              <a:t/>
            </a:r>
            <a:endParaRPr sz="900">
              <a:solidFill>
                <a:schemeClr val="lt2"/>
              </a:solidFill>
              <a:latin typeface="Rubik Medium"/>
              <a:ea typeface="Rubik Medium"/>
              <a:cs typeface="Rubik Medium"/>
              <a:sym typeface="Rubik Medium"/>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Improve student achievement and our Dashboards</a:t>
            </a:r>
            <a:endParaRPr>
              <a:solidFill>
                <a:schemeClr val="lt2"/>
              </a:solidFill>
              <a:latin typeface="Rubik Medium"/>
              <a:ea typeface="Rubik Medium"/>
              <a:cs typeface="Rubik Medium"/>
              <a:sym typeface="Rubik Medium"/>
            </a:endParaRPr>
          </a:p>
          <a:p>
            <a:pPr indent="0" lvl="0" marL="457200" rtl="0" algn="l">
              <a:spcBef>
                <a:spcPts val="0"/>
              </a:spcBef>
              <a:spcAft>
                <a:spcPts val="0"/>
              </a:spcAft>
              <a:buNone/>
            </a:pPr>
            <a:r>
              <a:t/>
            </a:r>
            <a:endParaRPr sz="900">
              <a:solidFill>
                <a:schemeClr val="lt2"/>
              </a:solidFill>
              <a:latin typeface="Rubik Medium"/>
              <a:ea typeface="Rubik Medium"/>
              <a:cs typeface="Rubik Medium"/>
              <a:sym typeface="Rubik Medium"/>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Increase awareness and support for mental health and self-care</a:t>
            </a:r>
            <a:endParaRPr>
              <a:solidFill>
                <a:schemeClr val="lt2"/>
              </a:solidFill>
              <a:latin typeface="Rubik Medium"/>
              <a:ea typeface="Rubik Medium"/>
              <a:cs typeface="Rubik Medium"/>
              <a:sym typeface="Rubik Medium"/>
            </a:endParaRPr>
          </a:p>
          <a:p>
            <a:pPr indent="0" lvl="0" marL="457200" rtl="0" algn="l">
              <a:spcBef>
                <a:spcPts val="0"/>
              </a:spcBef>
              <a:spcAft>
                <a:spcPts val="0"/>
              </a:spcAft>
              <a:buNone/>
            </a:pPr>
            <a:r>
              <a:t/>
            </a:r>
            <a:endParaRPr sz="900">
              <a:solidFill>
                <a:schemeClr val="lt2"/>
              </a:solidFill>
              <a:latin typeface="Rubik Medium"/>
              <a:ea typeface="Rubik Medium"/>
              <a:cs typeface="Rubik Medium"/>
              <a:sym typeface="Rubik Medium"/>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Improve web presence and tools</a:t>
            </a:r>
            <a:endParaRPr>
              <a:solidFill>
                <a:schemeClr val="lt2"/>
              </a:solidFill>
              <a:latin typeface="Rubik Medium"/>
              <a:ea typeface="Rubik Medium"/>
              <a:cs typeface="Rubik Medium"/>
              <a:sym typeface="Rubik Medium"/>
            </a:endParaRPr>
          </a:p>
          <a:p>
            <a:pPr indent="0" lvl="0" marL="457200" rtl="0" algn="l">
              <a:spcBef>
                <a:spcPts val="0"/>
              </a:spcBef>
              <a:spcAft>
                <a:spcPts val="0"/>
              </a:spcAft>
              <a:buNone/>
            </a:pPr>
            <a:r>
              <a:t/>
            </a:r>
            <a:endParaRPr sz="900">
              <a:solidFill>
                <a:schemeClr val="lt2"/>
              </a:solidFill>
              <a:latin typeface="Rubik Medium"/>
              <a:ea typeface="Rubik Medium"/>
              <a:cs typeface="Rubik Medium"/>
              <a:sym typeface="Rubik Medium"/>
            </a:endParaRPr>
          </a:p>
          <a:p>
            <a:pPr indent="-317500" lvl="0" marL="457200" rtl="0" algn="l">
              <a:spcBef>
                <a:spcPts val="0"/>
              </a:spcBef>
              <a:spcAft>
                <a:spcPts val="0"/>
              </a:spcAft>
              <a:buClr>
                <a:schemeClr val="lt2"/>
              </a:buClr>
              <a:buSzPts val="1400"/>
              <a:buFont typeface="Rubik Medium"/>
              <a:buChar char="●"/>
            </a:pPr>
            <a:r>
              <a:rPr lang="en">
                <a:solidFill>
                  <a:schemeClr val="lt2"/>
                </a:solidFill>
                <a:latin typeface="Rubik Medium"/>
                <a:ea typeface="Rubik Medium"/>
                <a:cs typeface="Rubik Medium"/>
                <a:sym typeface="Rubik Medium"/>
              </a:rPr>
              <a:t>Stay focused on students and the heart of homeschooling</a:t>
            </a:r>
            <a:endParaRPr>
              <a:latin typeface="Rubik Medium"/>
              <a:ea typeface="Rubik Medium"/>
              <a:cs typeface="Rubik Medium"/>
              <a:sym typeface="Rubik Medium"/>
            </a:endParaRPr>
          </a:p>
          <a:p>
            <a:pPr indent="0" lvl="0" marL="0" rtl="0" algn="l">
              <a:spcBef>
                <a:spcPts val="0"/>
              </a:spcBef>
              <a:spcAft>
                <a:spcPts val="0"/>
              </a:spcAft>
              <a:buNone/>
            </a:pPr>
            <a:r>
              <a:t/>
            </a:r>
            <a:endParaRPr>
              <a:latin typeface="Rubik Medium"/>
              <a:ea typeface="Rubik Medium"/>
              <a:cs typeface="Rubik Medium"/>
              <a:sym typeface="Rubik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8" name="Shape 1438"/>
        <p:cNvGrpSpPr/>
        <p:nvPr/>
      </p:nvGrpSpPr>
      <p:grpSpPr>
        <a:xfrm>
          <a:off x="0" y="0"/>
          <a:ext cx="0" cy="0"/>
          <a:chOff x="0" y="0"/>
          <a:chExt cx="0" cy="0"/>
        </a:xfrm>
      </p:grpSpPr>
      <p:sp>
        <p:nvSpPr>
          <p:cNvPr id="1439" name="Google Shape;1439;p61"/>
          <p:cNvSpPr/>
          <p:nvPr/>
        </p:nvSpPr>
        <p:spPr>
          <a:xfrm>
            <a:off x="0" y="2818350"/>
            <a:ext cx="9144000" cy="2325300"/>
          </a:xfrm>
          <a:prstGeom prst="rect">
            <a:avLst/>
          </a:prstGeom>
          <a:solidFill>
            <a:srgbClr val="33605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Homemade Apple"/>
                <a:ea typeface="Homemade Apple"/>
                <a:cs typeface="Homemade Apple"/>
                <a:sym typeface="Homemade Apple"/>
              </a:rPr>
              <a:t>  </a:t>
            </a:r>
            <a:r>
              <a:rPr lang="en" sz="3300">
                <a:solidFill>
                  <a:schemeClr val="lt1"/>
                </a:solidFill>
                <a:latin typeface="Homemade Apple"/>
                <a:ea typeface="Homemade Apple"/>
                <a:cs typeface="Homemade Apple"/>
                <a:sym typeface="Homemade Apple"/>
              </a:rPr>
              <a:t>  Thank you for growing with us!</a:t>
            </a:r>
            <a:endParaRPr sz="3300">
              <a:solidFill>
                <a:schemeClr val="lt1"/>
              </a:solidFill>
              <a:latin typeface="Homemade Apple"/>
              <a:ea typeface="Homemade Apple"/>
              <a:cs typeface="Homemade Apple"/>
              <a:sym typeface="Homemade Apple"/>
            </a:endParaRPr>
          </a:p>
        </p:txBody>
      </p:sp>
      <p:pic>
        <p:nvPicPr>
          <p:cNvPr id="1440" name="Google Shape;1440;p61"/>
          <p:cNvPicPr preferRelativeResize="0"/>
          <p:nvPr/>
        </p:nvPicPr>
        <p:blipFill>
          <a:blip r:embed="rId4">
            <a:alphaModFix/>
          </a:blip>
          <a:stretch>
            <a:fillRect/>
          </a:stretch>
        </p:blipFill>
        <p:spPr>
          <a:xfrm>
            <a:off x="8079300" y="4113800"/>
            <a:ext cx="967624" cy="9733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5"/>
          <p:cNvSpPr txBox="1"/>
          <p:nvPr>
            <p:ph idx="2" type="body"/>
          </p:nvPr>
        </p:nvSpPr>
        <p:spPr>
          <a:xfrm>
            <a:off x="4931825" y="892975"/>
            <a:ext cx="3837000" cy="3695100"/>
          </a:xfrm>
          <a:prstGeom prst="rect">
            <a:avLst/>
          </a:prstGeom>
        </p:spPr>
        <p:txBody>
          <a:bodyPr anchorCtr="0" anchor="ctr" bIns="91425" lIns="91425" spcFirstLastPara="1" rIns="91425" wrap="square" tIns="91425">
            <a:noAutofit/>
          </a:bodyPr>
          <a:lstStyle/>
          <a:p>
            <a:pPr indent="1262" lvl="0" marL="59314" marR="290115" rtl="0" algn="ctr">
              <a:lnSpc>
                <a:spcPct val="150000"/>
              </a:lnSpc>
              <a:spcBef>
                <a:spcPts val="956"/>
              </a:spcBef>
              <a:spcAft>
                <a:spcPts val="0"/>
              </a:spcAft>
              <a:buNone/>
            </a:pPr>
            <a:r>
              <a:rPr lang="en" sz="1604">
                <a:latin typeface="Manrope"/>
                <a:ea typeface="Manrope"/>
                <a:cs typeface="Manrope"/>
                <a:sym typeface="Manrope"/>
              </a:rPr>
              <a:t>Our charters seek to develop the individual gifts of students to become critical thinkers, responsible citizens, and innovative leaders  prepared for academic and real-life success in the 21st century. </a:t>
            </a:r>
            <a:endParaRPr sz="1600">
              <a:solidFill>
                <a:srgbClr val="000000"/>
              </a:solidFill>
            </a:endParaRPr>
          </a:p>
          <a:p>
            <a:pPr indent="0" lvl="0" marL="0" rtl="0" algn="l">
              <a:spcBef>
                <a:spcPts val="0"/>
              </a:spcBef>
              <a:spcAft>
                <a:spcPts val="1600"/>
              </a:spcAft>
              <a:buNone/>
            </a:pPr>
            <a:r>
              <a:t/>
            </a:r>
            <a:endParaRPr/>
          </a:p>
        </p:txBody>
      </p:sp>
      <p:sp>
        <p:nvSpPr>
          <p:cNvPr id="129" name="Google Shape;129;p25"/>
          <p:cNvSpPr txBox="1"/>
          <p:nvPr/>
        </p:nvSpPr>
        <p:spPr>
          <a:xfrm>
            <a:off x="905600" y="3381825"/>
            <a:ext cx="3000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solidFill>
                <a:schemeClr val="lt2"/>
              </a:solidFill>
              <a:latin typeface="Rubik Medium"/>
              <a:ea typeface="Rubik Medium"/>
              <a:cs typeface="Rubik Medium"/>
              <a:sym typeface="Rubik Medium"/>
            </a:endParaRPr>
          </a:p>
        </p:txBody>
      </p:sp>
      <p:sp>
        <p:nvSpPr>
          <p:cNvPr id="130" name="Google Shape;130;p25"/>
          <p:cNvSpPr txBox="1"/>
          <p:nvPr/>
        </p:nvSpPr>
        <p:spPr>
          <a:xfrm>
            <a:off x="-116100" y="1324950"/>
            <a:ext cx="4840500" cy="928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600">
                <a:solidFill>
                  <a:srgbClr val="336054"/>
                </a:solidFill>
                <a:latin typeface="Homemade Apple"/>
                <a:ea typeface="Homemade Apple"/>
                <a:cs typeface="Homemade Apple"/>
                <a:sym typeface="Homemade Apple"/>
              </a:rPr>
              <a:t>A  Shared Vision</a:t>
            </a:r>
            <a:endParaRPr sz="3600">
              <a:solidFill>
                <a:srgbClr val="336054"/>
              </a:solidFill>
              <a:latin typeface="Homemade Apple"/>
              <a:ea typeface="Homemade Apple"/>
              <a:cs typeface="Homemade Apple"/>
              <a:sym typeface="Homemade Apple"/>
            </a:endParaRPr>
          </a:p>
        </p:txBody>
      </p:sp>
      <p:pic>
        <p:nvPicPr>
          <p:cNvPr id="131" name="Google Shape;131;p25"/>
          <p:cNvPicPr preferRelativeResize="0"/>
          <p:nvPr/>
        </p:nvPicPr>
        <p:blipFill>
          <a:blip r:embed="rId3">
            <a:alphaModFix/>
          </a:blip>
          <a:stretch>
            <a:fillRect/>
          </a:stretch>
        </p:blipFill>
        <p:spPr>
          <a:xfrm>
            <a:off x="88595" y="4348200"/>
            <a:ext cx="989751" cy="727400"/>
          </a:xfrm>
          <a:prstGeom prst="rect">
            <a:avLst/>
          </a:prstGeom>
          <a:noFill/>
          <a:ln>
            <a:noFill/>
          </a:ln>
        </p:spPr>
      </p:pic>
      <p:pic>
        <p:nvPicPr>
          <p:cNvPr id="132" name="Google Shape;132;p25"/>
          <p:cNvPicPr preferRelativeResize="0"/>
          <p:nvPr/>
        </p:nvPicPr>
        <p:blipFill>
          <a:blip r:embed="rId4">
            <a:alphaModFix/>
          </a:blip>
          <a:stretch>
            <a:fillRect/>
          </a:stretch>
        </p:blipFill>
        <p:spPr>
          <a:xfrm>
            <a:off x="1289750" y="4231250"/>
            <a:ext cx="877706" cy="785573"/>
          </a:xfrm>
          <a:prstGeom prst="rect">
            <a:avLst/>
          </a:prstGeom>
          <a:noFill/>
          <a:ln>
            <a:noFill/>
          </a:ln>
        </p:spPr>
      </p:pic>
      <p:pic>
        <p:nvPicPr>
          <p:cNvPr id="133" name="Google Shape;133;p25"/>
          <p:cNvPicPr preferRelativeResize="0"/>
          <p:nvPr/>
        </p:nvPicPr>
        <p:blipFill>
          <a:blip r:embed="rId5">
            <a:alphaModFix/>
          </a:blip>
          <a:stretch>
            <a:fillRect/>
          </a:stretch>
        </p:blipFill>
        <p:spPr>
          <a:xfrm>
            <a:off x="2378848" y="4201850"/>
            <a:ext cx="731562" cy="844349"/>
          </a:xfrm>
          <a:prstGeom prst="rect">
            <a:avLst/>
          </a:prstGeom>
          <a:noFill/>
          <a:ln>
            <a:noFill/>
          </a:ln>
        </p:spPr>
      </p:pic>
      <p:pic>
        <p:nvPicPr>
          <p:cNvPr id="134" name="Google Shape;134;p25"/>
          <p:cNvPicPr preferRelativeResize="0"/>
          <p:nvPr/>
        </p:nvPicPr>
        <p:blipFill>
          <a:blip r:embed="rId6">
            <a:alphaModFix/>
          </a:blip>
          <a:stretch>
            <a:fillRect/>
          </a:stretch>
        </p:blipFill>
        <p:spPr>
          <a:xfrm>
            <a:off x="3328825" y="4231250"/>
            <a:ext cx="1077601" cy="7855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nvSpPr>
        <p:spPr>
          <a:xfrm>
            <a:off x="68588" y="1077750"/>
            <a:ext cx="4252500" cy="1482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900">
                <a:solidFill>
                  <a:srgbClr val="336054"/>
                </a:solidFill>
                <a:latin typeface="Homemade Apple"/>
                <a:ea typeface="Homemade Apple"/>
                <a:cs typeface="Homemade Apple"/>
                <a:sym typeface="Homemade Apple"/>
              </a:rPr>
              <a:t>What  We Value</a:t>
            </a:r>
            <a:endParaRPr sz="3900">
              <a:solidFill>
                <a:srgbClr val="336054"/>
              </a:solidFill>
              <a:latin typeface="Homemade Apple"/>
              <a:ea typeface="Homemade Apple"/>
              <a:cs typeface="Homemade Apple"/>
              <a:sym typeface="Homemade Apple"/>
            </a:endParaRPr>
          </a:p>
        </p:txBody>
      </p:sp>
      <p:pic>
        <p:nvPicPr>
          <p:cNvPr id="140" name="Google Shape;140;p26"/>
          <p:cNvPicPr preferRelativeResize="0"/>
          <p:nvPr/>
        </p:nvPicPr>
        <p:blipFill>
          <a:blip r:embed="rId3">
            <a:alphaModFix amt="17000"/>
          </a:blip>
          <a:stretch>
            <a:fillRect/>
          </a:stretch>
        </p:blipFill>
        <p:spPr>
          <a:xfrm>
            <a:off x="926938" y="2654725"/>
            <a:ext cx="2398625" cy="2206725"/>
          </a:xfrm>
          <a:prstGeom prst="rect">
            <a:avLst/>
          </a:prstGeom>
          <a:noFill/>
          <a:ln>
            <a:noFill/>
          </a:ln>
        </p:spPr>
      </p:pic>
      <p:sp>
        <p:nvSpPr>
          <p:cNvPr id="141" name="Google Shape;141;p26"/>
          <p:cNvSpPr txBox="1"/>
          <p:nvPr/>
        </p:nvSpPr>
        <p:spPr>
          <a:xfrm>
            <a:off x="5091250" y="1206900"/>
            <a:ext cx="3499800" cy="2729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000">
                <a:solidFill>
                  <a:schemeClr val="dk2"/>
                </a:solidFill>
                <a:latin typeface="Rubik"/>
                <a:ea typeface="Rubik"/>
                <a:cs typeface="Rubik"/>
                <a:sym typeface="Rubik"/>
              </a:rPr>
              <a:t>Building Relationships</a:t>
            </a:r>
            <a:endParaRPr b="1" sz="2000">
              <a:solidFill>
                <a:schemeClr val="dk2"/>
              </a:solidFill>
              <a:latin typeface="Rubik"/>
              <a:ea typeface="Rubik"/>
              <a:cs typeface="Rubik"/>
              <a:sym typeface="Rubik"/>
            </a:endParaRPr>
          </a:p>
          <a:p>
            <a:pPr indent="0" lvl="0" marL="0" rtl="0" algn="ctr">
              <a:lnSpc>
                <a:spcPct val="115000"/>
              </a:lnSpc>
              <a:spcBef>
                <a:spcPts val="1600"/>
              </a:spcBef>
              <a:spcAft>
                <a:spcPts val="0"/>
              </a:spcAft>
              <a:buNone/>
            </a:pPr>
            <a:r>
              <a:rPr b="1" lang="en" sz="2000">
                <a:solidFill>
                  <a:schemeClr val="dk2"/>
                </a:solidFill>
                <a:latin typeface="Rubik"/>
                <a:ea typeface="Rubik"/>
                <a:cs typeface="Rubik"/>
                <a:sym typeface="Rubik"/>
              </a:rPr>
              <a:t>Respecting Staff</a:t>
            </a:r>
            <a:endParaRPr b="1" sz="2000">
              <a:solidFill>
                <a:schemeClr val="dk2"/>
              </a:solidFill>
              <a:latin typeface="Rubik"/>
              <a:ea typeface="Rubik"/>
              <a:cs typeface="Rubik"/>
              <a:sym typeface="Rubik"/>
            </a:endParaRPr>
          </a:p>
          <a:p>
            <a:pPr indent="0" lvl="0" marL="0" rtl="0" algn="ctr">
              <a:lnSpc>
                <a:spcPct val="115000"/>
              </a:lnSpc>
              <a:spcBef>
                <a:spcPts val="1600"/>
              </a:spcBef>
              <a:spcAft>
                <a:spcPts val="0"/>
              </a:spcAft>
              <a:buNone/>
            </a:pPr>
            <a:r>
              <a:rPr b="1" lang="en" sz="2000">
                <a:solidFill>
                  <a:schemeClr val="dk2"/>
                </a:solidFill>
                <a:latin typeface="Rubik"/>
                <a:ea typeface="Rubik"/>
                <a:cs typeface="Rubik"/>
                <a:sym typeface="Rubik"/>
              </a:rPr>
              <a:t>Valuing Parents</a:t>
            </a:r>
            <a:endParaRPr b="1" sz="2000">
              <a:solidFill>
                <a:schemeClr val="dk2"/>
              </a:solidFill>
              <a:latin typeface="Rubik"/>
              <a:ea typeface="Rubik"/>
              <a:cs typeface="Rubik"/>
              <a:sym typeface="Rubik"/>
            </a:endParaRPr>
          </a:p>
          <a:p>
            <a:pPr indent="0" lvl="0" marL="0" rtl="0" algn="ctr">
              <a:lnSpc>
                <a:spcPct val="115000"/>
              </a:lnSpc>
              <a:spcBef>
                <a:spcPts val="1600"/>
              </a:spcBef>
              <a:spcAft>
                <a:spcPts val="0"/>
              </a:spcAft>
              <a:buNone/>
            </a:pPr>
            <a:r>
              <a:rPr b="1" lang="en" sz="2000">
                <a:solidFill>
                  <a:schemeClr val="dk2"/>
                </a:solidFill>
                <a:latin typeface="Rubik"/>
                <a:ea typeface="Rubik"/>
                <a:cs typeface="Rubik"/>
                <a:sym typeface="Rubik"/>
              </a:rPr>
              <a:t>Choice in Education</a:t>
            </a:r>
            <a:endParaRPr b="1" sz="2000">
              <a:solidFill>
                <a:schemeClr val="dk2"/>
              </a:solidFill>
              <a:latin typeface="Rubik"/>
              <a:ea typeface="Rubik"/>
              <a:cs typeface="Rubik"/>
              <a:sym typeface="Rubik"/>
            </a:endParaRPr>
          </a:p>
          <a:p>
            <a:pPr indent="0" lvl="0" marL="0" rtl="0" algn="ctr">
              <a:lnSpc>
                <a:spcPct val="115000"/>
              </a:lnSpc>
              <a:spcBef>
                <a:spcPts val="1600"/>
              </a:spcBef>
              <a:spcAft>
                <a:spcPts val="1600"/>
              </a:spcAft>
              <a:buNone/>
            </a:pPr>
            <a:r>
              <a:rPr b="1" lang="en" sz="2000">
                <a:solidFill>
                  <a:schemeClr val="dk2"/>
                </a:solidFill>
                <a:latin typeface="Rubik"/>
                <a:ea typeface="Rubik"/>
                <a:cs typeface="Rubik"/>
                <a:sym typeface="Rubik"/>
              </a:rPr>
              <a:t>The Homeschool Heart</a:t>
            </a:r>
            <a:endParaRPr b="1" sz="2000">
              <a:solidFill>
                <a:schemeClr val="dk2"/>
              </a:solidFill>
              <a:latin typeface="Rubik"/>
              <a:ea typeface="Rubik"/>
              <a:cs typeface="Rubik"/>
              <a:sym typeface="Rubi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7"/>
          <p:cNvSpPr txBox="1"/>
          <p:nvPr/>
        </p:nvSpPr>
        <p:spPr>
          <a:xfrm>
            <a:off x="100425" y="365425"/>
            <a:ext cx="4161600" cy="461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Rubik"/>
                <a:ea typeface="Rubik"/>
                <a:cs typeface="Rubik"/>
                <a:sym typeface="Rubik"/>
              </a:rPr>
              <a:t>The four charters were originally part of the Inspire Charter Schools network.</a:t>
            </a:r>
            <a:endParaRPr sz="1300">
              <a:solidFill>
                <a:schemeClr val="dk1"/>
              </a:solidFill>
              <a:latin typeface="Rubik"/>
              <a:ea typeface="Rubik"/>
              <a:cs typeface="Rubik"/>
              <a:sym typeface="Rubik"/>
            </a:endParaRPr>
          </a:p>
          <a:p>
            <a:pPr indent="0" lvl="0" marL="0" rtl="0" algn="l">
              <a:spcBef>
                <a:spcPts val="1600"/>
              </a:spcBef>
              <a:spcAft>
                <a:spcPts val="0"/>
              </a:spcAft>
              <a:buNone/>
            </a:pPr>
            <a:r>
              <a:rPr lang="en" sz="1300">
                <a:solidFill>
                  <a:schemeClr val="dk1"/>
                </a:solidFill>
                <a:latin typeface="Rubik"/>
                <a:ea typeface="Rubik"/>
                <a:cs typeface="Rubik"/>
                <a:sym typeface="Rubik"/>
              </a:rPr>
              <a:t>Two years ago, all of the schools became separate non-profits with their own board of directors. Staff either were assigned to schools or worked in a new non-profit to provide services to the schools.</a:t>
            </a:r>
            <a:endParaRPr sz="1300">
              <a:solidFill>
                <a:schemeClr val="dk1"/>
              </a:solidFill>
              <a:latin typeface="Rubik"/>
              <a:ea typeface="Rubik"/>
              <a:cs typeface="Rubik"/>
              <a:sym typeface="Rubik"/>
            </a:endParaRPr>
          </a:p>
          <a:p>
            <a:pPr indent="0" lvl="0" marL="0" rtl="0" algn="l">
              <a:spcBef>
                <a:spcPts val="1600"/>
              </a:spcBef>
              <a:spcAft>
                <a:spcPts val="0"/>
              </a:spcAft>
              <a:buNone/>
            </a:pPr>
            <a:r>
              <a:rPr lang="en" sz="1300">
                <a:solidFill>
                  <a:schemeClr val="dk1"/>
                </a:solidFill>
                <a:latin typeface="Rubik"/>
                <a:ea typeface="Rubik"/>
                <a:cs typeface="Rubik"/>
                <a:sym typeface="Rubik"/>
              </a:rPr>
              <a:t>The schools then contracted with “Inspire District Office” to provide a variety of services.</a:t>
            </a:r>
            <a:endParaRPr sz="1300">
              <a:solidFill>
                <a:schemeClr val="dk1"/>
              </a:solidFill>
              <a:latin typeface="Rubik"/>
              <a:ea typeface="Rubik"/>
              <a:cs typeface="Rubik"/>
              <a:sym typeface="Rubik"/>
            </a:endParaRPr>
          </a:p>
          <a:p>
            <a:pPr indent="0" lvl="0" marL="0" rtl="0" algn="l">
              <a:spcBef>
                <a:spcPts val="1600"/>
              </a:spcBef>
              <a:spcAft>
                <a:spcPts val="0"/>
              </a:spcAft>
              <a:buNone/>
            </a:pPr>
            <a:r>
              <a:rPr lang="en" sz="1300">
                <a:solidFill>
                  <a:schemeClr val="dk1"/>
                </a:solidFill>
                <a:latin typeface="Rubik"/>
                <a:ea typeface="Rubik"/>
                <a:cs typeface="Rubik"/>
                <a:sym typeface="Rubik"/>
              </a:rPr>
              <a:t>Inspire District Office-Inspire Charter Services- Provenance- Think Suite</a:t>
            </a:r>
            <a:endParaRPr sz="1300">
              <a:solidFill>
                <a:schemeClr val="dk1"/>
              </a:solidFill>
              <a:latin typeface="Rubik"/>
              <a:ea typeface="Rubik"/>
              <a:cs typeface="Rubik"/>
              <a:sym typeface="Rubik"/>
            </a:endParaRPr>
          </a:p>
          <a:p>
            <a:pPr indent="0" lvl="0" marL="0" rtl="0" algn="l">
              <a:spcBef>
                <a:spcPts val="1600"/>
              </a:spcBef>
              <a:spcAft>
                <a:spcPts val="0"/>
              </a:spcAft>
              <a:buNone/>
            </a:pPr>
            <a:r>
              <a:rPr lang="en" sz="1300">
                <a:solidFill>
                  <a:schemeClr val="dk1"/>
                </a:solidFill>
                <a:latin typeface="Rubik"/>
                <a:ea typeface="Rubik"/>
                <a:cs typeface="Rubik"/>
                <a:sym typeface="Rubik"/>
              </a:rPr>
              <a:t>That organization went out of business June 30, 2021. A group of employees formed The Axia Group to serve 2 former schools in Central.</a:t>
            </a:r>
            <a:endParaRPr sz="1300">
              <a:solidFill>
                <a:schemeClr val="dk1"/>
              </a:solidFill>
              <a:latin typeface="Rubik"/>
              <a:ea typeface="Rubik"/>
              <a:cs typeface="Rubik"/>
              <a:sym typeface="Rubik"/>
            </a:endParaRPr>
          </a:p>
          <a:p>
            <a:pPr indent="0" lvl="0" marL="0" rtl="0" algn="l">
              <a:spcBef>
                <a:spcPts val="1600"/>
              </a:spcBef>
              <a:spcAft>
                <a:spcPts val="1600"/>
              </a:spcAft>
              <a:buNone/>
            </a:pPr>
            <a:r>
              <a:rPr lang="en" sz="1300">
                <a:solidFill>
                  <a:schemeClr val="dk1"/>
                </a:solidFill>
                <a:latin typeface="Rubik"/>
                <a:ea typeface="Rubik"/>
                <a:cs typeface="Rubik"/>
                <a:sym typeface="Rubik"/>
              </a:rPr>
              <a:t>Four of the schools in the North formed our own Charter Alliance to share resources and move forward with a unified identity. Sequoia Grove Charter Alliance.</a:t>
            </a:r>
            <a:endParaRPr sz="1300">
              <a:solidFill>
                <a:schemeClr val="dk1"/>
              </a:solidFill>
              <a:latin typeface="Rubik"/>
              <a:ea typeface="Rubik"/>
              <a:cs typeface="Rubik"/>
              <a:sym typeface="Rubik"/>
            </a:endParaRPr>
          </a:p>
        </p:txBody>
      </p:sp>
      <p:sp>
        <p:nvSpPr>
          <p:cNvPr id="147" name="Google Shape;147;p27"/>
          <p:cNvSpPr txBox="1"/>
          <p:nvPr/>
        </p:nvSpPr>
        <p:spPr>
          <a:xfrm>
            <a:off x="4684050" y="842400"/>
            <a:ext cx="4379400" cy="1482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800">
                <a:solidFill>
                  <a:srgbClr val="336054"/>
                </a:solidFill>
                <a:latin typeface="Homemade Apple"/>
                <a:ea typeface="Homemade Apple"/>
                <a:cs typeface="Homemade Apple"/>
                <a:sym typeface="Homemade Apple"/>
              </a:rPr>
              <a:t>A Quick History</a:t>
            </a:r>
            <a:endParaRPr sz="3800">
              <a:solidFill>
                <a:srgbClr val="336054"/>
              </a:solidFill>
              <a:latin typeface="Homemade Apple"/>
              <a:ea typeface="Homemade Apple"/>
              <a:cs typeface="Homemade Apple"/>
              <a:sym typeface="Homemade Apple"/>
            </a:endParaRPr>
          </a:p>
        </p:txBody>
      </p:sp>
      <p:sp>
        <p:nvSpPr>
          <p:cNvPr id="148" name="Google Shape;148;p27"/>
          <p:cNvSpPr txBox="1"/>
          <p:nvPr/>
        </p:nvSpPr>
        <p:spPr>
          <a:xfrm>
            <a:off x="4851150" y="2415000"/>
            <a:ext cx="4045200" cy="12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5C210D"/>
                </a:solidFill>
                <a:latin typeface="Amatic SC"/>
                <a:ea typeface="Amatic SC"/>
                <a:cs typeface="Amatic SC"/>
                <a:sym typeface="Amatic SC"/>
              </a:rPr>
              <a:t>How we got here</a:t>
            </a:r>
            <a:endParaRPr b="1" sz="2600">
              <a:solidFill>
                <a:srgbClr val="5C210D"/>
              </a:solidFill>
              <a:latin typeface="Amatic SC"/>
              <a:ea typeface="Amatic SC"/>
              <a:cs typeface="Amatic SC"/>
              <a:sym typeface="Amatic S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ph idx="2" type="body"/>
          </p:nvPr>
        </p:nvSpPr>
        <p:spPr>
          <a:xfrm>
            <a:off x="4939500" y="724200"/>
            <a:ext cx="3837000" cy="3695100"/>
          </a:xfrm>
          <a:prstGeom prst="rect">
            <a:avLst/>
          </a:prstGeom>
          <a:solidFill>
            <a:schemeClr val="dk1"/>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EFEFE8"/>
                </a:solidFill>
              </a:rPr>
              <a:t>Opened two new offices</a:t>
            </a:r>
            <a:endParaRPr sz="1600">
              <a:solidFill>
                <a:srgbClr val="EFEFE8"/>
              </a:solidFill>
            </a:endParaRPr>
          </a:p>
          <a:p>
            <a:pPr indent="0" lvl="0" marL="0" rtl="0" algn="ctr">
              <a:spcBef>
                <a:spcPts val="1600"/>
              </a:spcBef>
              <a:spcAft>
                <a:spcPts val="0"/>
              </a:spcAft>
              <a:buNone/>
            </a:pPr>
            <a:r>
              <a:rPr lang="en" sz="1600">
                <a:solidFill>
                  <a:srgbClr val="EFEFE8"/>
                </a:solidFill>
              </a:rPr>
              <a:t>Hired &amp; trained all new staff</a:t>
            </a:r>
            <a:endParaRPr sz="1600">
              <a:solidFill>
                <a:srgbClr val="EFEFE8"/>
              </a:solidFill>
            </a:endParaRPr>
          </a:p>
          <a:p>
            <a:pPr indent="0" lvl="0" marL="0" rtl="0" algn="ctr">
              <a:spcBef>
                <a:spcPts val="1600"/>
              </a:spcBef>
              <a:spcAft>
                <a:spcPts val="0"/>
              </a:spcAft>
              <a:buNone/>
            </a:pPr>
            <a:r>
              <a:rPr lang="en" sz="1600">
                <a:solidFill>
                  <a:srgbClr val="EFEFE8"/>
                </a:solidFill>
              </a:rPr>
              <a:t>Created many new processes</a:t>
            </a:r>
            <a:endParaRPr sz="1600">
              <a:solidFill>
                <a:srgbClr val="EFEFE8"/>
              </a:solidFill>
            </a:endParaRPr>
          </a:p>
          <a:p>
            <a:pPr indent="0" lvl="0" marL="0" rtl="0" algn="ctr">
              <a:spcBef>
                <a:spcPts val="1600"/>
              </a:spcBef>
              <a:spcAft>
                <a:spcPts val="0"/>
              </a:spcAft>
              <a:buNone/>
            </a:pPr>
            <a:r>
              <a:rPr lang="en" sz="1600">
                <a:solidFill>
                  <a:srgbClr val="EFEFE8"/>
                </a:solidFill>
              </a:rPr>
              <a:t>Transitioned tech</a:t>
            </a:r>
            <a:endParaRPr sz="1600">
              <a:solidFill>
                <a:srgbClr val="EFEFE8"/>
              </a:solidFill>
            </a:endParaRPr>
          </a:p>
          <a:p>
            <a:pPr indent="0" lvl="0" marL="0" rtl="0" algn="ctr">
              <a:spcBef>
                <a:spcPts val="1600"/>
              </a:spcBef>
              <a:spcAft>
                <a:spcPts val="1600"/>
              </a:spcAft>
              <a:buNone/>
            </a:pPr>
            <a:r>
              <a:rPr lang="en" sz="1600">
                <a:solidFill>
                  <a:srgbClr val="EFEFE8"/>
                </a:solidFill>
              </a:rPr>
              <a:t>Meet </a:t>
            </a:r>
            <a:r>
              <a:rPr lang="en" sz="1600">
                <a:solidFill>
                  <a:srgbClr val="EFEFE8"/>
                </a:solidFill>
              </a:rPr>
              <a:t>weekly</a:t>
            </a:r>
            <a:r>
              <a:rPr lang="en" sz="1600">
                <a:solidFill>
                  <a:srgbClr val="EFEFE8"/>
                </a:solidFill>
              </a:rPr>
              <a:t> to discuss schools needs</a:t>
            </a:r>
            <a:endParaRPr sz="1600">
              <a:solidFill>
                <a:srgbClr val="EFEFE8"/>
              </a:solidFill>
            </a:endParaRPr>
          </a:p>
        </p:txBody>
      </p:sp>
      <p:sp>
        <p:nvSpPr>
          <p:cNvPr id="154" name="Google Shape;154;p28"/>
          <p:cNvSpPr txBox="1"/>
          <p:nvPr>
            <p:ph idx="1" type="subTitle"/>
          </p:nvPr>
        </p:nvSpPr>
        <p:spPr>
          <a:xfrm>
            <a:off x="156325" y="680550"/>
            <a:ext cx="4107600" cy="378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dk1"/>
                </a:solidFill>
              </a:rPr>
              <a:t>Sequoia Grove Charter Alliance</a:t>
            </a:r>
            <a:endParaRPr sz="2600">
              <a:solidFill>
                <a:schemeClr val="dk1"/>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sz="1700"/>
              <a:t>Charter Service Organization</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en" sz="1700"/>
              <a:t>Four schools are members</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en" sz="1700"/>
              <a:t>First year of existence, still learning and growing</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en" sz="1700"/>
              <a:t>Created by the schools, for the schools</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p:nvPr/>
        </p:nvSpPr>
        <p:spPr>
          <a:xfrm>
            <a:off x="7917000" y="4049400"/>
            <a:ext cx="1227000" cy="109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29"/>
          <p:cNvPicPr preferRelativeResize="0"/>
          <p:nvPr/>
        </p:nvPicPr>
        <p:blipFill rotWithShape="1">
          <a:blip r:embed="rId3">
            <a:alphaModFix/>
          </a:blip>
          <a:srcRect b="13757" l="14777" r="31427" t="12988"/>
          <a:stretch/>
        </p:blipFill>
        <p:spPr>
          <a:xfrm>
            <a:off x="5303224" y="-86750"/>
            <a:ext cx="3840775" cy="5230251"/>
          </a:xfrm>
          <a:prstGeom prst="rect">
            <a:avLst/>
          </a:prstGeom>
          <a:noFill/>
          <a:ln>
            <a:noFill/>
          </a:ln>
        </p:spPr>
      </p:pic>
      <p:sp>
        <p:nvSpPr>
          <p:cNvPr id="161" name="Google Shape;161;p29"/>
          <p:cNvSpPr txBox="1"/>
          <p:nvPr/>
        </p:nvSpPr>
        <p:spPr>
          <a:xfrm>
            <a:off x="660200" y="2042050"/>
            <a:ext cx="4675200" cy="5388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sz="2300">
              <a:solidFill>
                <a:schemeClr val="accent2"/>
              </a:solidFill>
              <a:latin typeface="Rubik Medium"/>
              <a:ea typeface="Rubik Medium"/>
              <a:cs typeface="Rubik Medium"/>
              <a:sym typeface="Rubik Medium"/>
            </a:endParaRPr>
          </a:p>
        </p:txBody>
      </p:sp>
      <p:sp>
        <p:nvSpPr>
          <p:cNvPr id="162" name="Google Shape;162;p29"/>
          <p:cNvSpPr txBox="1"/>
          <p:nvPr/>
        </p:nvSpPr>
        <p:spPr>
          <a:xfrm>
            <a:off x="220500" y="458350"/>
            <a:ext cx="59394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336054"/>
                </a:solidFill>
                <a:latin typeface="Homemade Apple"/>
                <a:ea typeface="Homemade Apple"/>
                <a:cs typeface="Homemade Apple"/>
                <a:sym typeface="Homemade Apple"/>
              </a:rPr>
              <a:t>Charter  Service Organization</a:t>
            </a:r>
            <a:endParaRPr sz="2400">
              <a:solidFill>
                <a:srgbClr val="336054"/>
              </a:solidFill>
              <a:latin typeface="Homemade Apple"/>
              <a:ea typeface="Homemade Apple"/>
              <a:cs typeface="Homemade Apple"/>
              <a:sym typeface="Homemade Apple"/>
            </a:endParaRPr>
          </a:p>
        </p:txBody>
      </p:sp>
      <p:sp>
        <p:nvSpPr>
          <p:cNvPr id="163" name="Google Shape;163;p29"/>
          <p:cNvSpPr txBox="1"/>
          <p:nvPr/>
        </p:nvSpPr>
        <p:spPr>
          <a:xfrm>
            <a:off x="1172300" y="1118850"/>
            <a:ext cx="3651000" cy="3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latin typeface="Roboto"/>
              <a:ea typeface="Roboto"/>
              <a:cs typeface="Roboto"/>
              <a:sym typeface="Roboto"/>
            </a:endParaRPr>
          </a:p>
          <a:p>
            <a:pPr indent="0" lvl="0" marL="0" rtl="0" algn="l">
              <a:lnSpc>
                <a:spcPct val="115000"/>
              </a:lnSpc>
              <a:spcBef>
                <a:spcPts val="0"/>
              </a:spcBef>
              <a:spcAft>
                <a:spcPts val="0"/>
              </a:spcAft>
              <a:buNone/>
            </a:pPr>
            <a:r>
              <a:rPr b="1" lang="en" sz="1500">
                <a:solidFill>
                  <a:schemeClr val="dk1"/>
                </a:solidFill>
                <a:latin typeface="Rubik"/>
                <a:ea typeface="Rubik"/>
                <a:cs typeface="Rubik"/>
                <a:sym typeface="Rubik"/>
              </a:rPr>
              <a:t>Business Services</a:t>
            </a:r>
            <a:endParaRPr b="1" sz="1500">
              <a:solidFill>
                <a:schemeClr val="dk1"/>
              </a:solidFill>
              <a:latin typeface="Rubik"/>
              <a:ea typeface="Rubik"/>
              <a:cs typeface="Rubik"/>
              <a:sym typeface="Rubik"/>
            </a:endParaRPr>
          </a:p>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Accounts Payable</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1500">
                <a:solidFill>
                  <a:schemeClr val="dk1"/>
                </a:solidFill>
                <a:latin typeface="Rubik"/>
                <a:ea typeface="Rubik"/>
                <a:cs typeface="Rubik"/>
                <a:sym typeface="Rubik"/>
              </a:rPr>
              <a:t>Human Resources</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Payroll</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Benefits</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1500">
                <a:solidFill>
                  <a:schemeClr val="dk1"/>
                </a:solidFill>
                <a:latin typeface="Rubik"/>
                <a:ea typeface="Rubik"/>
                <a:cs typeface="Rubik"/>
                <a:sym typeface="Rubik"/>
              </a:rPr>
              <a:t>Community Partner Services</a:t>
            </a:r>
            <a:endParaRPr>
              <a:solidFill>
                <a:srgbClr val="336054"/>
              </a:solidFill>
              <a:latin typeface="Rubik Medium"/>
              <a:ea typeface="Rubik Medium"/>
              <a:cs typeface="Rubik Medium"/>
              <a:sym typeface="Rubik Medium"/>
            </a:endParaRPr>
          </a:p>
          <a:p>
            <a:pPr indent="0" lvl="0" marL="0" rtl="0" algn="l">
              <a:lnSpc>
                <a:spcPct val="115000"/>
              </a:lnSpc>
              <a:spcBef>
                <a:spcPts val="0"/>
              </a:spcBef>
              <a:spcAft>
                <a:spcPts val="0"/>
              </a:spcAft>
              <a:buNone/>
            </a:pPr>
            <a:r>
              <a:rPr b="1" lang="en" sz="1500">
                <a:solidFill>
                  <a:srgbClr val="336054"/>
                </a:solidFill>
                <a:latin typeface="Rubik"/>
                <a:ea typeface="Rubik"/>
                <a:cs typeface="Rubik"/>
                <a:sym typeface="Rubik"/>
              </a:rPr>
              <a:t>Compliance</a:t>
            </a:r>
            <a:endParaRPr sz="1100">
              <a:solidFill>
                <a:srgbClr val="202124"/>
              </a:solidFill>
              <a:latin typeface="Roboto"/>
              <a:ea typeface="Roboto"/>
              <a:cs typeface="Roboto"/>
              <a:sym typeface="Roboto"/>
            </a:endParaRPr>
          </a:p>
          <a:p>
            <a:pPr indent="0" lvl="0" marL="0" rtl="0" algn="l">
              <a:lnSpc>
                <a:spcPct val="115000"/>
              </a:lnSpc>
              <a:spcBef>
                <a:spcPts val="0"/>
              </a:spcBef>
              <a:spcAft>
                <a:spcPts val="0"/>
              </a:spcAft>
              <a:buNone/>
            </a:pPr>
            <a:r>
              <a:rPr b="1" lang="en" sz="1500">
                <a:solidFill>
                  <a:srgbClr val="336054"/>
                </a:solidFill>
                <a:latin typeface="Rubik"/>
                <a:ea typeface="Rubik"/>
                <a:cs typeface="Rubik"/>
                <a:sym typeface="Rubik"/>
              </a:rPr>
              <a:t>Curriculum Support</a:t>
            </a:r>
            <a:endParaRPr b="1" sz="1500">
              <a:solidFill>
                <a:srgbClr val="336054"/>
              </a:solidFill>
              <a:latin typeface="Rubik"/>
              <a:ea typeface="Rubik"/>
              <a:cs typeface="Rubik"/>
              <a:sym typeface="Rubik"/>
            </a:endParaRPr>
          </a:p>
          <a:p>
            <a:pPr indent="0" lvl="0" marL="0" rtl="0" algn="l">
              <a:lnSpc>
                <a:spcPct val="115000"/>
              </a:lnSpc>
              <a:spcBef>
                <a:spcPts val="0"/>
              </a:spcBef>
              <a:spcAft>
                <a:spcPts val="0"/>
              </a:spcAft>
              <a:buNone/>
            </a:pPr>
            <a:r>
              <a:rPr b="1" lang="en" sz="1500">
                <a:solidFill>
                  <a:schemeClr val="dk1"/>
                </a:solidFill>
                <a:latin typeface="Rubik"/>
                <a:ea typeface="Rubik"/>
                <a:cs typeface="Rubik"/>
                <a:sym typeface="Rubik"/>
              </a:rPr>
              <a:t>Enrollment</a:t>
            </a:r>
            <a:endParaRPr b="1" sz="1500">
              <a:solidFill>
                <a:schemeClr val="dk1"/>
              </a:solidFill>
              <a:latin typeface="Rubik"/>
              <a:ea typeface="Rubik"/>
              <a:cs typeface="Rubik"/>
              <a:sym typeface="Rubik"/>
            </a:endParaRPr>
          </a:p>
          <a:p>
            <a:pPr indent="0" lvl="0" marL="0" rtl="0" algn="l">
              <a:lnSpc>
                <a:spcPct val="115000"/>
              </a:lnSpc>
              <a:spcBef>
                <a:spcPts val="0"/>
              </a:spcBef>
              <a:spcAft>
                <a:spcPts val="0"/>
              </a:spcAft>
              <a:buNone/>
            </a:pPr>
            <a:r>
              <a:rPr b="1" lang="en" sz="1500">
                <a:solidFill>
                  <a:schemeClr val="dk1"/>
                </a:solidFill>
                <a:latin typeface="Rubik"/>
                <a:ea typeface="Rubik"/>
                <a:cs typeface="Rubik"/>
                <a:sym typeface="Rubik"/>
              </a:rPr>
              <a:t>Library Services</a:t>
            </a:r>
            <a:endParaRPr b="1" sz="1500">
              <a:solidFill>
                <a:schemeClr val="dk1"/>
              </a:solidFill>
              <a:latin typeface="Rubik"/>
              <a:ea typeface="Rubik"/>
              <a:cs typeface="Rubik"/>
              <a:sym typeface="Rubik"/>
            </a:endParaRPr>
          </a:p>
          <a:p>
            <a:pPr indent="0" lvl="0" marL="0" rtl="0" algn="l">
              <a:lnSpc>
                <a:spcPct val="115000"/>
              </a:lnSpc>
              <a:spcBef>
                <a:spcPts val="0"/>
              </a:spcBef>
              <a:spcAft>
                <a:spcPts val="0"/>
              </a:spcAft>
              <a:buNone/>
            </a:pPr>
            <a:r>
              <a:rPr b="1" lang="en" sz="1500">
                <a:solidFill>
                  <a:schemeClr val="dk1"/>
                </a:solidFill>
                <a:latin typeface="Rubik"/>
                <a:ea typeface="Rubik"/>
                <a:cs typeface="Rubik"/>
                <a:sym typeface="Rubik"/>
              </a:rPr>
              <a:t>Ordering</a:t>
            </a:r>
            <a:endParaRPr b="1" sz="1500">
              <a:solidFill>
                <a:schemeClr val="dk1"/>
              </a:solidFill>
              <a:latin typeface="Rubik"/>
              <a:ea typeface="Rubik"/>
              <a:cs typeface="Rubik"/>
              <a:sym typeface="Rubik"/>
            </a:endParaRPr>
          </a:p>
          <a:p>
            <a:pPr indent="0" lvl="0" marL="0" rtl="0" algn="l">
              <a:lnSpc>
                <a:spcPct val="115000"/>
              </a:lnSpc>
              <a:spcBef>
                <a:spcPts val="0"/>
              </a:spcBef>
              <a:spcAft>
                <a:spcPts val="0"/>
              </a:spcAft>
              <a:buNone/>
            </a:pPr>
            <a:r>
              <a:rPr b="1" lang="en" sz="1500">
                <a:solidFill>
                  <a:schemeClr val="dk1"/>
                </a:solidFill>
                <a:latin typeface="Rubik"/>
                <a:ea typeface="Rubik"/>
                <a:cs typeface="Rubik"/>
                <a:sym typeface="Rubik"/>
              </a:rPr>
              <a:t>Records</a:t>
            </a:r>
            <a:endParaRPr b="1" sz="1500">
              <a:solidFill>
                <a:schemeClr val="dk1"/>
              </a:solidFill>
              <a:latin typeface="Rubik"/>
              <a:ea typeface="Rubik"/>
              <a:cs typeface="Rubik"/>
              <a:sym typeface="Rubik"/>
            </a:endParaRPr>
          </a:p>
          <a:p>
            <a:pPr indent="0" lvl="0" marL="0" rtl="0" algn="l">
              <a:lnSpc>
                <a:spcPct val="115000"/>
              </a:lnSpc>
              <a:spcBef>
                <a:spcPts val="0"/>
              </a:spcBef>
              <a:spcAft>
                <a:spcPts val="0"/>
              </a:spcAft>
              <a:buNone/>
            </a:pPr>
            <a:r>
              <a:rPr b="1" lang="en" sz="1500">
                <a:solidFill>
                  <a:schemeClr val="dk1"/>
                </a:solidFill>
                <a:latin typeface="Rubik"/>
                <a:ea typeface="Rubik"/>
                <a:cs typeface="Rubik"/>
                <a:sym typeface="Rubik"/>
              </a:rPr>
              <a:t>Student Information Services</a:t>
            </a:r>
            <a:endParaRPr b="1" sz="1500">
              <a:solidFill>
                <a:schemeClr val="dk1"/>
              </a:solidFill>
              <a:latin typeface="Rubik"/>
              <a:ea typeface="Rubik"/>
              <a:cs typeface="Rubik"/>
              <a:sym typeface="Rubik"/>
            </a:endParaRPr>
          </a:p>
          <a:p>
            <a:pPr indent="0" lvl="0" marL="0" rtl="0" algn="l">
              <a:lnSpc>
                <a:spcPct val="115000"/>
              </a:lnSpc>
              <a:spcBef>
                <a:spcPts val="0"/>
              </a:spcBef>
              <a:spcAft>
                <a:spcPts val="0"/>
              </a:spcAft>
              <a:buNone/>
            </a:pPr>
            <a:r>
              <a:rPr b="1" lang="en" sz="1500">
                <a:solidFill>
                  <a:schemeClr val="dk1"/>
                </a:solidFill>
                <a:latin typeface="Rubik"/>
                <a:ea typeface="Rubik"/>
                <a:cs typeface="Rubik"/>
                <a:sym typeface="Rubik"/>
              </a:rPr>
              <a:t>Tech Services</a:t>
            </a:r>
            <a:endParaRPr b="1" sz="1500">
              <a:solidFill>
                <a:schemeClr val="dk1"/>
              </a:solidFill>
              <a:latin typeface="Rubik"/>
              <a:ea typeface="Rubik"/>
              <a:cs typeface="Rubik"/>
              <a:sym typeface="Rubik"/>
            </a:endParaRPr>
          </a:p>
          <a:p>
            <a:pPr indent="0" lvl="0" marL="0" rtl="0" algn="l">
              <a:spcBef>
                <a:spcPts val="0"/>
              </a:spcBef>
              <a:spcAft>
                <a:spcPts val="0"/>
              </a:spcAft>
              <a:buNone/>
            </a:pPr>
            <a:r>
              <a:t/>
            </a:r>
            <a:endParaRPr sz="1100">
              <a:solidFill>
                <a:srgbClr val="202124"/>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equoia Grove - II">
  <a:themeElements>
    <a:clrScheme name="Simple Light">
      <a:dk1>
        <a:srgbClr val="336054"/>
      </a:dk1>
      <a:lt1>
        <a:srgbClr val="EFEFE8"/>
      </a:lt1>
      <a:dk2>
        <a:srgbClr val="60A77B"/>
      </a:dk2>
      <a:lt2>
        <a:srgbClr val="5C210D"/>
      </a:lt2>
      <a:accent1>
        <a:srgbClr val="5C210D"/>
      </a:accent1>
      <a:accent2>
        <a:srgbClr val="60A77B"/>
      </a:accent2>
      <a:accent3>
        <a:srgbClr val="999999"/>
      </a:accent3>
      <a:accent4>
        <a:srgbClr val="FFFFFF"/>
      </a:accent4>
      <a:accent5>
        <a:srgbClr val="666666"/>
      </a:accent5>
      <a:accent6>
        <a:srgbClr val="666666"/>
      </a:accent6>
      <a:hlink>
        <a:srgbClr val="60A77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