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Denk One"/>
      <p:regular r:id="rId29"/>
    </p:embeddedFont>
    <p:embeddedFont>
      <p:font typeface="Fira Sans Extra Condense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35F63A-2F29-4816-91A4-16F111BACD04}">
  <a:tblStyle styleId="{C135F63A-2F29-4816-91A4-16F111BACD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enk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-bold.fntdata"/><Relationship Id="rId30" Type="http://schemas.openxmlformats.org/officeDocument/2006/relationships/font" Target="fonts/FiraSansExtra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20.rs6.net/tn.jsp?f=00196ARfXEOYJjns_agPtCCj21d77U8pd8FeHGQY-6-fDFgeqyqMgeoRck1yvLLn9xWxxqppm1aEPxVQuq-G-8A8pdaOAo6d3fWADnw3bCu-gdnTBhzh-Zt139VIaI6ykrxqAgLi4gZwmjDzBEqFR92FFBGlhxqzHAzEPsf_5xwAxwb7I5LvF4AJDDhqZ9vFAVRfSMPAKcWBukpRasP7k0mCTyWQWEJ1SWwyxLpZPj5VSQ=&amp;c=rPZI6PER8d4hzJhc-wqU79MAxKFP30DsjediiKCr81rA4tFK2NkwsA==&amp;ch=uIYzy-x_-oy6Lq_g9IF5c0SLfQ6GkFYXLUU98DkUywZWvp2uUOwOng==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7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e79237bb7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9" name="Google Shape;2939;ge79237bb7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2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cc9050bdf8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cc9050bdf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Presents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9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gd27437779d_3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1" name="Google Shape;3431;gd27437779d_3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6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Google Shape;3437;g7a2bc4d68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8" name="Google Shape;3438;g7a2bc4d68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Google Shape;3452;gee9a36f2e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3" name="Google Shape;3453;gee9a36f2e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Presents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0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97e037c97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97e037c9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0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gee9a36f2ed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2" name="Google Shape;3612;gee9a36f2ed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7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d08ce91f6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9" name="Google Shape;3619;gd08ce91f6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Steph: (Numbers are total </a:t>
            </a:r>
            <a:r>
              <a:rPr lang="en"/>
              <a:t>across 4 schools) </a:t>
            </a:r>
            <a:r>
              <a:rPr lang="en"/>
              <a:t>Processing Average of 400 orders per day across the 4 schools. Orders are processed in batches by vendor to expedite the processing time.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9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gcc9050bdf8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1" name="Google Shape;3631;gcc9050bdf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6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gee9a36f2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8" name="Google Shape;3658;gee9a36f2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3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gcc9050bdf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5" name="Google Shape;3775;gcc9050bdf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cc6c8c11d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7" name="Google Shape;2947;gcc6c8c11d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8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ge9602fad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0" name="Google Shape;2970;ge9602fad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7a2bc4d68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7" name="Google Shape;2977;g7a2bc4d68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0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g7a2bc4d681_0_5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2" name="Google Shape;2982;g7a2bc4d681_0_5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gcc9050bdf8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8" name="Google Shape;2988;gcc9050bdf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40404"/>
                </a:solidFill>
                <a:highlight>
                  <a:srgbClr val="FFFFFF"/>
                </a:highlight>
              </a:rPr>
              <a:t>ED: </a:t>
            </a:r>
            <a:r>
              <a:rPr lang="en" sz="1050">
                <a:solidFill>
                  <a:srgbClr val="040404"/>
                </a:solidFill>
                <a:highlight>
                  <a:srgbClr val="FFFFFF"/>
                </a:highlight>
              </a:rPr>
              <a:t>Leah Palmer, is  leading  a 20-minute </a:t>
            </a:r>
            <a:r>
              <a:rPr lang="en" sz="1050" u="sng">
                <a:solidFill>
                  <a:srgbClr val="3562BF"/>
                </a:solidFill>
                <a:highlight>
                  <a:srgbClr val="FFFFFF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zoom</a:t>
            </a:r>
            <a:r>
              <a:rPr lang="en" sz="1050">
                <a:solidFill>
                  <a:srgbClr val="3562BF"/>
                </a:solidFill>
                <a:highlight>
                  <a:srgbClr val="FFFFFF"/>
                </a:highlight>
              </a:rPr>
              <a:t> </a:t>
            </a:r>
            <a:r>
              <a:rPr lang="en" sz="1050">
                <a:solidFill>
                  <a:srgbClr val="040404"/>
                </a:solidFill>
                <a:highlight>
                  <a:srgbClr val="FFFFFF"/>
                </a:highlight>
              </a:rPr>
              <a:t>from 2:00 - 2:20pm Monday-Friday for all 4-8th grade students. The topics span graphic arts, digital animation, print design, color theory, online digital posters, and graphic design. Students Feel free to join as they are able -- no sign-ups needed. HSTs each make their own schedule and share it with their roster.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g7a2bc4d681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5" name="Google Shape;2995;g7a2bc4d681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9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ee9a36f2ed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ee9a36f2ed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g7a2bc4d681_0_7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8" name="Google Shape;3008;g7a2bc4d681_0_7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Presents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 rot="-8907462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flipH="1" rot="839692">
            <a:off x="5265557" y="-447409"/>
            <a:ext cx="4025481" cy="207078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flipH="1" rot="839715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 txBox="1"/>
          <p:nvPr>
            <p:ph idx="1" type="subTitle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flipH="1" rot="-2876806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/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/>
          <p:nvPr>
            <p:ph idx="2" type="subTitle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1"/>
          <p:cNvSpPr/>
          <p:nvPr/>
        </p:nvSpPr>
        <p:spPr>
          <a:xfrm rot="5937190">
            <a:off x="3531477" y="-403199"/>
            <a:ext cx="5620306" cy="6954145"/>
          </a:xfrm>
          <a:custGeom>
            <a:rect b="b" l="l" r="r" t="t"/>
            <a:pathLst>
              <a:path extrusionOk="0" h="42662" w="43199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1"/>
          <p:cNvSpPr/>
          <p:nvPr/>
        </p:nvSpPr>
        <p:spPr>
          <a:xfrm flipH="1" rot="818131">
            <a:off x="5692550" y="-262588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11"/>
          <p:cNvGrpSpPr/>
          <p:nvPr/>
        </p:nvGrpSpPr>
        <p:grpSpPr>
          <a:xfrm rot="5400000">
            <a:off x="8268886" y="-141059"/>
            <a:ext cx="940920" cy="1223021"/>
            <a:chOff x="238125" y="1386325"/>
            <a:chExt cx="671750" cy="873150"/>
          </a:xfrm>
        </p:grpSpPr>
        <p:sp>
          <p:nvSpPr>
            <p:cNvPr id="989" name="Google Shape;989;p11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11"/>
          <p:cNvGrpSpPr/>
          <p:nvPr/>
        </p:nvGrpSpPr>
        <p:grpSpPr>
          <a:xfrm flipH="1" rot="10800000">
            <a:off x="6013073" y="1842"/>
            <a:ext cx="984151" cy="1157547"/>
            <a:chOff x="2634050" y="3784550"/>
            <a:chExt cx="1220425" cy="1435450"/>
          </a:xfrm>
        </p:grpSpPr>
        <p:sp>
          <p:nvSpPr>
            <p:cNvPr id="992" name="Google Shape;992;p11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11"/>
          <p:cNvGrpSpPr/>
          <p:nvPr/>
        </p:nvGrpSpPr>
        <p:grpSpPr>
          <a:xfrm rot="-385873">
            <a:off x="6793022" y="-264892"/>
            <a:ext cx="2318437" cy="1795656"/>
            <a:chOff x="9298389" y="-164681"/>
            <a:chExt cx="3403527" cy="2636070"/>
          </a:xfrm>
        </p:grpSpPr>
        <p:sp>
          <p:nvSpPr>
            <p:cNvPr id="1014" name="Google Shape;1014;p11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" name="Google Shape;1016;p11"/>
          <p:cNvSpPr txBox="1"/>
          <p:nvPr>
            <p:ph hasCustomPrompt="1" type="title"/>
          </p:nvPr>
        </p:nvSpPr>
        <p:spPr>
          <a:xfrm>
            <a:off x="3321775" y="1787075"/>
            <a:ext cx="51021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17" name="Google Shape;1017;p11"/>
          <p:cNvSpPr txBox="1"/>
          <p:nvPr>
            <p:ph idx="1" type="subTitle"/>
          </p:nvPr>
        </p:nvSpPr>
        <p:spPr>
          <a:xfrm>
            <a:off x="3321775" y="3298225"/>
            <a:ext cx="5102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018" name="Google Shape;1018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-226286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1453657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63938">
            <a:off x="2470282" y="670368"/>
            <a:ext cx="4545535" cy="406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rect b="b" l="l" r="r" t="t"/>
              <a:pathLst>
                <a:path extrusionOk="0" h="60591" w="2532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rect b="b" l="l" r="r" t="t"/>
              <a:pathLst>
                <a:path extrusionOk="0" h="56493" w="14411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rect b="b" l="l" r="r" t="t"/>
              <a:pathLst>
                <a:path extrusionOk="0" h="56031" w="24678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rect b="b" l="l" r="r" t="t"/>
              <a:pathLst>
                <a:path extrusionOk="0" h="29627" w="22338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rect b="b" l="l" r="r" t="t"/>
              <a:pathLst>
                <a:path extrusionOk="0" h="25767" w="26699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2" name="Google Shape;1062;p13"/>
          <p:cNvSpPr txBox="1"/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3" name="Google Shape;1063;p13"/>
          <p:cNvSpPr txBox="1"/>
          <p:nvPr>
            <p:ph idx="1" type="subTitle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4" name="Google Shape;1064;p13"/>
          <p:cNvSpPr txBox="1"/>
          <p:nvPr>
            <p:ph hasCustomPrompt="1" idx="2" type="title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/>
          <p:nvPr>
            <p:ph idx="3" type="ctrTitle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6" name="Google Shape;1066;p13"/>
          <p:cNvSpPr txBox="1"/>
          <p:nvPr>
            <p:ph idx="4" type="subTitle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7" name="Google Shape;1067;p13"/>
          <p:cNvSpPr txBox="1"/>
          <p:nvPr>
            <p:ph hasCustomPrompt="1" idx="5" type="title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/>
          <p:nvPr>
            <p:ph idx="6" type="ctrTitle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9" name="Google Shape;1069;p13"/>
          <p:cNvSpPr txBox="1"/>
          <p:nvPr>
            <p:ph idx="7" type="subTitle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0" name="Google Shape;1070;p13"/>
          <p:cNvSpPr txBox="1"/>
          <p:nvPr>
            <p:ph hasCustomPrompt="1" idx="8" type="title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/>
          <p:nvPr>
            <p:ph idx="9" type="ctrTitle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2" name="Google Shape;1072;p13"/>
          <p:cNvSpPr txBox="1"/>
          <p:nvPr>
            <p:ph idx="13" type="subTitle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3" name="Google Shape;1073;p13"/>
          <p:cNvSpPr txBox="1"/>
          <p:nvPr>
            <p:ph hasCustomPrompt="1" idx="14" type="title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/>
          <p:nvPr>
            <p:ph idx="15" type="subTitle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5" name="Google Shape;1075;p13"/>
          <p:cNvSpPr txBox="1"/>
          <p:nvPr>
            <p:ph hasCustomPrompt="1" idx="16" type="title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/>
          <p:nvPr>
            <p:ph idx="17" type="ctrTitle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7" name="Google Shape;1077;p13"/>
          <p:cNvSpPr txBox="1"/>
          <p:nvPr>
            <p:ph idx="18" type="subTitle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8" name="Google Shape;1078;p13"/>
          <p:cNvSpPr txBox="1"/>
          <p:nvPr>
            <p:ph hasCustomPrompt="1" idx="19" type="title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/>
          <p:nvPr>
            <p:ph idx="20" type="ctrTitle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grpSp>
        <p:nvGrpSpPr>
          <p:cNvPr id="1080" name="Google Shape;1080;p13"/>
          <p:cNvGrpSpPr/>
          <p:nvPr/>
        </p:nvGrpSpPr>
        <p:grpSpPr>
          <a:xfrm flipH="1" rot="10138916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/>
          <p:nvPr>
            <p:ph idx="21" type="title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9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/>
          <p:nvPr/>
        </p:nvSpPr>
        <p:spPr>
          <a:xfrm>
            <a:off x="5678025" y="-1299900"/>
            <a:ext cx="6241240" cy="7003511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1" name="Google Shape;1101;p14"/>
          <p:cNvGrpSpPr/>
          <p:nvPr/>
        </p:nvGrpSpPr>
        <p:grpSpPr>
          <a:xfrm flipH="1" rot="2238749">
            <a:off x="-378408" y="2160389"/>
            <a:ext cx="1403448" cy="3309947"/>
            <a:chOff x="6152550" y="3804050"/>
            <a:chExt cx="386075" cy="910550"/>
          </a:xfrm>
        </p:grpSpPr>
        <p:sp>
          <p:nvSpPr>
            <p:cNvPr id="1102" name="Google Shape;1102;p14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4" name="Google Shape;1104;p14"/>
          <p:cNvGrpSpPr/>
          <p:nvPr/>
        </p:nvGrpSpPr>
        <p:grpSpPr>
          <a:xfrm rot="9807417">
            <a:off x="-244574" y="-400722"/>
            <a:ext cx="1310949" cy="2857914"/>
            <a:chOff x="3345650" y="2840950"/>
            <a:chExt cx="370900" cy="808575"/>
          </a:xfrm>
        </p:grpSpPr>
        <p:sp>
          <p:nvSpPr>
            <p:cNvPr id="1105" name="Google Shape;1105;p14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14"/>
          <p:cNvGrpSpPr/>
          <p:nvPr/>
        </p:nvGrpSpPr>
        <p:grpSpPr>
          <a:xfrm flipH="1" rot="3365436">
            <a:off x="-195279" y="2339740"/>
            <a:ext cx="2205126" cy="4812969"/>
            <a:chOff x="7386050" y="661025"/>
            <a:chExt cx="1576975" cy="3441950"/>
          </a:xfrm>
        </p:grpSpPr>
        <p:sp>
          <p:nvSpPr>
            <p:cNvPr id="1154" name="Google Shape;1154;p14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5" name="Google Shape;1165;p14"/>
          <p:cNvSpPr/>
          <p:nvPr/>
        </p:nvSpPr>
        <p:spPr>
          <a:xfrm rot="60346">
            <a:off x="-12258" y="-121547"/>
            <a:ext cx="4025462" cy="207077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6" name="Google Shape;1166;p14"/>
          <p:cNvGrpSpPr/>
          <p:nvPr/>
        </p:nvGrpSpPr>
        <p:grpSpPr>
          <a:xfrm rot="60264">
            <a:off x="-1410794" y="-913729"/>
            <a:ext cx="4195408" cy="3621634"/>
            <a:chOff x="2695275" y="1049450"/>
            <a:chExt cx="1439175" cy="1242350"/>
          </a:xfrm>
        </p:grpSpPr>
        <p:sp>
          <p:nvSpPr>
            <p:cNvPr id="1167" name="Google Shape;1167;p14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2876806">
            <a:off x="143000" y="3299247"/>
            <a:ext cx="1324284" cy="2432000"/>
            <a:chOff x="4830275" y="2608450"/>
            <a:chExt cx="1324325" cy="2432075"/>
          </a:xfrm>
        </p:grpSpPr>
        <p:sp>
          <p:nvSpPr>
            <p:cNvPr id="1172" name="Google Shape;1172;p14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6971142" y="1647"/>
            <a:ext cx="2132169" cy="1182528"/>
            <a:chOff x="4586225" y="470675"/>
            <a:chExt cx="2775900" cy="1539550"/>
          </a:xfrm>
        </p:grpSpPr>
        <p:sp>
          <p:nvSpPr>
            <p:cNvPr id="1243" name="Google Shape;1243;p14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5" name="Google Shape;1265;p14"/>
          <p:cNvGrpSpPr/>
          <p:nvPr/>
        </p:nvGrpSpPr>
        <p:grpSpPr>
          <a:xfrm flipH="1" rot="10245061">
            <a:off x="8019987" y="354031"/>
            <a:ext cx="1454866" cy="1711197"/>
            <a:chOff x="2634050" y="3784550"/>
            <a:chExt cx="1220425" cy="1435450"/>
          </a:xfrm>
        </p:grpSpPr>
        <p:sp>
          <p:nvSpPr>
            <p:cNvPr id="1266" name="Google Shape;1266;p14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7" name="Google Shape;1287;p14"/>
          <p:cNvGrpSpPr/>
          <p:nvPr/>
        </p:nvGrpSpPr>
        <p:grpSpPr>
          <a:xfrm flipH="1" rot="10800000">
            <a:off x="8291787" y="-6"/>
            <a:ext cx="915293" cy="936051"/>
            <a:chOff x="6691875" y="4534550"/>
            <a:chExt cx="670250" cy="685450"/>
          </a:xfrm>
        </p:grpSpPr>
        <p:sp>
          <p:nvSpPr>
            <p:cNvPr id="1288" name="Google Shape;1288;p14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90" name="Google Shape;1290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-1567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-11764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4"/>
          <p:cNvSpPr txBox="1"/>
          <p:nvPr>
            <p:ph type="title"/>
          </p:nvPr>
        </p:nvSpPr>
        <p:spPr>
          <a:xfrm>
            <a:off x="4373350" y="2332025"/>
            <a:ext cx="406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5" name="Google Shape;1295;p14"/>
          <p:cNvSpPr txBox="1"/>
          <p:nvPr>
            <p:ph hasCustomPrompt="1" idx="2" type="title"/>
          </p:nvPr>
        </p:nvSpPr>
        <p:spPr>
          <a:xfrm>
            <a:off x="4373350" y="1337825"/>
            <a:ext cx="124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6" name="Google Shape;1296;p14"/>
          <p:cNvSpPr txBox="1"/>
          <p:nvPr>
            <p:ph idx="1" type="subTitle"/>
          </p:nvPr>
        </p:nvSpPr>
        <p:spPr>
          <a:xfrm>
            <a:off x="4373350" y="3132175"/>
            <a:ext cx="4064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_1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5"/>
          <p:cNvSpPr/>
          <p:nvPr/>
        </p:nvSpPr>
        <p:spPr>
          <a:xfrm rot="4500027">
            <a:off x="-1304139" y="-2493814"/>
            <a:ext cx="4670533" cy="5289605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9" name="Google Shape;1299;p15"/>
          <p:cNvGrpSpPr/>
          <p:nvPr/>
        </p:nvGrpSpPr>
        <p:grpSpPr>
          <a:xfrm flipH="1" rot="-10799905">
            <a:off x="8311719" y="-711994"/>
            <a:ext cx="1403460" cy="3309940"/>
            <a:chOff x="6152550" y="3804050"/>
            <a:chExt cx="386075" cy="910550"/>
          </a:xfrm>
        </p:grpSpPr>
        <p:sp>
          <p:nvSpPr>
            <p:cNvPr id="1300" name="Google Shape;1300;p15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15"/>
          <p:cNvGrpSpPr/>
          <p:nvPr/>
        </p:nvGrpSpPr>
        <p:grpSpPr>
          <a:xfrm rot="-2700000">
            <a:off x="7840234" y="1927502"/>
            <a:ext cx="1534780" cy="3345874"/>
            <a:chOff x="3345650" y="2840950"/>
            <a:chExt cx="370900" cy="808575"/>
          </a:xfrm>
        </p:grpSpPr>
        <p:sp>
          <p:nvSpPr>
            <p:cNvPr id="1303" name="Google Shape;1303;p15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1" name="Google Shape;1351;p15"/>
          <p:cNvGrpSpPr/>
          <p:nvPr/>
        </p:nvGrpSpPr>
        <p:grpSpPr>
          <a:xfrm flipH="1" rot="-7434564">
            <a:off x="7402918" y="-1937334"/>
            <a:ext cx="2205126" cy="4812969"/>
            <a:chOff x="7386050" y="661025"/>
            <a:chExt cx="1576975" cy="3441950"/>
          </a:xfrm>
        </p:grpSpPr>
        <p:sp>
          <p:nvSpPr>
            <p:cNvPr id="1352" name="Google Shape;1352;p15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3" name="Google Shape;1363;p15"/>
          <p:cNvSpPr/>
          <p:nvPr/>
        </p:nvSpPr>
        <p:spPr>
          <a:xfrm flipH="1" rot="2886980">
            <a:off x="6233970" y="2931503"/>
            <a:ext cx="4025388" cy="2070734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4" name="Google Shape;1364;p15"/>
          <p:cNvGrpSpPr/>
          <p:nvPr/>
        </p:nvGrpSpPr>
        <p:grpSpPr>
          <a:xfrm flipH="1" rot="2887043">
            <a:off x="6418020" y="3195393"/>
            <a:ext cx="4195468" cy="3621686"/>
            <a:chOff x="2695275" y="1049450"/>
            <a:chExt cx="1439175" cy="1242350"/>
          </a:xfrm>
        </p:grpSpPr>
        <p:sp>
          <p:nvSpPr>
            <p:cNvPr id="1365" name="Google Shape;1365;p15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15"/>
          <p:cNvGrpSpPr/>
          <p:nvPr/>
        </p:nvGrpSpPr>
        <p:grpSpPr>
          <a:xfrm rot="2159595">
            <a:off x="-72665" y="3376879"/>
            <a:ext cx="1374373" cy="2103486"/>
            <a:chOff x="1537100" y="2937075"/>
            <a:chExt cx="1374350" cy="2103450"/>
          </a:xfrm>
        </p:grpSpPr>
        <p:sp>
          <p:nvSpPr>
            <p:cNvPr id="1370" name="Google Shape;1370;p15"/>
            <p:cNvSpPr/>
            <p:nvPr/>
          </p:nvSpPr>
          <p:spPr>
            <a:xfrm>
              <a:off x="2203400" y="3506275"/>
              <a:ext cx="633000" cy="1514775"/>
            </a:xfrm>
            <a:custGeom>
              <a:rect b="b" l="l" r="r" t="t"/>
              <a:pathLst>
                <a:path extrusionOk="0" h="60591" w="2532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2048300" y="3608850"/>
              <a:ext cx="360275" cy="1412325"/>
            </a:xfrm>
            <a:custGeom>
              <a:rect b="b" l="l" r="r" t="t"/>
              <a:pathLst>
                <a:path extrusionOk="0" h="56493" w="14411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1592975" y="3582175"/>
              <a:ext cx="616950" cy="1400775"/>
            </a:xfrm>
            <a:custGeom>
              <a:rect b="b" l="l" r="r" t="t"/>
              <a:pathLst>
                <a:path extrusionOk="0" h="56031" w="24678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2015775" y="4054175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1954075" y="3462075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19702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1665525" y="4299350"/>
              <a:ext cx="558450" cy="740675"/>
            </a:xfrm>
            <a:custGeom>
              <a:rect b="b" l="l" r="r" t="t"/>
              <a:pathLst>
                <a:path extrusionOk="0" h="29627" w="22338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2207275" y="4386075"/>
              <a:ext cx="667475" cy="644175"/>
            </a:xfrm>
            <a:custGeom>
              <a:rect b="b" l="l" r="r" t="t"/>
              <a:pathLst>
                <a:path extrusionOk="0" h="25767" w="26699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2095000" y="3039900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2225100" y="3066800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621200" y="3041875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211750" y="3034275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516975" y="3008975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2225100" y="3195225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2637900" y="3171700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2168375" y="2959225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2256775" y="2937075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2225100" y="3164375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2531975" y="3139450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2168375" y="3016775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2326825" y="2994250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2158375" y="3305575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2095825" y="3092650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1602975" y="3658275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1537100" y="3763975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1619650" y="3714775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1597975" y="3692150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1550450" y="3864875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1826475" y="3597175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1802350" y="3577075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1637175" y="3832350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618000" y="3811450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776450" y="3662225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52250" y="3642425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1630500" y="3946300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1865675" y="3698100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06" name="Google Shape;1406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-5744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662400" y="3514327"/>
            <a:ext cx="2328150" cy="20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27721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30275" y="-9259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5"/>
          <p:cNvSpPr txBox="1"/>
          <p:nvPr>
            <p:ph type="title"/>
          </p:nvPr>
        </p:nvSpPr>
        <p:spPr>
          <a:xfrm>
            <a:off x="715750" y="2332025"/>
            <a:ext cx="406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1" name="Google Shape;1411;p15"/>
          <p:cNvSpPr txBox="1"/>
          <p:nvPr>
            <p:ph hasCustomPrompt="1" idx="2" type="title"/>
          </p:nvPr>
        </p:nvSpPr>
        <p:spPr>
          <a:xfrm>
            <a:off x="3538750" y="1337825"/>
            <a:ext cx="124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2" name="Google Shape;1412;p15"/>
          <p:cNvSpPr txBox="1"/>
          <p:nvPr>
            <p:ph idx="1" type="subTitle"/>
          </p:nvPr>
        </p:nvSpPr>
        <p:spPr>
          <a:xfrm>
            <a:off x="715750" y="3132175"/>
            <a:ext cx="4064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rect b="b" l="l" r="r" t="t"/>
            <a:pathLst>
              <a:path extrusionOk="0" h="42662" w="43199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rect b="b" l="l" r="r" t="t"/>
              <a:pathLst>
                <a:path extrusionOk="0" h="18114" w="24986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rect b="b" l="l" r="r" t="t"/>
              <a:pathLst>
                <a:path extrusionOk="0" h="1736" w="28788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rect b="b" l="l" r="r" t="t"/>
              <a:pathLst>
                <a:path extrusionOk="0" h="1769" w="28788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rect b="b" l="l" r="r" t="t"/>
              <a:pathLst>
                <a:path extrusionOk="0" h="18114" w="13744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rect b="b" l="l" r="r" t="t"/>
              <a:pathLst>
                <a:path extrusionOk="0" h="3003" w="28822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rect b="b" l="l" r="r" t="t"/>
              <a:pathLst>
                <a:path extrusionOk="0" h="54931" w="26186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rect b="b" l="l" r="r" t="t"/>
              <a:pathLst>
                <a:path extrusionOk="0" h="2569" w="2603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rect b="b" l="l" r="r" t="t"/>
              <a:pathLst>
                <a:path extrusionOk="0" h="7606" w="518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rect b="b" l="l" r="r" t="t"/>
              <a:pathLst>
                <a:path extrusionOk="0" h="9486" w="12243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rect b="b" l="l" r="r" t="t"/>
              <a:pathLst>
                <a:path extrusionOk="0" h="7678" w="4871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rect b="b" l="l" r="r" t="t"/>
              <a:pathLst>
                <a:path extrusionOk="0" h="8963" w="7039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rect b="b" l="l" r="r" t="t"/>
              <a:pathLst>
                <a:path extrusionOk="0" h="7850" w="8607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rect b="b" l="l" r="r" t="t"/>
              <a:pathLst>
                <a:path extrusionOk="0" h="5404" w="6239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rect b="b" l="l" r="r" t="t"/>
              <a:pathLst>
                <a:path extrusionOk="0" h="4611" w="774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rect b="b" l="l" r="r" t="t"/>
              <a:pathLst>
                <a:path extrusionOk="0" h="4878" w="3337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rect b="b" l="l" r="r" t="t"/>
              <a:pathLst>
                <a:path extrusionOk="0" h="4841" w="7573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rect b="b" l="l" r="r" t="t"/>
              <a:pathLst>
                <a:path extrusionOk="0" h="3994" w="4271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rect b="b" l="l" r="r" t="t"/>
              <a:pathLst>
                <a:path extrusionOk="0" h="4382" w="3971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rect b="b" l="l" r="r" t="t"/>
              <a:pathLst>
                <a:path extrusionOk="0" h="4774" w="7406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rect b="b" l="l" r="r" t="t"/>
              <a:pathLst>
                <a:path extrusionOk="0" h="7081" w="5372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rect b="b" l="l" r="r" t="t"/>
              <a:pathLst>
                <a:path extrusionOk="0" h="9017" w="6872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rect b="b" l="l" r="r" t="t"/>
              <a:pathLst>
                <a:path extrusionOk="0" h="5595" w="5605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rect b="b" l="l" r="r" t="t"/>
              <a:pathLst>
                <a:path extrusionOk="0" h="3088" w="5038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rect b="b" l="l" r="r" t="t"/>
              <a:pathLst>
                <a:path extrusionOk="0" h="4470" w="5238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rect b="b" l="l" r="r" t="t"/>
              <a:pathLst>
                <a:path extrusionOk="0" h="3267" w="5505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rect b="b" l="l" r="r" t="t"/>
              <a:pathLst>
                <a:path extrusionOk="0" h="3697" w="5538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rect b="b" l="l" r="r" t="t"/>
              <a:pathLst>
                <a:path extrusionOk="0" h="4214" w="5905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rect b="b" l="l" r="r" t="t"/>
              <a:pathLst>
                <a:path extrusionOk="0" h="6283" w="6505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rect b="b" l="l" r="r" t="t"/>
              <a:pathLst>
                <a:path extrusionOk="0" h="4542" w="6472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rect b="b" l="l" r="r" t="t"/>
              <a:pathLst>
                <a:path extrusionOk="0" h="4846" w="6272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rect b="b" l="l" r="r" t="t"/>
              <a:pathLst>
                <a:path extrusionOk="0" h="6995" w="6673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rect b="b" l="l" r="r" t="t"/>
              <a:pathLst>
                <a:path extrusionOk="0" h="8551" w="4789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rect b="b" l="l" r="r" t="t"/>
              <a:pathLst>
                <a:path extrusionOk="0" h="8767" w="7055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rect b="b" l="l" r="r" t="t"/>
              <a:pathLst>
                <a:path extrusionOk="0" h="7187" w="5216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rect b="b" l="l" r="r" t="t"/>
              <a:pathLst>
                <a:path extrusionOk="0" h="8981" w="9641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rect b="b" l="l" r="r" t="t"/>
              <a:pathLst>
                <a:path extrusionOk="0" h="11638" w="3217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rect b="b" l="l" r="r" t="t"/>
              <a:pathLst>
                <a:path extrusionOk="0" h="9210" w="5838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rect b="b" l="l" r="r" t="t"/>
              <a:pathLst>
                <a:path extrusionOk="0" h="9624" w="6491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rect b="b" l="l" r="r" t="t"/>
              <a:pathLst>
                <a:path extrusionOk="0" h="9796" w="2681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rect b="b" l="l" r="r" t="t"/>
              <a:pathLst>
                <a:path extrusionOk="0" h="8475" w="8764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rect b="b" l="l" r="r" t="t"/>
              <a:pathLst>
                <a:path extrusionOk="0" h="8924" w="5385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rect b="b" l="l" r="r" t="t"/>
              <a:pathLst>
                <a:path extrusionOk="0" h="11208" w="6832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rect b="b" l="l" r="r" t="t"/>
              <a:pathLst>
                <a:path extrusionOk="0" h="9299" w="315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rect b="b" l="l" r="r" t="t"/>
              <a:pathLst>
                <a:path extrusionOk="0" h="6923" w="9122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rect b="b" l="l" r="r" t="t"/>
              <a:pathLst>
                <a:path extrusionOk="0" h="2126" w="11354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rect b="b" l="l" r="r" t="t"/>
              <a:pathLst>
                <a:path extrusionOk="0" h="5598" w="6193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rect b="b" l="l" r="r" t="t"/>
              <a:pathLst>
                <a:path extrusionOk="0" h="9137" w="8278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rect b="b" l="l" r="r" t="t"/>
              <a:pathLst>
                <a:path extrusionOk="0" h="8127" w="5101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rect b="b" l="l" r="r" t="t"/>
              <a:pathLst>
                <a:path extrusionOk="0" h="3098" w="6656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rect b="b" l="l" r="r" t="t"/>
              <a:pathLst>
                <a:path extrusionOk="0" h="2833" w="5955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rect b="b" l="l" r="r" t="t"/>
              <a:pathLst>
                <a:path extrusionOk="0" h="3467" w="5043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rect b="b" l="l" r="r" t="t"/>
              <a:pathLst>
                <a:path extrusionOk="0" h="23777" w="3639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rect b="b" l="l" r="r" t="t"/>
              <a:pathLst>
                <a:path extrusionOk="0" h="60873" w="2682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rect b="b" l="l" r="r" t="t"/>
              <a:pathLst>
                <a:path extrusionOk="0" h="26939" w="14912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/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36" name="Google Shape;1536;p16"/>
          <p:cNvSpPr txBox="1"/>
          <p:nvPr>
            <p:ph idx="1" type="subTitle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flipH="1" rot="-2416688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rect b="b" l="l" r="r" t="t"/>
              <a:pathLst>
                <a:path extrusionOk="0" h="18732" w="13681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rect b="b" l="l" r="r" t="t"/>
              <a:pathLst>
                <a:path extrusionOk="0" h="17647" w="9907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rect b="b" l="l" r="r" t="t"/>
              <a:pathLst>
                <a:path extrusionOk="0" h="17968" w="3693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flipH="1" rot="-8220559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flipH="1" rot="-6064755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1729900" y="-299775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-965074"/>
            <a:ext cx="2661128" cy="23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3475276"/>
            <a:ext cx="2661128" cy="23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/>
          <p:nvPr>
            <p:ph idx="1" type="subTitle"/>
          </p:nvPr>
        </p:nvSpPr>
        <p:spPr>
          <a:xfrm>
            <a:off x="4585825" y="2789550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p17"/>
          <p:cNvSpPr txBox="1"/>
          <p:nvPr>
            <p:ph type="title"/>
          </p:nvPr>
        </p:nvSpPr>
        <p:spPr>
          <a:xfrm>
            <a:off x="4585925" y="1528000"/>
            <a:ext cx="38382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100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25078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-82562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8"/>
          <p:cNvSpPr txBox="1"/>
          <p:nvPr>
            <p:ph idx="1" type="subTitle"/>
          </p:nvPr>
        </p:nvSpPr>
        <p:spPr>
          <a:xfrm>
            <a:off x="2636500" y="3873400"/>
            <a:ext cx="38682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7" name="Google Shape;1627;p18"/>
          <p:cNvSpPr txBox="1"/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8" name="Google Shape;1628;p18"/>
          <p:cNvSpPr txBox="1"/>
          <p:nvPr>
            <p:ph idx="2" type="subTitle"/>
          </p:nvPr>
        </p:nvSpPr>
        <p:spPr>
          <a:xfrm>
            <a:off x="1557800" y="1850550"/>
            <a:ext cx="6035400" cy="7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29" name="Google Shape;1629;p18"/>
          <p:cNvGrpSpPr/>
          <p:nvPr/>
        </p:nvGrpSpPr>
        <p:grpSpPr>
          <a:xfrm rot="-3265395">
            <a:off x="8346355" y="4136375"/>
            <a:ext cx="822803" cy="1193277"/>
            <a:chOff x="3066525" y="648600"/>
            <a:chExt cx="1270100" cy="1841975"/>
          </a:xfrm>
        </p:grpSpPr>
        <p:sp>
          <p:nvSpPr>
            <p:cNvPr id="1630" name="Google Shape;1630;p18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18"/>
          <p:cNvGrpSpPr/>
          <p:nvPr/>
        </p:nvGrpSpPr>
        <p:grpSpPr>
          <a:xfrm>
            <a:off x="7593200" y="0"/>
            <a:ext cx="1241675" cy="2249750"/>
            <a:chOff x="7507550" y="0"/>
            <a:chExt cx="1241675" cy="2249750"/>
          </a:xfrm>
        </p:grpSpPr>
        <p:sp>
          <p:nvSpPr>
            <p:cNvPr id="1678" name="Google Shape;1678;p18"/>
            <p:cNvSpPr/>
            <p:nvPr/>
          </p:nvSpPr>
          <p:spPr>
            <a:xfrm>
              <a:off x="7977525" y="678925"/>
              <a:ext cx="170625" cy="145600"/>
            </a:xfrm>
            <a:custGeom>
              <a:rect b="b" l="l" r="r" t="t"/>
              <a:pathLst>
                <a:path extrusionOk="0" h="5824" w="6825">
                  <a:moveTo>
                    <a:pt x="4192" y="0"/>
                  </a:moveTo>
                  <a:cubicBezTo>
                    <a:pt x="2752" y="0"/>
                    <a:pt x="2752" y="1659"/>
                    <a:pt x="2752" y="1659"/>
                  </a:cubicBezTo>
                  <a:cubicBezTo>
                    <a:pt x="2478" y="1558"/>
                    <a:pt x="2217" y="1512"/>
                    <a:pt x="1976" y="1512"/>
                  </a:cubicBezTo>
                  <a:cubicBezTo>
                    <a:pt x="696" y="1512"/>
                    <a:pt x="0" y="2821"/>
                    <a:pt x="1050" y="4151"/>
                  </a:cubicBezTo>
                  <a:cubicBezTo>
                    <a:pt x="2296" y="5732"/>
                    <a:pt x="5275" y="5823"/>
                    <a:pt x="5275" y="5823"/>
                  </a:cubicBezTo>
                  <a:cubicBezTo>
                    <a:pt x="6825" y="2783"/>
                    <a:pt x="6156" y="230"/>
                    <a:pt x="4454" y="17"/>
                  </a:cubicBezTo>
                  <a:cubicBezTo>
                    <a:pt x="4361" y="6"/>
                    <a:pt x="4274" y="0"/>
                    <a:pt x="4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7977525" y="716700"/>
              <a:ext cx="131875" cy="107825"/>
            </a:xfrm>
            <a:custGeom>
              <a:rect b="b" l="l" r="r" t="t"/>
              <a:pathLst>
                <a:path extrusionOk="0" h="4313" w="5275">
                  <a:moveTo>
                    <a:pt x="1976" y="1"/>
                  </a:moveTo>
                  <a:cubicBezTo>
                    <a:pt x="696" y="1"/>
                    <a:pt x="0" y="1310"/>
                    <a:pt x="1050" y="2640"/>
                  </a:cubicBezTo>
                  <a:cubicBezTo>
                    <a:pt x="2296" y="4221"/>
                    <a:pt x="5275" y="4312"/>
                    <a:pt x="5275" y="4312"/>
                  </a:cubicBezTo>
                  <a:cubicBezTo>
                    <a:pt x="5275" y="4312"/>
                    <a:pt x="4636" y="2306"/>
                    <a:pt x="2752" y="148"/>
                  </a:cubicBezTo>
                  <a:cubicBezTo>
                    <a:pt x="2478" y="47"/>
                    <a:pt x="221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7756775" y="869325"/>
              <a:ext cx="608700" cy="398975"/>
            </a:xfrm>
            <a:custGeom>
              <a:rect b="b" l="l" r="r" t="t"/>
              <a:pathLst>
                <a:path extrusionOk="0" h="15959" w="24348">
                  <a:moveTo>
                    <a:pt x="1" y="0"/>
                  </a:moveTo>
                  <a:cubicBezTo>
                    <a:pt x="1" y="274"/>
                    <a:pt x="1" y="578"/>
                    <a:pt x="31" y="851"/>
                  </a:cubicBezTo>
                  <a:cubicBezTo>
                    <a:pt x="31" y="912"/>
                    <a:pt x="31" y="1003"/>
                    <a:pt x="31" y="1064"/>
                  </a:cubicBezTo>
                  <a:cubicBezTo>
                    <a:pt x="31" y="1095"/>
                    <a:pt x="31" y="1125"/>
                    <a:pt x="31" y="1186"/>
                  </a:cubicBezTo>
                  <a:cubicBezTo>
                    <a:pt x="31" y="1399"/>
                    <a:pt x="62" y="1581"/>
                    <a:pt x="62" y="1794"/>
                  </a:cubicBezTo>
                  <a:cubicBezTo>
                    <a:pt x="92" y="1854"/>
                    <a:pt x="92" y="1915"/>
                    <a:pt x="92" y="1946"/>
                  </a:cubicBezTo>
                  <a:cubicBezTo>
                    <a:pt x="92" y="2006"/>
                    <a:pt x="92" y="2067"/>
                    <a:pt x="92" y="2128"/>
                  </a:cubicBezTo>
                  <a:cubicBezTo>
                    <a:pt x="123" y="2341"/>
                    <a:pt x="153" y="2554"/>
                    <a:pt x="183" y="2766"/>
                  </a:cubicBezTo>
                  <a:cubicBezTo>
                    <a:pt x="183" y="2858"/>
                    <a:pt x="214" y="2979"/>
                    <a:pt x="214" y="3070"/>
                  </a:cubicBezTo>
                  <a:lnTo>
                    <a:pt x="214" y="3161"/>
                  </a:lnTo>
                  <a:cubicBezTo>
                    <a:pt x="244" y="3344"/>
                    <a:pt x="274" y="3526"/>
                    <a:pt x="305" y="3678"/>
                  </a:cubicBezTo>
                  <a:cubicBezTo>
                    <a:pt x="305" y="3709"/>
                    <a:pt x="305" y="3709"/>
                    <a:pt x="305" y="3709"/>
                  </a:cubicBezTo>
                  <a:cubicBezTo>
                    <a:pt x="335" y="3800"/>
                    <a:pt x="335" y="3921"/>
                    <a:pt x="366" y="4013"/>
                  </a:cubicBezTo>
                  <a:cubicBezTo>
                    <a:pt x="396" y="4225"/>
                    <a:pt x="426" y="4408"/>
                    <a:pt x="487" y="4590"/>
                  </a:cubicBezTo>
                  <a:cubicBezTo>
                    <a:pt x="487" y="4620"/>
                    <a:pt x="487" y="4620"/>
                    <a:pt x="487" y="4651"/>
                  </a:cubicBezTo>
                  <a:cubicBezTo>
                    <a:pt x="518" y="4772"/>
                    <a:pt x="548" y="4864"/>
                    <a:pt x="548" y="4985"/>
                  </a:cubicBezTo>
                  <a:cubicBezTo>
                    <a:pt x="609" y="5198"/>
                    <a:pt x="670" y="5411"/>
                    <a:pt x="730" y="5624"/>
                  </a:cubicBezTo>
                  <a:cubicBezTo>
                    <a:pt x="761" y="5715"/>
                    <a:pt x="791" y="5836"/>
                    <a:pt x="791" y="5927"/>
                  </a:cubicBezTo>
                  <a:cubicBezTo>
                    <a:pt x="852" y="6049"/>
                    <a:pt x="882" y="6201"/>
                    <a:pt x="913" y="6323"/>
                  </a:cubicBezTo>
                  <a:cubicBezTo>
                    <a:pt x="943" y="6414"/>
                    <a:pt x="974" y="6475"/>
                    <a:pt x="1004" y="6566"/>
                  </a:cubicBezTo>
                  <a:cubicBezTo>
                    <a:pt x="1034" y="6657"/>
                    <a:pt x="1065" y="6779"/>
                    <a:pt x="1095" y="6870"/>
                  </a:cubicBezTo>
                  <a:cubicBezTo>
                    <a:pt x="1126" y="6991"/>
                    <a:pt x="1186" y="7113"/>
                    <a:pt x="1217" y="7204"/>
                  </a:cubicBezTo>
                  <a:cubicBezTo>
                    <a:pt x="1247" y="7326"/>
                    <a:pt x="1278" y="7417"/>
                    <a:pt x="1338" y="7508"/>
                  </a:cubicBezTo>
                  <a:cubicBezTo>
                    <a:pt x="1369" y="7630"/>
                    <a:pt x="1399" y="7721"/>
                    <a:pt x="1460" y="7842"/>
                  </a:cubicBezTo>
                  <a:cubicBezTo>
                    <a:pt x="1521" y="8055"/>
                    <a:pt x="1612" y="8268"/>
                    <a:pt x="1703" y="8450"/>
                  </a:cubicBezTo>
                  <a:cubicBezTo>
                    <a:pt x="1764" y="8572"/>
                    <a:pt x="1794" y="8693"/>
                    <a:pt x="1855" y="8785"/>
                  </a:cubicBezTo>
                  <a:cubicBezTo>
                    <a:pt x="1855" y="8785"/>
                    <a:pt x="1855" y="8815"/>
                    <a:pt x="1855" y="8815"/>
                  </a:cubicBezTo>
                  <a:cubicBezTo>
                    <a:pt x="1885" y="8876"/>
                    <a:pt x="1916" y="8906"/>
                    <a:pt x="1916" y="8967"/>
                  </a:cubicBezTo>
                  <a:cubicBezTo>
                    <a:pt x="2007" y="9119"/>
                    <a:pt x="2068" y="9271"/>
                    <a:pt x="2159" y="9423"/>
                  </a:cubicBezTo>
                  <a:cubicBezTo>
                    <a:pt x="2189" y="9514"/>
                    <a:pt x="2250" y="9636"/>
                    <a:pt x="2311" y="9727"/>
                  </a:cubicBezTo>
                  <a:cubicBezTo>
                    <a:pt x="2311" y="9788"/>
                    <a:pt x="2341" y="9818"/>
                    <a:pt x="2372" y="9849"/>
                  </a:cubicBezTo>
                  <a:cubicBezTo>
                    <a:pt x="2463" y="10031"/>
                    <a:pt x="2554" y="10213"/>
                    <a:pt x="2645" y="10365"/>
                  </a:cubicBezTo>
                  <a:cubicBezTo>
                    <a:pt x="2706" y="10487"/>
                    <a:pt x="2767" y="10578"/>
                    <a:pt x="2828" y="10700"/>
                  </a:cubicBezTo>
                  <a:cubicBezTo>
                    <a:pt x="2949" y="10912"/>
                    <a:pt x="3071" y="11125"/>
                    <a:pt x="3223" y="11308"/>
                  </a:cubicBezTo>
                  <a:cubicBezTo>
                    <a:pt x="3284" y="11429"/>
                    <a:pt x="3344" y="11520"/>
                    <a:pt x="3375" y="11581"/>
                  </a:cubicBezTo>
                  <a:cubicBezTo>
                    <a:pt x="3405" y="11611"/>
                    <a:pt x="3405" y="11642"/>
                    <a:pt x="3436" y="11642"/>
                  </a:cubicBezTo>
                  <a:cubicBezTo>
                    <a:pt x="3557" y="11855"/>
                    <a:pt x="3709" y="12067"/>
                    <a:pt x="3861" y="12280"/>
                  </a:cubicBezTo>
                  <a:cubicBezTo>
                    <a:pt x="3922" y="12341"/>
                    <a:pt x="3952" y="12402"/>
                    <a:pt x="4013" y="12493"/>
                  </a:cubicBezTo>
                  <a:cubicBezTo>
                    <a:pt x="4044" y="12523"/>
                    <a:pt x="4074" y="12554"/>
                    <a:pt x="4104" y="12584"/>
                  </a:cubicBezTo>
                  <a:cubicBezTo>
                    <a:pt x="4256" y="12827"/>
                    <a:pt x="4408" y="13040"/>
                    <a:pt x="4591" y="13222"/>
                  </a:cubicBezTo>
                  <a:cubicBezTo>
                    <a:pt x="4682" y="13344"/>
                    <a:pt x="4773" y="13435"/>
                    <a:pt x="4864" y="13557"/>
                  </a:cubicBezTo>
                  <a:cubicBezTo>
                    <a:pt x="5016" y="13739"/>
                    <a:pt x="5199" y="13952"/>
                    <a:pt x="5351" y="14104"/>
                  </a:cubicBezTo>
                  <a:cubicBezTo>
                    <a:pt x="5381" y="14134"/>
                    <a:pt x="5381" y="14165"/>
                    <a:pt x="5411" y="14165"/>
                  </a:cubicBezTo>
                  <a:cubicBezTo>
                    <a:pt x="5411" y="14195"/>
                    <a:pt x="5442" y="14195"/>
                    <a:pt x="5442" y="14225"/>
                  </a:cubicBezTo>
                  <a:cubicBezTo>
                    <a:pt x="5563" y="14317"/>
                    <a:pt x="5624" y="14408"/>
                    <a:pt x="5715" y="14499"/>
                  </a:cubicBezTo>
                  <a:cubicBezTo>
                    <a:pt x="5958" y="14742"/>
                    <a:pt x="6171" y="14955"/>
                    <a:pt x="6354" y="15107"/>
                  </a:cubicBezTo>
                  <a:cubicBezTo>
                    <a:pt x="6354" y="15137"/>
                    <a:pt x="6354" y="15137"/>
                    <a:pt x="6354" y="15137"/>
                  </a:cubicBezTo>
                  <a:cubicBezTo>
                    <a:pt x="6506" y="15259"/>
                    <a:pt x="6627" y="15350"/>
                    <a:pt x="6718" y="15441"/>
                  </a:cubicBezTo>
                  <a:cubicBezTo>
                    <a:pt x="7114" y="15806"/>
                    <a:pt x="7357" y="15958"/>
                    <a:pt x="7357" y="15958"/>
                  </a:cubicBezTo>
                  <a:lnTo>
                    <a:pt x="16992" y="15958"/>
                  </a:lnTo>
                  <a:cubicBezTo>
                    <a:pt x="16992" y="15958"/>
                    <a:pt x="17235" y="15806"/>
                    <a:pt x="17630" y="15441"/>
                  </a:cubicBezTo>
                  <a:cubicBezTo>
                    <a:pt x="17752" y="15350"/>
                    <a:pt x="17874" y="15259"/>
                    <a:pt x="17995" y="15137"/>
                  </a:cubicBezTo>
                  <a:cubicBezTo>
                    <a:pt x="17995" y="15137"/>
                    <a:pt x="17995" y="15137"/>
                    <a:pt x="17995" y="15107"/>
                  </a:cubicBezTo>
                  <a:cubicBezTo>
                    <a:pt x="18178" y="14955"/>
                    <a:pt x="18421" y="14742"/>
                    <a:pt x="18633" y="14499"/>
                  </a:cubicBezTo>
                  <a:cubicBezTo>
                    <a:pt x="18725" y="14408"/>
                    <a:pt x="18816" y="14317"/>
                    <a:pt x="18907" y="14225"/>
                  </a:cubicBezTo>
                  <a:cubicBezTo>
                    <a:pt x="18907" y="14195"/>
                    <a:pt x="18937" y="14195"/>
                    <a:pt x="18937" y="14165"/>
                  </a:cubicBezTo>
                  <a:cubicBezTo>
                    <a:pt x="19120" y="13982"/>
                    <a:pt x="19302" y="13770"/>
                    <a:pt x="19515" y="13557"/>
                  </a:cubicBezTo>
                  <a:cubicBezTo>
                    <a:pt x="19576" y="13435"/>
                    <a:pt x="19667" y="13344"/>
                    <a:pt x="19758" y="13222"/>
                  </a:cubicBezTo>
                  <a:cubicBezTo>
                    <a:pt x="19941" y="13040"/>
                    <a:pt x="20092" y="12827"/>
                    <a:pt x="20275" y="12584"/>
                  </a:cubicBezTo>
                  <a:cubicBezTo>
                    <a:pt x="20275" y="12554"/>
                    <a:pt x="20305" y="12523"/>
                    <a:pt x="20336" y="12493"/>
                  </a:cubicBezTo>
                  <a:cubicBezTo>
                    <a:pt x="20396" y="12402"/>
                    <a:pt x="20457" y="12341"/>
                    <a:pt x="20488" y="12280"/>
                  </a:cubicBezTo>
                  <a:cubicBezTo>
                    <a:pt x="20640" y="12067"/>
                    <a:pt x="20792" y="11855"/>
                    <a:pt x="20944" y="11642"/>
                  </a:cubicBezTo>
                  <a:cubicBezTo>
                    <a:pt x="20944" y="11642"/>
                    <a:pt x="20944" y="11611"/>
                    <a:pt x="20974" y="11581"/>
                  </a:cubicBezTo>
                  <a:cubicBezTo>
                    <a:pt x="21035" y="11520"/>
                    <a:pt x="21065" y="11429"/>
                    <a:pt x="21126" y="11308"/>
                  </a:cubicBezTo>
                  <a:cubicBezTo>
                    <a:pt x="21278" y="11125"/>
                    <a:pt x="21399" y="10912"/>
                    <a:pt x="21521" y="10700"/>
                  </a:cubicBezTo>
                  <a:cubicBezTo>
                    <a:pt x="21582" y="10578"/>
                    <a:pt x="21643" y="10487"/>
                    <a:pt x="21703" y="10365"/>
                  </a:cubicBezTo>
                  <a:cubicBezTo>
                    <a:pt x="21795" y="10213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27"/>
                  </a:cubicBezTo>
                  <a:cubicBezTo>
                    <a:pt x="22099" y="9636"/>
                    <a:pt x="22159" y="9514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6"/>
                    <a:pt x="22463" y="8876"/>
                    <a:pt x="22494" y="8815"/>
                  </a:cubicBezTo>
                  <a:cubicBezTo>
                    <a:pt x="22494" y="8815"/>
                    <a:pt x="22494" y="8785"/>
                    <a:pt x="22494" y="8785"/>
                  </a:cubicBezTo>
                  <a:cubicBezTo>
                    <a:pt x="22555" y="8693"/>
                    <a:pt x="22615" y="8572"/>
                    <a:pt x="22646" y="8450"/>
                  </a:cubicBezTo>
                  <a:cubicBezTo>
                    <a:pt x="22737" y="8268"/>
                    <a:pt x="22828" y="8055"/>
                    <a:pt x="22919" y="7842"/>
                  </a:cubicBezTo>
                  <a:cubicBezTo>
                    <a:pt x="22950" y="7721"/>
                    <a:pt x="22980" y="7630"/>
                    <a:pt x="23041" y="7508"/>
                  </a:cubicBezTo>
                  <a:cubicBezTo>
                    <a:pt x="23071" y="7417"/>
                    <a:pt x="23102" y="7326"/>
                    <a:pt x="23132" y="7204"/>
                  </a:cubicBezTo>
                  <a:cubicBezTo>
                    <a:pt x="23162" y="7113"/>
                    <a:pt x="23223" y="6991"/>
                    <a:pt x="23254" y="6870"/>
                  </a:cubicBezTo>
                  <a:cubicBezTo>
                    <a:pt x="23284" y="6779"/>
                    <a:pt x="23314" y="6657"/>
                    <a:pt x="23345" y="6566"/>
                  </a:cubicBezTo>
                  <a:cubicBezTo>
                    <a:pt x="23375" y="6475"/>
                    <a:pt x="23406" y="6414"/>
                    <a:pt x="23436" y="6323"/>
                  </a:cubicBezTo>
                  <a:cubicBezTo>
                    <a:pt x="23466" y="6201"/>
                    <a:pt x="23497" y="6049"/>
                    <a:pt x="23558" y="5927"/>
                  </a:cubicBezTo>
                  <a:cubicBezTo>
                    <a:pt x="23588" y="5836"/>
                    <a:pt x="23618" y="5715"/>
                    <a:pt x="23649" y="5624"/>
                  </a:cubicBezTo>
                  <a:cubicBezTo>
                    <a:pt x="23679" y="5411"/>
                    <a:pt x="23740" y="5198"/>
                    <a:pt x="23801" y="4985"/>
                  </a:cubicBezTo>
                  <a:cubicBezTo>
                    <a:pt x="23801" y="4864"/>
                    <a:pt x="23831" y="4772"/>
                    <a:pt x="23862" y="4651"/>
                  </a:cubicBezTo>
                  <a:cubicBezTo>
                    <a:pt x="23862" y="4620"/>
                    <a:pt x="23862" y="4620"/>
                    <a:pt x="23892" y="4590"/>
                  </a:cubicBezTo>
                  <a:cubicBezTo>
                    <a:pt x="23922" y="4408"/>
                    <a:pt x="23953" y="4225"/>
                    <a:pt x="23983" y="4013"/>
                  </a:cubicBezTo>
                  <a:cubicBezTo>
                    <a:pt x="24014" y="3921"/>
                    <a:pt x="24014" y="3800"/>
                    <a:pt x="24044" y="3709"/>
                  </a:cubicBezTo>
                  <a:lnTo>
                    <a:pt x="24044" y="3678"/>
                  </a:lnTo>
                  <a:cubicBezTo>
                    <a:pt x="24074" y="3526"/>
                    <a:pt x="24105" y="3344"/>
                    <a:pt x="24135" y="3161"/>
                  </a:cubicBezTo>
                  <a:lnTo>
                    <a:pt x="24135" y="3070"/>
                  </a:lnTo>
                  <a:cubicBezTo>
                    <a:pt x="24166" y="2979"/>
                    <a:pt x="24166" y="2858"/>
                    <a:pt x="24196" y="2766"/>
                  </a:cubicBezTo>
                  <a:cubicBezTo>
                    <a:pt x="24226" y="2554"/>
                    <a:pt x="24226" y="2341"/>
                    <a:pt x="24257" y="2128"/>
                  </a:cubicBezTo>
                  <a:cubicBezTo>
                    <a:pt x="24257" y="2067"/>
                    <a:pt x="24257" y="2006"/>
                    <a:pt x="24257" y="1946"/>
                  </a:cubicBezTo>
                  <a:lnTo>
                    <a:pt x="24287" y="1794"/>
                  </a:lnTo>
                  <a:cubicBezTo>
                    <a:pt x="24287" y="1581"/>
                    <a:pt x="24317" y="1399"/>
                    <a:pt x="24317" y="1186"/>
                  </a:cubicBezTo>
                  <a:lnTo>
                    <a:pt x="24317" y="1064"/>
                  </a:lnTo>
                  <a:cubicBezTo>
                    <a:pt x="24317" y="1003"/>
                    <a:pt x="24317" y="912"/>
                    <a:pt x="24317" y="851"/>
                  </a:cubicBezTo>
                  <a:cubicBezTo>
                    <a:pt x="24348" y="578"/>
                    <a:pt x="24348" y="274"/>
                    <a:pt x="24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7762100" y="948350"/>
              <a:ext cx="598075" cy="141375"/>
            </a:xfrm>
            <a:custGeom>
              <a:rect b="b" l="l" r="r" t="t"/>
              <a:pathLst>
                <a:path extrusionOk="0" h="5655" w="23923">
                  <a:moveTo>
                    <a:pt x="1" y="0"/>
                  </a:moveTo>
                  <a:cubicBezTo>
                    <a:pt x="31" y="183"/>
                    <a:pt x="61" y="365"/>
                    <a:pt x="92" y="548"/>
                  </a:cubicBezTo>
                  <a:cubicBezTo>
                    <a:pt x="122" y="669"/>
                    <a:pt x="122" y="760"/>
                    <a:pt x="153" y="882"/>
                  </a:cubicBezTo>
                  <a:cubicBezTo>
                    <a:pt x="183" y="1064"/>
                    <a:pt x="213" y="1247"/>
                    <a:pt x="274" y="1429"/>
                  </a:cubicBezTo>
                  <a:cubicBezTo>
                    <a:pt x="274" y="1459"/>
                    <a:pt x="274" y="1459"/>
                    <a:pt x="274" y="1490"/>
                  </a:cubicBezTo>
                  <a:cubicBezTo>
                    <a:pt x="305" y="1611"/>
                    <a:pt x="335" y="1703"/>
                    <a:pt x="335" y="1824"/>
                  </a:cubicBezTo>
                  <a:cubicBezTo>
                    <a:pt x="396" y="2037"/>
                    <a:pt x="457" y="2250"/>
                    <a:pt x="517" y="2463"/>
                  </a:cubicBezTo>
                  <a:cubicBezTo>
                    <a:pt x="548" y="2554"/>
                    <a:pt x="578" y="2675"/>
                    <a:pt x="578" y="2766"/>
                  </a:cubicBezTo>
                  <a:cubicBezTo>
                    <a:pt x="639" y="2888"/>
                    <a:pt x="669" y="3040"/>
                    <a:pt x="700" y="3162"/>
                  </a:cubicBezTo>
                  <a:cubicBezTo>
                    <a:pt x="730" y="3253"/>
                    <a:pt x="761" y="3314"/>
                    <a:pt x="791" y="3405"/>
                  </a:cubicBezTo>
                  <a:cubicBezTo>
                    <a:pt x="821" y="3496"/>
                    <a:pt x="852" y="3618"/>
                    <a:pt x="882" y="3709"/>
                  </a:cubicBezTo>
                  <a:cubicBezTo>
                    <a:pt x="913" y="3830"/>
                    <a:pt x="973" y="3952"/>
                    <a:pt x="1004" y="4043"/>
                  </a:cubicBezTo>
                  <a:cubicBezTo>
                    <a:pt x="1034" y="4165"/>
                    <a:pt x="1065" y="4256"/>
                    <a:pt x="1125" y="4347"/>
                  </a:cubicBezTo>
                  <a:cubicBezTo>
                    <a:pt x="1156" y="4469"/>
                    <a:pt x="1186" y="4560"/>
                    <a:pt x="1247" y="4681"/>
                  </a:cubicBezTo>
                  <a:cubicBezTo>
                    <a:pt x="1308" y="4894"/>
                    <a:pt x="1399" y="5107"/>
                    <a:pt x="1490" y="5289"/>
                  </a:cubicBezTo>
                  <a:cubicBezTo>
                    <a:pt x="1551" y="5411"/>
                    <a:pt x="1581" y="5532"/>
                    <a:pt x="1642" y="5624"/>
                  </a:cubicBezTo>
                  <a:cubicBezTo>
                    <a:pt x="1642" y="5624"/>
                    <a:pt x="1642" y="5654"/>
                    <a:pt x="1642" y="5654"/>
                  </a:cubicBezTo>
                  <a:lnTo>
                    <a:pt x="22281" y="5654"/>
                  </a:lnTo>
                  <a:cubicBezTo>
                    <a:pt x="22281" y="5654"/>
                    <a:pt x="22281" y="5624"/>
                    <a:pt x="22281" y="5624"/>
                  </a:cubicBezTo>
                  <a:cubicBezTo>
                    <a:pt x="22342" y="5532"/>
                    <a:pt x="22402" y="5411"/>
                    <a:pt x="22433" y="5289"/>
                  </a:cubicBezTo>
                  <a:cubicBezTo>
                    <a:pt x="22524" y="5107"/>
                    <a:pt x="22615" y="4894"/>
                    <a:pt x="22706" y="4681"/>
                  </a:cubicBezTo>
                  <a:cubicBezTo>
                    <a:pt x="22737" y="4560"/>
                    <a:pt x="22767" y="4469"/>
                    <a:pt x="22828" y="4347"/>
                  </a:cubicBezTo>
                  <a:cubicBezTo>
                    <a:pt x="22858" y="4256"/>
                    <a:pt x="22889" y="4165"/>
                    <a:pt x="22919" y="4043"/>
                  </a:cubicBezTo>
                  <a:cubicBezTo>
                    <a:pt x="22949" y="3952"/>
                    <a:pt x="23010" y="3830"/>
                    <a:pt x="23041" y="3709"/>
                  </a:cubicBezTo>
                  <a:cubicBezTo>
                    <a:pt x="23071" y="3618"/>
                    <a:pt x="23101" y="3496"/>
                    <a:pt x="23132" y="3405"/>
                  </a:cubicBezTo>
                  <a:cubicBezTo>
                    <a:pt x="23162" y="3314"/>
                    <a:pt x="23193" y="3253"/>
                    <a:pt x="23223" y="3162"/>
                  </a:cubicBezTo>
                  <a:cubicBezTo>
                    <a:pt x="23253" y="3040"/>
                    <a:pt x="23284" y="2888"/>
                    <a:pt x="23345" y="2766"/>
                  </a:cubicBezTo>
                  <a:cubicBezTo>
                    <a:pt x="23375" y="2675"/>
                    <a:pt x="23405" y="2554"/>
                    <a:pt x="23436" y="2463"/>
                  </a:cubicBezTo>
                  <a:cubicBezTo>
                    <a:pt x="23466" y="2250"/>
                    <a:pt x="23527" y="2037"/>
                    <a:pt x="23588" y="1824"/>
                  </a:cubicBezTo>
                  <a:cubicBezTo>
                    <a:pt x="23588" y="1703"/>
                    <a:pt x="23618" y="1611"/>
                    <a:pt x="23649" y="1490"/>
                  </a:cubicBezTo>
                  <a:cubicBezTo>
                    <a:pt x="23649" y="1459"/>
                    <a:pt x="23649" y="1459"/>
                    <a:pt x="23679" y="1429"/>
                  </a:cubicBezTo>
                  <a:cubicBezTo>
                    <a:pt x="23709" y="1247"/>
                    <a:pt x="23740" y="1064"/>
                    <a:pt x="23770" y="882"/>
                  </a:cubicBezTo>
                  <a:cubicBezTo>
                    <a:pt x="23801" y="760"/>
                    <a:pt x="23801" y="669"/>
                    <a:pt x="23831" y="548"/>
                  </a:cubicBezTo>
                  <a:cubicBezTo>
                    <a:pt x="23861" y="365"/>
                    <a:pt x="23892" y="183"/>
                    <a:pt x="23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7813025" y="912625"/>
              <a:ext cx="552450" cy="354150"/>
            </a:xfrm>
            <a:custGeom>
              <a:rect b="b" l="l" r="r" t="t"/>
              <a:pathLst>
                <a:path extrusionOk="0" h="14166" w="22098">
                  <a:moveTo>
                    <a:pt x="22098" y="1"/>
                  </a:moveTo>
                  <a:cubicBezTo>
                    <a:pt x="22098" y="1"/>
                    <a:pt x="18330" y="8011"/>
                    <a:pt x="2181" y="8011"/>
                  </a:cubicBezTo>
                  <a:cubicBezTo>
                    <a:pt x="1478" y="8011"/>
                    <a:pt x="751" y="7996"/>
                    <a:pt x="0" y="7965"/>
                  </a:cubicBezTo>
                  <a:lnTo>
                    <a:pt x="0" y="7965"/>
                  </a:lnTo>
                  <a:cubicBezTo>
                    <a:pt x="31" y="7995"/>
                    <a:pt x="61" y="8025"/>
                    <a:pt x="61" y="8056"/>
                  </a:cubicBezTo>
                  <a:cubicBezTo>
                    <a:pt x="152" y="8238"/>
                    <a:pt x="243" y="8420"/>
                    <a:pt x="335" y="8572"/>
                  </a:cubicBezTo>
                  <a:cubicBezTo>
                    <a:pt x="395" y="8694"/>
                    <a:pt x="456" y="8785"/>
                    <a:pt x="517" y="8907"/>
                  </a:cubicBezTo>
                  <a:cubicBezTo>
                    <a:pt x="669" y="9120"/>
                    <a:pt x="790" y="9332"/>
                    <a:pt x="912" y="9545"/>
                  </a:cubicBezTo>
                  <a:cubicBezTo>
                    <a:pt x="973" y="9636"/>
                    <a:pt x="1034" y="9727"/>
                    <a:pt x="1094" y="9819"/>
                  </a:cubicBezTo>
                  <a:cubicBezTo>
                    <a:pt x="1094" y="9819"/>
                    <a:pt x="1125" y="9849"/>
                    <a:pt x="1125" y="9849"/>
                  </a:cubicBezTo>
                  <a:cubicBezTo>
                    <a:pt x="1277" y="10062"/>
                    <a:pt x="1429" y="10275"/>
                    <a:pt x="1550" y="10487"/>
                  </a:cubicBezTo>
                  <a:cubicBezTo>
                    <a:pt x="1611" y="10548"/>
                    <a:pt x="1672" y="10639"/>
                    <a:pt x="1733" y="10700"/>
                  </a:cubicBezTo>
                  <a:cubicBezTo>
                    <a:pt x="1733" y="10731"/>
                    <a:pt x="1763" y="10761"/>
                    <a:pt x="1794" y="10822"/>
                  </a:cubicBezTo>
                  <a:cubicBezTo>
                    <a:pt x="1976" y="11034"/>
                    <a:pt x="2128" y="11247"/>
                    <a:pt x="2310" y="11430"/>
                  </a:cubicBezTo>
                  <a:cubicBezTo>
                    <a:pt x="2401" y="11551"/>
                    <a:pt x="2462" y="11642"/>
                    <a:pt x="2553" y="11764"/>
                  </a:cubicBezTo>
                  <a:cubicBezTo>
                    <a:pt x="2736" y="11977"/>
                    <a:pt x="2888" y="12159"/>
                    <a:pt x="3070" y="12342"/>
                  </a:cubicBezTo>
                  <a:cubicBezTo>
                    <a:pt x="3101" y="12342"/>
                    <a:pt x="3101" y="12372"/>
                    <a:pt x="3131" y="12402"/>
                  </a:cubicBezTo>
                  <a:cubicBezTo>
                    <a:pt x="3131" y="12402"/>
                    <a:pt x="3161" y="12433"/>
                    <a:pt x="3161" y="12433"/>
                  </a:cubicBezTo>
                  <a:cubicBezTo>
                    <a:pt x="3253" y="12524"/>
                    <a:pt x="3344" y="12615"/>
                    <a:pt x="3435" y="12706"/>
                  </a:cubicBezTo>
                  <a:cubicBezTo>
                    <a:pt x="3648" y="12949"/>
                    <a:pt x="3891" y="13162"/>
                    <a:pt x="4073" y="13345"/>
                  </a:cubicBezTo>
                  <a:cubicBezTo>
                    <a:pt x="4225" y="13466"/>
                    <a:pt x="4347" y="13557"/>
                    <a:pt x="4438" y="13649"/>
                  </a:cubicBezTo>
                  <a:cubicBezTo>
                    <a:pt x="4833" y="14013"/>
                    <a:pt x="5076" y="14165"/>
                    <a:pt x="5076" y="14165"/>
                  </a:cubicBezTo>
                  <a:lnTo>
                    <a:pt x="14773" y="14165"/>
                  </a:lnTo>
                  <a:cubicBezTo>
                    <a:pt x="14773" y="14165"/>
                    <a:pt x="15016" y="14013"/>
                    <a:pt x="15411" y="13649"/>
                  </a:cubicBezTo>
                  <a:cubicBezTo>
                    <a:pt x="15532" y="13557"/>
                    <a:pt x="15654" y="13466"/>
                    <a:pt x="15776" y="13345"/>
                  </a:cubicBezTo>
                  <a:cubicBezTo>
                    <a:pt x="15988" y="13162"/>
                    <a:pt x="16201" y="12949"/>
                    <a:pt x="16414" y="12706"/>
                  </a:cubicBezTo>
                  <a:cubicBezTo>
                    <a:pt x="16505" y="12615"/>
                    <a:pt x="16596" y="12524"/>
                    <a:pt x="16687" y="12433"/>
                  </a:cubicBezTo>
                  <a:cubicBezTo>
                    <a:pt x="16687" y="12433"/>
                    <a:pt x="16718" y="12402"/>
                    <a:pt x="16748" y="12402"/>
                  </a:cubicBezTo>
                  <a:cubicBezTo>
                    <a:pt x="16900" y="12190"/>
                    <a:pt x="17113" y="11977"/>
                    <a:pt x="17295" y="11764"/>
                  </a:cubicBezTo>
                  <a:cubicBezTo>
                    <a:pt x="17387" y="11642"/>
                    <a:pt x="17478" y="11551"/>
                    <a:pt x="17569" y="11430"/>
                  </a:cubicBezTo>
                  <a:cubicBezTo>
                    <a:pt x="17721" y="11247"/>
                    <a:pt x="17873" y="11034"/>
                    <a:pt x="18055" y="10822"/>
                  </a:cubicBezTo>
                  <a:cubicBezTo>
                    <a:pt x="18086" y="10761"/>
                    <a:pt x="18116" y="10731"/>
                    <a:pt x="18146" y="10700"/>
                  </a:cubicBezTo>
                  <a:cubicBezTo>
                    <a:pt x="18177" y="10639"/>
                    <a:pt x="18238" y="10548"/>
                    <a:pt x="18298" y="10487"/>
                  </a:cubicBezTo>
                  <a:cubicBezTo>
                    <a:pt x="18420" y="10275"/>
                    <a:pt x="18572" y="10062"/>
                    <a:pt x="18724" y="9849"/>
                  </a:cubicBezTo>
                  <a:cubicBezTo>
                    <a:pt x="18754" y="9849"/>
                    <a:pt x="18754" y="9819"/>
                    <a:pt x="18754" y="9819"/>
                  </a:cubicBezTo>
                  <a:cubicBezTo>
                    <a:pt x="18815" y="9727"/>
                    <a:pt x="18876" y="9636"/>
                    <a:pt x="18937" y="9545"/>
                  </a:cubicBezTo>
                  <a:cubicBezTo>
                    <a:pt x="19058" y="9332"/>
                    <a:pt x="19210" y="9120"/>
                    <a:pt x="19332" y="8907"/>
                  </a:cubicBezTo>
                  <a:cubicBezTo>
                    <a:pt x="19393" y="8785"/>
                    <a:pt x="19453" y="8694"/>
                    <a:pt x="19514" y="8572"/>
                  </a:cubicBezTo>
                  <a:cubicBezTo>
                    <a:pt x="19605" y="8420"/>
                    <a:pt x="19697" y="8238"/>
                    <a:pt x="19788" y="8056"/>
                  </a:cubicBezTo>
                  <a:cubicBezTo>
                    <a:pt x="19818" y="8025"/>
                    <a:pt x="19849" y="7995"/>
                    <a:pt x="19849" y="7965"/>
                  </a:cubicBezTo>
                  <a:cubicBezTo>
                    <a:pt x="19909" y="7843"/>
                    <a:pt x="19970" y="7721"/>
                    <a:pt x="20031" y="7630"/>
                  </a:cubicBezTo>
                  <a:cubicBezTo>
                    <a:pt x="20092" y="7478"/>
                    <a:pt x="20153" y="7326"/>
                    <a:pt x="20244" y="7174"/>
                  </a:cubicBezTo>
                  <a:cubicBezTo>
                    <a:pt x="20244" y="7113"/>
                    <a:pt x="20274" y="7053"/>
                    <a:pt x="20305" y="6992"/>
                  </a:cubicBezTo>
                  <a:cubicBezTo>
                    <a:pt x="20365" y="6901"/>
                    <a:pt x="20396" y="6779"/>
                    <a:pt x="20457" y="6688"/>
                  </a:cubicBezTo>
                  <a:cubicBezTo>
                    <a:pt x="20548" y="6475"/>
                    <a:pt x="20639" y="6262"/>
                    <a:pt x="20730" y="6050"/>
                  </a:cubicBezTo>
                  <a:cubicBezTo>
                    <a:pt x="20760" y="5928"/>
                    <a:pt x="20791" y="5837"/>
                    <a:pt x="20852" y="5715"/>
                  </a:cubicBezTo>
                  <a:cubicBezTo>
                    <a:pt x="20882" y="5624"/>
                    <a:pt x="20912" y="5533"/>
                    <a:pt x="20943" y="5442"/>
                  </a:cubicBezTo>
                  <a:cubicBezTo>
                    <a:pt x="20973" y="5320"/>
                    <a:pt x="21034" y="5199"/>
                    <a:pt x="21064" y="5107"/>
                  </a:cubicBezTo>
                  <a:cubicBezTo>
                    <a:pt x="21095" y="4986"/>
                    <a:pt x="21125" y="4895"/>
                    <a:pt x="21156" y="4773"/>
                  </a:cubicBezTo>
                  <a:cubicBezTo>
                    <a:pt x="21186" y="4682"/>
                    <a:pt x="21216" y="4621"/>
                    <a:pt x="21247" y="4530"/>
                  </a:cubicBezTo>
                  <a:cubicBezTo>
                    <a:pt x="21277" y="4408"/>
                    <a:pt x="21338" y="4287"/>
                    <a:pt x="21368" y="4135"/>
                  </a:cubicBezTo>
                  <a:cubicBezTo>
                    <a:pt x="21399" y="4044"/>
                    <a:pt x="21429" y="3922"/>
                    <a:pt x="21460" y="3831"/>
                  </a:cubicBezTo>
                  <a:cubicBezTo>
                    <a:pt x="21490" y="3618"/>
                    <a:pt x="21551" y="3405"/>
                    <a:pt x="21612" y="3192"/>
                  </a:cubicBezTo>
                  <a:cubicBezTo>
                    <a:pt x="21642" y="3071"/>
                    <a:pt x="21672" y="2980"/>
                    <a:pt x="21672" y="2858"/>
                  </a:cubicBezTo>
                  <a:cubicBezTo>
                    <a:pt x="21672" y="2858"/>
                    <a:pt x="21672" y="2828"/>
                    <a:pt x="21703" y="2797"/>
                  </a:cubicBezTo>
                  <a:cubicBezTo>
                    <a:pt x="21733" y="2615"/>
                    <a:pt x="21764" y="2433"/>
                    <a:pt x="21794" y="2250"/>
                  </a:cubicBezTo>
                  <a:cubicBezTo>
                    <a:pt x="21824" y="2129"/>
                    <a:pt x="21855" y="2037"/>
                    <a:pt x="21855" y="1916"/>
                  </a:cubicBezTo>
                  <a:cubicBezTo>
                    <a:pt x="21885" y="1703"/>
                    <a:pt x="21916" y="1490"/>
                    <a:pt x="21976" y="1278"/>
                  </a:cubicBezTo>
                  <a:cubicBezTo>
                    <a:pt x="21976" y="1186"/>
                    <a:pt x="21976" y="1065"/>
                    <a:pt x="22007" y="974"/>
                  </a:cubicBezTo>
                  <a:cubicBezTo>
                    <a:pt x="22037" y="761"/>
                    <a:pt x="22067" y="548"/>
                    <a:pt x="22067" y="335"/>
                  </a:cubicBezTo>
                  <a:cubicBezTo>
                    <a:pt x="22067" y="274"/>
                    <a:pt x="22067" y="214"/>
                    <a:pt x="22098" y="153"/>
                  </a:cubicBezTo>
                  <a:cubicBezTo>
                    <a:pt x="22098" y="122"/>
                    <a:pt x="22098" y="62"/>
                    <a:pt x="22098" y="1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7738550" y="848050"/>
              <a:ext cx="645175" cy="34225"/>
            </a:xfrm>
            <a:custGeom>
              <a:rect b="b" l="l" r="r" t="t"/>
              <a:pathLst>
                <a:path extrusionOk="0" h="1369" w="25807">
                  <a:moveTo>
                    <a:pt x="608" y="0"/>
                  </a:moveTo>
                  <a:cubicBezTo>
                    <a:pt x="274" y="0"/>
                    <a:pt x="0" y="243"/>
                    <a:pt x="0" y="578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578"/>
                  </a:lnTo>
                  <a:cubicBezTo>
                    <a:pt x="25806" y="243"/>
                    <a:pt x="25533" y="0"/>
                    <a:pt x="25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7933850" y="980275"/>
              <a:ext cx="255350" cy="293325"/>
            </a:xfrm>
            <a:custGeom>
              <a:rect b="b" l="l" r="r" t="t"/>
              <a:pathLst>
                <a:path extrusionOk="0" h="11733" w="10214">
                  <a:moveTo>
                    <a:pt x="5107" y="973"/>
                  </a:moveTo>
                  <a:lnTo>
                    <a:pt x="9605" y="11338"/>
                  </a:lnTo>
                  <a:lnTo>
                    <a:pt x="578" y="11338"/>
                  </a:lnTo>
                  <a:lnTo>
                    <a:pt x="5107" y="973"/>
                  </a:lnTo>
                  <a:close/>
                  <a:moveTo>
                    <a:pt x="5107" y="0"/>
                  </a:moveTo>
                  <a:lnTo>
                    <a:pt x="0" y="11733"/>
                  </a:lnTo>
                  <a:lnTo>
                    <a:pt x="10213" y="11733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7769700" y="0"/>
              <a:ext cx="588175" cy="1273600"/>
            </a:xfrm>
            <a:custGeom>
              <a:rect b="b" l="l" r="r" t="t"/>
              <a:pathLst>
                <a:path extrusionOk="0" h="50944" w="23527">
                  <a:moveTo>
                    <a:pt x="11673" y="1338"/>
                  </a:moveTo>
                  <a:lnTo>
                    <a:pt x="23101" y="40062"/>
                  </a:lnTo>
                  <a:lnTo>
                    <a:pt x="16384" y="50549"/>
                  </a:lnTo>
                  <a:lnTo>
                    <a:pt x="6961" y="50549"/>
                  </a:lnTo>
                  <a:lnTo>
                    <a:pt x="396" y="40366"/>
                  </a:lnTo>
                  <a:lnTo>
                    <a:pt x="11673" y="1338"/>
                  </a:lnTo>
                  <a:close/>
                  <a:moveTo>
                    <a:pt x="11642" y="1"/>
                  </a:moveTo>
                  <a:lnTo>
                    <a:pt x="31" y="40336"/>
                  </a:lnTo>
                  <a:lnTo>
                    <a:pt x="1" y="40427"/>
                  </a:lnTo>
                  <a:lnTo>
                    <a:pt x="6748" y="50944"/>
                  </a:lnTo>
                  <a:lnTo>
                    <a:pt x="16566" y="50944"/>
                  </a:lnTo>
                  <a:lnTo>
                    <a:pt x="23466" y="40214"/>
                  </a:lnTo>
                  <a:lnTo>
                    <a:pt x="23527" y="4012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8056175" y="16725"/>
              <a:ext cx="9900" cy="975725"/>
            </a:xfrm>
            <a:custGeom>
              <a:rect b="b" l="l" r="r" t="t"/>
              <a:pathLst>
                <a:path extrusionOk="0" h="39029" w="396">
                  <a:moveTo>
                    <a:pt x="1" y="1"/>
                  </a:moveTo>
                  <a:lnTo>
                    <a:pt x="1" y="39028"/>
                  </a:lnTo>
                  <a:lnTo>
                    <a:pt x="396" y="39028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7756775" y="987875"/>
              <a:ext cx="38800" cy="38000"/>
            </a:xfrm>
            <a:custGeom>
              <a:rect b="b" l="l" r="r" t="t"/>
              <a:pathLst>
                <a:path extrusionOk="0" h="1520" w="1552">
                  <a:moveTo>
                    <a:pt x="761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85"/>
                    <a:pt x="335" y="1520"/>
                    <a:pt x="761" y="1520"/>
                  </a:cubicBezTo>
                  <a:cubicBezTo>
                    <a:pt x="1186" y="1520"/>
                    <a:pt x="1551" y="1185"/>
                    <a:pt x="1551" y="760"/>
                  </a:cubicBezTo>
                  <a:cubicBezTo>
                    <a:pt x="1551" y="334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8041750" y="987875"/>
              <a:ext cx="38775" cy="38000"/>
            </a:xfrm>
            <a:custGeom>
              <a:rect b="b" l="l" r="r" t="t"/>
              <a:pathLst>
                <a:path extrusionOk="0" h="1520" w="1551">
                  <a:moveTo>
                    <a:pt x="791" y="0"/>
                  </a:moveTo>
                  <a:cubicBezTo>
                    <a:pt x="365" y="0"/>
                    <a:pt x="0" y="334"/>
                    <a:pt x="0" y="760"/>
                  </a:cubicBezTo>
                  <a:cubicBezTo>
                    <a:pt x="0" y="1185"/>
                    <a:pt x="365" y="1520"/>
                    <a:pt x="791" y="1520"/>
                  </a:cubicBezTo>
                  <a:cubicBezTo>
                    <a:pt x="1216" y="1520"/>
                    <a:pt x="1550" y="1185"/>
                    <a:pt x="1550" y="760"/>
                  </a:cubicBezTo>
                  <a:cubicBezTo>
                    <a:pt x="1550" y="334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7921675" y="1242425"/>
              <a:ext cx="38025" cy="38775"/>
            </a:xfrm>
            <a:custGeom>
              <a:rect b="b" l="l" r="r" t="t"/>
              <a:pathLst>
                <a:path extrusionOk="0" h="1551" w="1521">
                  <a:moveTo>
                    <a:pt x="761" y="1"/>
                  </a:moveTo>
                  <a:cubicBezTo>
                    <a:pt x="335" y="1"/>
                    <a:pt x="1" y="365"/>
                    <a:pt x="1" y="791"/>
                  </a:cubicBezTo>
                  <a:cubicBezTo>
                    <a:pt x="1" y="1186"/>
                    <a:pt x="335" y="1551"/>
                    <a:pt x="761" y="1551"/>
                  </a:cubicBezTo>
                  <a:cubicBezTo>
                    <a:pt x="1186" y="1551"/>
                    <a:pt x="1521" y="1186"/>
                    <a:pt x="1521" y="791"/>
                  </a:cubicBezTo>
                  <a:cubicBezTo>
                    <a:pt x="1521" y="36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7660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8162575" y="1242425"/>
              <a:ext cx="38000" cy="38775"/>
            </a:xfrm>
            <a:custGeom>
              <a:rect b="b" l="l" r="r" t="t"/>
              <a:pathLst>
                <a:path extrusionOk="0" h="1551" w="1520">
                  <a:moveTo>
                    <a:pt x="760" y="1"/>
                  </a:moveTo>
                  <a:cubicBezTo>
                    <a:pt x="335" y="1"/>
                    <a:pt x="0" y="365"/>
                    <a:pt x="0" y="791"/>
                  </a:cubicBezTo>
                  <a:cubicBezTo>
                    <a:pt x="0" y="1186"/>
                    <a:pt x="335" y="1551"/>
                    <a:pt x="760" y="1551"/>
                  </a:cubicBezTo>
                  <a:cubicBezTo>
                    <a:pt x="1186" y="1551"/>
                    <a:pt x="1520" y="1186"/>
                    <a:pt x="1520" y="791"/>
                  </a:cubicBezTo>
                  <a:cubicBezTo>
                    <a:pt x="1520" y="365"/>
                    <a:pt x="1186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8327475" y="98787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34" y="0"/>
                    <a:pt x="0" y="334"/>
                    <a:pt x="0" y="760"/>
                  </a:cubicBezTo>
                  <a:cubicBezTo>
                    <a:pt x="0" y="1185"/>
                    <a:pt x="334" y="1520"/>
                    <a:pt x="760" y="1520"/>
                  </a:cubicBezTo>
                  <a:cubicBezTo>
                    <a:pt x="1186" y="1520"/>
                    <a:pt x="1520" y="118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8027300" y="746975"/>
              <a:ext cx="403525" cy="1228000"/>
            </a:xfrm>
            <a:custGeom>
              <a:rect b="b" l="l" r="r" t="t"/>
              <a:pathLst>
                <a:path extrusionOk="0" fill="none" h="49120" w="16141">
                  <a:moveTo>
                    <a:pt x="2736" y="4043"/>
                  </a:moveTo>
                  <a:cubicBezTo>
                    <a:pt x="2736" y="4043"/>
                    <a:pt x="4530" y="1004"/>
                    <a:pt x="7539" y="639"/>
                  </a:cubicBezTo>
                  <a:cubicBezTo>
                    <a:pt x="13223" y="1"/>
                    <a:pt x="16141" y="9697"/>
                    <a:pt x="11095" y="22311"/>
                  </a:cubicBezTo>
                  <a:cubicBezTo>
                    <a:pt x="6019" y="34956"/>
                    <a:pt x="1" y="44439"/>
                    <a:pt x="6171" y="49120"/>
                  </a:cubicBezTo>
                </a:path>
              </a:pathLst>
            </a:custGeom>
            <a:solidFill>
              <a:schemeClr val="accent2"/>
            </a:solidFill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7829725" y="793325"/>
              <a:ext cx="199125" cy="1321475"/>
            </a:xfrm>
            <a:custGeom>
              <a:rect b="b" l="l" r="r" t="t"/>
              <a:pathLst>
                <a:path extrusionOk="0" fill="none" h="52859" w="7965">
                  <a:moveTo>
                    <a:pt x="7965" y="2189"/>
                  </a:moveTo>
                  <a:cubicBezTo>
                    <a:pt x="7965" y="2189"/>
                    <a:pt x="5867" y="1"/>
                    <a:pt x="3679" y="1186"/>
                  </a:cubicBezTo>
                  <a:cubicBezTo>
                    <a:pt x="1" y="3192"/>
                    <a:pt x="882" y="20943"/>
                    <a:pt x="3162" y="27387"/>
                  </a:cubicBezTo>
                  <a:cubicBezTo>
                    <a:pt x="6323" y="38907"/>
                    <a:pt x="3679" y="52859"/>
                    <a:pt x="3679" y="52859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8"/>
            <p:cNvSpPr/>
            <p:nvPr/>
          </p:nvSpPr>
          <p:spPr>
            <a:xfrm>
              <a:off x="7756025" y="1979525"/>
              <a:ext cx="309250" cy="270225"/>
            </a:xfrm>
            <a:custGeom>
              <a:rect b="b" l="l" r="r" t="t"/>
              <a:pathLst>
                <a:path extrusionOk="0" h="10809" w="12370">
                  <a:moveTo>
                    <a:pt x="7387" y="0"/>
                  </a:moveTo>
                  <a:cubicBezTo>
                    <a:pt x="1733" y="3070"/>
                    <a:pt x="1" y="7782"/>
                    <a:pt x="2463" y="9940"/>
                  </a:cubicBezTo>
                  <a:cubicBezTo>
                    <a:pt x="3138" y="10531"/>
                    <a:pt x="3774" y="10746"/>
                    <a:pt x="4341" y="10746"/>
                  </a:cubicBezTo>
                  <a:cubicBezTo>
                    <a:pt x="5845" y="10746"/>
                    <a:pt x="6870" y="9241"/>
                    <a:pt x="6870" y="9241"/>
                  </a:cubicBezTo>
                  <a:cubicBezTo>
                    <a:pt x="7647" y="10308"/>
                    <a:pt x="8645" y="10808"/>
                    <a:pt x="9569" y="10808"/>
                  </a:cubicBezTo>
                  <a:cubicBezTo>
                    <a:pt x="11067" y="10808"/>
                    <a:pt x="12370" y="9493"/>
                    <a:pt x="12220" y="7143"/>
                  </a:cubicBezTo>
                  <a:cubicBezTo>
                    <a:pt x="11976" y="3344"/>
                    <a:pt x="7387" y="0"/>
                    <a:pt x="7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8"/>
            <p:cNvSpPr/>
            <p:nvPr/>
          </p:nvSpPr>
          <p:spPr>
            <a:xfrm>
              <a:off x="7911800" y="1979525"/>
              <a:ext cx="153475" cy="270225"/>
            </a:xfrm>
            <a:custGeom>
              <a:rect b="b" l="l" r="r" t="t"/>
              <a:pathLst>
                <a:path extrusionOk="0" h="10809" w="6139">
                  <a:moveTo>
                    <a:pt x="1156" y="0"/>
                  </a:moveTo>
                  <a:cubicBezTo>
                    <a:pt x="1156" y="0"/>
                    <a:pt x="1" y="3800"/>
                    <a:pt x="639" y="9241"/>
                  </a:cubicBezTo>
                  <a:cubicBezTo>
                    <a:pt x="1416" y="10308"/>
                    <a:pt x="2414" y="10808"/>
                    <a:pt x="3338" y="10808"/>
                  </a:cubicBezTo>
                  <a:cubicBezTo>
                    <a:pt x="4836" y="10808"/>
                    <a:pt x="6139" y="9493"/>
                    <a:pt x="5989" y="7143"/>
                  </a:cubicBezTo>
                  <a:cubicBezTo>
                    <a:pt x="5745" y="334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8"/>
            <p:cNvSpPr/>
            <p:nvPr/>
          </p:nvSpPr>
          <p:spPr>
            <a:xfrm>
              <a:off x="8074425" y="1863250"/>
              <a:ext cx="294850" cy="251250"/>
            </a:xfrm>
            <a:custGeom>
              <a:rect b="b" l="l" r="r" t="t"/>
              <a:pathLst>
                <a:path extrusionOk="0" h="10050" w="11794">
                  <a:moveTo>
                    <a:pt x="5806" y="1"/>
                  </a:moveTo>
                  <a:cubicBezTo>
                    <a:pt x="4195" y="274"/>
                    <a:pt x="2250" y="973"/>
                    <a:pt x="2006" y="1065"/>
                  </a:cubicBezTo>
                  <a:lnTo>
                    <a:pt x="1976" y="1065"/>
                  </a:lnTo>
                  <a:cubicBezTo>
                    <a:pt x="1976" y="1065"/>
                    <a:pt x="0" y="4834"/>
                    <a:pt x="2493" y="8116"/>
                  </a:cubicBezTo>
                  <a:cubicBezTo>
                    <a:pt x="3608" y="9585"/>
                    <a:pt x="4838" y="10050"/>
                    <a:pt x="5904" y="10050"/>
                  </a:cubicBezTo>
                  <a:cubicBezTo>
                    <a:pt x="7221" y="10050"/>
                    <a:pt x="8286" y="9340"/>
                    <a:pt x="8572" y="8937"/>
                  </a:cubicBezTo>
                  <a:cubicBezTo>
                    <a:pt x="9119" y="8208"/>
                    <a:pt x="8967" y="6931"/>
                    <a:pt x="7903" y="5776"/>
                  </a:cubicBezTo>
                  <a:lnTo>
                    <a:pt x="7903" y="5776"/>
                  </a:lnTo>
                  <a:cubicBezTo>
                    <a:pt x="7947" y="5790"/>
                    <a:pt x="8457" y="5986"/>
                    <a:pt x="9084" y="5986"/>
                  </a:cubicBezTo>
                  <a:cubicBezTo>
                    <a:pt x="9767" y="5986"/>
                    <a:pt x="10588" y="5754"/>
                    <a:pt x="11095" y="4803"/>
                  </a:cubicBezTo>
                  <a:cubicBezTo>
                    <a:pt x="11125" y="4742"/>
                    <a:pt x="11125" y="4712"/>
                    <a:pt x="11156" y="4651"/>
                  </a:cubicBezTo>
                  <a:cubicBezTo>
                    <a:pt x="11156" y="4621"/>
                    <a:pt x="11186" y="4590"/>
                    <a:pt x="11186" y="4530"/>
                  </a:cubicBezTo>
                  <a:cubicBezTo>
                    <a:pt x="11794" y="2676"/>
                    <a:pt x="8511" y="426"/>
                    <a:pt x="6961" y="183"/>
                  </a:cubicBezTo>
                  <a:cubicBezTo>
                    <a:pt x="6596" y="62"/>
                    <a:pt x="6201" y="3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8"/>
            <p:cNvSpPr/>
            <p:nvPr/>
          </p:nvSpPr>
          <p:spPr>
            <a:xfrm>
              <a:off x="8123825" y="1863250"/>
              <a:ext cx="245450" cy="149675"/>
            </a:xfrm>
            <a:custGeom>
              <a:rect b="b" l="l" r="r" t="t"/>
              <a:pathLst>
                <a:path extrusionOk="0" h="5987" w="9818">
                  <a:moveTo>
                    <a:pt x="3830" y="1"/>
                  </a:moveTo>
                  <a:cubicBezTo>
                    <a:pt x="2097" y="1"/>
                    <a:pt x="243" y="943"/>
                    <a:pt x="30" y="1065"/>
                  </a:cubicBezTo>
                  <a:lnTo>
                    <a:pt x="0" y="1065"/>
                  </a:lnTo>
                  <a:cubicBezTo>
                    <a:pt x="0" y="1065"/>
                    <a:pt x="1885" y="3344"/>
                    <a:pt x="5927" y="5776"/>
                  </a:cubicBezTo>
                  <a:cubicBezTo>
                    <a:pt x="5971" y="5790"/>
                    <a:pt x="6481" y="5986"/>
                    <a:pt x="7108" y="5986"/>
                  </a:cubicBezTo>
                  <a:cubicBezTo>
                    <a:pt x="7791" y="5986"/>
                    <a:pt x="8612" y="5754"/>
                    <a:pt x="9119" y="4803"/>
                  </a:cubicBezTo>
                  <a:cubicBezTo>
                    <a:pt x="9149" y="4742"/>
                    <a:pt x="9149" y="4712"/>
                    <a:pt x="9180" y="4651"/>
                  </a:cubicBezTo>
                  <a:cubicBezTo>
                    <a:pt x="9180" y="4621"/>
                    <a:pt x="9210" y="4590"/>
                    <a:pt x="9210" y="4530"/>
                  </a:cubicBezTo>
                  <a:cubicBezTo>
                    <a:pt x="9818" y="2676"/>
                    <a:pt x="6535" y="426"/>
                    <a:pt x="4985" y="183"/>
                  </a:cubicBezTo>
                  <a:cubicBezTo>
                    <a:pt x="4620" y="62"/>
                    <a:pt x="4225" y="31"/>
                    <a:pt x="3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8"/>
            <p:cNvSpPr/>
            <p:nvPr/>
          </p:nvSpPr>
          <p:spPr>
            <a:xfrm>
              <a:off x="8335075" y="1232550"/>
              <a:ext cx="50175" cy="115525"/>
            </a:xfrm>
            <a:custGeom>
              <a:rect b="b" l="l" r="r" t="t"/>
              <a:pathLst>
                <a:path extrusionOk="0" fill="none" h="4621" w="2007">
                  <a:moveTo>
                    <a:pt x="2006" y="4621"/>
                  </a:moveTo>
                  <a:cubicBezTo>
                    <a:pt x="2006" y="4621"/>
                    <a:pt x="638" y="3921"/>
                    <a:pt x="699" y="2280"/>
                  </a:cubicBezTo>
                  <a:cubicBezTo>
                    <a:pt x="760" y="669"/>
                    <a:pt x="0" y="0"/>
                    <a:pt x="0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8"/>
            <p:cNvSpPr/>
            <p:nvPr/>
          </p:nvSpPr>
          <p:spPr>
            <a:xfrm>
              <a:off x="8302400" y="1335900"/>
              <a:ext cx="326775" cy="281125"/>
            </a:xfrm>
            <a:custGeom>
              <a:rect b="b" l="l" r="r" t="t"/>
              <a:pathLst>
                <a:path extrusionOk="0" h="11245" w="13071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7234" y="8450"/>
                    <a:pt x="8147" y="9028"/>
                    <a:pt x="9204" y="9028"/>
                  </a:cubicBezTo>
                  <a:cubicBezTo>
                    <a:pt x="10057" y="9028"/>
                    <a:pt x="11004" y="8652"/>
                    <a:pt x="11642" y="7295"/>
                  </a:cubicBezTo>
                  <a:cubicBezTo>
                    <a:pt x="13070" y="4256"/>
                    <a:pt x="9514" y="578"/>
                    <a:pt x="2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8"/>
            <p:cNvSpPr/>
            <p:nvPr/>
          </p:nvSpPr>
          <p:spPr>
            <a:xfrm>
              <a:off x="8302400" y="1335900"/>
              <a:ext cx="180875" cy="281125"/>
            </a:xfrm>
            <a:custGeom>
              <a:rect b="b" l="l" r="r" t="t"/>
              <a:pathLst>
                <a:path extrusionOk="0" h="11245" w="7235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5562" y="3101"/>
                    <a:pt x="2948" y="0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8"/>
            <p:cNvSpPr/>
            <p:nvPr/>
          </p:nvSpPr>
          <p:spPr>
            <a:xfrm>
              <a:off x="8286425" y="1045625"/>
              <a:ext cx="83625" cy="51700"/>
            </a:xfrm>
            <a:custGeom>
              <a:rect b="b" l="l" r="r" t="t"/>
              <a:pathLst>
                <a:path extrusionOk="0" fill="none" h="2068" w="3345">
                  <a:moveTo>
                    <a:pt x="1" y="2067"/>
                  </a:moveTo>
                  <a:cubicBezTo>
                    <a:pt x="1" y="2067"/>
                    <a:pt x="1855" y="1945"/>
                    <a:pt x="2128" y="1094"/>
                  </a:cubicBezTo>
                  <a:cubicBezTo>
                    <a:pt x="2432" y="274"/>
                    <a:pt x="3344" y="0"/>
                    <a:pt x="3344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8"/>
            <p:cNvSpPr/>
            <p:nvPr/>
          </p:nvSpPr>
          <p:spPr>
            <a:xfrm>
              <a:off x="8059975" y="1040300"/>
              <a:ext cx="252325" cy="228875"/>
            </a:xfrm>
            <a:custGeom>
              <a:rect b="b" l="l" r="r" t="t"/>
              <a:pathLst>
                <a:path extrusionOk="0" h="9155" w="10093">
                  <a:moveTo>
                    <a:pt x="4313" y="0"/>
                  </a:moveTo>
                  <a:cubicBezTo>
                    <a:pt x="2364" y="0"/>
                    <a:pt x="955" y="858"/>
                    <a:pt x="609" y="2341"/>
                  </a:cubicBezTo>
                  <a:cubicBezTo>
                    <a:pt x="1" y="5076"/>
                    <a:pt x="2949" y="5380"/>
                    <a:pt x="2949" y="5380"/>
                  </a:cubicBezTo>
                  <a:cubicBezTo>
                    <a:pt x="1987" y="7397"/>
                    <a:pt x="3046" y="9155"/>
                    <a:pt x="4798" y="9155"/>
                  </a:cubicBezTo>
                  <a:cubicBezTo>
                    <a:pt x="5370" y="9155"/>
                    <a:pt x="6015" y="8968"/>
                    <a:pt x="6688" y="8542"/>
                  </a:cubicBezTo>
                  <a:cubicBezTo>
                    <a:pt x="9454" y="6809"/>
                    <a:pt x="10092" y="1976"/>
                    <a:pt x="10092" y="1976"/>
                  </a:cubicBezTo>
                  <a:cubicBezTo>
                    <a:pt x="7991" y="612"/>
                    <a:pt x="5959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8"/>
            <p:cNvSpPr/>
            <p:nvPr/>
          </p:nvSpPr>
          <p:spPr>
            <a:xfrm>
              <a:off x="8109625" y="1089700"/>
              <a:ext cx="202675" cy="179475"/>
            </a:xfrm>
            <a:custGeom>
              <a:rect b="b" l="l" r="r" t="t"/>
              <a:pathLst>
                <a:path extrusionOk="0" h="7179" w="8107">
                  <a:moveTo>
                    <a:pt x="8106" y="0"/>
                  </a:moveTo>
                  <a:cubicBezTo>
                    <a:pt x="8106" y="0"/>
                    <a:pt x="4793" y="699"/>
                    <a:pt x="963" y="3404"/>
                  </a:cubicBezTo>
                  <a:cubicBezTo>
                    <a:pt x="1" y="5421"/>
                    <a:pt x="1060" y="7179"/>
                    <a:pt x="2812" y="7179"/>
                  </a:cubicBezTo>
                  <a:cubicBezTo>
                    <a:pt x="3384" y="7179"/>
                    <a:pt x="4029" y="6992"/>
                    <a:pt x="4702" y="6566"/>
                  </a:cubicBezTo>
                  <a:cubicBezTo>
                    <a:pt x="7468" y="4833"/>
                    <a:pt x="8106" y="0"/>
                    <a:pt x="8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8167125" y="1619325"/>
              <a:ext cx="42575" cy="59300"/>
            </a:xfrm>
            <a:custGeom>
              <a:rect b="b" l="l" r="r" t="t"/>
              <a:pathLst>
                <a:path extrusionOk="0" fill="none" h="2372" w="1703">
                  <a:moveTo>
                    <a:pt x="1703" y="2372"/>
                  </a:moveTo>
                  <a:cubicBezTo>
                    <a:pt x="1703" y="2372"/>
                    <a:pt x="1520" y="1004"/>
                    <a:pt x="882" y="821"/>
                  </a:cubicBezTo>
                  <a:cubicBezTo>
                    <a:pt x="244" y="669"/>
                    <a:pt x="1" y="1"/>
                    <a:pt x="1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8153450" y="1659600"/>
              <a:ext cx="206650" cy="177800"/>
            </a:xfrm>
            <a:custGeom>
              <a:rect b="b" l="l" r="r" t="t"/>
              <a:pathLst>
                <a:path extrusionOk="0" h="7112" w="8266">
                  <a:moveTo>
                    <a:pt x="1976" y="1"/>
                  </a:moveTo>
                  <a:lnTo>
                    <a:pt x="1976" y="1"/>
                  </a:lnTo>
                  <a:cubicBezTo>
                    <a:pt x="0" y="3618"/>
                    <a:pt x="669" y="6749"/>
                    <a:pt x="2766" y="7083"/>
                  </a:cubicBezTo>
                  <a:cubicBezTo>
                    <a:pt x="2899" y="7102"/>
                    <a:pt x="3023" y="7112"/>
                    <a:pt x="3140" y="7112"/>
                  </a:cubicBezTo>
                  <a:cubicBezTo>
                    <a:pt x="4841" y="7112"/>
                    <a:pt x="4894" y="5168"/>
                    <a:pt x="4894" y="5168"/>
                  </a:cubicBezTo>
                  <a:cubicBezTo>
                    <a:pt x="5243" y="5306"/>
                    <a:pt x="5576" y="5370"/>
                    <a:pt x="5883" y="5370"/>
                  </a:cubicBezTo>
                  <a:cubicBezTo>
                    <a:pt x="7398" y="5370"/>
                    <a:pt x="8265" y="3832"/>
                    <a:pt x="7052" y="2189"/>
                  </a:cubicBezTo>
                  <a:cubicBezTo>
                    <a:pt x="5624" y="214"/>
                    <a:pt x="197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8202850" y="1659600"/>
              <a:ext cx="157250" cy="134250"/>
            </a:xfrm>
            <a:custGeom>
              <a:rect b="b" l="l" r="r" t="t"/>
              <a:pathLst>
                <a:path extrusionOk="0" h="5370" w="6290">
                  <a:moveTo>
                    <a:pt x="0" y="1"/>
                  </a:moveTo>
                  <a:cubicBezTo>
                    <a:pt x="0" y="1"/>
                    <a:pt x="699" y="2432"/>
                    <a:pt x="2918" y="5168"/>
                  </a:cubicBezTo>
                  <a:cubicBezTo>
                    <a:pt x="3267" y="5306"/>
                    <a:pt x="3600" y="5370"/>
                    <a:pt x="3907" y="5370"/>
                  </a:cubicBezTo>
                  <a:cubicBezTo>
                    <a:pt x="5422" y="5370"/>
                    <a:pt x="6289" y="3832"/>
                    <a:pt x="5076" y="2189"/>
                  </a:cubicBezTo>
                  <a:cubicBezTo>
                    <a:pt x="3648" y="21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8167125" y="1453675"/>
              <a:ext cx="77525" cy="45625"/>
            </a:xfrm>
            <a:custGeom>
              <a:rect b="b" l="l" r="r" t="t"/>
              <a:pathLst>
                <a:path extrusionOk="0" fill="none" h="1825" w="3101">
                  <a:moveTo>
                    <a:pt x="1" y="1824"/>
                  </a:moveTo>
                  <a:cubicBezTo>
                    <a:pt x="1" y="1824"/>
                    <a:pt x="1125" y="61"/>
                    <a:pt x="3101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7996375" y="1480675"/>
              <a:ext cx="236125" cy="178100"/>
            </a:xfrm>
            <a:custGeom>
              <a:rect b="b" l="l" r="r" t="t"/>
              <a:pathLst>
                <a:path extrusionOk="0" h="7124" w="9445">
                  <a:moveTo>
                    <a:pt x="7195" y="1"/>
                  </a:moveTo>
                  <a:cubicBezTo>
                    <a:pt x="3895" y="1"/>
                    <a:pt x="0" y="2821"/>
                    <a:pt x="964" y="4574"/>
                  </a:cubicBezTo>
                  <a:cubicBezTo>
                    <a:pt x="1337" y="5388"/>
                    <a:pt x="1957" y="5568"/>
                    <a:pt x="2542" y="5568"/>
                  </a:cubicBezTo>
                  <a:cubicBezTo>
                    <a:pt x="3006" y="5568"/>
                    <a:pt x="3448" y="5456"/>
                    <a:pt x="3730" y="5456"/>
                  </a:cubicBezTo>
                  <a:cubicBezTo>
                    <a:pt x="4245" y="5480"/>
                    <a:pt x="4345" y="7124"/>
                    <a:pt x="5637" y="7124"/>
                  </a:cubicBezTo>
                  <a:cubicBezTo>
                    <a:pt x="5948" y="7124"/>
                    <a:pt x="6329" y="7029"/>
                    <a:pt x="6800" y="6793"/>
                  </a:cubicBezTo>
                  <a:cubicBezTo>
                    <a:pt x="9445" y="4544"/>
                    <a:pt x="7590" y="15"/>
                    <a:pt x="7590" y="15"/>
                  </a:cubicBezTo>
                  <a:cubicBezTo>
                    <a:pt x="7460" y="5"/>
                    <a:pt x="7328" y="1"/>
                    <a:pt x="7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8089625" y="1481025"/>
              <a:ext cx="142875" cy="177750"/>
            </a:xfrm>
            <a:custGeom>
              <a:rect b="b" l="l" r="r" t="t"/>
              <a:pathLst>
                <a:path extrusionOk="0" h="7110" w="5715">
                  <a:moveTo>
                    <a:pt x="3860" y="1"/>
                  </a:moveTo>
                  <a:lnTo>
                    <a:pt x="3860" y="1"/>
                  </a:lnTo>
                  <a:cubicBezTo>
                    <a:pt x="3860" y="1"/>
                    <a:pt x="1429" y="1977"/>
                    <a:pt x="0" y="5442"/>
                  </a:cubicBezTo>
                  <a:cubicBezTo>
                    <a:pt x="515" y="5466"/>
                    <a:pt x="615" y="7110"/>
                    <a:pt x="1907" y="7110"/>
                  </a:cubicBezTo>
                  <a:cubicBezTo>
                    <a:pt x="2218" y="7110"/>
                    <a:pt x="2599" y="7015"/>
                    <a:pt x="3070" y="6779"/>
                  </a:cubicBezTo>
                  <a:cubicBezTo>
                    <a:pt x="5715" y="4530"/>
                    <a:pt x="386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7875325" y="1342725"/>
              <a:ext cx="95775" cy="42575"/>
            </a:xfrm>
            <a:custGeom>
              <a:rect b="b" l="l" r="r" t="t"/>
              <a:pathLst>
                <a:path extrusionOk="0" fill="none" h="1703" w="3831">
                  <a:moveTo>
                    <a:pt x="3831" y="1703"/>
                  </a:moveTo>
                  <a:cubicBezTo>
                    <a:pt x="3831" y="1703"/>
                    <a:pt x="2372" y="1703"/>
                    <a:pt x="1672" y="852"/>
                  </a:cubicBezTo>
                  <a:cubicBezTo>
                    <a:pt x="1004" y="1"/>
                    <a:pt x="305" y="244"/>
                    <a:pt x="1" y="305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7948275" y="1344875"/>
              <a:ext cx="263700" cy="216725"/>
            </a:xfrm>
            <a:custGeom>
              <a:rect b="b" l="l" r="r" t="t"/>
              <a:pathLst>
                <a:path extrusionOk="0" h="8669" w="10548">
                  <a:moveTo>
                    <a:pt x="5311" y="1"/>
                  </a:moveTo>
                  <a:cubicBezTo>
                    <a:pt x="3478" y="1"/>
                    <a:pt x="1495" y="431"/>
                    <a:pt x="1" y="1374"/>
                  </a:cubicBezTo>
                  <a:cubicBezTo>
                    <a:pt x="1" y="1374"/>
                    <a:pt x="669" y="7726"/>
                    <a:pt x="5046" y="8669"/>
                  </a:cubicBezTo>
                  <a:cubicBezTo>
                    <a:pt x="8633" y="8608"/>
                    <a:pt x="7052" y="5690"/>
                    <a:pt x="7752" y="5295"/>
                  </a:cubicBezTo>
                  <a:cubicBezTo>
                    <a:pt x="8481" y="4869"/>
                    <a:pt x="10548" y="4626"/>
                    <a:pt x="10396" y="2559"/>
                  </a:cubicBezTo>
                  <a:cubicBezTo>
                    <a:pt x="10414" y="944"/>
                    <a:pt x="8027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7948275" y="1379200"/>
              <a:ext cx="215850" cy="182400"/>
            </a:xfrm>
            <a:custGeom>
              <a:rect b="b" l="l" r="r" t="t"/>
              <a:pathLst>
                <a:path extrusionOk="0" h="7296" w="8634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6353"/>
                    <a:pt x="5046" y="7296"/>
                  </a:cubicBezTo>
                  <a:cubicBezTo>
                    <a:pt x="8633" y="7235"/>
                    <a:pt x="7052" y="4317"/>
                    <a:pt x="7752" y="3922"/>
                  </a:cubicBezTo>
                  <a:cubicBezTo>
                    <a:pt x="3983" y="82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7803900" y="1314625"/>
              <a:ext cx="69925" cy="43325"/>
            </a:xfrm>
            <a:custGeom>
              <a:rect b="b" l="l" r="r" t="t"/>
              <a:pathLst>
                <a:path extrusionOk="0" fill="none" h="1733" w="2797">
                  <a:moveTo>
                    <a:pt x="0" y="1733"/>
                  </a:moveTo>
                  <a:cubicBezTo>
                    <a:pt x="0" y="1733"/>
                    <a:pt x="1216" y="61"/>
                    <a:pt x="2797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7625550" y="1346950"/>
              <a:ext cx="236125" cy="178450"/>
            </a:xfrm>
            <a:custGeom>
              <a:rect b="b" l="l" r="r" t="t"/>
              <a:pathLst>
                <a:path extrusionOk="0" h="7138" w="9445">
                  <a:moveTo>
                    <a:pt x="7198" y="0"/>
                  </a:moveTo>
                  <a:cubicBezTo>
                    <a:pt x="3898" y="0"/>
                    <a:pt x="1" y="2850"/>
                    <a:pt x="995" y="4604"/>
                  </a:cubicBezTo>
                  <a:cubicBezTo>
                    <a:pt x="1351" y="5418"/>
                    <a:pt x="1972" y="5598"/>
                    <a:pt x="2563" y="5598"/>
                  </a:cubicBezTo>
                  <a:cubicBezTo>
                    <a:pt x="3030" y="5598"/>
                    <a:pt x="3478" y="5485"/>
                    <a:pt x="3761" y="5485"/>
                  </a:cubicBezTo>
                  <a:cubicBezTo>
                    <a:pt x="4273" y="5510"/>
                    <a:pt x="4354" y="7138"/>
                    <a:pt x="5637" y="7138"/>
                  </a:cubicBezTo>
                  <a:cubicBezTo>
                    <a:pt x="5954" y="7138"/>
                    <a:pt x="6343" y="7039"/>
                    <a:pt x="6830" y="6792"/>
                  </a:cubicBezTo>
                  <a:cubicBezTo>
                    <a:pt x="9445" y="4574"/>
                    <a:pt x="7590" y="14"/>
                    <a:pt x="7590" y="14"/>
                  </a:cubicBezTo>
                  <a:cubicBezTo>
                    <a:pt x="7461" y="5"/>
                    <a:pt x="7330" y="0"/>
                    <a:pt x="7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7719550" y="1347300"/>
              <a:ext cx="142125" cy="178100"/>
            </a:xfrm>
            <a:custGeom>
              <a:rect b="b" l="l" r="r" t="t"/>
              <a:pathLst>
                <a:path extrusionOk="0" h="7124" w="5685">
                  <a:moveTo>
                    <a:pt x="3830" y="0"/>
                  </a:moveTo>
                  <a:cubicBezTo>
                    <a:pt x="3830" y="0"/>
                    <a:pt x="1429" y="2006"/>
                    <a:pt x="1" y="5471"/>
                  </a:cubicBezTo>
                  <a:cubicBezTo>
                    <a:pt x="513" y="5496"/>
                    <a:pt x="594" y="7124"/>
                    <a:pt x="1877" y="7124"/>
                  </a:cubicBezTo>
                  <a:cubicBezTo>
                    <a:pt x="2194" y="7124"/>
                    <a:pt x="2583" y="7025"/>
                    <a:pt x="3070" y="6778"/>
                  </a:cubicBezTo>
                  <a:cubicBezTo>
                    <a:pt x="5684" y="4560"/>
                    <a:pt x="3831" y="0"/>
                    <a:pt x="3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7847225" y="1563100"/>
              <a:ext cx="79800" cy="121600"/>
            </a:xfrm>
            <a:custGeom>
              <a:rect b="b" l="l" r="r" t="t"/>
              <a:pathLst>
                <a:path extrusionOk="0" fill="none" h="4864" w="3192">
                  <a:moveTo>
                    <a:pt x="91" y="4864"/>
                  </a:moveTo>
                  <a:cubicBezTo>
                    <a:pt x="91" y="4864"/>
                    <a:pt x="0" y="3344"/>
                    <a:pt x="1277" y="2523"/>
                  </a:cubicBezTo>
                  <a:cubicBezTo>
                    <a:pt x="2523" y="1703"/>
                    <a:pt x="3161" y="760"/>
                    <a:pt x="3192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7588925" y="1652750"/>
              <a:ext cx="363925" cy="298050"/>
            </a:xfrm>
            <a:custGeom>
              <a:rect b="b" l="l" r="r" t="t"/>
              <a:pathLst>
                <a:path extrusionOk="0" h="11922" w="14557">
                  <a:moveTo>
                    <a:pt x="10663" y="0"/>
                  </a:moveTo>
                  <a:cubicBezTo>
                    <a:pt x="9676" y="0"/>
                    <a:pt x="3114" y="156"/>
                    <a:pt x="1456" y="4257"/>
                  </a:cubicBezTo>
                  <a:cubicBezTo>
                    <a:pt x="1" y="7834"/>
                    <a:pt x="2330" y="8948"/>
                    <a:pt x="3845" y="8948"/>
                  </a:cubicBezTo>
                  <a:cubicBezTo>
                    <a:pt x="4196" y="8948"/>
                    <a:pt x="4503" y="8889"/>
                    <a:pt x="4709" y="8786"/>
                  </a:cubicBezTo>
                  <a:cubicBezTo>
                    <a:pt x="5014" y="8633"/>
                    <a:pt x="5259" y="8564"/>
                    <a:pt x="5460" y="8564"/>
                  </a:cubicBezTo>
                  <a:cubicBezTo>
                    <a:pt x="5579" y="8564"/>
                    <a:pt x="5682" y="8588"/>
                    <a:pt x="5773" y="8634"/>
                  </a:cubicBezTo>
                  <a:cubicBezTo>
                    <a:pt x="6077" y="8816"/>
                    <a:pt x="6198" y="9333"/>
                    <a:pt x="6229" y="10245"/>
                  </a:cubicBezTo>
                  <a:cubicBezTo>
                    <a:pt x="6261" y="11070"/>
                    <a:pt x="7311" y="11922"/>
                    <a:pt x="8635" y="11922"/>
                  </a:cubicBezTo>
                  <a:cubicBezTo>
                    <a:pt x="9796" y="11922"/>
                    <a:pt x="11167" y="11266"/>
                    <a:pt x="12247" y="9363"/>
                  </a:cubicBezTo>
                  <a:cubicBezTo>
                    <a:pt x="14557" y="5290"/>
                    <a:pt x="10788" y="1"/>
                    <a:pt x="10788" y="1"/>
                  </a:cubicBezTo>
                  <a:cubicBezTo>
                    <a:pt x="10788" y="1"/>
                    <a:pt x="10744" y="0"/>
                    <a:pt x="10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7733225" y="1652775"/>
              <a:ext cx="219625" cy="298025"/>
            </a:xfrm>
            <a:custGeom>
              <a:rect b="b" l="l" r="r" t="t"/>
              <a:pathLst>
                <a:path extrusionOk="0" h="11921" w="8785">
                  <a:moveTo>
                    <a:pt x="5016" y="0"/>
                  </a:moveTo>
                  <a:cubicBezTo>
                    <a:pt x="5016" y="0"/>
                    <a:pt x="2767" y="5654"/>
                    <a:pt x="1" y="8633"/>
                  </a:cubicBezTo>
                  <a:cubicBezTo>
                    <a:pt x="305" y="8815"/>
                    <a:pt x="426" y="9332"/>
                    <a:pt x="457" y="10244"/>
                  </a:cubicBezTo>
                  <a:cubicBezTo>
                    <a:pt x="489" y="11069"/>
                    <a:pt x="1539" y="11921"/>
                    <a:pt x="2863" y="11921"/>
                  </a:cubicBezTo>
                  <a:cubicBezTo>
                    <a:pt x="4024" y="11921"/>
                    <a:pt x="5395" y="11265"/>
                    <a:pt x="6475" y="9362"/>
                  </a:cubicBezTo>
                  <a:cubicBezTo>
                    <a:pt x="8785" y="5289"/>
                    <a:pt x="5016" y="0"/>
                    <a:pt x="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8358625" y="894400"/>
              <a:ext cx="92725" cy="63850"/>
            </a:xfrm>
            <a:custGeom>
              <a:rect b="b" l="l" r="r" t="t"/>
              <a:pathLst>
                <a:path extrusionOk="0" fill="none" h="2554" w="3709">
                  <a:moveTo>
                    <a:pt x="3709" y="2189"/>
                  </a:moveTo>
                  <a:cubicBezTo>
                    <a:pt x="3709" y="2189"/>
                    <a:pt x="2098" y="2554"/>
                    <a:pt x="1368" y="1277"/>
                  </a:cubicBezTo>
                  <a:cubicBezTo>
                    <a:pt x="639" y="0"/>
                    <a:pt x="0" y="274"/>
                    <a:pt x="0" y="274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8427775" y="868275"/>
              <a:ext cx="321450" cy="257150"/>
            </a:xfrm>
            <a:custGeom>
              <a:rect b="b" l="l" r="r" t="t"/>
              <a:pathLst>
                <a:path extrusionOk="0" h="10286" w="12858">
                  <a:moveTo>
                    <a:pt x="8281" y="0"/>
                  </a:moveTo>
                  <a:cubicBezTo>
                    <a:pt x="5566" y="0"/>
                    <a:pt x="2087" y="1134"/>
                    <a:pt x="0" y="3203"/>
                  </a:cubicBezTo>
                  <a:cubicBezTo>
                    <a:pt x="0" y="3203"/>
                    <a:pt x="2331" y="10286"/>
                    <a:pt x="7566" y="10286"/>
                  </a:cubicBezTo>
                  <a:cubicBezTo>
                    <a:pt x="7577" y="10286"/>
                    <a:pt x="7588" y="10286"/>
                    <a:pt x="7599" y="10286"/>
                  </a:cubicBezTo>
                  <a:cubicBezTo>
                    <a:pt x="11672" y="9313"/>
                    <a:pt x="9119" y="6395"/>
                    <a:pt x="9849" y="5726"/>
                  </a:cubicBezTo>
                  <a:cubicBezTo>
                    <a:pt x="10578" y="5088"/>
                    <a:pt x="12858" y="4298"/>
                    <a:pt x="12189" y="1988"/>
                  </a:cubicBezTo>
                  <a:cubicBezTo>
                    <a:pt x="11916" y="635"/>
                    <a:pt x="10312" y="0"/>
                    <a:pt x="8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8427775" y="948350"/>
              <a:ext cx="291825" cy="177075"/>
            </a:xfrm>
            <a:custGeom>
              <a:rect b="b" l="l" r="r" t="t"/>
              <a:pathLst>
                <a:path extrusionOk="0" h="7083" w="11673">
                  <a:moveTo>
                    <a:pt x="29" y="0"/>
                  </a:move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2331" y="7083"/>
                    <a:pt x="7566" y="7083"/>
                  </a:cubicBezTo>
                  <a:cubicBezTo>
                    <a:pt x="7577" y="7083"/>
                    <a:pt x="7588" y="7083"/>
                    <a:pt x="7599" y="7083"/>
                  </a:cubicBezTo>
                  <a:cubicBezTo>
                    <a:pt x="11672" y="6110"/>
                    <a:pt x="9119" y="3192"/>
                    <a:pt x="9849" y="2523"/>
                  </a:cubicBezTo>
                  <a:cubicBezTo>
                    <a:pt x="5001" y="56"/>
                    <a:pt x="430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8189175" y="704425"/>
              <a:ext cx="43325" cy="64625"/>
            </a:xfrm>
            <a:custGeom>
              <a:rect b="b" l="l" r="r" t="t"/>
              <a:pathLst>
                <a:path extrusionOk="0" fill="none" h="2585" w="1733">
                  <a:moveTo>
                    <a:pt x="1733" y="1"/>
                  </a:moveTo>
                  <a:cubicBezTo>
                    <a:pt x="1733" y="1"/>
                    <a:pt x="669" y="1034"/>
                    <a:pt x="0" y="2584"/>
                  </a:cubicBezTo>
                </a:path>
              </a:pathLst>
            </a:custGeom>
            <a:noFill/>
            <a:ln cap="flat" cmpd="sng" w="9875">
              <a:solidFill>
                <a:srgbClr val="414C3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8196525" y="503500"/>
              <a:ext cx="263950" cy="224300"/>
            </a:xfrm>
            <a:custGeom>
              <a:rect b="b" l="l" r="r" t="t"/>
              <a:pathLst>
                <a:path extrusionOk="0" h="8972" w="10558">
                  <a:moveTo>
                    <a:pt x="4587" y="1"/>
                  </a:moveTo>
                  <a:cubicBezTo>
                    <a:pt x="2230" y="1"/>
                    <a:pt x="1" y="4809"/>
                    <a:pt x="983" y="8737"/>
                  </a:cubicBezTo>
                  <a:cubicBezTo>
                    <a:pt x="983" y="8737"/>
                    <a:pt x="2055" y="8972"/>
                    <a:pt x="3472" y="8972"/>
                  </a:cubicBezTo>
                  <a:cubicBezTo>
                    <a:pt x="5472" y="8972"/>
                    <a:pt x="8159" y="8503"/>
                    <a:pt x="9493" y="6244"/>
                  </a:cubicBezTo>
                  <a:cubicBezTo>
                    <a:pt x="10557" y="2840"/>
                    <a:pt x="7305" y="3417"/>
                    <a:pt x="7123" y="2597"/>
                  </a:cubicBezTo>
                  <a:cubicBezTo>
                    <a:pt x="6971" y="1776"/>
                    <a:pt x="7183" y="621"/>
                    <a:pt x="5177" y="104"/>
                  </a:cubicBezTo>
                  <a:cubicBezTo>
                    <a:pt x="4981" y="34"/>
                    <a:pt x="4783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8221075" y="568400"/>
              <a:ext cx="239400" cy="159400"/>
            </a:xfrm>
            <a:custGeom>
              <a:rect b="b" l="l" r="r" t="t"/>
              <a:pathLst>
                <a:path extrusionOk="0" h="6376" w="9576">
                  <a:moveTo>
                    <a:pt x="6141" y="1"/>
                  </a:moveTo>
                  <a:cubicBezTo>
                    <a:pt x="2007" y="2615"/>
                    <a:pt x="1" y="6141"/>
                    <a:pt x="1" y="6141"/>
                  </a:cubicBezTo>
                  <a:cubicBezTo>
                    <a:pt x="1" y="6141"/>
                    <a:pt x="1073" y="6376"/>
                    <a:pt x="2490" y="6376"/>
                  </a:cubicBezTo>
                  <a:cubicBezTo>
                    <a:pt x="4490" y="6376"/>
                    <a:pt x="7177" y="5907"/>
                    <a:pt x="8511" y="3648"/>
                  </a:cubicBezTo>
                  <a:cubicBezTo>
                    <a:pt x="9575" y="244"/>
                    <a:pt x="6323" y="82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7865450" y="784975"/>
              <a:ext cx="86650" cy="28900"/>
            </a:xfrm>
            <a:custGeom>
              <a:rect b="b" l="l" r="r" t="t"/>
              <a:pathLst>
                <a:path extrusionOk="0" fill="none" h="1156" w="3466">
                  <a:moveTo>
                    <a:pt x="1" y="0"/>
                  </a:moveTo>
                  <a:cubicBezTo>
                    <a:pt x="1" y="0"/>
                    <a:pt x="396" y="791"/>
                    <a:pt x="1703" y="760"/>
                  </a:cubicBezTo>
                  <a:cubicBezTo>
                    <a:pt x="2979" y="730"/>
                    <a:pt x="3466" y="1155"/>
                    <a:pt x="3466" y="1155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7525775" y="565200"/>
              <a:ext cx="354150" cy="295375"/>
            </a:xfrm>
            <a:custGeom>
              <a:rect b="b" l="l" r="r" t="t"/>
              <a:pathLst>
                <a:path extrusionOk="0" h="11815" w="14166">
                  <a:moveTo>
                    <a:pt x="7474" y="0"/>
                  </a:moveTo>
                  <a:cubicBezTo>
                    <a:pt x="4936" y="0"/>
                    <a:pt x="3833" y="2327"/>
                    <a:pt x="4499" y="3351"/>
                  </a:cubicBezTo>
                  <a:cubicBezTo>
                    <a:pt x="4986" y="4080"/>
                    <a:pt x="5168" y="4597"/>
                    <a:pt x="5016" y="4901"/>
                  </a:cubicBezTo>
                  <a:cubicBezTo>
                    <a:pt x="4925" y="5174"/>
                    <a:pt x="4621" y="5326"/>
                    <a:pt x="4074" y="5387"/>
                  </a:cubicBezTo>
                  <a:cubicBezTo>
                    <a:pt x="2858" y="5570"/>
                    <a:pt x="1" y="8427"/>
                    <a:pt x="4013" y="11010"/>
                  </a:cubicBezTo>
                  <a:cubicBezTo>
                    <a:pt x="4913" y="11590"/>
                    <a:pt x="5917" y="11815"/>
                    <a:pt x="6932" y="11815"/>
                  </a:cubicBezTo>
                  <a:cubicBezTo>
                    <a:pt x="10446" y="11815"/>
                    <a:pt x="14104" y="9126"/>
                    <a:pt x="14104" y="9126"/>
                  </a:cubicBezTo>
                  <a:cubicBezTo>
                    <a:pt x="14104" y="9126"/>
                    <a:pt x="14165" y="2621"/>
                    <a:pt x="9910" y="615"/>
                  </a:cubicBezTo>
                  <a:cubicBezTo>
                    <a:pt x="8992" y="179"/>
                    <a:pt x="8178" y="0"/>
                    <a:pt x="7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7621575" y="565200"/>
              <a:ext cx="258350" cy="228150"/>
            </a:xfrm>
            <a:custGeom>
              <a:rect b="b" l="l" r="r" t="t"/>
              <a:pathLst>
                <a:path extrusionOk="0" h="9126" w="10334">
                  <a:moveTo>
                    <a:pt x="3642" y="0"/>
                  </a:moveTo>
                  <a:cubicBezTo>
                    <a:pt x="1104" y="0"/>
                    <a:pt x="1" y="2327"/>
                    <a:pt x="667" y="3351"/>
                  </a:cubicBezTo>
                  <a:cubicBezTo>
                    <a:pt x="1154" y="4080"/>
                    <a:pt x="1336" y="4597"/>
                    <a:pt x="1184" y="4901"/>
                  </a:cubicBezTo>
                  <a:cubicBezTo>
                    <a:pt x="5196" y="5782"/>
                    <a:pt x="10272" y="9126"/>
                    <a:pt x="10272" y="9126"/>
                  </a:cubicBezTo>
                  <a:cubicBezTo>
                    <a:pt x="10272" y="9126"/>
                    <a:pt x="10333" y="2621"/>
                    <a:pt x="6078" y="615"/>
                  </a:cubicBezTo>
                  <a:cubicBezTo>
                    <a:pt x="5160" y="179"/>
                    <a:pt x="4346" y="0"/>
                    <a:pt x="3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7811500" y="971900"/>
              <a:ext cx="53975" cy="91975"/>
            </a:xfrm>
            <a:custGeom>
              <a:rect b="b" l="l" r="r" t="t"/>
              <a:pathLst>
                <a:path extrusionOk="0" fill="none" h="3679" w="2159">
                  <a:moveTo>
                    <a:pt x="0" y="3435"/>
                  </a:moveTo>
                  <a:cubicBezTo>
                    <a:pt x="0" y="3435"/>
                    <a:pt x="851" y="3679"/>
                    <a:pt x="1064" y="2128"/>
                  </a:cubicBezTo>
                  <a:cubicBezTo>
                    <a:pt x="1277" y="548"/>
                    <a:pt x="1551" y="1"/>
                    <a:pt x="2159" y="3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7507550" y="946650"/>
              <a:ext cx="317650" cy="301675"/>
            </a:xfrm>
            <a:custGeom>
              <a:rect b="b" l="l" r="r" t="t"/>
              <a:pathLst>
                <a:path extrusionOk="0" h="12067" w="12706">
                  <a:moveTo>
                    <a:pt x="5713" y="1"/>
                  </a:moveTo>
                  <a:cubicBezTo>
                    <a:pt x="5603" y="1"/>
                    <a:pt x="5492" y="3"/>
                    <a:pt x="5380" y="8"/>
                  </a:cubicBezTo>
                  <a:cubicBezTo>
                    <a:pt x="395" y="220"/>
                    <a:pt x="0" y="4415"/>
                    <a:pt x="334" y="5449"/>
                  </a:cubicBezTo>
                  <a:cubicBezTo>
                    <a:pt x="647" y="6360"/>
                    <a:pt x="1696" y="7026"/>
                    <a:pt x="3175" y="7026"/>
                  </a:cubicBezTo>
                  <a:cubicBezTo>
                    <a:pt x="3422" y="7026"/>
                    <a:pt x="3682" y="7007"/>
                    <a:pt x="3952" y="6968"/>
                  </a:cubicBezTo>
                  <a:lnTo>
                    <a:pt x="3952" y="6968"/>
                  </a:lnTo>
                  <a:cubicBezTo>
                    <a:pt x="3830" y="7029"/>
                    <a:pt x="1581" y="8579"/>
                    <a:pt x="2736" y="10798"/>
                  </a:cubicBezTo>
                  <a:cubicBezTo>
                    <a:pt x="3212" y="11714"/>
                    <a:pt x="4283" y="12066"/>
                    <a:pt x="5480" y="12066"/>
                  </a:cubicBezTo>
                  <a:cubicBezTo>
                    <a:pt x="7261" y="12066"/>
                    <a:pt x="9322" y="11288"/>
                    <a:pt x="10122" y="10433"/>
                  </a:cubicBezTo>
                  <a:cubicBezTo>
                    <a:pt x="11459" y="9005"/>
                    <a:pt x="12706" y="4385"/>
                    <a:pt x="12706" y="4385"/>
                  </a:cubicBezTo>
                  <a:cubicBezTo>
                    <a:pt x="12706" y="4385"/>
                    <a:pt x="10441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7547050" y="1056250"/>
              <a:ext cx="278150" cy="192075"/>
            </a:xfrm>
            <a:custGeom>
              <a:rect b="b" l="l" r="r" t="t"/>
              <a:pathLst>
                <a:path extrusionOk="0" h="7683" w="11126">
                  <a:moveTo>
                    <a:pt x="11126" y="1"/>
                  </a:moveTo>
                  <a:cubicBezTo>
                    <a:pt x="11125" y="1"/>
                    <a:pt x="7569" y="274"/>
                    <a:pt x="2372" y="2584"/>
                  </a:cubicBezTo>
                  <a:cubicBezTo>
                    <a:pt x="2250" y="2645"/>
                    <a:pt x="1" y="4195"/>
                    <a:pt x="1156" y="6414"/>
                  </a:cubicBezTo>
                  <a:cubicBezTo>
                    <a:pt x="1632" y="7330"/>
                    <a:pt x="2703" y="7682"/>
                    <a:pt x="3900" y="7682"/>
                  </a:cubicBezTo>
                  <a:cubicBezTo>
                    <a:pt x="5681" y="7682"/>
                    <a:pt x="7742" y="6904"/>
                    <a:pt x="8542" y="6049"/>
                  </a:cubicBezTo>
                  <a:cubicBezTo>
                    <a:pt x="9879" y="4621"/>
                    <a:pt x="11126" y="1"/>
                    <a:pt x="1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7859375" y="1071450"/>
              <a:ext cx="63850" cy="51700"/>
            </a:xfrm>
            <a:custGeom>
              <a:rect b="b" l="l" r="r" t="t"/>
              <a:pathLst>
                <a:path extrusionOk="0" fill="none" h="2068" w="2554">
                  <a:moveTo>
                    <a:pt x="2554" y="2067"/>
                  </a:moveTo>
                  <a:cubicBezTo>
                    <a:pt x="2554" y="2067"/>
                    <a:pt x="1520" y="244"/>
                    <a:pt x="0" y="1"/>
                  </a:cubicBezTo>
                </a:path>
              </a:pathLst>
            </a:custGeom>
            <a:noFill/>
            <a:ln cap="flat" cmpd="sng" w="9875">
              <a:solidFill>
                <a:srgbClr val="414C3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7854050" y="1111725"/>
              <a:ext cx="240150" cy="182425"/>
            </a:xfrm>
            <a:custGeom>
              <a:rect b="b" l="l" r="r" t="t"/>
              <a:pathLst>
                <a:path extrusionOk="0" h="7297" w="9606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5868" y="5899"/>
                    <a:pt x="6413" y="6115"/>
                    <a:pt x="6974" y="6115"/>
                  </a:cubicBezTo>
                  <a:cubicBezTo>
                    <a:pt x="7481" y="6115"/>
                    <a:pt x="8000" y="5939"/>
                    <a:pt x="8390" y="5289"/>
                  </a:cubicBezTo>
                  <a:cubicBezTo>
                    <a:pt x="9606" y="3618"/>
                    <a:pt x="5715" y="153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7854050" y="1111725"/>
              <a:ext cx="138325" cy="182425"/>
            </a:xfrm>
            <a:custGeom>
              <a:rect b="b" l="l" r="r" t="t"/>
              <a:pathLst>
                <a:path extrusionOk="0" h="7297" w="5533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4530" y="2250"/>
                    <a:pt x="2341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4" name="Google Shape;1734;p18"/>
          <p:cNvSpPr/>
          <p:nvPr/>
        </p:nvSpPr>
        <p:spPr>
          <a:xfrm rot="-1121181">
            <a:off x="-1448811" y="1070113"/>
            <a:ext cx="3223809" cy="4956897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5" name="Google Shape;1735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556600" y="17955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32425" y="-96507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730413" y="3691652"/>
            <a:ext cx="2328150" cy="20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"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9"/>
          <p:cNvSpPr/>
          <p:nvPr/>
        </p:nvSpPr>
        <p:spPr>
          <a:xfrm rot="3793880">
            <a:off x="-618777" y="-2224650"/>
            <a:ext cx="4814444" cy="6872702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0" name="Google Shape;1740;p19"/>
          <p:cNvGrpSpPr/>
          <p:nvPr/>
        </p:nvGrpSpPr>
        <p:grpSpPr>
          <a:xfrm>
            <a:off x="-177203" y="60922"/>
            <a:ext cx="2197497" cy="2006363"/>
            <a:chOff x="5019350" y="2191648"/>
            <a:chExt cx="2575293" cy="2351298"/>
          </a:xfrm>
        </p:grpSpPr>
        <p:sp>
          <p:nvSpPr>
            <p:cNvPr id="1741" name="Google Shape;1741;p19"/>
            <p:cNvSpPr/>
            <p:nvPr/>
          </p:nvSpPr>
          <p:spPr>
            <a:xfrm>
              <a:off x="5019350" y="2675422"/>
              <a:ext cx="1556361" cy="1867524"/>
            </a:xfrm>
            <a:custGeom>
              <a:rect b="b" l="l" r="r" t="t"/>
              <a:pathLst>
                <a:path extrusionOk="0" h="30639" w="25534">
                  <a:moveTo>
                    <a:pt x="25260" y="0"/>
                  </a:moveTo>
                  <a:cubicBezTo>
                    <a:pt x="25047" y="91"/>
                    <a:pt x="19849" y="2219"/>
                    <a:pt x="14135" y="7022"/>
                  </a:cubicBezTo>
                  <a:cubicBezTo>
                    <a:pt x="8846" y="11490"/>
                    <a:pt x="2068" y="19149"/>
                    <a:pt x="1" y="30365"/>
                  </a:cubicBezTo>
                  <a:lnTo>
                    <a:pt x="1460" y="30639"/>
                  </a:lnTo>
                  <a:cubicBezTo>
                    <a:pt x="5259" y="9940"/>
                    <a:pt x="25320" y="730"/>
                    <a:pt x="25533" y="638"/>
                  </a:cubicBezTo>
                  <a:lnTo>
                    <a:pt x="25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9"/>
            <p:cNvSpPr/>
            <p:nvPr/>
          </p:nvSpPr>
          <p:spPr>
            <a:xfrm>
              <a:off x="6032796" y="2191648"/>
              <a:ext cx="1561847" cy="1758480"/>
            </a:xfrm>
            <a:custGeom>
              <a:rect b="b" l="l" r="r" t="t"/>
              <a:pathLst>
                <a:path extrusionOk="0" h="28850" w="25624">
                  <a:moveTo>
                    <a:pt x="13771" y="5124"/>
                  </a:moveTo>
                  <a:cubicBezTo>
                    <a:pt x="14064" y="5124"/>
                    <a:pt x="14332" y="5394"/>
                    <a:pt x="14225" y="5688"/>
                  </a:cubicBezTo>
                  <a:cubicBezTo>
                    <a:pt x="14013" y="6265"/>
                    <a:pt x="13405" y="6509"/>
                    <a:pt x="12918" y="6752"/>
                  </a:cubicBezTo>
                  <a:lnTo>
                    <a:pt x="12888" y="6752"/>
                  </a:lnTo>
                  <a:cubicBezTo>
                    <a:pt x="12888" y="6752"/>
                    <a:pt x="12888" y="6782"/>
                    <a:pt x="12858" y="6782"/>
                  </a:cubicBezTo>
                  <a:cubicBezTo>
                    <a:pt x="12785" y="6884"/>
                    <a:pt x="12669" y="6931"/>
                    <a:pt x="12552" y="6931"/>
                  </a:cubicBezTo>
                  <a:cubicBezTo>
                    <a:pt x="12426" y="6931"/>
                    <a:pt x="12298" y="6877"/>
                    <a:pt x="12219" y="6782"/>
                  </a:cubicBezTo>
                  <a:cubicBezTo>
                    <a:pt x="12007" y="6600"/>
                    <a:pt x="12037" y="6326"/>
                    <a:pt x="12219" y="6144"/>
                  </a:cubicBezTo>
                  <a:cubicBezTo>
                    <a:pt x="12584" y="5657"/>
                    <a:pt x="13070" y="5293"/>
                    <a:pt x="13648" y="5141"/>
                  </a:cubicBezTo>
                  <a:cubicBezTo>
                    <a:pt x="13689" y="5130"/>
                    <a:pt x="13730" y="5124"/>
                    <a:pt x="13771" y="5124"/>
                  </a:cubicBezTo>
                  <a:close/>
                  <a:moveTo>
                    <a:pt x="14952" y="9381"/>
                  </a:moveTo>
                  <a:cubicBezTo>
                    <a:pt x="14993" y="9381"/>
                    <a:pt x="15035" y="9386"/>
                    <a:pt x="15076" y="9396"/>
                  </a:cubicBezTo>
                  <a:cubicBezTo>
                    <a:pt x="15228" y="9411"/>
                    <a:pt x="15380" y="9411"/>
                    <a:pt x="15532" y="9411"/>
                  </a:cubicBezTo>
                  <a:cubicBezTo>
                    <a:pt x="15684" y="9411"/>
                    <a:pt x="15836" y="9411"/>
                    <a:pt x="15988" y="9427"/>
                  </a:cubicBezTo>
                  <a:cubicBezTo>
                    <a:pt x="16232" y="9457"/>
                    <a:pt x="16444" y="9639"/>
                    <a:pt x="16444" y="9882"/>
                  </a:cubicBezTo>
                  <a:cubicBezTo>
                    <a:pt x="16444" y="10113"/>
                    <a:pt x="16253" y="10371"/>
                    <a:pt x="16026" y="10371"/>
                  </a:cubicBezTo>
                  <a:cubicBezTo>
                    <a:pt x="16013" y="10371"/>
                    <a:pt x="16001" y="10370"/>
                    <a:pt x="15988" y="10369"/>
                  </a:cubicBezTo>
                  <a:cubicBezTo>
                    <a:pt x="15593" y="10308"/>
                    <a:pt x="15228" y="10338"/>
                    <a:pt x="14833" y="10278"/>
                  </a:cubicBezTo>
                  <a:cubicBezTo>
                    <a:pt x="14590" y="10217"/>
                    <a:pt x="14438" y="9943"/>
                    <a:pt x="14499" y="9700"/>
                  </a:cubicBezTo>
                  <a:cubicBezTo>
                    <a:pt x="14575" y="9499"/>
                    <a:pt x="14754" y="9381"/>
                    <a:pt x="14952" y="9381"/>
                  </a:cubicBezTo>
                  <a:close/>
                  <a:moveTo>
                    <a:pt x="9763" y="9866"/>
                  </a:moveTo>
                  <a:cubicBezTo>
                    <a:pt x="9840" y="9866"/>
                    <a:pt x="9919" y="9871"/>
                    <a:pt x="10000" y="9882"/>
                  </a:cubicBezTo>
                  <a:cubicBezTo>
                    <a:pt x="10304" y="9943"/>
                    <a:pt x="10517" y="10156"/>
                    <a:pt x="10456" y="10490"/>
                  </a:cubicBezTo>
                  <a:cubicBezTo>
                    <a:pt x="10304" y="11159"/>
                    <a:pt x="9727" y="11585"/>
                    <a:pt x="9362" y="12132"/>
                  </a:cubicBezTo>
                  <a:cubicBezTo>
                    <a:pt x="8845" y="12922"/>
                    <a:pt x="8633" y="13834"/>
                    <a:pt x="8389" y="14715"/>
                  </a:cubicBezTo>
                  <a:cubicBezTo>
                    <a:pt x="8326" y="14932"/>
                    <a:pt x="8150" y="15026"/>
                    <a:pt x="7969" y="15026"/>
                  </a:cubicBezTo>
                  <a:cubicBezTo>
                    <a:pt x="7719" y="15026"/>
                    <a:pt x="7460" y="14846"/>
                    <a:pt x="7478" y="14563"/>
                  </a:cubicBezTo>
                  <a:cubicBezTo>
                    <a:pt x="7386" y="14472"/>
                    <a:pt x="7326" y="14320"/>
                    <a:pt x="7356" y="14138"/>
                  </a:cubicBezTo>
                  <a:cubicBezTo>
                    <a:pt x="7560" y="12855"/>
                    <a:pt x="7960" y="9866"/>
                    <a:pt x="9763" y="9866"/>
                  </a:cubicBezTo>
                  <a:close/>
                  <a:moveTo>
                    <a:pt x="15790" y="0"/>
                  </a:moveTo>
                  <a:cubicBezTo>
                    <a:pt x="12474" y="0"/>
                    <a:pt x="10700" y="6478"/>
                    <a:pt x="10700" y="6478"/>
                  </a:cubicBezTo>
                  <a:cubicBezTo>
                    <a:pt x="10700" y="6478"/>
                    <a:pt x="10700" y="6478"/>
                    <a:pt x="10700" y="6448"/>
                  </a:cubicBezTo>
                  <a:cubicBezTo>
                    <a:pt x="10608" y="6326"/>
                    <a:pt x="10152" y="5749"/>
                    <a:pt x="9484" y="5202"/>
                  </a:cubicBezTo>
                  <a:cubicBezTo>
                    <a:pt x="8746" y="4587"/>
                    <a:pt x="7735" y="3993"/>
                    <a:pt x="6562" y="3993"/>
                  </a:cubicBezTo>
                  <a:cubicBezTo>
                    <a:pt x="5703" y="3993"/>
                    <a:pt x="4758" y="4311"/>
                    <a:pt x="3769" y="5171"/>
                  </a:cubicBezTo>
                  <a:cubicBezTo>
                    <a:pt x="0" y="8454"/>
                    <a:pt x="1398" y="16630"/>
                    <a:pt x="6809" y="20035"/>
                  </a:cubicBezTo>
                  <a:cubicBezTo>
                    <a:pt x="8754" y="21250"/>
                    <a:pt x="10791" y="22314"/>
                    <a:pt x="12614" y="23348"/>
                  </a:cubicBezTo>
                  <a:cubicBezTo>
                    <a:pt x="12189" y="22071"/>
                    <a:pt x="11885" y="20764"/>
                    <a:pt x="11885" y="19396"/>
                  </a:cubicBezTo>
                  <a:cubicBezTo>
                    <a:pt x="11915" y="18515"/>
                    <a:pt x="11885" y="16448"/>
                    <a:pt x="12797" y="15931"/>
                  </a:cubicBezTo>
                  <a:cubicBezTo>
                    <a:pt x="12984" y="15814"/>
                    <a:pt x="13147" y="15763"/>
                    <a:pt x="13287" y="15763"/>
                  </a:cubicBezTo>
                  <a:cubicBezTo>
                    <a:pt x="13873" y="15763"/>
                    <a:pt x="14062" y="16649"/>
                    <a:pt x="14013" y="17238"/>
                  </a:cubicBezTo>
                  <a:cubicBezTo>
                    <a:pt x="13769" y="19396"/>
                    <a:pt x="13131" y="23044"/>
                    <a:pt x="15046" y="24776"/>
                  </a:cubicBezTo>
                  <a:cubicBezTo>
                    <a:pt x="15350" y="24959"/>
                    <a:pt x="15624" y="25141"/>
                    <a:pt x="15897" y="25323"/>
                  </a:cubicBezTo>
                  <a:lnTo>
                    <a:pt x="15928" y="25323"/>
                  </a:lnTo>
                  <a:cubicBezTo>
                    <a:pt x="15988" y="25354"/>
                    <a:pt x="16049" y="25415"/>
                    <a:pt x="16080" y="25445"/>
                  </a:cubicBezTo>
                  <a:cubicBezTo>
                    <a:pt x="17630" y="26539"/>
                    <a:pt x="18754" y="27603"/>
                    <a:pt x="19089" y="28849"/>
                  </a:cubicBezTo>
                  <a:cubicBezTo>
                    <a:pt x="19089" y="28849"/>
                    <a:pt x="23405" y="24533"/>
                    <a:pt x="24985" y="17603"/>
                  </a:cubicBezTo>
                  <a:cubicBezTo>
                    <a:pt x="24104" y="16509"/>
                    <a:pt x="22007" y="15901"/>
                    <a:pt x="20821" y="15414"/>
                  </a:cubicBezTo>
                  <a:cubicBezTo>
                    <a:pt x="19818" y="14989"/>
                    <a:pt x="18663" y="14715"/>
                    <a:pt x="17721" y="14168"/>
                  </a:cubicBezTo>
                  <a:cubicBezTo>
                    <a:pt x="17113" y="13834"/>
                    <a:pt x="15928" y="12496"/>
                    <a:pt x="17265" y="12162"/>
                  </a:cubicBezTo>
                  <a:cubicBezTo>
                    <a:pt x="17347" y="12141"/>
                    <a:pt x="17437" y="12131"/>
                    <a:pt x="17533" y="12131"/>
                  </a:cubicBezTo>
                  <a:cubicBezTo>
                    <a:pt x="18255" y="12131"/>
                    <a:pt x="19312" y="12677"/>
                    <a:pt x="19849" y="12892"/>
                  </a:cubicBezTo>
                  <a:cubicBezTo>
                    <a:pt x="20730" y="13226"/>
                    <a:pt x="21581" y="13621"/>
                    <a:pt x="22402" y="14047"/>
                  </a:cubicBezTo>
                  <a:cubicBezTo>
                    <a:pt x="23466" y="14624"/>
                    <a:pt x="24499" y="15323"/>
                    <a:pt x="25259" y="16235"/>
                  </a:cubicBezTo>
                  <a:cubicBezTo>
                    <a:pt x="25502" y="14715"/>
                    <a:pt x="25624" y="13104"/>
                    <a:pt x="25533" y="11372"/>
                  </a:cubicBezTo>
                  <a:cubicBezTo>
                    <a:pt x="25502" y="10612"/>
                    <a:pt x="25381" y="9882"/>
                    <a:pt x="25198" y="9183"/>
                  </a:cubicBezTo>
                  <a:cubicBezTo>
                    <a:pt x="23982" y="8454"/>
                    <a:pt x="22797" y="8089"/>
                    <a:pt x="21277" y="7998"/>
                  </a:cubicBezTo>
                  <a:cubicBezTo>
                    <a:pt x="21047" y="7984"/>
                    <a:pt x="20805" y="7981"/>
                    <a:pt x="20556" y="7981"/>
                  </a:cubicBezTo>
                  <a:cubicBezTo>
                    <a:pt x="20392" y="7981"/>
                    <a:pt x="20226" y="7982"/>
                    <a:pt x="20058" y="7982"/>
                  </a:cubicBezTo>
                  <a:cubicBezTo>
                    <a:pt x="19367" y="7982"/>
                    <a:pt x="18659" y="7962"/>
                    <a:pt x="18055" y="7755"/>
                  </a:cubicBezTo>
                  <a:cubicBezTo>
                    <a:pt x="17356" y="7512"/>
                    <a:pt x="16596" y="6782"/>
                    <a:pt x="17265" y="6083"/>
                  </a:cubicBezTo>
                  <a:cubicBezTo>
                    <a:pt x="17566" y="5782"/>
                    <a:pt x="18056" y="5691"/>
                    <a:pt x="18569" y="5691"/>
                  </a:cubicBezTo>
                  <a:cubicBezTo>
                    <a:pt x="19145" y="5691"/>
                    <a:pt x="19751" y="5806"/>
                    <a:pt x="20153" y="5870"/>
                  </a:cubicBezTo>
                  <a:cubicBezTo>
                    <a:pt x="21581" y="6113"/>
                    <a:pt x="23253" y="6600"/>
                    <a:pt x="24621" y="7360"/>
                  </a:cubicBezTo>
                  <a:cubicBezTo>
                    <a:pt x="22767" y="2831"/>
                    <a:pt x="18633" y="156"/>
                    <a:pt x="15928" y="4"/>
                  </a:cubicBezTo>
                  <a:cubicBezTo>
                    <a:pt x="15882" y="1"/>
                    <a:pt x="15836" y="0"/>
                    <a:pt x="15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9"/>
            <p:cNvSpPr/>
            <p:nvPr/>
          </p:nvSpPr>
          <p:spPr>
            <a:xfrm>
              <a:off x="6032796" y="2434846"/>
              <a:ext cx="1163522" cy="1515279"/>
            </a:xfrm>
            <a:custGeom>
              <a:rect b="b" l="l" r="r" t="t"/>
              <a:pathLst>
                <a:path extrusionOk="0" h="24860" w="19089">
                  <a:moveTo>
                    <a:pt x="9763" y="5876"/>
                  </a:moveTo>
                  <a:cubicBezTo>
                    <a:pt x="9840" y="5876"/>
                    <a:pt x="9919" y="5881"/>
                    <a:pt x="10000" y="5892"/>
                  </a:cubicBezTo>
                  <a:cubicBezTo>
                    <a:pt x="10304" y="5953"/>
                    <a:pt x="10517" y="6166"/>
                    <a:pt x="10456" y="6500"/>
                  </a:cubicBezTo>
                  <a:cubicBezTo>
                    <a:pt x="10304" y="7169"/>
                    <a:pt x="9727" y="7595"/>
                    <a:pt x="9362" y="8142"/>
                  </a:cubicBezTo>
                  <a:cubicBezTo>
                    <a:pt x="8845" y="8932"/>
                    <a:pt x="8633" y="9844"/>
                    <a:pt x="8389" y="10725"/>
                  </a:cubicBezTo>
                  <a:cubicBezTo>
                    <a:pt x="8326" y="10942"/>
                    <a:pt x="8150" y="11036"/>
                    <a:pt x="7969" y="11036"/>
                  </a:cubicBezTo>
                  <a:cubicBezTo>
                    <a:pt x="7719" y="11036"/>
                    <a:pt x="7460" y="10856"/>
                    <a:pt x="7478" y="10573"/>
                  </a:cubicBezTo>
                  <a:cubicBezTo>
                    <a:pt x="7386" y="10482"/>
                    <a:pt x="7326" y="10330"/>
                    <a:pt x="7356" y="10148"/>
                  </a:cubicBezTo>
                  <a:cubicBezTo>
                    <a:pt x="7560" y="8865"/>
                    <a:pt x="7960" y="5876"/>
                    <a:pt x="9763" y="5876"/>
                  </a:cubicBezTo>
                  <a:close/>
                  <a:moveTo>
                    <a:pt x="6571" y="1"/>
                  </a:moveTo>
                  <a:cubicBezTo>
                    <a:pt x="5710" y="1"/>
                    <a:pt x="4762" y="318"/>
                    <a:pt x="3769" y="1181"/>
                  </a:cubicBezTo>
                  <a:cubicBezTo>
                    <a:pt x="0" y="4464"/>
                    <a:pt x="1398" y="12640"/>
                    <a:pt x="6809" y="16045"/>
                  </a:cubicBezTo>
                  <a:cubicBezTo>
                    <a:pt x="8754" y="17260"/>
                    <a:pt x="10791" y="18324"/>
                    <a:pt x="12614" y="19358"/>
                  </a:cubicBezTo>
                  <a:cubicBezTo>
                    <a:pt x="12189" y="18081"/>
                    <a:pt x="11885" y="16774"/>
                    <a:pt x="11885" y="15406"/>
                  </a:cubicBezTo>
                  <a:cubicBezTo>
                    <a:pt x="11915" y="14525"/>
                    <a:pt x="11885" y="12458"/>
                    <a:pt x="12797" y="11941"/>
                  </a:cubicBezTo>
                  <a:cubicBezTo>
                    <a:pt x="12984" y="11824"/>
                    <a:pt x="13147" y="11773"/>
                    <a:pt x="13287" y="11773"/>
                  </a:cubicBezTo>
                  <a:cubicBezTo>
                    <a:pt x="13873" y="11773"/>
                    <a:pt x="14062" y="12659"/>
                    <a:pt x="14013" y="13248"/>
                  </a:cubicBezTo>
                  <a:cubicBezTo>
                    <a:pt x="13769" y="15406"/>
                    <a:pt x="13131" y="19054"/>
                    <a:pt x="15046" y="20786"/>
                  </a:cubicBezTo>
                  <a:cubicBezTo>
                    <a:pt x="15350" y="20969"/>
                    <a:pt x="15624" y="21151"/>
                    <a:pt x="15897" y="21333"/>
                  </a:cubicBezTo>
                  <a:lnTo>
                    <a:pt x="15928" y="21333"/>
                  </a:lnTo>
                  <a:cubicBezTo>
                    <a:pt x="15988" y="21364"/>
                    <a:pt x="16049" y="21425"/>
                    <a:pt x="16080" y="21455"/>
                  </a:cubicBezTo>
                  <a:cubicBezTo>
                    <a:pt x="17630" y="22549"/>
                    <a:pt x="18754" y="23613"/>
                    <a:pt x="19089" y="24859"/>
                  </a:cubicBezTo>
                  <a:cubicBezTo>
                    <a:pt x="19089" y="24859"/>
                    <a:pt x="18663" y="11455"/>
                    <a:pt x="10700" y="2488"/>
                  </a:cubicBezTo>
                  <a:cubicBezTo>
                    <a:pt x="10700" y="2488"/>
                    <a:pt x="10700" y="2488"/>
                    <a:pt x="10700" y="2458"/>
                  </a:cubicBezTo>
                  <a:cubicBezTo>
                    <a:pt x="10274" y="2002"/>
                    <a:pt x="9879" y="1576"/>
                    <a:pt x="9484" y="1181"/>
                  </a:cubicBezTo>
                  <a:cubicBezTo>
                    <a:pt x="8748" y="586"/>
                    <a:pt x="7741" y="1"/>
                    <a:pt x="6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4" name="Google Shape;1744;p19"/>
          <p:cNvGrpSpPr/>
          <p:nvPr/>
        </p:nvGrpSpPr>
        <p:grpSpPr>
          <a:xfrm flipH="1">
            <a:off x="-100997" y="967778"/>
            <a:ext cx="1277071" cy="1401050"/>
            <a:chOff x="4307325" y="3844500"/>
            <a:chExt cx="681650" cy="747825"/>
          </a:xfrm>
        </p:grpSpPr>
        <p:sp>
          <p:nvSpPr>
            <p:cNvPr id="1745" name="Google Shape;1745;p19"/>
            <p:cNvSpPr/>
            <p:nvPr/>
          </p:nvSpPr>
          <p:spPr>
            <a:xfrm>
              <a:off x="4649300" y="3916750"/>
              <a:ext cx="339675" cy="675575"/>
            </a:xfrm>
            <a:custGeom>
              <a:rect b="b" l="l" r="r" t="t"/>
              <a:pathLst>
                <a:path extrusionOk="0" h="27023" w="13587">
                  <a:moveTo>
                    <a:pt x="304" y="1"/>
                  </a:moveTo>
                  <a:lnTo>
                    <a:pt x="0" y="305"/>
                  </a:lnTo>
                  <a:cubicBezTo>
                    <a:pt x="122" y="426"/>
                    <a:pt x="11490" y="12190"/>
                    <a:pt x="12493" y="27023"/>
                  </a:cubicBezTo>
                  <a:lnTo>
                    <a:pt x="13587" y="26962"/>
                  </a:lnTo>
                  <a:cubicBezTo>
                    <a:pt x="12553" y="11703"/>
                    <a:pt x="426" y="123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4307325" y="3844500"/>
              <a:ext cx="529675" cy="375475"/>
            </a:xfrm>
            <a:custGeom>
              <a:rect b="b" l="l" r="r" t="t"/>
              <a:pathLst>
                <a:path extrusionOk="0" h="15019" w="21187">
                  <a:moveTo>
                    <a:pt x="9219" y="1"/>
                  </a:moveTo>
                  <a:cubicBezTo>
                    <a:pt x="8445" y="1"/>
                    <a:pt x="7456" y="311"/>
                    <a:pt x="6202" y="1158"/>
                  </a:cubicBezTo>
                  <a:cubicBezTo>
                    <a:pt x="4773" y="2101"/>
                    <a:pt x="3648" y="3772"/>
                    <a:pt x="2767" y="5627"/>
                  </a:cubicBezTo>
                  <a:cubicBezTo>
                    <a:pt x="3397" y="5324"/>
                    <a:pt x="4109" y="5147"/>
                    <a:pt x="4819" y="5147"/>
                  </a:cubicBezTo>
                  <a:cubicBezTo>
                    <a:pt x="4967" y="5147"/>
                    <a:pt x="5113" y="5155"/>
                    <a:pt x="5259" y="5171"/>
                  </a:cubicBezTo>
                  <a:cubicBezTo>
                    <a:pt x="5624" y="5201"/>
                    <a:pt x="5746" y="5839"/>
                    <a:pt x="5411" y="6022"/>
                  </a:cubicBezTo>
                  <a:cubicBezTo>
                    <a:pt x="4804" y="6326"/>
                    <a:pt x="4165" y="6447"/>
                    <a:pt x="3527" y="6660"/>
                  </a:cubicBezTo>
                  <a:cubicBezTo>
                    <a:pt x="2858" y="6842"/>
                    <a:pt x="2372" y="7207"/>
                    <a:pt x="1916" y="7663"/>
                  </a:cubicBezTo>
                  <a:cubicBezTo>
                    <a:pt x="548" y="11341"/>
                    <a:pt x="1" y="15019"/>
                    <a:pt x="1" y="15019"/>
                  </a:cubicBezTo>
                  <a:cubicBezTo>
                    <a:pt x="1" y="15019"/>
                    <a:pt x="5837" y="11189"/>
                    <a:pt x="12463" y="10885"/>
                  </a:cubicBezTo>
                  <a:cubicBezTo>
                    <a:pt x="12646" y="10855"/>
                    <a:pt x="12798" y="10855"/>
                    <a:pt x="12950" y="10855"/>
                  </a:cubicBezTo>
                  <a:cubicBezTo>
                    <a:pt x="13041" y="9791"/>
                    <a:pt x="12585" y="9000"/>
                    <a:pt x="12190" y="8058"/>
                  </a:cubicBezTo>
                  <a:cubicBezTo>
                    <a:pt x="11886" y="7420"/>
                    <a:pt x="11551" y="6751"/>
                    <a:pt x="11734" y="6052"/>
                  </a:cubicBezTo>
                  <a:cubicBezTo>
                    <a:pt x="11804" y="5842"/>
                    <a:pt x="12000" y="5667"/>
                    <a:pt x="12211" y="5667"/>
                  </a:cubicBezTo>
                  <a:cubicBezTo>
                    <a:pt x="12275" y="5667"/>
                    <a:pt x="12339" y="5683"/>
                    <a:pt x="12402" y="5718"/>
                  </a:cubicBezTo>
                  <a:cubicBezTo>
                    <a:pt x="13223" y="6204"/>
                    <a:pt x="13466" y="7146"/>
                    <a:pt x="13740" y="7997"/>
                  </a:cubicBezTo>
                  <a:cubicBezTo>
                    <a:pt x="14013" y="8940"/>
                    <a:pt x="14135" y="9791"/>
                    <a:pt x="13983" y="10703"/>
                  </a:cubicBezTo>
                  <a:cubicBezTo>
                    <a:pt x="19454" y="9791"/>
                    <a:pt x="21187" y="5383"/>
                    <a:pt x="18542" y="2557"/>
                  </a:cubicBezTo>
                  <a:cubicBezTo>
                    <a:pt x="17525" y="1481"/>
                    <a:pt x="16393" y="1131"/>
                    <a:pt x="15356" y="1131"/>
                  </a:cubicBezTo>
                  <a:cubicBezTo>
                    <a:pt x="13726" y="1131"/>
                    <a:pt x="12330" y="1993"/>
                    <a:pt x="11977" y="2253"/>
                  </a:cubicBezTo>
                  <a:cubicBezTo>
                    <a:pt x="11916" y="2253"/>
                    <a:pt x="11886" y="2283"/>
                    <a:pt x="11855" y="2313"/>
                  </a:cubicBezTo>
                  <a:cubicBezTo>
                    <a:pt x="11855" y="2313"/>
                    <a:pt x="11334" y="1"/>
                    <a:pt x="9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4307325" y="3872775"/>
              <a:ext cx="529675" cy="347200"/>
            </a:xfrm>
            <a:custGeom>
              <a:rect b="b" l="l" r="r" t="t"/>
              <a:pathLst>
                <a:path extrusionOk="0" h="13888" w="21187">
                  <a:moveTo>
                    <a:pt x="15356" y="0"/>
                  </a:moveTo>
                  <a:cubicBezTo>
                    <a:pt x="13726" y="0"/>
                    <a:pt x="12330" y="862"/>
                    <a:pt x="11977" y="1122"/>
                  </a:cubicBezTo>
                  <a:cubicBezTo>
                    <a:pt x="11916" y="1122"/>
                    <a:pt x="11886" y="1152"/>
                    <a:pt x="11855" y="1182"/>
                  </a:cubicBezTo>
                  <a:cubicBezTo>
                    <a:pt x="4469" y="6532"/>
                    <a:pt x="1" y="13888"/>
                    <a:pt x="1" y="13888"/>
                  </a:cubicBezTo>
                  <a:cubicBezTo>
                    <a:pt x="1" y="13888"/>
                    <a:pt x="5837" y="10058"/>
                    <a:pt x="12463" y="9754"/>
                  </a:cubicBezTo>
                  <a:cubicBezTo>
                    <a:pt x="12646" y="9724"/>
                    <a:pt x="12798" y="9724"/>
                    <a:pt x="12950" y="9724"/>
                  </a:cubicBezTo>
                  <a:cubicBezTo>
                    <a:pt x="13041" y="8660"/>
                    <a:pt x="12585" y="7869"/>
                    <a:pt x="12190" y="6927"/>
                  </a:cubicBezTo>
                  <a:cubicBezTo>
                    <a:pt x="11886" y="6289"/>
                    <a:pt x="11551" y="5620"/>
                    <a:pt x="11734" y="4921"/>
                  </a:cubicBezTo>
                  <a:cubicBezTo>
                    <a:pt x="11804" y="4711"/>
                    <a:pt x="12000" y="4536"/>
                    <a:pt x="12211" y="4536"/>
                  </a:cubicBezTo>
                  <a:cubicBezTo>
                    <a:pt x="12275" y="4536"/>
                    <a:pt x="12339" y="4552"/>
                    <a:pt x="12402" y="4587"/>
                  </a:cubicBezTo>
                  <a:cubicBezTo>
                    <a:pt x="13223" y="5073"/>
                    <a:pt x="13466" y="6015"/>
                    <a:pt x="13740" y="6866"/>
                  </a:cubicBezTo>
                  <a:cubicBezTo>
                    <a:pt x="14013" y="7809"/>
                    <a:pt x="14135" y="8660"/>
                    <a:pt x="13983" y="9572"/>
                  </a:cubicBezTo>
                  <a:cubicBezTo>
                    <a:pt x="19454" y="8660"/>
                    <a:pt x="21187" y="4252"/>
                    <a:pt x="18542" y="1426"/>
                  </a:cubicBezTo>
                  <a:cubicBezTo>
                    <a:pt x="17525" y="350"/>
                    <a:pt x="16393" y="0"/>
                    <a:pt x="15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48" name="Google Shape;1748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-1493870" y="716275"/>
            <a:ext cx="3742526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863270" y="-1640865"/>
            <a:ext cx="3742526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19"/>
          <p:cNvSpPr txBox="1"/>
          <p:nvPr>
            <p:ph type="title"/>
          </p:nvPr>
        </p:nvSpPr>
        <p:spPr>
          <a:xfrm>
            <a:off x="726425" y="2293494"/>
            <a:ext cx="3840000" cy="6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51" name="Google Shape;1751;p19"/>
          <p:cNvSpPr txBox="1"/>
          <p:nvPr>
            <p:ph idx="1" type="subTitle"/>
          </p:nvPr>
        </p:nvSpPr>
        <p:spPr>
          <a:xfrm>
            <a:off x="726425" y="2911493"/>
            <a:ext cx="38400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_1_1"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0"/>
          <p:cNvSpPr txBox="1"/>
          <p:nvPr>
            <p:ph type="title"/>
          </p:nvPr>
        </p:nvSpPr>
        <p:spPr>
          <a:xfrm>
            <a:off x="2020450" y="1307400"/>
            <a:ext cx="5103000" cy="440700"/>
          </a:xfrm>
          <a:prstGeom prst="rect">
            <a:avLst/>
          </a:prstGeom>
        </p:spPr>
        <p:txBody>
          <a:bodyPr anchorCtr="0" anchor="ctr" bIns="0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0" sz="14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754" name="Google Shape;1754;p20"/>
          <p:cNvGrpSpPr/>
          <p:nvPr/>
        </p:nvGrpSpPr>
        <p:grpSpPr>
          <a:xfrm>
            <a:off x="178100" y="0"/>
            <a:ext cx="1329075" cy="1585150"/>
            <a:chOff x="10248175" y="1051225"/>
            <a:chExt cx="1329075" cy="1585150"/>
          </a:xfrm>
        </p:grpSpPr>
        <p:sp>
          <p:nvSpPr>
            <p:cNvPr id="1755" name="Google Shape;1755;p20"/>
            <p:cNvSpPr/>
            <p:nvPr/>
          </p:nvSpPr>
          <p:spPr>
            <a:xfrm>
              <a:off x="10506550" y="1622400"/>
              <a:ext cx="480275" cy="537950"/>
            </a:xfrm>
            <a:custGeom>
              <a:rect b="b" l="l" r="r" t="t"/>
              <a:pathLst>
                <a:path extrusionOk="0" h="21518" w="19211">
                  <a:moveTo>
                    <a:pt x="14923" y="6508"/>
                  </a:moveTo>
                  <a:cubicBezTo>
                    <a:pt x="15118" y="6508"/>
                    <a:pt x="15316" y="6544"/>
                    <a:pt x="15502" y="6637"/>
                  </a:cubicBezTo>
                  <a:cubicBezTo>
                    <a:pt x="15776" y="6789"/>
                    <a:pt x="15988" y="7093"/>
                    <a:pt x="15988" y="7427"/>
                  </a:cubicBezTo>
                  <a:cubicBezTo>
                    <a:pt x="15988" y="7792"/>
                    <a:pt x="15745" y="8096"/>
                    <a:pt x="15441" y="8309"/>
                  </a:cubicBezTo>
                  <a:cubicBezTo>
                    <a:pt x="15137" y="8521"/>
                    <a:pt x="14803" y="8613"/>
                    <a:pt x="14438" y="8704"/>
                  </a:cubicBezTo>
                  <a:cubicBezTo>
                    <a:pt x="14256" y="8734"/>
                    <a:pt x="14104" y="8765"/>
                    <a:pt x="13921" y="8825"/>
                  </a:cubicBezTo>
                  <a:cubicBezTo>
                    <a:pt x="13615" y="8896"/>
                    <a:pt x="13327" y="8967"/>
                    <a:pt x="13030" y="8967"/>
                  </a:cubicBezTo>
                  <a:cubicBezTo>
                    <a:pt x="12943" y="8967"/>
                    <a:pt x="12855" y="8961"/>
                    <a:pt x="12766" y="8947"/>
                  </a:cubicBezTo>
                  <a:cubicBezTo>
                    <a:pt x="12371" y="8886"/>
                    <a:pt x="11976" y="8613"/>
                    <a:pt x="11915" y="8248"/>
                  </a:cubicBezTo>
                  <a:cubicBezTo>
                    <a:pt x="11854" y="7944"/>
                    <a:pt x="12006" y="7640"/>
                    <a:pt x="12189" y="7427"/>
                  </a:cubicBezTo>
                  <a:cubicBezTo>
                    <a:pt x="12706" y="6910"/>
                    <a:pt x="13344" y="6850"/>
                    <a:pt x="14013" y="6728"/>
                  </a:cubicBezTo>
                  <a:cubicBezTo>
                    <a:pt x="14195" y="6698"/>
                    <a:pt x="14377" y="6607"/>
                    <a:pt x="14560" y="6546"/>
                  </a:cubicBezTo>
                  <a:cubicBezTo>
                    <a:pt x="14677" y="6522"/>
                    <a:pt x="14800" y="6508"/>
                    <a:pt x="14923" y="6508"/>
                  </a:cubicBezTo>
                  <a:close/>
                  <a:moveTo>
                    <a:pt x="3842" y="6623"/>
                  </a:moveTo>
                  <a:cubicBezTo>
                    <a:pt x="3888" y="6623"/>
                    <a:pt x="3935" y="6627"/>
                    <a:pt x="3982" y="6637"/>
                  </a:cubicBezTo>
                  <a:cubicBezTo>
                    <a:pt x="4164" y="6667"/>
                    <a:pt x="4316" y="6850"/>
                    <a:pt x="4377" y="7062"/>
                  </a:cubicBezTo>
                  <a:cubicBezTo>
                    <a:pt x="4408" y="7245"/>
                    <a:pt x="4377" y="7458"/>
                    <a:pt x="4347" y="7670"/>
                  </a:cubicBezTo>
                  <a:cubicBezTo>
                    <a:pt x="4164" y="8309"/>
                    <a:pt x="3800" y="8917"/>
                    <a:pt x="3283" y="9373"/>
                  </a:cubicBezTo>
                  <a:cubicBezTo>
                    <a:pt x="3131" y="9494"/>
                    <a:pt x="2949" y="9616"/>
                    <a:pt x="2736" y="9616"/>
                  </a:cubicBezTo>
                  <a:cubicBezTo>
                    <a:pt x="2553" y="9616"/>
                    <a:pt x="2371" y="9494"/>
                    <a:pt x="2249" y="9342"/>
                  </a:cubicBezTo>
                  <a:cubicBezTo>
                    <a:pt x="2158" y="9160"/>
                    <a:pt x="2128" y="8947"/>
                    <a:pt x="2128" y="8765"/>
                  </a:cubicBezTo>
                  <a:cubicBezTo>
                    <a:pt x="2157" y="8103"/>
                    <a:pt x="3003" y="6623"/>
                    <a:pt x="3842" y="6623"/>
                  </a:cubicBezTo>
                  <a:close/>
                  <a:moveTo>
                    <a:pt x="15956" y="10492"/>
                  </a:moveTo>
                  <a:cubicBezTo>
                    <a:pt x="16091" y="10492"/>
                    <a:pt x="16225" y="10502"/>
                    <a:pt x="16353" y="10528"/>
                  </a:cubicBezTo>
                  <a:cubicBezTo>
                    <a:pt x="16627" y="10619"/>
                    <a:pt x="16931" y="10801"/>
                    <a:pt x="16961" y="11075"/>
                  </a:cubicBezTo>
                  <a:cubicBezTo>
                    <a:pt x="16991" y="11379"/>
                    <a:pt x="16748" y="11622"/>
                    <a:pt x="16505" y="11743"/>
                  </a:cubicBezTo>
                  <a:cubicBezTo>
                    <a:pt x="16135" y="11968"/>
                    <a:pt x="15723" y="12040"/>
                    <a:pt x="15296" y="12040"/>
                  </a:cubicBezTo>
                  <a:cubicBezTo>
                    <a:pt x="14915" y="12040"/>
                    <a:pt x="14521" y="11983"/>
                    <a:pt x="14134" y="11926"/>
                  </a:cubicBezTo>
                  <a:lnTo>
                    <a:pt x="14073" y="11835"/>
                  </a:lnTo>
                  <a:cubicBezTo>
                    <a:pt x="14013" y="11804"/>
                    <a:pt x="13982" y="11774"/>
                    <a:pt x="13921" y="11713"/>
                  </a:cubicBezTo>
                  <a:cubicBezTo>
                    <a:pt x="13800" y="11561"/>
                    <a:pt x="13861" y="11318"/>
                    <a:pt x="13952" y="11166"/>
                  </a:cubicBezTo>
                  <a:cubicBezTo>
                    <a:pt x="14256" y="10710"/>
                    <a:pt x="14864" y="10588"/>
                    <a:pt x="15411" y="10528"/>
                  </a:cubicBezTo>
                  <a:cubicBezTo>
                    <a:pt x="15586" y="10510"/>
                    <a:pt x="15772" y="10492"/>
                    <a:pt x="15956" y="10492"/>
                  </a:cubicBezTo>
                  <a:close/>
                  <a:moveTo>
                    <a:pt x="6861" y="12935"/>
                  </a:moveTo>
                  <a:cubicBezTo>
                    <a:pt x="6997" y="12935"/>
                    <a:pt x="7133" y="12953"/>
                    <a:pt x="7265" y="12990"/>
                  </a:cubicBezTo>
                  <a:cubicBezTo>
                    <a:pt x="7326" y="13020"/>
                    <a:pt x="7417" y="13050"/>
                    <a:pt x="7447" y="13081"/>
                  </a:cubicBezTo>
                  <a:cubicBezTo>
                    <a:pt x="7599" y="13263"/>
                    <a:pt x="7447" y="13506"/>
                    <a:pt x="7295" y="13658"/>
                  </a:cubicBezTo>
                  <a:cubicBezTo>
                    <a:pt x="6930" y="13962"/>
                    <a:pt x="6505" y="14175"/>
                    <a:pt x="6049" y="14266"/>
                  </a:cubicBezTo>
                  <a:lnTo>
                    <a:pt x="5927" y="14236"/>
                  </a:lnTo>
                  <a:cubicBezTo>
                    <a:pt x="5877" y="14248"/>
                    <a:pt x="5821" y="14256"/>
                    <a:pt x="5763" y="14256"/>
                  </a:cubicBezTo>
                  <a:cubicBezTo>
                    <a:pt x="5680" y="14256"/>
                    <a:pt x="5591" y="14241"/>
                    <a:pt x="5502" y="14205"/>
                  </a:cubicBezTo>
                  <a:cubicBezTo>
                    <a:pt x="5411" y="14205"/>
                    <a:pt x="5350" y="14175"/>
                    <a:pt x="5319" y="14084"/>
                  </a:cubicBezTo>
                  <a:cubicBezTo>
                    <a:pt x="5319" y="14053"/>
                    <a:pt x="5319" y="13993"/>
                    <a:pt x="5350" y="13962"/>
                  </a:cubicBezTo>
                  <a:cubicBezTo>
                    <a:pt x="5576" y="13334"/>
                    <a:pt x="6217" y="12935"/>
                    <a:pt x="6861" y="12935"/>
                  </a:cubicBezTo>
                  <a:close/>
                  <a:moveTo>
                    <a:pt x="10408" y="1"/>
                  </a:moveTo>
                  <a:cubicBezTo>
                    <a:pt x="7319" y="1"/>
                    <a:pt x="6930" y="5269"/>
                    <a:pt x="6930" y="5269"/>
                  </a:cubicBezTo>
                  <a:cubicBezTo>
                    <a:pt x="6930" y="5269"/>
                    <a:pt x="6062" y="5034"/>
                    <a:pt x="4979" y="5034"/>
                  </a:cubicBezTo>
                  <a:cubicBezTo>
                    <a:pt x="3451" y="5034"/>
                    <a:pt x="1494" y="5502"/>
                    <a:pt x="942" y="7762"/>
                  </a:cubicBezTo>
                  <a:cubicBezTo>
                    <a:pt x="0" y="11652"/>
                    <a:pt x="3982" y="18066"/>
                    <a:pt x="9575" y="19555"/>
                  </a:cubicBezTo>
                  <a:cubicBezTo>
                    <a:pt x="11763" y="20133"/>
                    <a:pt x="13739" y="21014"/>
                    <a:pt x="14864" y="21409"/>
                  </a:cubicBezTo>
                  <a:cubicBezTo>
                    <a:pt x="15078" y="21482"/>
                    <a:pt x="15293" y="21517"/>
                    <a:pt x="15503" y="21517"/>
                  </a:cubicBezTo>
                  <a:cubicBezTo>
                    <a:pt x="16423" y="21517"/>
                    <a:pt x="17232" y="20849"/>
                    <a:pt x="17356" y="19859"/>
                  </a:cubicBezTo>
                  <a:cubicBezTo>
                    <a:pt x="17538" y="18278"/>
                    <a:pt x="18359" y="16364"/>
                    <a:pt x="18663" y="13932"/>
                  </a:cubicBezTo>
                  <a:cubicBezTo>
                    <a:pt x="19210" y="9494"/>
                    <a:pt x="17386" y="3354"/>
                    <a:pt x="12432" y="619"/>
                  </a:cubicBezTo>
                  <a:cubicBezTo>
                    <a:pt x="11653" y="184"/>
                    <a:pt x="10983" y="1"/>
                    <a:pt x="10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10691200" y="1773125"/>
              <a:ext cx="217350" cy="355650"/>
            </a:xfrm>
            <a:custGeom>
              <a:rect b="b" l="l" r="r" t="t"/>
              <a:pathLst>
                <a:path extrusionOk="0" fill="none" h="14226" w="8694">
                  <a:moveTo>
                    <a:pt x="8693" y="14225"/>
                  </a:moveTo>
                  <a:cubicBezTo>
                    <a:pt x="8177" y="14164"/>
                    <a:pt x="7751" y="13800"/>
                    <a:pt x="7478" y="13344"/>
                  </a:cubicBezTo>
                  <a:cubicBezTo>
                    <a:pt x="7204" y="12918"/>
                    <a:pt x="7052" y="12401"/>
                    <a:pt x="6900" y="11915"/>
                  </a:cubicBezTo>
                  <a:cubicBezTo>
                    <a:pt x="6323" y="10183"/>
                    <a:pt x="5380" y="8572"/>
                    <a:pt x="4195" y="7173"/>
                  </a:cubicBezTo>
                  <a:cubicBezTo>
                    <a:pt x="3709" y="6596"/>
                    <a:pt x="3161" y="6079"/>
                    <a:pt x="2736" y="5441"/>
                  </a:cubicBezTo>
                  <a:cubicBezTo>
                    <a:pt x="2402" y="4985"/>
                    <a:pt x="2158" y="4468"/>
                    <a:pt x="1915" y="3982"/>
                  </a:cubicBezTo>
                  <a:cubicBezTo>
                    <a:pt x="1824" y="3769"/>
                    <a:pt x="1733" y="3556"/>
                    <a:pt x="1611" y="3374"/>
                  </a:cubicBezTo>
                  <a:cubicBezTo>
                    <a:pt x="1064" y="2249"/>
                    <a:pt x="517" y="1125"/>
                    <a:pt x="0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10741350" y="1862775"/>
              <a:ext cx="201400" cy="23575"/>
            </a:xfrm>
            <a:custGeom>
              <a:rect b="b" l="l" r="r" t="t"/>
              <a:pathLst>
                <a:path extrusionOk="0" fill="none" h="943" w="8056">
                  <a:moveTo>
                    <a:pt x="0" y="578"/>
                  </a:moveTo>
                  <a:cubicBezTo>
                    <a:pt x="335" y="183"/>
                    <a:pt x="882" y="1"/>
                    <a:pt x="1399" y="122"/>
                  </a:cubicBezTo>
                  <a:cubicBezTo>
                    <a:pt x="1703" y="183"/>
                    <a:pt x="1946" y="365"/>
                    <a:pt x="2219" y="487"/>
                  </a:cubicBezTo>
                  <a:cubicBezTo>
                    <a:pt x="2736" y="761"/>
                    <a:pt x="3314" y="913"/>
                    <a:pt x="3861" y="943"/>
                  </a:cubicBezTo>
                  <a:cubicBezTo>
                    <a:pt x="4073" y="943"/>
                    <a:pt x="4317" y="943"/>
                    <a:pt x="4529" y="882"/>
                  </a:cubicBezTo>
                  <a:cubicBezTo>
                    <a:pt x="4712" y="821"/>
                    <a:pt x="4864" y="669"/>
                    <a:pt x="5046" y="609"/>
                  </a:cubicBezTo>
                  <a:cubicBezTo>
                    <a:pt x="5411" y="426"/>
                    <a:pt x="5806" y="396"/>
                    <a:pt x="6201" y="365"/>
                  </a:cubicBezTo>
                  <a:cubicBezTo>
                    <a:pt x="6839" y="335"/>
                    <a:pt x="7447" y="305"/>
                    <a:pt x="8055" y="274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10716275" y="1726750"/>
              <a:ext cx="179350" cy="100350"/>
            </a:xfrm>
            <a:custGeom>
              <a:rect b="b" l="l" r="r" t="t"/>
              <a:pathLst>
                <a:path extrusionOk="0" fill="none" h="4014" w="7174">
                  <a:moveTo>
                    <a:pt x="0" y="4013"/>
                  </a:moveTo>
                  <a:cubicBezTo>
                    <a:pt x="365" y="3861"/>
                    <a:pt x="517" y="3466"/>
                    <a:pt x="760" y="3192"/>
                  </a:cubicBezTo>
                  <a:cubicBezTo>
                    <a:pt x="1155" y="2767"/>
                    <a:pt x="1733" y="2615"/>
                    <a:pt x="2310" y="2524"/>
                  </a:cubicBezTo>
                  <a:cubicBezTo>
                    <a:pt x="2858" y="2463"/>
                    <a:pt x="3435" y="2463"/>
                    <a:pt x="3982" y="2281"/>
                  </a:cubicBezTo>
                  <a:cubicBezTo>
                    <a:pt x="5198" y="1855"/>
                    <a:pt x="5958" y="518"/>
                    <a:pt x="7174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10820375" y="1952450"/>
              <a:ext cx="136050" cy="22825"/>
            </a:xfrm>
            <a:custGeom>
              <a:rect b="b" l="l" r="r" t="t"/>
              <a:pathLst>
                <a:path extrusionOk="0" fill="none" h="913" w="5442">
                  <a:moveTo>
                    <a:pt x="1" y="912"/>
                  </a:moveTo>
                  <a:cubicBezTo>
                    <a:pt x="274" y="547"/>
                    <a:pt x="760" y="456"/>
                    <a:pt x="1186" y="487"/>
                  </a:cubicBezTo>
                  <a:cubicBezTo>
                    <a:pt x="1642" y="517"/>
                    <a:pt x="2037" y="669"/>
                    <a:pt x="2493" y="730"/>
                  </a:cubicBezTo>
                  <a:cubicBezTo>
                    <a:pt x="2797" y="760"/>
                    <a:pt x="3101" y="760"/>
                    <a:pt x="3405" y="699"/>
                  </a:cubicBezTo>
                  <a:cubicBezTo>
                    <a:pt x="4104" y="547"/>
                    <a:pt x="4742" y="92"/>
                    <a:pt x="544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10855325" y="2037550"/>
              <a:ext cx="75250" cy="18275"/>
            </a:xfrm>
            <a:custGeom>
              <a:rect b="b" l="l" r="r" t="t"/>
              <a:pathLst>
                <a:path extrusionOk="0" fill="none" h="731" w="3010">
                  <a:moveTo>
                    <a:pt x="1" y="396"/>
                  </a:moveTo>
                  <a:cubicBezTo>
                    <a:pt x="366" y="183"/>
                    <a:pt x="791" y="1"/>
                    <a:pt x="1186" y="92"/>
                  </a:cubicBezTo>
                  <a:cubicBezTo>
                    <a:pt x="1521" y="153"/>
                    <a:pt x="1794" y="426"/>
                    <a:pt x="2098" y="578"/>
                  </a:cubicBezTo>
                  <a:cubicBezTo>
                    <a:pt x="2402" y="730"/>
                    <a:pt x="2858" y="730"/>
                    <a:pt x="3010" y="426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10571125" y="1824025"/>
              <a:ext cx="140600" cy="82100"/>
            </a:xfrm>
            <a:custGeom>
              <a:rect b="b" l="l" r="r" t="t"/>
              <a:pathLst>
                <a:path extrusionOk="0" fill="none" h="3284" w="5624">
                  <a:moveTo>
                    <a:pt x="5624" y="1"/>
                  </a:moveTo>
                  <a:cubicBezTo>
                    <a:pt x="5381" y="213"/>
                    <a:pt x="5168" y="426"/>
                    <a:pt x="4925" y="639"/>
                  </a:cubicBezTo>
                  <a:cubicBezTo>
                    <a:pt x="4408" y="1125"/>
                    <a:pt x="3770" y="1642"/>
                    <a:pt x="3040" y="1672"/>
                  </a:cubicBezTo>
                  <a:cubicBezTo>
                    <a:pt x="2554" y="1672"/>
                    <a:pt x="2068" y="1460"/>
                    <a:pt x="1581" y="1551"/>
                  </a:cubicBezTo>
                  <a:cubicBezTo>
                    <a:pt x="1186" y="1611"/>
                    <a:pt x="821" y="1885"/>
                    <a:pt x="578" y="2189"/>
                  </a:cubicBezTo>
                  <a:cubicBezTo>
                    <a:pt x="335" y="2523"/>
                    <a:pt x="153" y="2888"/>
                    <a:pt x="1" y="3283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10676000" y="1884825"/>
              <a:ext cx="71450" cy="166425"/>
            </a:xfrm>
            <a:custGeom>
              <a:rect b="b" l="l" r="r" t="t"/>
              <a:pathLst>
                <a:path extrusionOk="0" fill="none" h="6657" w="2858">
                  <a:moveTo>
                    <a:pt x="2706" y="0"/>
                  </a:moveTo>
                  <a:cubicBezTo>
                    <a:pt x="2858" y="335"/>
                    <a:pt x="2675" y="699"/>
                    <a:pt x="2554" y="1034"/>
                  </a:cubicBezTo>
                  <a:cubicBezTo>
                    <a:pt x="2341" y="1672"/>
                    <a:pt x="2371" y="2401"/>
                    <a:pt x="2007" y="3009"/>
                  </a:cubicBezTo>
                  <a:cubicBezTo>
                    <a:pt x="1855" y="3313"/>
                    <a:pt x="1611" y="3556"/>
                    <a:pt x="1399" y="3830"/>
                  </a:cubicBezTo>
                  <a:cubicBezTo>
                    <a:pt x="973" y="4347"/>
                    <a:pt x="730" y="4955"/>
                    <a:pt x="456" y="5563"/>
                  </a:cubicBezTo>
                  <a:cubicBezTo>
                    <a:pt x="304" y="5927"/>
                    <a:pt x="152" y="6292"/>
                    <a:pt x="0" y="665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10791500" y="1993475"/>
              <a:ext cx="37250" cy="107175"/>
            </a:xfrm>
            <a:custGeom>
              <a:rect b="b" l="l" r="r" t="t"/>
              <a:pathLst>
                <a:path extrusionOk="0" fill="none" h="4287" w="1490">
                  <a:moveTo>
                    <a:pt x="1490" y="1"/>
                  </a:moveTo>
                  <a:cubicBezTo>
                    <a:pt x="1277" y="761"/>
                    <a:pt x="1034" y="1490"/>
                    <a:pt x="760" y="2189"/>
                  </a:cubicBezTo>
                  <a:cubicBezTo>
                    <a:pt x="517" y="2888"/>
                    <a:pt x="244" y="3587"/>
                    <a:pt x="1" y="428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10840900" y="2074800"/>
              <a:ext cx="19025" cy="53975"/>
            </a:xfrm>
            <a:custGeom>
              <a:rect b="b" l="l" r="r" t="t"/>
              <a:pathLst>
                <a:path extrusionOk="0" fill="none" h="2159" w="761">
                  <a:moveTo>
                    <a:pt x="760" y="0"/>
                  </a:moveTo>
                  <a:cubicBezTo>
                    <a:pt x="365" y="669"/>
                    <a:pt x="122" y="1368"/>
                    <a:pt x="0" y="2128"/>
                  </a:cubicBezTo>
                  <a:cubicBezTo>
                    <a:pt x="61" y="2158"/>
                    <a:pt x="152" y="2128"/>
                    <a:pt x="183" y="203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10876000" y="1588350"/>
              <a:ext cx="503125" cy="479600"/>
            </a:xfrm>
            <a:custGeom>
              <a:rect b="b" l="l" r="r" t="t"/>
              <a:pathLst>
                <a:path extrusionOk="0" h="19184" w="20125">
                  <a:moveTo>
                    <a:pt x="8918" y="1373"/>
                  </a:moveTo>
                  <a:cubicBezTo>
                    <a:pt x="9719" y="1373"/>
                    <a:pt x="11097" y="1798"/>
                    <a:pt x="11150" y="2589"/>
                  </a:cubicBezTo>
                  <a:cubicBezTo>
                    <a:pt x="11180" y="2771"/>
                    <a:pt x="11058" y="2984"/>
                    <a:pt x="10876" y="3075"/>
                  </a:cubicBezTo>
                  <a:cubicBezTo>
                    <a:pt x="10694" y="3196"/>
                    <a:pt x="10481" y="3227"/>
                    <a:pt x="10268" y="3227"/>
                  </a:cubicBezTo>
                  <a:cubicBezTo>
                    <a:pt x="10220" y="3229"/>
                    <a:pt x="10172" y="3230"/>
                    <a:pt x="10124" y="3230"/>
                  </a:cubicBezTo>
                  <a:cubicBezTo>
                    <a:pt x="9504" y="3230"/>
                    <a:pt x="8889" y="3049"/>
                    <a:pt x="8353" y="2710"/>
                  </a:cubicBezTo>
                  <a:cubicBezTo>
                    <a:pt x="8171" y="2589"/>
                    <a:pt x="8019" y="2437"/>
                    <a:pt x="7958" y="2224"/>
                  </a:cubicBezTo>
                  <a:cubicBezTo>
                    <a:pt x="7897" y="2041"/>
                    <a:pt x="7958" y="1829"/>
                    <a:pt x="8110" y="1677"/>
                  </a:cubicBezTo>
                  <a:cubicBezTo>
                    <a:pt x="8232" y="1555"/>
                    <a:pt x="8414" y="1464"/>
                    <a:pt x="8596" y="1403"/>
                  </a:cubicBezTo>
                  <a:cubicBezTo>
                    <a:pt x="8685" y="1383"/>
                    <a:pt x="8795" y="1373"/>
                    <a:pt x="8918" y="1373"/>
                  </a:cubicBezTo>
                  <a:close/>
                  <a:moveTo>
                    <a:pt x="4523" y="5962"/>
                  </a:moveTo>
                  <a:cubicBezTo>
                    <a:pt x="5314" y="6023"/>
                    <a:pt x="5982" y="6753"/>
                    <a:pt x="5982" y="7513"/>
                  </a:cubicBezTo>
                  <a:cubicBezTo>
                    <a:pt x="5982" y="7604"/>
                    <a:pt x="5982" y="7665"/>
                    <a:pt x="5952" y="7756"/>
                  </a:cubicBezTo>
                  <a:cubicBezTo>
                    <a:pt x="5901" y="7833"/>
                    <a:pt x="5822" y="7861"/>
                    <a:pt x="5735" y="7861"/>
                  </a:cubicBezTo>
                  <a:cubicBezTo>
                    <a:pt x="5615" y="7861"/>
                    <a:pt x="5480" y="7808"/>
                    <a:pt x="5374" y="7756"/>
                  </a:cubicBezTo>
                  <a:cubicBezTo>
                    <a:pt x="4979" y="7482"/>
                    <a:pt x="4645" y="7117"/>
                    <a:pt x="4432" y="6722"/>
                  </a:cubicBezTo>
                  <a:lnTo>
                    <a:pt x="4432" y="6601"/>
                  </a:lnTo>
                  <a:cubicBezTo>
                    <a:pt x="4371" y="6479"/>
                    <a:pt x="4311" y="6327"/>
                    <a:pt x="4311" y="6175"/>
                  </a:cubicBezTo>
                  <a:cubicBezTo>
                    <a:pt x="4311" y="6114"/>
                    <a:pt x="4341" y="6023"/>
                    <a:pt x="4402" y="5993"/>
                  </a:cubicBezTo>
                  <a:cubicBezTo>
                    <a:pt x="4432" y="5962"/>
                    <a:pt x="4493" y="5962"/>
                    <a:pt x="4523" y="5962"/>
                  </a:cubicBezTo>
                  <a:close/>
                  <a:moveTo>
                    <a:pt x="12220" y="10568"/>
                  </a:moveTo>
                  <a:cubicBezTo>
                    <a:pt x="12391" y="10568"/>
                    <a:pt x="12571" y="10616"/>
                    <a:pt x="12730" y="10704"/>
                  </a:cubicBezTo>
                  <a:cubicBezTo>
                    <a:pt x="13369" y="11038"/>
                    <a:pt x="13612" y="11646"/>
                    <a:pt x="13916" y="12254"/>
                  </a:cubicBezTo>
                  <a:cubicBezTo>
                    <a:pt x="14007" y="12406"/>
                    <a:pt x="14128" y="12558"/>
                    <a:pt x="14220" y="12710"/>
                  </a:cubicBezTo>
                  <a:cubicBezTo>
                    <a:pt x="14402" y="12984"/>
                    <a:pt x="14463" y="13318"/>
                    <a:pt x="14402" y="13622"/>
                  </a:cubicBezTo>
                  <a:cubicBezTo>
                    <a:pt x="14341" y="13956"/>
                    <a:pt x="14098" y="14230"/>
                    <a:pt x="13794" y="14321"/>
                  </a:cubicBezTo>
                  <a:cubicBezTo>
                    <a:pt x="13712" y="14351"/>
                    <a:pt x="13626" y="14364"/>
                    <a:pt x="13539" y="14364"/>
                  </a:cubicBezTo>
                  <a:cubicBezTo>
                    <a:pt x="13273" y="14364"/>
                    <a:pt x="12997" y="14239"/>
                    <a:pt x="12791" y="14078"/>
                  </a:cubicBezTo>
                  <a:cubicBezTo>
                    <a:pt x="12517" y="13835"/>
                    <a:pt x="12335" y="13531"/>
                    <a:pt x="12153" y="13197"/>
                  </a:cubicBezTo>
                  <a:lnTo>
                    <a:pt x="11879" y="12741"/>
                  </a:lnTo>
                  <a:cubicBezTo>
                    <a:pt x="11666" y="12406"/>
                    <a:pt x="11454" y="12042"/>
                    <a:pt x="11423" y="11677"/>
                  </a:cubicBezTo>
                  <a:cubicBezTo>
                    <a:pt x="11362" y="11282"/>
                    <a:pt x="11514" y="10826"/>
                    <a:pt x="11879" y="10643"/>
                  </a:cubicBezTo>
                  <a:cubicBezTo>
                    <a:pt x="11981" y="10593"/>
                    <a:pt x="12098" y="10568"/>
                    <a:pt x="12220" y="10568"/>
                  </a:cubicBezTo>
                  <a:close/>
                  <a:moveTo>
                    <a:pt x="9444" y="13410"/>
                  </a:moveTo>
                  <a:cubicBezTo>
                    <a:pt x="9508" y="13410"/>
                    <a:pt x="9572" y="13420"/>
                    <a:pt x="9630" y="13440"/>
                  </a:cubicBezTo>
                  <a:cubicBezTo>
                    <a:pt x="10147" y="13592"/>
                    <a:pt x="10420" y="14169"/>
                    <a:pt x="10633" y="14656"/>
                  </a:cubicBezTo>
                  <a:cubicBezTo>
                    <a:pt x="10755" y="14960"/>
                    <a:pt x="10876" y="15233"/>
                    <a:pt x="10907" y="15567"/>
                  </a:cubicBezTo>
                  <a:cubicBezTo>
                    <a:pt x="10937" y="15841"/>
                    <a:pt x="10815" y="16175"/>
                    <a:pt x="10542" y="16297"/>
                  </a:cubicBezTo>
                  <a:cubicBezTo>
                    <a:pt x="10486" y="16318"/>
                    <a:pt x="10427" y="16328"/>
                    <a:pt x="10367" y="16328"/>
                  </a:cubicBezTo>
                  <a:cubicBezTo>
                    <a:pt x="10164" y="16328"/>
                    <a:pt x="9946" y="16218"/>
                    <a:pt x="9782" y="16054"/>
                  </a:cubicBezTo>
                  <a:cubicBezTo>
                    <a:pt x="9204" y="15507"/>
                    <a:pt x="9052" y="14625"/>
                    <a:pt x="8961" y="13835"/>
                  </a:cubicBezTo>
                  <a:lnTo>
                    <a:pt x="9022" y="13744"/>
                  </a:lnTo>
                  <a:cubicBezTo>
                    <a:pt x="9052" y="13683"/>
                    <a:pt x="9052" y="13622"/>
                    <a:pt x="9083" y="13561"/>
                  </a:cubicBezTo>
                  <a:cubicBezTo>
                    <a:pt x="9166" y="13457"/>
                    <a:pt x="9306" y="13410"/>
                    <a:pt x="9444" y="13410"/>
                  </a:cubicBezTo>
                  <a:close/>
                  <a:moveTo>
                    <a:pt x="9437" y="0"/>
                  </a:moveTo>
                  <a:cubicBezTo>
                    <a:pt x="9371" y="0"/>
                    <a:pt x="9303" y="2"/>
                    <a:pt x="9235" y="5"/>
                  </a:cubicBezTo>
                  <a:cubicBezTo>
                    <a:pt x="5253" y="187"/>
                    <a:pt x="177" y="5810"/>
                    <a:pt x="359" y="11586"/>
                  </a:cubicBezTo>
                  <a:cubicBezTo>
                    <a:pt x="420" y="13865"/>
                    <a:pt x="116" y="16023"/>
                    <a:pt x="55" y="17209"/>
                  </a:cubicBezTo>
                  <a:cubicBezTo>
                    <a:pt x="0" y="18284"/>
                    <a:pt x="870" y="19183"/>
                    <a:pt x="1916" y="19183"/>
                  </a:cubicBezTo>
                  <a:cubicBezTo>
                    <a:pt x="2024" y="19183"/>
                    <a:pt x="2133" y="19174"/>
                    <a:pt x="2244" y="19154"/>
                  </a:cubicBezTo>
                  <a:cubicBezTo>
                    <a:pt x="3824" y="18881"/>
                    <a:pt x="5891" y="19124"/>
                    <a:pt x="8292" y="18729"/>
                  </a:cubicBezTo>
                  <a:cubicBezTo>
                    <a:pt x="12730" y="17999"/>
                    <a:pt x="18080" y="14504"/>
                    <a:pt x="19326" y="9002"/>
                  </a:cubicBezTo>
                  <a:cubicBezTo>
                    <a:pt x="20125" y="5457"/>
                    <a:pt x="17428" y="4820"/>
                    <a:pt x="15388" y="4820"/>
                  </a:cubicBezTo>
                  <a:cubicBezTo>
                    <a:pt x="14245" y="4820"/>
                    <a:pt x="13308" y="5020"/>
                    <a:pt x="13308" y="5020"/>
                  </a:cubicBezTo>
                  <a:cubicBezTo>
                    <a:pt x="13308" y="5020"/>
                    <a:pt x="13220" y="0"/>
                    <a:pt x="9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10911575" y="1730550"/>
              <a:ext cx="282700" cy="308550"/>
            </a:xfrm>
            <a:custGeom>
              <a:rect b="b" l="l" r="r" t="t"/>
              <a:pathLst>
                <a:path extrusionOk="0" fill="none" h="12342" w="11308">
                  <a:moveTo>
                    <a:pt x="91" y="12341"/>
                  </a:moveTo>
                  <a:cubicBezTo>
                    <a:pt x="0" y="11825"/>
                    <a:pt x="243" y="11308"/>
                    <a:pt x="578" y="10943"/>
                  </a:cubicBezTo>
                  <a:cubicBezTo>
                    <a:pt x="912" y="10548"/>
                    <a:pt x="1368" y="10275"/>
                    <a:pt x="1793" y="9971"/>
                  </a:cubicBezTo>
                  <a:cubicBezTo>
                    <a:pt x="3283" y="8937"/>
                    <a:pt x="4590" y="7569"/>
                    <a:pt x="5593" y="6019"/>
                  </a:cubicBezTo>
                  <a:cubicBezTo>
                    <a:pt x="5988" y="5411"/>
                    <a:pt x="6353" y="4743"/>
                    <a:pt x="6839" y="4165"/>
                  </a:cubicBezTo>
                  <a:cubicBezTo>
                    <a:pt x="7173" y="3709"/>
                    <a:pt x="7599" y="3344"/>
                    <a:pt x="8025" y="2949"/>
                  </a:cubicBezTo>
                  <a:cubicBezTo>
                    <a:pt x="8176" y="2797"/>
                    <a:pt x="8359" y="2645"/>
                    <a:pt x="8511" y="2493"/>
                  </a:cubicBezTo>
                  <a:cubicBezTo>
                    <a:pt x="9423" y="1673"/>
                    <a:pt x="10365" y="822"/>
                    <a:pt x="11307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11108375" y="1807300"/>
              <a:ext cx="63850" cy="192275"/>
            </a:xfrm>
            <a:custGeom>
              <a:rect b="b" l="l" r="r" t="t"/>
              <a:pathLst>
                <a:path extrusionOk="0" fill="none" h="7691" w="2554">
                  <a:moveTo>
                    <a:pt x="1" y="1"/>
                  </a:moveTo>
                  <a:cubicBezTo>
                    <a:pt x="456" y="214"/>
                    <a:pt x="791" y="730"/>
                    <a:pt x="821" y="1247"/>
                  </a:cubicBezTo>
                  <a:cubicBezTo>
                    <a:pt x="821" y="1551"/>
                    <a:pt x="730" y="1855"/>
                    <a:pt x="700" y="2129"/>
                  </a:cubicBezTo>
                  <a:cubicBezTo>
                    <a:pt x="578" y="2706"/>
                    <a:pt x="608" y="3284"/>
                    <a:pt x="730" y="3831"/>
                  </a:cubicBezTo>
                  <a:cubicBezTo>
                    <a:pt x="760" y="4043"/>
                    <a:pt x="852" y="4256"/>
                    <a:pt x="973" y="4439"/>
                  </a:cubicBezTo>
                  <a:cubicBezTo>
                    <a:pt x="1095" y="4621"/>
                    <a:pt x="1247" y="4743"/>
                    <a:pt x="1399" y="4895"/>
                  </a:cubicBezTo>
                  <a:cubicBezTo>
                    <a:pt x="1672" y="5168"/>
                    <a:pt x="1794" y="5563"/>
                    <a:pt x="1915" y="5928"/>
                  </a:cubicBezTo>
                  <a:cubicBezTo>
                    <a:pt x="2128" y="6505"/>
                    <a:pt x="2341" y="7083"/>
                    <a:pt x="2554" y="7691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11148650" y="1769325"/>
              <a:ext cx="146675" cy="144400"/>
            </a:xfrm>
            <a:custGeom>
              <a:rect b="b" l="l" r="r" t="t"/>
              <a:pathLst>
                <a:path extrusionOk="0" fill="none" h="5776" w="5867">
                  <a:moveTo>
                    <a:pt x="1" y="0"/>
                  </a:moveTo>
                  <a:cubicBezTo>
                    <a:pt x="244" y="304"/>
                    <a:pt x="669" y="365"/>
                    <a:pt x="1034" y="517"/>
                  </a:cubicBezTo>
                  <a:cubicBezTo>
                    <a:pt x="1551" y="760"/>
                    <a:pt x="1855" y="1277"/>
                    <a:pt x="2098" y="1793"/>
                  </a:cubicBezTo>
                  <a:cubicBezTo>
                    <a:pt x="2311" y="2341"/>
                    <a:pt x="2463" y="2888"/>
                    <a:pt x="2797" y="3344"/>
                  </a:cubicBezTo>
                  <a:cubicBezTo>
                    <a:pt x="3557" y="4407"/>
                    <a:pt x="5046" y="4742"/>
                    <a:pt x="5867" y="5775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11036175" y="1911425"/>
              <a:ext cx="60825" cy="123875"/>
            </a:xfrm>
            <a:custGeom>
              <a:rect b="b" l="l" r="r" t="t"/>
              <a:pathLst>
                <a:path extrusionOk="0" fill="none" h="4955" w="2433">
                  <a:moveTo>
                    <a:pt x="1" y="0"/>
                  </a:moveTo>
                  <a:cubicBezTo>
                    <a:pt x="426" y="152"/>
                    <a:pt x="639" y="578"/>
                    <a:pt x="730" y="1033"/>
                  </a:cubicBezTo>
                  <a:cubicBezTo>
                    <a:pt x="822" y="1459"/>
                    <a:pt x="822" y="1885"/>
                    <a:pt x="882" y="2340"/>
                  </a:cubicBezTo>
                  <a:cubicBezTo>
                    <a:pt x="913" y="2644"/>
                    <a:pt x="1004" y="2948"/>
                    <a:pt x="1156" y="3222"/>
                  </a:cubicBezTo>
                  <a:cubicBezTo>
                    <a:pt x="1490" y="3860"/>
                    <a:pt x="2129" y="4316"/>
                    <a:pt x="2433" y="4954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10976925" y="1965375"/>
              <a:ext cx="19775" cy="72200"/>
            </a:xfrm>
            <a:custGeom>
              <a:rect b="b" l="l" r="r" t="t"/>
              <a:pathLst>
                <a:path extrusionOk="0" fill="none" h="2888" w="791">
                  <a:moveTo>
                    <a:pt x="0" y="0"/>
                  </a:moveTo>
                  <a:cubicBezTo>
                    <a:pt x="304" y="304"/>
                    <a:pt x="608" y="638"/>
                    <a:pt x="638" y="1064"/>
                  </a:cubicBezTo>
                  <a:cubicBezTo>
                    <a:pt x="638" y="1398"/>
                    <a:pt x="486" y="1733"/>
                    <a:pt x="395" y="2067"/>
                  </a:cubicBezTo>
                  <a:cubicBezTo>
                    <a:pt x="334" y="2401"/>
                    <a:pt x="456" y="2827"/>
                    <a:pt x="790" y="2888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11032375" y="1652300"/>
              <a:ext cx="118575" cy="112475"/>
            </a:xfrm>
            <a:custGeom>
              <a:rect b="b" l="l" r="r" t="t"/>
              <a:pathLst>
                <a:path extrusionOk="0" fill="none" h="4499" w="4743">
                  <a:moveTo>
                    <a:pt x="4743" y="4499"/>
                  </a:moveTo>
                  <a:cubicBezTo>
                    <a:pt x="4469" y="4316"/>
                    <a:pt x="4196" y="4164"/>
                    <a:pt x="3922" y="4012"/>
                  </a:cubicBezTo>
                  <a:cubicBezTo>
                    <a:pt x="3314" y="3617"/>
                    <a:pt x="2645" y="3192"/>
                    <a:pt x="2402" y="2493"/>
                  </a:cubicBezTo>
                  <a:cubicBezTo>
                    <a:pt x="2250" y="2006"/>
                    <a:pt x="2311" y="1490"/>
                    <a:pt x="2129" y="1064"/>
                  </a:cubicBezTo>
                  <a:cubicBezTo>
                    <a:pt x="1946" y="669"/>
                    <a:pt x="1582" y="426"/>
                    <a:pt x="1186" y="274"/>
                  </a:cubicBezTo>
                  <a:cubicBezTo>
                    <a:pt x="822" y="122"/>
                    <a:pt x="396" y="61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10922200" y="1794400"/>
              <a:ext cx="179350" cy="26600"/>
            </a:xfrm>
            <a:custGeom>
              <a:rect b="b" l="l" r="r" t="t"/>
              <a:pathLst>
                <a:path extrusionOk="0" fill="none" h="1064" w="7174">
                  <a:moveTo>
                    <a:pt x="7174" y="730"/>
                  </a:moveTo>
                  <a:cubicBezTo>
                    <a:pt x="6900" y="942"/>
                    <a:pt x="6505" y="882"/>
                    <a:pt x="6141" y="882"/>
                  </a:cubicBezTo>
                  <a:cubicBezTo>
                    <a:pt x="5441" y="851"/>
                    <a:pt x="4742" y="1064"/>
                    <a:pt x="4074" y="912"/>
                  </a:cubicBezTo>
                  <a:cubicBezTo>
                    <a:pt x="3739" y="821"/>
                    <a:pt x="3466" y="638"/>
                    <a:pt x="3131" y="517"/>
                  </a:cubicBezTo>
                  <a:cubicBezTo>
                    <a:pt x="2523" y="274"/>
                    <a:pt x="1855" y="213"/>
                    <a:pt x="1186" y="122"/>
                  </a:cubicBezTo>
                  <a:cubicBezTo>
                    <a:pt x="791" y="91"/>
                    <a:pt x="396" y="30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10907775" y="1919000"/>
              <a:ext cx="113250" cy="6125"/>
            </a:xfrm>
            <a:custGeom>
              <a:rect b="b" l="l" r="r" t="t"/>
              <a:pathLst>
                <a:path extrusionOk="0" fill="none" h="245" w="4530">
                  <a:moveTo>
                    <a:pt x="4529" y="214"/>
                  </a:moveTo>
                  <a:cubicBezTo>
                    <a:pt x="3739" y="244"/>
                    <a:pt x="2979" y="183"/>
                    <a:pt x="2219" y="153"/>
                  </a:cubicBezTo>
                  <a:cubicBezTo>
                    <a:pt x="1459" y="92"/>
                    <a:pt x="730" y="62"/>
                    <a:pt x="0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10894850" y="1971450"/>
              <a:ext cx="57000" cy="6100"/>
            </a:xfrm>
            <a:custGeom>
              <a:rect b="b" l="l" r="r" t="t"/>
              <a:pathLst>
                <a:path extrusionOk="0" fill="none" h="244" w="2280">
                  <a:moveTo>
                    <a:pt x="2280" y="243"/>
                  </a:moveTo>
                  <a:cubicBezTo>
                    <a:pt x="1551" y="61"/>
                    <a:pt x="760" y="0"/>
                    <a:pt x="31" y="91"/>
                  </a:cubicBezTo>
                  <a:cubicBezTo>
                    <a:pt x="0" y="183"/>
                    <a:pt x="92" y="243"/>
                    <a:pt x="152" y="243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10248175" y="1575450"/>
              <a:ext cx="588950" cy="452350"/>
            </a:xfrm>
            <a:custGeom>
              <a:rect b="b" l="l" r="r" t="t"/>
              <a:pathLst>
                <a:path extrusionOk="0" h="18094" w="23558">
                  <a:moveTo>
                    <a:pt x="12402" y="1281"/>
                  </a:moveTo>
                  <a:cubicBezTo>
                    <a:pt x="13101" y="1281"/>
                    <a:pt x="14743" y="2162"/>
                    <a:pt x="14621" y="3044"/>
                  </a:cubicBezTo>
                  <a:cubicBezTo>
                    <a:pt x="14591" y="3256"/>
                    <a:pt x="14408" y="3408"/>
                    <a:pt x="14226" y="3469"/>
                  </a:cubicBezTo>
                  <a:cubicBezTo>
                    <a:pt x="14136" y="3495"/>
                    <a:pt x="14046" y="3504"/>
                    <a:pt x="13958" y="3504"/>
                  </a:cubicBezTo>
                  <a:cubicBezTo>
                    <a:pt x="13839" y="3504"/>
                    <a:pt x="13723" y="3487"/>
                    <a:pt x="13618" y="3469"/>
                  </a:cubicBezTo>
                  <a:cubicBezTo>
                    <a:pt x="12949" y="3317"/>
                    <a:pt x="12341" y="2983"/>
                    <a:pt x="11885" y="2497"/>
                  </a:cubicBezTo>
                  <a:cubicBezTo>
                    <a:pt x="11733" y="2345"/>
                    <a:pt x="11581" y="2162"/>
                    <a:pt x="11581" y="1949"/>
                  </a:cubicBezTo>
                  <a:cubicBezTo>
                    <a:pt x="11581" y="1737"/>
                    <a:pt x="11703" y="1554"/>
                    <a:pt x="11855" y="1433"/>
                  </a:cubicBezTo>
                  <a:cubicBezTo>
                    <a:pt x="12007" y="1342"/>
                    <a:pt x="12220" y="1281"/>
                    <a:pt x="12402" y="1281"/>
                  </a:cubicBezTo>
                  <a:close/>
                  <a:moveTo>
                    <a:pt x="7311" y="4723"/>
                  </a:moveTo>
                  <a:cubicBezTo>
                    <a:pt x="7334" y="4723"/>
                    <a:pt x="7356" y="4731"/>
                    <a:pt x="7387" y="4746"/>
                  </a:cubicBezTo>
                  <a:cubicBezTo>
                    <a:pt x="8116" y="4989"/>
                    <a:pt x="8603" y="5840"/>
                    <a:pt x="8420" y="6600"/>
                  </a:cubicBezTo>
                  <a:cubicBezTo>
                    <a:pt x="8420" y="6691"/>
                    <a:pt x="8390" y="6752"/>
                    <a:pt x="8329" y="6813"/>
                  </a:cubicBezTo>
                  <a:cubicBezTo>
                    <a:pt x="8281" y="6861"/>
                    <a:pt x="8221" y="6882"/>
                    <a:pt x="8156" y="6882"/>
                  </a:cubicBezTo>
                  <a:cubicBezTo>
                    <a:pt x="8016" y="6882"/>
                    <a:pt x="7855" y="6785"/>
                    <a:pt x="7752" y="6661"/>
                  </a:cubicBezTo>
                  <a:cubicBezTo>
                    <a:pt x="7417" y="6326"/>
                    <a:pt x="7204" y="5901"/>
                    <a:pt x="7113" y="5445"/>
                  </a:cubicBezTo>
                  <a:lnTo>
                    <a:pt x="7113" y="5354"/>
                  </a:lnTo>
                  <a:cubicBezTo>
                    <a:pt x="7083" y="5202"/>
                    <a:pt x="7083" y="5050"/>
                    <a:pt x="7113" y="4898"/>
                  </a:cubicBezTo>
                  <a:cubicBezTo>
                    <a:pt x="7144" y="4837"/>
                    <a:pt x="7174" y="4746"/>
                    <a:pt x="7235" y="4746"/>
                  </a:cubicBezTo>
                  <a:cubicBezTo>
                    <a:pt x="7265" y="4731"/>
                    <a:pt x="7288" y="4723"/>
                    <a:pt x="7311" y="4723"/>
                  </a:cubicBezTo>
                  <a:close/>
                  <a:moveTo>
                    <a:pt x="13533" y="11022"/>
                  </a:moveTo>
                  <a:cubicBezTo>
                    <a:pt x="13782" y="11022"/>
                    <a:pt x="14020" y="11136"/>
                    <a:pt x="14195" y="11311"/>
                  </a:cubicBezTo>
                  <a:cubicBezTo>
                    <a:pt x="14743" y="11798"/>
                    <a:pt x="14834" y="12436"/>
                    <a:pt x="14986" y="13074"/>
                  </a:cubicBezTo>
                  <a:cubicBezTo>
                    <a:pt x="15016" y="13257"/>
                    <a:pt x="15107" y="13439"/>
                    <a:pt x="15168" y="13591"/>
                  </a:cubicBezTo>
                  <a:cubicBezTo>
                    <a:pt x="15290" y="13895"/>
                    <a:pt x="15290" y="14260"/>
                    <a:pt x="15138" y="14533"/>
                  </a:cubicBezTo>
                  <a:cubicBezTo>
                    <a:pt x="14986" y="14837"/>
                    <a:pt x="14712" y="15050"/>
                    <a:pt x="14378" y="15080"/>
                  </a:cubicBezTo>
                  <a:cubicBezTo>
                    <a:pt x="14357" y="15082"/>
                    <a:pt x="14336" y="15083"/>
                    <a:pt x="14316" y="15083"/>
                  </a:cubicBezTo>
                  <a:cubicBezTo>
                    <a:pt x="13975" y="15083"/>
                    <a:pt x="13667" y="14852"/>
                    <a:pt x="13466" y="14594"/>
                  </a:cubicBezTo>
                  <a:cubicBezTo>
                    <a:pt x="13253" y="14290"/>
                    <a:pt x="13132" y="13956"/>
                    <a:pt x="13040" y="13591"/>
                  </a:cubicBezTo>
                  <a:cubicBezTo>
                    <a:pt x="12980" y="13439"/>
                    <a:pt x="12949" y="13257"/>
                    <a:pt x="12888" y="13074"/>
                  </a:cubicBezTo>
                  <a:cubicBezTo>
                    <a:pt x="12767" y="12710"/>
                    <a:pt x="12645" y="12314"/>
                    <a:pt x="12706" y="11919"/>
                  </a:cubicBezTo>
                  <a:cubicBezTo>
                    <a:pt x="12736" y="11524"/>
                    <a:pt x="13010" y="11129"/>
                    <a:pt x="13375" y="11038"/>
                  </a:cubicBezTo>
                  <a:cubicBezTo>
                    <a:pt x="13428" y="11027"/>
                    <a:pt x="13481" y="11022"/>
                    <a:pt x="13533" y="11022"/>
                  </a:cubicBezTo>
                  <a:close/>
                  <a:moveTo>
                    <a:pt x="10216" y="13134"/>
                  </a:moveTo>
                  <a:cubicBezTo>
                    <a:pt x="10325" y="13134"/>
                    <a:pt x="10446" y="13175"/>
                    <a:pt x="10548" y="13226"/>
                  </a:cubicBezTo>
                  <a:cubicBezTo>
                    <a:pt x="11004" y="13500"/>
                    <a:pt x="11156" y="14108"/>
                    <a:pt x="11247" y="14655"/>
                  </a:cubicBezTo>
                  <a:cubicBezTo>
                    <a:pt x="11277" y="14959"/>
                    <a:pt x="11338" y="15263"/>
                    <a:pt x="11277" y="15567"/>
                  </a:cubicBezTo>
                  <a:cubicBezTo>
                    <a:pt x="11217" y="15871"/>
                    <a:pt x="11034" y="16175"/>
                    <a:pt x="10761" y="16205"/>
                  </a:cubicBezTo>
                  <a:cubicBezTo>
                    <a:pt x="10729" y="16212"/>
                    <a:pt x="10697" y="16216"/>
                    <a:pt x="10665" y="16216"/>
                  </a:cubicBezTo>
                  <a:cubicBezTo>
                    <a:pt x="10425" y="16216"/>
                    <a:pt x="10196" y="16025"/>
                    <a:pt x="10062" y="15810"/>
                  </a:cubicBezTo>
                  <a:cubicBezTo>
                    <a:pt x="9636" y="15141"/>
                    <a:pt x="9697" y="14260"/>
                    <a:pt x="9788" y="13439"/>
                  </a:cubicBezTo>
                  <a:lnTo>
                    <a:pt x="9879" y="13378"/>
                  </a:lnTo>
                  <a:cubicBezTo>
                    <a:pt x="9910" y="13317"/>
                    <a:pt x="9940" y="13257"/>
                    <a:pt x="10001" y="13226"/>
                  </a:cubicBezTo>
                  <a:cubicBezTo>
                    <a:pt x="10054" y="13159"/>
                    <a:pt x="10131" y="13134"/>
                    <a:pt x="10216" y="13134"/>
                  </a:cubicBezTo>
                  <a:close/>
                  <a:moveTo>
                    <a:pt x="12360" y="1"/>
                  </a:moveTo>
                  <a:cubicBezTo>
                    <a:pt x="8476" y="1"/>
                    <a:pt x="3094" y="4016"/>
                    <a:pt x="1976" y="9214"/>
                  </a:cubicBezTo>
                  <a:cubicBezTo>
                    <a:pt x="1490" y="11433"/>
                    <a:pt x="700" y="13469"/>
                    <a:pt x="365" y="14594"/>
                  </a:cubicBezTo>
                  <a:cubicBezTo>
                    <a:pt x="1" y="15749"/>
                    <a:pt x="791" y="16935"/>
                    <a:pt x="2007" y="17026"/>
                  </a:cubicBezTo>
                  <a:cubicBezTo>
                    <a:pt x="3587" y="17117"/>
                    <a:pt x="5533" y="17877"/>
                    <a:pt x="7995" y="18059"/>
                  </a:cubicBezTo>
                  <a:cubicBezTo>
                    <a:pt x="8300" y="18082"/>
                    <a:pt x="8612" y="18093"/>
                    <a:pt x="8930" y="18093"/>
                  </a:cubicBezTo>
                  <a:cubicBezTo>
                    <a:pt x="13272" y="18093"/>
                    <a:pt x="18684" y="15950"/>
                    <a:pt x="21034" y="11220"/>
                  </a:cubicBezTo>
                  <a:cubicBezTo>
                    <a:pt x="23557" y="6174"/>
                    <a:pt x="16141" y="5931"/>
                    <a:pt x="16141" y="5931"/>
                  </a:cubicBezTo>
                  <a:cubicBezTo>
                    <a:pt x="16141" y="5931"/>
                    <a:pt x="17265" y="855"/>
                    <a:pt x="13344" y="95"/>
                  </a:cubicBezTo>
                  <a:cubicBezTo>
                    <a:pt x="13030" y="32"/>
                    <a:pt x="12701" y="1"/>
                    <a:pt x="1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10286925" y="1735875"/>
              <a:ext cx="345775" cy="233325"/>
            </a:xfrm>
            <a:custGeom>
              <a:rect b="b" l="l" r="r" t="t"/>
              <a:pathLst>
                <a:path extrusionOk="0" fill="none" h="9333" w="13831">
                  <a:moveTo>
                    <a:pt x="1" y="9332"/>
                  </a:moveTo>
                  <a:cubicBezTo>
                    <a:pt x="31" y="8815"/>
                    <a:pt x="396" y="8359"/>
                    <a:pt x="821" y="8086"/>
                  </a:cubicBezTo>
                  <a:cubicBezTo>
                    <a:pt x="1247" y="7782"/>
                    <a:pt x="1764" y="7630"/>
                    <a:pt x="2220" y="7448"/>
                  </a:cubicBezTo>
                  <a:cubicBezTo>
                    <a:pt x="3952" y="6779"/>
                    <a:pt x="5533" y="5776"/>
                    <a:pt x="6870" y="4499"/>
                  </a:cubicBezTo>
                  <a:cubicBezTo>
                    <a:pt x="7417" y="3982"/>
                    <a:pt x="7904" y="3435"/>
                    <a:pt x="8512" y="2979"/>
                  </a:cubicBezTo>
                  <a:cubicBezTo>
                    <a:pt x="8968" y="2645"/>
                    <a:pt x="9454" y="2371"/>
                    <a:pt x="9940" y="2098"/>
                  </a:cubicBezTo>
                  <a:cubicBezTo>
                    <a:pt x="10153" y="2007"/>
                    <a:pt x="10335" y="1885"/>
                    <a:pt x="10548" y="1794"/>
                  </a:cubicBezTo>
                  <a:cubicBezTo>
                    <a:pt x="11642" y="1186"/>
                    <a:pt x="12737" y="578"/>
                    <a:pt x="13831" y="1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10526300" y="1790600"/>
              <a:ext cx="21300" cy="201375"/>
            </a:xfrm>
            <a:custGeom>
              <a:rect b="b" l="l" r="r" t="t"/>
              <a:pathLst>
                <a:path extrusionOk="0" fill="none" h="8055" w="852">
                  <a:moveTo>
                    <a:pt x="183" y="0"/>
                  </a:moveTo>
                  <a:cubicBezTo>
                    <a:pt x="608" y="334"/>
                    <a:pt x="821" y="882"/>
                    <a:pt x="700" y="1398"/>
                  </a:cubicBezTo>
                  <a:cubicBezTo>
                    <a:pt x="639" y="1702"/>
                    <a:pt x="487" y="1945"/>
                    <a:pt x="365" y="2249"/>
                  </a:cubicBezTo>
                  <a:cubicBezTo>
                    <a:pt x="122" y="2766"/>
                    <a:pt x="0" y="3313"/>
                    <a:pt x="0" y="3891"/>
                  </a:cubicBezTo>
                  <a:cubicBezTo>
                    <a:pt x="0" y="4104"/>
                    <a:pt x="0" y="4347"/>
                    <a:pt x="92" y="4529"/>
                  </a:cubicBezTo>
                  <a:cubicBezTo>
                    <a:pt x="183" y="4711"/>
                    <a:pt x="304" y="4894"/>
                    <a:pt x="396" y="5076"/>
                  </a:cubicBezTo>
                  <a:cubicBezTo>
                    <a:pt x="578" y="5411"/>
                    <a:pt x="639" y="5806"/>
                    <a:pt x="669" y="6201"/>
                  </a:cubicBezTo>
                  <a:cubicBezTo>
                    <a:pt x="730" y="6839"/>
                    <a:pt x="791" y="7447"/>
                    <a:pt x="852" y="8055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10580250" y="1763225"/>
              <a:ext cx="107925" cy="174800"/>
            </a:xfrm>
            <a:custGeom>
              <a:rect b="b" l="l" r="r" t="t"/>
              <a:pathLst>
                <a:path extrusionOk="0" fill="none" h="6992" w="4317">
                  <a:moveTo>
                    <a:pt x="1" y="1"/>
                  </a:moveTo>
                  <a:cubicBezTo>
                    <a:pt x="153" y="366"/>
                    <a:pt x="548" y="518"/>
                    <a:pt x="852" y="761"/>
                  </a:cubicBezTo>
                  <a:cubicBezTo>
                    <a:pt x="1277" y="1095"/>
                    <a:pt x="1490" y="1703"/>
                    <a:pt x="1581" y="2250"/>
                  </a:cubicBezTo>
                  <a:cubicBezTo>
                    <a:pt x="1672" y="2797"/>
                    <a:pt x="1703" y="3375"/>
                    <a:pt x="1915" y="3922"/>
                  </a:cubicBezTo>
                  <a:cubicBezTo>
                    <a:pt x="2402" y="5138"/>
                    <a:pt x="3739" y="5806"/>
                    <a:pt x="4317" y="6992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10436625" y="1874175"/>
              <a:ext cx="28900" cy="135300"/>
            </a:xfrm>
            <a:custGeom>
              <a:rect b="b" l="l" r="r" t="t"/>
              <a:pathLst>
                <a:path extrusionOk="0" fill="none" h="5412" w="1156">
                  <a:moveTo>
                    <a:pt x="1" y="1"/>
                  </a:moveTo>
                  <a:cubicBezTo>
                    <a:pt x="365" y="244"/>
                    <a:pt x="487" y="730"/>
                    <a:pt x="487" y="1186"/>
                  </a:cubicBezTo>
                  <a:cubicBezTo>
                    <a:pt x="457" y="1612"/>
                    <a:pt x="335" y="2037"/>
                    <a:pt x="274" y="2493"/>
                  </a:cubicBezTo>
                  <a:cubicBezTo>
                    <a:pt x="274" y="2797"/>
                    <a:pt x="274" y="3101"/>
                    <a:pt x="365" y="3405"/>
                  </a:cubicBezTo>
                  <a:cubicBezTo>
                    <a:pt x="548" y="4104"/>
                    <a:pt x="1034" y="4682"/>
                    <a:pt x="1156" y="5411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10494375" y="1621900"/>
              <a:ext cx="88950" cy="136800"/>
            </a:xfrm>
            <a:custGeom>
              <a:rect b="b" l="l" r="r" t="t"/>
              <a:pathLst>
                <a:path extrusionOk="0" fill="none" h="5472" w="3558">
                  <a:moveTo>
                    <a:pt x="3557" y="5472"/>
                  </a:moveTo>
                  <a:cubicBezTo>
                    <a:pt x="3314" y="5259"/>
                    <a:pt x="3101" y="5046"/>
                    <a:pt x="2858" y="4833"/>
                  </a:cubicBezTo>
                  <a:cubicBezTo>
                    <a:pt x="2341" y="4316"/>
                    <a:pt x="1825" y="3709"/>
                    <a:pt x="1764" y="2979"/>
                  </a:cubicBezTo>
                  <a:cubicBezTo>
                    <a:pt x="1733" y="2493"/>
                    <a:pt x="1916" y="2006"/>
                    <a:pt x="1825" y="1520"/>
                  </a:cubicBezTo>
                  <a:cubicBezTo>
                    <a:pt x="1733" y="1125"/>
                    <a:pt x="1460" y="791"/>
                    <a:pt x="1125" y="547"/>
                  </a:cubicBezTo>
                  <a:cubicBezTo>
                    <a:pt x="791" y="304"/>
                    <a:pt x="396" y="152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10353800" y="1733600"/>
              <a:ext cx="169475" cy="63850"/>
            </a:xfrm>
            <a:custGeom>
              <a:rect b="b" l="l" r="r" t="t"/>
              <a:pathLst>
                <a:path extrusionOk="0" fill="none" h="2554" w="6779">
                  <a:moveTo>
                    <a:pt x="6779" y="2402"/>
                  </a:moveTo>
                  <a:cubicBezTo>
                    <a:pt x="6475" y="2554"/>
                    <a:pt x="6110" y="2402"/>
                    <a:pt x="5745" y="2311"/>
                  </a:cubicBezTo>
                  <a:cubicBezTo>
                    <a:pt x="5107" y="2098"/>
                    <a:pt x="4378" y="2159"/>
                    <a:pt x="3739" y="1855"/>
                  </a:cubicBezTo>
                  <a:cubicBezTo>
                    <a:pt x="3435" y="1703"/>
                    <a:pt x="3192" y="1459"/>
                    <a:pt x="2919" y="1247"/>
                  </a:cubicBezTo>
                  <a:cubicBezTo>
                    <a:pt x="2371" y="882"/>
                    <a:pt x="1733" y="639"/>
                    <a:pt x="1125" y="396"/>
                  </a:cubicBezTo>
                  <a:cubicBezTo>
                    <a:pt x="761" y="274"/>
                    <a:pt x="365" y="122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11103825" y="1683125"/>
              <a:ext cx="473425" cy="504700"/>
            </a:xfrm>
            <a:custGeom>
              <a:rect b="b" l="l" r="r" t="t"/>
              <a:pathLst>
                <a:path extrusionOk="0" h="20188" w="18937">
                  <a:moveTo>
                    <a:pt x="13815" y="5524"/>
                  </a:moveTo>
                  <a:cubicBezTo>
                    <a:pt x="13932" y="5524"/>
                    <a:pt x="14051" y="5542"/>
                    <a:pt x="14165" y="5576"/>
                  </a:cubicBezTo>
                  <a:cubicBezTo>
                    <a:pt x="14499" y="5667"/>
                    <a:pt x="14742" y="5910"/>
                    <a:pt x="14833" y="6244"/>
                  </a:cubicBezTo>
                  <a:cubicBezTo>
                    <a:pt x="14894" y="6579"/>
                    <a:pt x="14742" y="6944"/>
                    <a:pt x="14469" y="7217"/>
                  </a:cubicBezTo>
                  <a:cubicBezTo>
                    <a:pt x="14225" y="7460"/>
                    <a:pt x="13891" y="7612"/>
                    <a:pt x="13557" y="7795"/>
                  </a:cubicBezTo>
                  <a:cubicBezTo>
                    <a:pt x="13405" y="7855"/>
                    <a:pt x="13253" y="7947"/>
                    <a:pt x="13070" y="8007"/>
                  </a:cubicBezTo>
                  <a:cubicBezTo>
                    <a:pt x="12736" y="8190"/>
                    <a:pt x="12341" y="8372"/>
                    <a:pt x="11946" y="8372"/>
                  </a:cubicBezTo>
                  <a:cubicBezTo>
                    <a:pt x="11923" y="8374"/>
                    <a:pt x="11899" y="8375"/>
                    <a:pt x="11875" y="8375"/>
                  </a:cubicBezTo>
                  <a:cubicBezTo>
                    <a:pt x="11525" y="8375"/>
                    <a:pt x="11117" y="8167"/>
                    <a:pt x="11003" y="7825"/>
                  </a:cubicBezTo>
                  <a:cubicBezTo>
                    <a:pt x="10882" y="7551"/>
                    <a:pt x="10943" y="7247"/>
                    <a:pt x="11125" y="6974"/>
                  </a:cubicBezTo>
                  <a:cubicBezTo>
                    <a:pt x="11520" y="6366"/>
                    <a:pt x="12128" y="6184"/>
                    <a:pt x="12766" y="5940"/>
                  </a:cubicBezTo>
                  <a:cubicBezTo>
                    <a:pt x="12918" y="5880"/>
                    <a:pt x="13070" y="5758"/>
                    <a:pt x="13253" y="5667"/>
                  </a:cubicBezTo>
                  <a:cubicBezTo>
                    <a:pt x="13424" y="5572"/>
                    <a:pt x="13618" y="5524"/>
                    <a:pt x="13815" y="5524"/>
                  </a:cubicBezTo>
                  <a:close/>
                  <a:moveTo>
                    <a:pt x="15806" y="9223"/>
                  </a:moveTo>
                  <a:cubicBezTo>
                    <a:pt x="16079" y="9223"/>
                    <a:pt x="16414" y="9345"/>
                    <a:pt x="16505" y="9618"/>
                  </a:cubicBezTo>
                  <a:cubicBezTo>
                    <a:pt x="16596" y="9892"/>
                    <a:pt x="16414" y="10196"/>
                    <a:pt x="16201" y="10378"/>
                  </a:cubicBezTo>
                  <a:cubicBezTo>
                    <a:pt x="15593" y="10925"/>
                    <a:pt x="14712" y="10986"/>
                    <a:pt x="13921" y="11017"/>
                  </a:cubicBezTo>
                  <a:lnTo>
                    <a:pt x="13800" y="10925"/>
                  </a:lnTo>
                  <a:cubicBezTo>
                    <a:pt x="13769" y="10925"/>
                    <a:pt x="13709" y="10895"/>
                    <a:pt x="13678" y="10865"/>
                  </a:cubicBezTo>
                  <a:cubicBezTo>
                    <a:pt x="13496" y="10743"/>
                    <a:pt x="13496" y="10500"/>
                    <a:pt x="13587" y="10287"/>
                  </a:cubicBezTo>
                  <a:cubicBezTo>
                    <a:pt x="13800" y="9801"/>
                    <a:pt x="14377" y="9558"/>
                    <a:pt x="14894" y="9406"/>
                  </a:cubicBezTo>
                  <a:cubicBezTo>
                    <a:pt x="15168" y="9314"/>
                    <a:pt x="15472" y="9223"/>
                    <a:pt x="15806" y="9223"/>
                  </a:cubicBezTo>
                  <a:close/>
                  <a:moveTo>
                    <a:pt x="2888" y="7855"/>
                  </a:moveTo>
                  <a:cubicBezTo>
                    <a:pt x="3101" y="7855"/>
                    <a:pt x="3283" y="8007"/>
                    <a:pt x="3374" y="8190"/>
                  </a:cubicBezTo>
                  <a:cubicBezTo>
                    <a:pt x="3465" y="8372"/>
                    <a:pt x="3465" y="8585"/>
                    <a:pt x="3465" y="8767"/>
                  </a:cubicBezTo>
                  <a:cubicBezTo>
                    <a:pt x="3404" y="9466"/>
                    <a:pt x="3161" y="10105"/>
                    <a:pt x="2766" y="10652"/>
                  </a:cubicBezTo>
                  <a:cubicBezTo>
                    <a:pt x="2645" y="10804"/>
                    <a:pt x="2493" y="10986"/>
                    <a:pt x="2280" y="11017"/>
                  </a:cubicBezTo>
                  <a:cubicBezTo>
                    <a:pt x="2252" y="11021"/>
                    <a:pt x="2224" y="11022"/>
                    <a:pt x="2197" y="11022"/>
                  </a:cubicBezTo>
                  <a:cubicBezTo>
                    <a:pt x="2020" y="11022"/>
                    <a:pt x="1865" y="10940"/>
                    <a:pt x="1733" y="10834"/>
                  </a:cubicBezTo>
                  <a:cubicBezTo>
                    <a:pt x="1611" y="10682"/>
                    <a:pt x="1520" y="10500"/>
                    <a:pt x="1490" y="10287"/>
                  </a:cubicBezTo>
                  <a:cubicBezTo>
                    <a:pt x="1398" y="9618"/>
                    <a:pt x="1976" y="7855"/>
                    <a:pt x="2888" y="7855"/>
                  </a:cubicBezTo>
                  <a:close/>
                  <a:moveTo>
                    <a:pt x="7250" y="13414"/>
                  </a:moveTo>
                  <a:cubicBezTo>
                    <a:pt x="7286" y="13414"/>
                    <a:pt x="7321" y="13415"/>
                    <a:pt x="7356" y="13418"/>
                  </a:cubicBezTo>
                  <a:cubicBezTo>
                    <a:pt x="7447" y="13418"/>
                    <a:pt x="7508" y="13448"/>
                    <a:pt x="7569" y="13479"/>
                  </a:cubicBezTo>
                  <a:cubicBezTo>
                    <a:pt x="7751" y="13631"/>
                    <a:pt x="7660" y="13904"/>
                    <a:pt x="7538" y="14056"/>
                  </a:cubicBezTo>
                  <a:cubicBezTo>
                    <a:pt x="7265" y="14451"/>
                    <a:pt x="6870" y="14725"/>
                    <a:pt x="6414" y="14907"/>
                  </a:cubicBezTo>
                  <a:lnTo>
                    <a:pt x="6322" y="14907"/>
                  </a:lnTo>
                  <a:cubicBezTo>
                    <a:pt x="6233" y="14952"/>
                    <a:pt x="6128" y="14980"/>
                    <a:pt x="6019" y="14980"/>
                  </a:cubicBezTo>
                  <a:cubicBezTo>
                    <a:pt x="5978" y="14980"/>
                    <a:pt x="5938" y="14976"/>
                    <a:pt x="5897" y="14968"/>
                  </a:cubicBezTo>
                  <a:cubicBezTo>
                    <a:pt x="5806" y="14968"/>
                    <a:pt x="5715" y="14938"/>
                    <a:pt x="5684" y="14877"/>
                  </a:cubicBezTo>
                  <a:cubicBezTo>
                    <a:pt x="5684" y="14846"/>
                    <a:pt x="5684" y="14786"/>
                    <a:pt x="5684" y="14755"/>
                  </a:cubicBezTo>
                  <a:cubicBezTo>
                    <a:pt x="5800" y="14001"/>
                    <a:pt x="6524" y="13414"/>
                    <a:pt x="7250" y="13414"/>
                  </a:cubicBezTo>
                  <a:close/>
                  <a:moveTo>
                    <a:pt x="8513" y="1"/>
                  </a:moveTo>
                  <a:cubicBezTo>
                    <a:pt x="4769" y="1"/>
                    <a:pt x="5502" y="5910"/>
                    <a:pt x="5502" y="5910"/>
                  </a:cubicBezTo>
                  <a:cubicBezTo>
                    <a:pt x="5502" y="5910"/>
                    <a:pt x="5394" y="5903"/>
                    <a:pt x="5210" y="5903"/>
                  </a:cubicBezTo>
                  <a:cubicBezTo>
                    <a:pt x="4111" y="5903"/>
                    <a:pt x="282" y="6148"/>
                    <a:pt x="152" y="9558"/>
                  </a:cubicBezTo>
                  <a:cubicBezTo>
                    <a:pt x="0" y="13539"/>
                    <a:pt x="5167" y="19071"/>
                    <a:pt x="10943" y="19406"/>
                  </a:cubicBezTo>
                  <a:cubicBezTo>
                    <a:pt x="13222" y="19527"/>
                    <a:pt x="15320" y="20014"/>
                    <a:pt x="16505" y="20166"/>
                  </a:cubicBezTo>
                  <a:cubicBezTo>
                    <a:pt x="16599" y="20180"/>
                    <a:pt x="16693" y="20187"/>
                    <a:pt x="16785" y="20187"/>
                  </a:cubicBezTo>
                  <a:cubicBezTo>
                    <a:pt x="17848" y="20187"/>
                    <a:pt x="18717" y="19251"/>
                    <a:pt x="18633" y="18159"/>
                  </a:cubicBezTo>
                  <a:cubicBezTo>
                    <a:pt x="18511" y="16579"/>
                    <a:pt x="18937" y="14542"/>
                    <a:pt x="18724" y="12080"/>
                  </a:cubicBezTo>
                  <a:cubicBezTo>
                    <a:pt x="18390" y="7612"/>
                    <a:pt x="15380" y="1989"/>
                    <a:pt x="10000" y="257"/>
                  </a:cubicBezTo>
                  <a:cubicBezTo>
                    <a:pt x="9439" y="80"/>
                    <a:pt x="8946" y="1"/>
                    <a:pt x="8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11256550" y="1847575"/>
              <a:ext cx="283475" cy="306275"/>
            </a:xfrm>
            <a:custGeom>
              <a:rect b="b" l="l" r="r" t="t"/>
              <a:pathLst>
                <a:path extrusionOk="0" fill="none" h="12251" w="11339">
                  <a:moveTo>
                    <a:pt x="11338" y="12220"/>
                  </a:moveTo>
                  <a:cubicBezTo>
                    <a:pt x="10822" y="12250"/>
                    <a:pt x="10335" y="11977"/>
                    <a:pt x="9970" y="11612"/>
                  </a:cubicBezTo>
                  <a:cubicBezTo>
                    <a:pt x="9636" y="11217"/>
                    <a:pt x="9393" y="10761"/>
                    <a:pt x="9119" y="10305"/>
                  </a:cubicBezTo>
                  <a:cubicBezTo>
                    <a:pt x="8208" y="8724"/>
                    <a:pt x="6992" y="7326"/>
                    <a:pt x="5533" y="6201"/>
                  </a:cubicBezTo>
                  <a:cubicBezTo>
                    <a:pt x="4925" y="5746"/>
                    <a:pt x="4317" y="5320"/>
                    <a:pt x="3770" y="4803"/>
                  </a:cubicBezTo>
                  <a:cubicBezTo>
                    <a:pt x="3375" y="4408"/>
                    <a:pt x="3010" y="3952"/>
                    <a:pt x="2676" y="3496"/>
                  </a:cubicBezTo>
                  <a:cubicBezTo>
                    <a:pt x="2524" y="3344"/>
                    <a:pt x="2402" y="3162"/>
                    <a:pt x="2250" y="2980"/>
                  </a:cubicBezTo>
                  <a:cubicBezTo>
                    <a:pt x="1490" y="1976"/>
                    <a:pt x="730" y="1004"/>
                    <a:pt x="1" y="1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11326475" y="1891650"/>
              <a:ext cx="196075" cy="47900"/>
            </a:xfrm>
            <a:custGeom>
              <a:rect b="b" l="l" r="r" t="t"/>
              <a:pathLst>
                <a:path extrusionOk="0" fill="none" h="1916" w="7843">
                  <a:moveTo>
                    <a:pt x="0" y="1916"/>
                  </a:moveTo>
                  <a:cubicBezTo>
                    <a:pt x="243" y="1460"/>
                    <a:pt x="760" y="1156"/>
                    <a:pt x="1277" y="1186"/>
                  </a:cubicBezTo>
                  <a:cubicBezTo>
                    <a:pt x="1581" y="1217"/>
                    <a:pt x="1885" y="1308"/>
                    <a:pt x="2158" y="1399"/>
                  </a:cubicBezTo>
                  <a:cubicBezTo>
                    <a:pt x="2705" y="1551"/>
                    <a:pt x="3313" y="1581"/>
                    <a:pt x="3860" y="1521"/>
                  </a:cubicBezTo>
                  <a:cubicBezTo>
                    <a:pt x="4073" y="1460"/>
                    <a:pt x="4286" y="1429"/>
                    <a:pt x="4499" y="1308"/>
                  </a:cubicBezTo>
                  <a:cubicBezTo>
                    <a:pt x="4651" y="1217"/>
                    <a:pt x="4803" y="1065"/>
                    <a:pt x="4955" y="943"/>
                  </a:cubicBezTo>
                  <a:cubicBezTo>
                    <a:pt x="5289" y="700"/>
                    <a:pt x="5684" y="578"/>
                    <a:pt x="6049" y="487"/>
                  </a:cubicBezTo>
                  <a:lnTo>
                    <a:pt x="7842" y="1"/>
                  </a:ln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11291500" y="1761725"/>
              <a:ext cx="155800" cy="133750"/>
            </a:xfrm>
            <a:custGeom>
              <a:rect b="b" l="l" r="r" t="t"/>
              <a:pathLst>
                <a:path extrusionOk="0" fill="none" h="5350" w="6232">
                  <a:moveTo>
                    <a:pt x="1" y="5350"/>
                  </a:moveTo>
                  <a:cubicBezTo>
                    <a:pt x="335" y="5137"/>
                    <a:pt x="426" y="4711"/>
                    <a:pt x="609" y="4377"/>
                  </a:cubicBezTo>
                  <a:cubicBezTo>
                    <a:pt x="913" y="3891"/>
                    <a:pt x="1430" y="3617"/>
                    <a:pt x="1977" y="3435"/>
                  </a:cubicBezTo>
                  <a:cubicBezTo>
                    <a:pt x="2524" y="3252"/>
                    <a:pt x="3071" y="3131"/>
                    <a:pt x="3557" y="2857"/>
                  </a:cubicBezTo>
                  <a:cubicBezTo>
                    <a:pt x="4712" y="2189"/>
                    <a:pt x="5168" y="730"/>
                    <a:pt x="6232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11422975" y="1969925"/>
              <a:ext cx="129200" cy="50175"/>
            </a:xfrm>
            <a:custGeom>
              <a:rect b="b" l="l" r="r" t="t"/>
              <a:pathLst>
                <a:path extrusionOk="0" fill="none" h="2007" w="5168">
                  <a:moveTo>
                    <a:pt x="0" y="2007"/>
                  </a:moveTo>
                  <a:cubicBezTo>
                    <a:pt x="213" y="1611"/>
                    <a:pt x="669" y="1399"/>
                    <a:pt x="1095" y="1338"/>
                  </a:cubicBezTo>
                  <a:cubicBezTo>
                    <a:pt x="1551" y="1307"/>
                    <a:pt x="1976" y="1368"/>
                    <a:pt x="2432" y="1338"/>
                  </a:cubicBezTo>
                  <a:cubicBezTo>
                    <a:pt x="2736" y="1307"/>
                    <a:pt x="3040" y="1247"/>
                    <a:pt x="3313" y="1125"/>
                  </a:cubicBezTo>
                  <a:cubicBezTo>
                    <a:pt x="3982" y="821"/>
                    <a:pt x="4499" y="244"/>
                    <a:pt x="5168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11472375" y="2069475"/>
              <a:ext cx="73725" cy="14450"/>
            </a:xfrm>
            <a:custGeom>
              <a:rect b="b" l="l" r="r" t="t"/>
              <a:pathLst>
                <a:path extrusionOk="0" fill="none" h="578" w="2949">
                  <a:moveTo>
                    <a:pt x="0" y="578"/>
                  </a:moveTo>
                  <a:cubicBezTo>
                    <a:pt x="304" y="304"/>
                    <a:pt x="669" y="31"/>
                    <a:pt x="1094" y="31"/>
                  </a:cubicBezTo>
                  <a:cubicBezTo>
                    <a:pt x="1429" y="31"/>
                    <a:pt x="1733" y="243"/>
                    <a:pt x="2067" y="335"/>
                  </a:cubicBezTo>
                  <a:cubicBezTo>
                    <a:pt x="2401" y="426"/>
                    <a:pt x="2857" y="335"/>
                    <a:pt x="2948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11165375" y="1893175"/>
              <a:ext cx="121600" cy="108700"/>
            </a:xfrm>
            <a:custGeom>
              <a:rect b="b" l="l" r="r" t="t"/>
              <a:pathLst>
                <a:path extrusionOk="0" fill="none" h="4348" w="4864">
                  <a:moveTo>
                    <a:pt x="4864" y="1"/>
                  </a:moveTo>
                  <a:cubicBezTo>
                    <a:pt x="4681" y="244"/>
                    <a:pt x="4499" y="517"/>
                    <a:pt x="4316" y="760"/>
                  </a:cubicBezTo>
                  <a:cubicBezTo>
                    <a:pt x="3891" y="1368"/>
                    <a:pt x="3374" y="1976"/>
                    <a:pt x="2675" y="2159"/>
                  </a:cubicBezTo>
                  <a:cubicBezTo>
                    <a:pt x="2189" y="2250"/>
                    <a:pt x="1672" y="2159"/>
                    <a:pt x="1216" y="2311"/>
                  </a:cubicBezTo>
                  <a:cubicBezTo>
                    <a:pt x="821" y="2463"/>
                    <a:pt x="547" y="2797"/>
                    <a:pt x="365" y="3162"/>
                  </a:cubicBezTo>
                  <a:cubicBezTo>
                    <a:pt x="152" y="3526"/>
                    <a:pt x="91" y="3922"/>
                    <a:pt x="0" y="434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11296825" y="1946375"/>
              <a:ext cx="38775" cy="177075"/>
            </a:xfrm>
            <a:custGeom>
              <a:rect b="b" l="l" r="r" t="t"/>
              <a:pathLst>
                <a:path extrusionOk="0" fill="none" h="7083" w="1551">
                  <a:moveTo>
                    <a:pt x="1338" y="0"/>
                  </a:moveTo>
                  <a:cubicBezTo>
                    <a:pt x="1551" y="304"/>
                    <a:pt x="1460" y="699"/>
                    <a:pt x="1399" y="1034"/>
                  </a:cubicBezTo>
                  <a:cubicBezTo>
                    <a:pt x="1308" y="1733"/>
                    <a:pt x="1460" y="2432"/>
                    <a:pt x="1247" y="3101"/>
                  </a:cubicBezTo>
                  <a:cubicBezTo>
                    <a:pt x="1156" y="3405"/>
                    <a:pt x="943" y="3708"/>
                    <a:pt x="791" y="4012"/>
                  </a:cubicBezTo>
                  <a:cubicBezTo>
                    <a:pt x="517" y="4590"/>
                    <a:pt x="365" y="5259"/>
                    <a:pt x="244" y="5897"/>
                  </a:cubicBezTo>
                  <a:cubicBezTo>
                    <a:pt x="153" y="6292"/>
                    <a:pt x="92" y="6687"/>
                    <a:pt x="1" y="7082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11419925" y="2036800"/>
              <a:ext cx="15225" cy="112475"/>
            </a:xfrm>
            <a:custGeom>
              <a:rect b="b" l="l" r="r" t="t"/>
              <a:pathLst>
                <a:path extrusionOk="0" fill="none" h="4499" w="609">
                  <a:moveTo>
                    <a:pt x="609" y="0"/>
                  </a:moveTo>
                  <a:cubicBezTo>
                    <a:pt x="578" y="760"/>
                    <a:pt x="457" y="1520"/>
                    <a:pt x="335" y="2280"/>
                  </a:cubicBezTo>
                  <a:cubicBezTo>
                    <a:pt x="214" y="3009"/>
                    <a:pt x="122" y="3739"/>
                    <a:pt x="1" y="4499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11472375" y="2109750"/>
              <a:ext cx="9900" cy="56250"/>
            </a:xfrm>
            <a:custGeom>
              <a:rect b="b" l="l" r="r" t="t"/>
              <a:pathLst>
                <a:path extrusionOk="0" fill="none" h="2250" w="396">
                  <a:moveTo>
                    <a:pt x="395" y="0"/>
                  </a:moveTo>
                  <a:cubicBezTo>
                    <a:pt x="122" y="730"/>
                    <a:pt x="0" y="1490"/>
                    <a:pt x="30" y="2250"/>
                  </a:cubicBezTo>
                  <a:cubicBezTo>
                    <a:pt x="122" y="2250"/>
                    <a:pt x="213" y="2189"/>
                    <a:pt x="213" y="2098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10426750" y="1983600"/>
              <a:ext cx="900500" cy="144400"/>
            </a:xfrm>
            <a:custGeom>
              <a:rect b="b" l="l" r="r" t="t"/>
              <a:pathLst>
                <a:path extrusionOk="0" h="5776" w="36020">
                  <a:moveTo>
                    <a:pt x="18846" y="1"/>
                  </a:moveTo>
                  <a:cubicBezTo>
                    <a:pt x="7508" y="1"/>
                    <a:pt x="1" y="1064"/>
                    <a:pt x="1" y="1064"/>
                  </a:cubicBezTo>
                  <a:lnTo>
                    <a:pt x="3344" y="5776"/>
                  </a:lnTo>
                  <a:lnTo>
                    <a:pt x="32129" y="5137"/>
                  </a:lnTo>
                  <a:lnTo>
                    <a:pt x="36020" y="1186"/>
                  </a:lnTo>
                  <a:cubicBezTo>
                    <a:pt x="36020" y="1186"/>
                    <a:pt x="30214" y="1"/>
                    <a:pt x="18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10381925" y="2010200"/>
              <a:ext cx="981050" cy="620800"/>
            </a:xfrm>
            <a:custGeom>
              <a:rect b="b" l="l" r="r" t="t"/>
              <a:pathLst>
                <a:path extrusionOk="0" h="24832" w="39242">
                  <a:moveTo>
                    <a:pt x="1794" y="0"/>
                  </a:moveTo>
                  <a:cubicBezTo>
                    <a:pt x="1794" y="1"/>
                    <a:pt x="0" y="20457"/>
                    <a:pt x="12493" y="23587"/>
                  </a:cubicBezTo>
                  <a:cubicBezTo>
                    <a:pt x="16208" y="24516"/>
                    <a:pt x="19214" y="24831"/>
                    <a:pt x="21638" y="24831"/>
                  </a:cubicBezTo>
                  <a:cubicBezTo>
                    <a:pt x="25483" y="24831"/>
                    <a:pt x="27867" y="24040"/>
                    <a:pt x="29302" y="23648"/>
                  </a:cubicBezTo>
                  <a:cubicBezTo>
                    <a:pt x="30062" y="23466"/>
                    <a:pt x="32068" y="22676"/>
                    <a:pt x="32676" y="22159"/>
                  </a:cubicBezTo>
                  <a:cubicBezTo>
                    <a:pt x="34895" y="20274"/>
                    <a:pt x="39241" y="14621"/>
                    <a:pt x="37813" y="122"/>
                  </a:cubicBezTo>
                  <a:lnTo>
                    <a:pt x="37813" y="122"/>
                  </a:lnTo>
                  <a:cubicBezTo>
                    <a:pt x="37812" y="122"/>
                    <a:pt x="30752" y="1748"/>
                    <a:pt x="20268" y="1748"/>
                  </a:cubicBezTo>
                  <a:cubicBezTo>
                    <a:pt x="14856" y="1748"/>
                    <a:pt x="8531" y="1315"/>
                    <a:pt x="1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10433600" y="1298950"/>
              <a:ext cx="913400" cy="711275"/>
            </a:xfrm>
            <a:custGeom>
              <a:rect b="b" l="l" r="r" t="t"/>
              <a:pathLst>
                <a:path extrusionOk="0" h="28451" w="36536">
                  <a:moveTo>
                    <a:pt x="18754" y="0"/>
                  </a:moveTo>
                  <a:cubicBezTo>
                    <a:pt x="18694" y="0"/>
                    <a:pt x="18633" y="31"/>
                    <a:pt x="18602" y="91"/>
                  </a:cubicBezTo>
                  <a:lnTo>
                    <a:pt x="61" y="27417"/>
                  </a:lnTo>
                  <a:cubicBezTo>
                    <a:pt x="0" y="27478"/>
                    <a:pt x="31" y="27599"/>
                    <a:pt x="122" y="27660"/>
                  </a:cubicBezTo>
                  <a:cubicBezTo>
                    <a:pt x="157" y="27683"/>
                    <a:pt x="196" y="27693"/>
                    <a:pt x="234" y="27693"/>
                  </a:cubicBezTo>
                  <a:cubicBezTo>
                    <a:pt x="297" y="27693"/>
                    <a:pt x="358" y="27667"/>
                    <a:pt x="395" y="27630"/>
                  </a:cubicBezTo>
                  <a:lnTo>
                    <a:pt x="18754" y="547"/>
                  </a:lnTo>
                  <a:lnTo>
                    <a:pt x="36171" y="28359"/>
                  </a:lnTo>
                  <a:cubicBezTo>
                    <a:pt x="36201" y="28420"/>
                    <a:pt x="36262" y="28450"/>
                    <a:pt x="36323" y="28450"/>
                  </a:cubicBezTo>
                  <a:cubicBezTo>
                    <a:pt x="36353" y="28450"/>
                    <a:pt x="36384" y="28450"/>
                    <a:pt x="36414" y="28420"/>
                  </a:cubicBezTo>
                  <a:cubicBezTo>
                    <a:pt x="36505" y="28390"/>
                    <a:pt x="36536" y="28268"/>
                    <a:pt x="36475" y="28177"/>
                  </a:cubicBezTo>
                  <a:lnTo>
                    <a:pt x="18906" y="91"/>
                  </a:lnTo>
                  <a:cubicBezTo>
                    <a:pt x="18876" y="31"/>
                    <a:pt x="18815" y="0"/>
                    <a:pt x="18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10755775" y="1298950"/>
              <a:ext cx="311600" cy="1337425"/>
            </a:xfrm>
            <a:custGeom>
              <a:rect b="b" l="l" r="r" t="t"/>
              <a:pathLst>
                <a:path extrusionOk="0" h="53497" w="12464">
                  <a:moveTo>
                    <a:pt x="5867" y="1155"/>
                  </a:moveTo>
                  <a:lnTo>
                    <a:pt x="12068" y="29484"/>
                  </a:lnTo>
                  <a:lnTo>
                    <a:pt x="5958" y="52554"/>
                  </a:lnTo>
                  <a:lnTo>
                    <a:pt x="366" y="29788"/>
                  </a:lnTo>
                  <a:lnTo>
                    <a:pt x="5867" y="1155"/>
                  </a:lnTo>
                  <a:close/>
                  <a:moveTo>
                    <a:pt x="5867" y="0"/>
                  </a:moveTo>
                  <a:cubicBezTo>
                    <a:pt x="5776" y="0"/>
                    <a:pt x="5685" y="91"/>
                    <a:pt x="5685" y="152"/>
                  </a:cubicBezTo>
                  <a:lnTo>
                    <a:pt x="1" y="29757"/>
                  </a:lnTo>
                  <a:cubicBezTo>
                    <a:pt x="1" y="29788"/>
                    <a:pt x="1" y="29818"/>
                    <a:pt x="1" y="29849"/>
                  </a:cubicBezTo>
                  <a:lnTo>
                    <a:pt x="5746" y="53344"/>
                  </a:lnTo>
                  <a:cubicBezTo>
                    <a:pt x="5776" y="53436"/>
                    <a:pt x="5837" y="53496"/>
                    <a:pt x="5928" y="53496"/>
                  </a:cubicBezTo>
                  <a:cubicBezTo>
                    <a:pt x="6019" y="53496"/>
                    <a:pt x="6110" y="53436"/>
                    <a:pt x="6110" y="53375"/>
                  </a:cubicBezTo>
                  <a:lnTo>
                    <a:pt x="12433" y="29514"/>
                  </a:lnTo>
                  <a:cubicBezTo>
                    <a:pt x="12463" y="29484"/>
                    <a:pt x="12463" y="29453"/>
                    <a:pt x="12433" y="29423"/>
                  </a:cubicBezTo>
                  <a:lnTo>
                    <a:pt x="6050" y="152"/>
                  </a:lnTo>
                  <a:cubicBezTo>
                    <a:pt x="6019" y="61"/>
                    <a:pt x="5958" y="0"/>
                    <a:pt x="5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10431300" y="1984925"/>
              <a:ext cx="334400" cy="591425"/>
            </a:xfrm>
            <a:custGeom>
              <a:rect b="b" l="l" r="r" t="t"/>
              <a:pathLst>
                <a:path extrusionOk="0" h="23657" w="13376">
                  <a:moveTo>
                    <a:pt x="204" y="0"/>
                  </a:moveTo>
                  <a:cubicBezTo>
                    <a:pt x="186" y="0"/>
                    <a:pt x="169" y="3"/>
                    <a:pt x="153" y="8"/>
                  </a:cubicBezTo>
                  <a:cubicBezTo>
                    <a:pt x="31" y="39"/>
                    <a:pt x="1" y="160"/>
                    <a:pt x="31" y="252"/>
                  </a:cubicBezTo>
                  <a:lnTo>
                    <a:pt x="7114" y="23535"/>
                  </a:lnTo>
                  <a:cubicBezTo>
                    <a:pt x="7114" y="23595"/>
                    <a:pt x="7205" y="23656"/>
                    <a:pt x="7266" y="23656"/>
                  </a:cubicBezTo>
                  <a:lnTo>
                    <a:pt x="7296" y="23656"/>
                  </a:lnTo>
                  <a:cubicBezTo>
                    <a:pt x="7357" y="23656"/>
                    <a:pt x="7448" y="23595"/>
                    <a:pt x="7478" y="23535"/>
                  </a:cubicBezTo>
                  <a:lnTo>
                    <a:pt x="13345" y="2410"/>
                  </a:lnTo>
                  <a:cubicBezTo>
                    <a:pt x="13375" y="2318"/>
                    <a:pt x="13314" y="2197"/>
                    <a:pt x="13223" y="2166"/>
                  </a:cubicBezTo>
                  <a:cubicBezTo>
                    <a:pt x="13202" y="2161"/>
                    <a:pt x="13182" y="2159"/>
                    <a:pt x="13163" y="2159"/>
                  </a:cubicBezTo>
                  <a:cubicBezTo>
                    <a:pt x="13072" y="2159"/>
                    <a:pt x="13005" y="2218"/>
                    <a:pt x="12980" y="2318"/>
                  </a:cubicBezTo>
                  <a:lnTo>
                    <a:pt x="7266" y="22805"/>
                  </a:lnTo>
                  <a:lnTo>
                    <a:pt x="396" y="130"/>
                  </a:lnTo>
                  <a:cubicBezTo>
                    <a:pt x="371" y="55"/>
                    <a:pt x="284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11056700" y="1966875"/>
              <a:ext cx="269800" cy="606425"/>
            </a:xfrm>
            <a:custGeom>
              <a:rect b="b" l="l" r="r" t="t"/>
              <a:pathLst>
                <a:path extrusionOk="0" h="24257" w="10792">
                  <a:moveTo>
                    <a:pt x="10609" y="1"/>
                  </a:moveTo>
                  <a:cubicBezTo>
                    <a:pt x="10518" y="1"/>
                    <a:pt x="10426" y="62"/>
                    <a:pt x="10396" y="153"/>
                  </a:cubicBezTo>
                  <a:lnTo>
                    <a:pt x="5533" y="23223"/>
                  </a:lnTo>
                  <a:lnTo>
                    <a:pt x="396" y="2706"/>
                  </a:lnTo>
                  <a:cubicBezTo>
                    <a:pt x="396" y="2631"/>
                    <a:pt x="313" y="2577"/>
                    <a:pt x="233" y="2577"/>
                  </a:cubicBezTo>
                  <a:cubicBezTo>
                    <a:pt x="216" y="2577"/>
                    <a:pt x="199" y="2579"/>
                    <a:pt x="183" y="2585"/>
                  </a:cubicBezTo>
                  <a:cubicBezTo>
                    <a:pt x="61" y="2615"/>
                    <a:pt x="1" y="2706"/>
                    <a:pt x="31" y="2797"/>
                  </a:cubicBezTo>
                  <a:lnTo>
                    <a:pt x="5350" y="24135"/>
                  </a:lnTo>
                  <a:cubicBezTo>
                    <a:pt x="5381" y="24196"/>
                    <a:pt x="5441" y="24257"/>
                    <a:pt x="5533" y="24257"/>
                  </a:cubicBezTo>
                  <a:cubicBezTo>
                    <a:pt x="5624" y="24257"/>
                    <a:pt x="5715" y="24196"/>
                    <a:pt x="5715" y="24105"/>
                  </a:cubicBezTo>
                  <a:lnTo>
                    <a:pt x="10761" y="244"/>
                  </a:lnTo>
                  <a:cubicBezTo>
                    <a:pt x="10791" y="122"/>
                    <a:pt x="10730" y="31"/>
                    <a:pt x="106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10419150" y="1717425"/>
              <a:ext cx="476050" cy="463050"/>
            </a:xfrm>
            <a:custGeom>
              <a:rect b="b" l="l" r="r" t="t"/>
              <a:pathLst>
                <a:path extrusionOk="0" h="18522" w="19042">
                  <a:moveTo>
                    <a:pt x="4134" y="5815"/>
                  </a:moveTo>
                  <a:cubicBezTo>
                    <a:pt x="4894" y="5845"/>
                    <a:pt x="5563" y="6544"/>
                    <a:pt x="5563" y="7274"/>
                  </a:cubicBezTo>
                  <a:cubicBezTo>
                    <a:pt x="5593" y="7365"/>
                    <a:pt x="5563" y="7426"/>
                    <a:pt x="5533" y="7486"/>
                  </a:cubicBezTo>
                  <a:cubicBezTo>
                    <a:pt x="5490" y="7573"/>
                    <a:pt x="5406" y="7605"/>
                    <a:pt x="5310" y="7605"/>
                  </a:cubicBezTo>
                  <a:cubicBezTo>
                    <a:pt x="5203" y="7605"/>
                    <a:pt x="5082" y="7565"/>
                    <a:pt x="4986" y="7517"/>
                  </a:cubicBezTo>
                  <a:cubicBezTo>
                    <a:pt x="4590" y="7274"/>
                    <a:pt x="4286" y="6939"/>
                    <a:pt x="4074" y="6544"/>
                  </a:cubicBezTo>
                  <a:lnTo>
                    <a:pt x="4074" y="6453"/>
                  </a:lnTo>
                  <a:cubicBezTo>
                    <a:pt x="3982" y="6301"/>
                    <a:pt x="3952" y="6179"/>
                    <a:pt x="3952" y="6027"/>
                  </a:cubicBezTo>
                  <a:cubicBezTo>
                    <a:pt x="3952" y="5967"/>
                    <a:pt x="3952" y="5875"/>
                    <a:pt x="4013" y="5845"/>
                  </a:cubicBezTo>
                  <a:cubicBezTo>
                    <a:pt x="4043" y="5815"/>
                    <a:pt x="4104" y="5815"/>
                    <a:pt x="4134" y="5815"/>
                  </a:cubicBezTo>
                  <a:close/>
                  <a:moveTo>
                    <a:pt x="14401" y="7291"/>
                  </a:moveTo>
                  <a:cubicBezTo>
                    <a:pt x="14903" y="7291"/>
                    <a:pt x="15350" y="7505"/>
                    <a:pt x="15837" y="7699"/>
                  </a:cubicBezTo>
                  <a:cubicBezTo>
                    <a:pt x="15989" y="7790"/>
                    <a:pt x="16171" y="7790"/>
                    <a:pt x="16323" y="7851"/>
                  </a:cubicBezTo>
                  <a:cubicBezTo>
                    <a:pt x="16627" y="7942"/>
                    <a:pt x="16901" y="8125"/>
                    <a:pt x="17053" y="8398"/>
                  </a:cubicBezTo>
                  <a:cubicBezTo>
                    <a:pt x="17205" y="8672"/>
                    <a:pt x="17205" y="9037"/>
                    <a:pt x="17053" y="9310"/>
                  </a:cubicBezTo>
                  <a:cubicBezTo>
                    <a:pt x="16870" y="9584"/>
                    <a:pt x="16506" y="9736"/>
                    <a:pt x="16141" y="9736"/>
                  </a:cubicBezTo>
                  <a:cubicBezTo>
                    <a:pt x="15806" y="9736"/>
                    <a:pt x="15472" y="9614"/>
                    <a:pt x="15138" y="9523"/>
                  </a:cubicBezTo>
                  <a:cubicBezTo>
                    <a:pt x="14986" y="9462"/>
                    <a:pt x="14803" y="9401"/>
                    <a:pt x="14651" y="9341"/>
                  </a:cubicBezTo>
                  <a:cubicBezTo>
                    <a:pt x="14287" y="9219"/>
                    <a:pt x="13922" y="9097"/>
                    <a:pt x="13648" y="8854"/>
                  </a:cubicBezTo>
                  <a:cubicBezTo>
                    <a:pt x="13375" y="8581"/>
                    <a:pt x="13192" y="8186"/>
                    <a:pt x="13344" y="7821"/>
                  </a:cubicBezTo>
                  <a:cubicBezTo>
                    <a:pt x="13466" y="7547"/>
                    <a:pt x="13739" y="7395"/>
                    <a:pt x="14013" y="7334"/>
                  </a:cubicBezTo>
                  <a:cubicBezTo>
                    <a:pt x="14147" y="7304"/>
                    <a:pt x="14276" y="7291"/>
                    <a:pt x="14401" y="7291"/>
                  </a:cubicBezTo>
                  <a:close/>
                  <a:moveTo>
                    <a:pt x="2170" y="9611"/>
                  </a:moveTo>
                  <a:cubicBezTo>
                    <a:pt x="2939" y="9611"/>
                    <a:pt x="4209" y="9983"/>
                    <a:pt x="4286" y="10708"/>
                  </a:cubicBezTo>
                  <a:cubicBezTo>
                    <a:pt x="4317" y="10921"/>
                    <a:pt x="4195" y="11104"/>
                    <a:pt x="4013" y="11195"/>
                  </a:cubicBezTo>
                  <a:cubicBezTo>
                    <a:pt x="3861" y="11316"/>
                    <a:pt x="3648" y="11347"/>
                    <a:pt x="3466" y="11347"/>
                  </a:cubicBezTo>
                  <a:cubicBezTo>
                    <a:pt x="3413" y="11349"/>
                    <a:pt x="3359" y="11350"/>
                    <a:pt x="3306" y="11350"/>
                  </a:cubicBezTo>
                  <a:cubicBezTo>
                    <a:pt x="2717" y="11350"/>
                    <a:pt x="2113" y="11197"/>
                    <a:pt x="1612" y="10891"/>
                  </a:cubicBezTo>
                  <a:cubicBezTo>
                    <a:pt x="1429" y="10800"/>
                    <a:pt x="1277" y="10648"/>
                    <a:pt x="1216" y="10465"/>
                  </a:cubicBezTo>
                  <a:cubicBezTo>
                    <a:pt x="1156" y="10283"/>
                    <a:pt x="1216" y="10070"/>
                    <a:pt x="1338" y="9918"/>
                  </a:cubicBezTo>
                  <a:cubicBezTo>
                    <a:pt x="1460" y="9797"/>
                    <a:pt x="1642" y="9705"/>
                    <a:pt x="1824" y="9645"/>
                  </a:cubicBezTo>
                  <a:cubicBezTo>
                    <a:pt x="1919" y="9622"/>
                    <a:pt x="2037" y="9611"/>
                    <a:pt x="2170" y="9611"/>
                  </a:cubicBezTo>
                  <a:close/>
                  <a:moveTo>
                    <a:pt x="11770" y="10893"/>
                  </a:moveTo>
                  <a:cubicBezTo>
                    <a:pt x="11830" y="10893"/>
                    <a:pt x="11891" y="10903"/>
                    <a:pt x="11946" y="10921"/>
                  </a:cubicBezTo>
                  <a:cubicBezTo>
                    <a:pt x="12432" y="11073"/>
                    <a:pt x="12736" y="11590"/>
                    <a:pt x="12949" y="12076"/>
                  </a:cubicBezTo>
                  <a:cubicBezTo>
                    <a:pt x="13040" y="12350"/>
                    <a:pt x="13162" y="12623"/>
                    <a:pt x="13192" y="12927"/>
                  </a:cubicBezTo>
                  <a:cubicBezTo>
                    <a:pt x="13223" y="13201"/>
                    <a:pt x="13132" y="13505"/>
                    <a:pt x="12888" y="13626"/>
                  </a:cubicBezTo>
                  <a:cubicBezTo>
                    <a:pt x="12828" y="13657"/>
                    <a:pt x="12763" y="13670"/>
                    <a:pt x="12697" y="13670"/>
                  </a:cubicBezTo>
                  <a:cubicBezTo>
                    <a:pt x="12501" y="13670"/>
                    <a:pt x="12296" y="13550"/>
                    <a:pt x="12159" y="13414"/>
                  </a:cubicBezTo>
                  <a:cubicBezTo>
                    <a:pt x="11581" y="12897"/>
                    <a:pt x="11429" y="12076"/>
                    <a:pt x="11308" y="11316"/>
                  </a:cubicBezTo>
                  <a:lnTo>
                    <a:pt x="11369" y="11225"/>
                  </a:lnTo>
                  <a:cubicBezTo>
                    <a:pt x="11399" y="11164"/>
                    <a:pt x="11399" y="11104"/>
                    <a:pt x="11429" y="11073"/>
                  </a:cubicBezTo>
                  <a:cubicBezTo>
                    <a:pt x="11493" y="10946"/>
                    <a:pt x="11630" y="10893"/>
                    <a:pt x="11770" y="10893"/>
                  </a:cubicBezTo>
                  <a:close/>
                  <a:moveTo>
                    <a:pt x="8778" y="0"/>
                  </a:moveTo>
                  <a:cubicBezTo>
                    <a:pt x="8691" y="0"/>
                    <a:pt x="8602" y="3"/>
                    <a:pt x="8511" y="9"/>
                  </a:cubicBezTo>
                  <a:cubicBezTo>
                    <a:pt x="4712" y="283"/>
                    <a:pt x="1" y="5754"/>
                    <a:pt x="274" y="11286"/>
                  </a:cubicBezTo>
                  <a:cubicBezTo>
                    <a:pt x="365" y="13474"/>
                    <a:pt x="153" y="15541"/>
                    <a:pt x="92" y="16666"/>
                  </a:cubicBezTo>
                  <a:cubicBezTo>
                    <a:pt x="65" y="17704"/>
                    <a:pt x="897" y="18521"/>
                    <a:pt x="1882" y="18521"/>
                  </a:cubicBezTo>
                  <a:cubicBezTo>
                    <a:pt x="1993" y="18521"/>
                    <a:pt x="2106" y="18511"/>
                    <a:pt x="2220" y="18490"/>
                  </a:cubicBezTo>
                  <a:cubicBezTo>
                    <a:pt x="3739" y="18186"/>
                    <a:pt x="5715" y="18398"/>
                    <a:pt x="8025" y="17973"/>
                  </a:cubicBezTo>
                  <a:cubicBezTo>
                    <a:pt x="12250" y="17152"/>
                    <a:pt x="17296" y="13718"/>
                    <a:pt x="18360" y="8429"/>
                  </a:cubicBezTo>
                  <a:cubicBezTo>
                    <a:pt x="19041" y="5116"/>
                    <a:pt x="16610" y="4491"/>
                    <a:pt x="14679" y="4491"/>
                  </a:cubicBezTo>
                  <a:cubicBezTo>
                    <a:pt x="13510" y="4491"/>
                    <a:pt x="12524" y="4720"/>
                    <a:pt x="12524" y="4720"/>
                  </a:cubicBezTo>
                  <a:cubicBezTo>
                    <a:pt x="12524" y="4720"/>
                    <a:pt x="12321" y="0"/>
                    <a:pt x="8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10454100" y="1852150"/>
              <a:ext cx="264475" cy="300925"/>
            </a:xfrm>
            <a:custGeom>
              <a:rect b="b" l="l" r="r" t="t"/>
              <a:pathLst>
                <a:path extrusionOk="0" fill="none" h="12037" w="10579">
                  <a:moveTo>
                    <a:pt x="92" y="12037"/>
                  </a:moveTo>
                  <a:cubicBezTo>
                    <a:pt x="1" y="11550"/>
                    <a:pt x="214" y="11064"/>
                    <a:pt x="548" y="10669"/>
                  </a:cubicBezTo>
                  <a:cubicBezTo>
                    <a:pt x="882" y="10304"/>
                    <a:pt x="1277" y="10031"/>
                    <a:pt x="1703" y="9727"/>
                  </a:cubicBezTo>
                  <a:cubicBezTo>
                    <a:pt x="3101" y="8693"/>
                    <a:pt x="4317" y="7386"/>
                    <a:pt x="5229" y="5897"/>
                  </a:cubicBezTo>
                  <a:cubicBezTo>
                    <a:pt x="5624" y="5289"/>
                    <a:pt x="5958" y="4620"/>
                    <a:pt x="6384" y="4073"/>
                  </a:cubicBezTo>
                  <a:cubicBezTo>
                    <a:pt x="6718" y="3648"/>
                    <a:pt x="7113" y="3252"/>
                    <a:pt x="7509" y="2888"/>
                  </a:cubicBezTo>
                  <a:cubicBezTo>
                    <a:pt x="7661" y="2736"/>
                    <a:pt x="7813" y="2584"/>
                    <a:pt x="7965" y="2462"/>
                  </a:cubicBezTo>
                  <a:cubicBezTo>
                    <a:pt x="8816" y="1611"/>
                    <a:pt x="9697" y="790"/>
                    <a:pt x="10579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10638000" y="1927375"/>
              <a:ext cx="65375" cy="182400"/>
            </a:xfrm>
            <a:custGeom>
              <a:rect b="b" l="l" r="r" t="t"/>
              <a:pathLst>
                <a:path extrusionOk="0" fill="none" h="7296" w="2615">
                  <a:moveTo>
                    <a:pt x="1" y="0"/>
                  </a:moveTo>
                  <a:cubicBezTo>
                    <a:pt x="457" y="213"/>
                    <a:pt x="791" y="669"/>
                    <a:pt x="821" y="1155"/>
                  </a:cubicBezTo>
                  <a:cubicBezTo>
                    <a:pt x="821" y="1459"/>
                    <a:pt x="760" y="1733"/>
                    <a:pt x="700" y="2037"/>
                  </a:cubicBezTo>
                  <a:cubicBezTo>
                    <a:pt x="609" y="2584"/>
                    <a:pt x="639" y="3131"/>
                    <a:pt x="791" y="3648"/>
                  </a:cubicBezTo>
                  <a:cubicBezTo>
                    <a:pt x="821" y="3861"/>
                    <a:pt x="912" y="4073"/>
                    <a:pt x="1034" y="4225"/>
                  </a:cubicBezTo>
                  <a:cubicBezTo>
                    <a:pt x="1156" y="4377"/>
                    <a:pt x="1308" y="4499"/>
                    <a:pt x="1429" y="4651"/>
                  </a:cubicBezTo>
                  <a:cubicBezTo>
                    <a:pt x="1703" y="4924"/>
                    <a:pt x="1855" y="5289"/>
                    <a:pt x="1976" y="5624"/>
                  </a:cubicBezTo>
                  <a:cubicBezTo>
                    <a:pt x="2189" y="6171"/>
                    <a:pt x="2402" y="6748"/>
                    <a:pt x="2615" y="7295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10676000" y="1890125"/>
              <a:ext cx="143650" cy="134525"/>
            </a:xfrm>
            <a:custGeom>
              <a:rect b="b" l="l" r="r" t="t"/>
              <a:pathLst>
                <a:path extrusionOk="0" fill="none" h="5381" w="5746">
                  <a:moveTo>
                    <a:pt x="0" y="1"/>
                  </a:moveTo>
                  <a:cubicBezTo>
                    <a:pt x="244" y="305"/>
                    <a:pt x="669" y="335"/>
                    <a:pt x="1003" y="487"/>
                  </a:cubicBezTo>
                  <a:cubicBezTo>
                    <a:pt x="1490" y="700"/>
                    <a:pt x="1794" y="1186"/>
                    <a:pt x="2037" y="1673"/>
                  </a:cubicBezTo>
                  <a:cubicBezTo>
                    <a:pt x="2250" y="2189"/>
                    <a:pt x="2432" y="2706"/>
                    <a:pt x="2736" y="3132"/>
                  </a:cubicBezTo>
                  <a:cubicBezTo>
                    <a:pt x="3496" y="4135"/>
                    <a:pt x="4924" y="4439"/>
                    <a:pt x="5745" y="538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10571125" y="2028425"/>
              <a:ext cx="60825" cy="117825"/>
            </a:xfrm>
            <a:custGeom>
              <a:rect b="b" l="l" r="r" t="t"/>
              <a:pathLst>
                <a:path extrusionOk="0" fill="none" h="4713" w="2433">
                  <a:moveTo>
                    <a:pt x="1" y="1"/>
                  </a:moveTo>
                  <a:cubicBezTo>
                    <a:pt x="396" y="123"/>
                    <a:pt x="639" y="548"/>
                    <a:pt x="730" y="974"/>
                  </a:cubicBezTo>
                  <a:cubicBezTo>
                    <a:pt x="821" y="1369"/>
                    <a:pt x="821" y="1794"/>
                    <a:pt x="882" y="2220"/>
                  </a:cubicBezTo>
                  <a:cubicBezTo>
                    <a:pt x="943" y="2493"/>
                    <a:pt x="1034" y="2797"/>
                    <a:pt x="1186" y="3040"/>
                  </a:cubicBezTo>
                  <a:cubicBezTo>
                    <a:pt x="1521" y="3648"/>
                    <a:pt x="2128" y="4074"/>
                    <a:pt x="2432" y="4712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10515650" y="2081625"/>
              <a:ext cx="20550" cy="68425"/>
            </a:xfrm>
            <a:custGeom>
              <a:rect b="b" l="l" r="r" t="t"/>
              <a:pathLst>
                <a:path extrusionOk="0" fill="none" h="2737" w="822">
                  <a:moveTo>
                    <a:pt x="1" y="1"/>
                  </a:moveTo>
                  <a:cubicBezTo>
                    <a:pt x="305" y="274"/>
                    <a:pt x="609" y="578"/>
                    <a:pt x="639" y="973"/>
                  </a:cubicBezTo>
                  <a:cubicBezTo>
                    <a:pt x="639" y="1308"/>
                    <a:pt x="487" y="1612"/>
                    <a:pt x="426" y="1946"/>
                  </a:cubicBezTo>
                  <a:cubicBezTo>
                    <a:pt x="396" y="2280"/>
                    <a:pt x="518" y="2675"/>
                    <a:pt x="822" y="2736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10562025" y="1780700"/>
              <a:ext cx="116275" cy="104900"/>
            </a:xfrm>
            <a:custGeom>
              <a:rect b="b" l="l" r="r" t="t"/>
              <a:pathLst>
                <a:path extrusionOk="0" fill="none" h="4196" w="4651">
                  <a:moveTo>
                    <a:pt x="4651" y="4196"/>
                  </a:moveTo>
                  <a:cubicBezTo>
                    <a:pt x="4377" y="4044"/>
                    <a:pt x="4103" y="3892"/>
                    <a:pt x="3860" y="3740"/>
                  </a:cubicBezTo>
                  <a:cubicBezTo>
                    <a:pt x="3252" y="3405"/>
                    <a:pt x="2584" y="2980"/>
                    <a:pt x="2371" y="2311"/>
                  </a:cubicBezTo>
                  <a:cubicBezTo>
                    <a:pt x="2219" y="1886"/>
                    <a:pt x="2249" y="1369"/>
                    <a:pt x="2067" y="974"/>
                  </a:cubicBezTo>
                  <a:cubicBezTo>
                    <a:pt x="1885" y="609"/>
                    <a:pt x="1520" y="366"/>
                    <a:pt x="1155" y="214"/>
                  </a:cubicBezTo>
                  <a:cubicBezTo>
                    <a:pt x="790" y="92"/>
                    <a:pt x="395" y="31"/>
                    <a:pt x="0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10460200" y="1919000"/>
              <a:ext cx="171750" cy="22825"/>
            </a:xfrm>
            <a:custGeom>
              <a:rect b="b" l="l" r="r" t="t"/>
              <a:pathLst>
                <a:path extrusionOk="0" fill="none" h="913" w="6870">
                  <a:moveTo>
                    <a:pt x="6869" y="548"/>
                  </a:moveTo>
                  <a:cubicBezTo>
                    <a:pt x="6596" y="761"/>
                    <a:pt x="6201" y="700"/>
                    <a:pt x="5866" y="700"/>
                  </a:cubicBezTo>
                  <a:cubicBezTo>
                    <a:pt x="5228" y="670"/>
                    <a:pt x="4559" y="913"/>
                    <a:pt x="3921" y="761"/>
                  </a:cubicBezTo>
                  <a:cubicBezTo>
                    <a:pt x="3587" y="700"/>
                    <a:pt x="3313" y="548"/>
                    <a:pt x="2979" y="427"/>
                  </a:cubicBezTo>
                  <a:cubicBezTo>
                    <a:pt x="2401" y="214"/>
                    <a:pt x="1763" y="153"/>
                    <a:pt x="1125" y="92"/>
                  </a:cubicBezTo>
                  <a:lnTo>
                    <a:pt x="0" y="1"/>
                  </a:ln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0448025" y="2038325"/>
              <a:ext cx="108700" cy="3825"/>
            </a:xfrm>
            <a:custGeom>
              <a:rect b="b" l="l" r="r" t="t"/>
              <a:pathLst>
                <a:path extrusionOk="0" fill="none" h="153" w="4348">
                  <a:moveTo>
                    <a:pt x="4347" y="122"/>
                  </a:moveTo>
                  <a:cubicBezTo>
                    <a:pt x="3618" y="152"/>
                    <a:pt x="2888" y="122"/>
                    <a:pt x="2128" y="91"/>
                  </a:cubicBezTo>
                  <a:cubicBezTo>
                    <a:pt x="1429" y="61"/>
                    <a:pt x="730" y="30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0437400" y="2088475"/>
              <a:ext cx="53975" cy="6100"/>
            </a:xfrm>
            <a:custGeom>
              <a:rect b="b" l="l" r="r" t="t"/>
              <a:pathLst>
                <a:path extrusionOk="0" fill="none" h="244" w="2159">
                  <a:moveTo>
                    <a:pt x="2158" y="213"/>
                  </a:moveTo>
                  <a:cubicBezTo>
                    <a:pt x="1459" y="31"/>
                    <a:pt x="730" y="0"/>
                    <a:pt x="31" y="91"/>
                  </a:cubicBezTo>
                  <a:cubicBezTo>
                    <a:pt x="0" y="183"/>
                    <a:pt x="61" y="243"/>
                    <a:pt x="152" y="243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0912325" y="1723100"/>
              <a:ext cx="473425" cy="497225"/>
            </a:xfrm>
            <a:custGeom>
              <a:rect b="b" l="l" r="r" t="t"/>
              <a:pathLst>
                <a:path extrusionOk="0" h="19889" w="18937">
                  <a:moveTo>
                    <a:pt x="13596" y="5333"/>
                  </a:moveTo>
                  <a:cubicBezTo>
                    <a:pt x="13697" y="5333"/>
                    <a:pt x="13797" y="5347"/>
                    <a:pt x="13891" y="5375"/>
                  </a:cubicBezTo>
                  <a:cubicBezTo>
                    <a:pt x="14195" y="5466"/>
                    <a:pt x="14469" y="5709"/>
                    <a:pt x="14560" y="6013"/>
                  </a:cubicBezTo>
                  <a:cubicBezTo>
                    <a:pt x="14651" y="6378"/>
                    <a:pt x="14499" y="6743"/>
                    <a:pt x="14226" y="7016"/>
                  </a:cubicBezTo>
                  <a:cubicBezTo>
                    <a:pt x="13982" y="7259"/>
                    <a:pt x="13679" y="7442"/>
                    <a:pt x="13344" y="7624"/>
                  </a:cubicBezTo>
                  <a:cubicBezTo>
                    <a:pt x="13192" y="7685"/>
                    <a:pt x="13040" y="7776"/>
                    <a:pt x="12858" y="7867"/>
                  </a:cubicBezTo>
                  <a:cubicBezTo>
                    <a:pt x="12523" y="8050"/>
                    <a:pt x="12159" y="8232"/>
                    <a:pt x="11764" y="8263"/>
                  </a:cubicBezTo>
                  <a:cubicBezTo>
                    <a:pt x="11735" y="8265"/>
                    <a:pt x="11707" y="8266"/>
                    <a:pt x="11678" y="8266"/>
                  </a:cubicBezTo>
                  <a:cubicBezTo>
                    <a:pt x="11309" y="8266"/>
                    <a:pt x="10932" y="8084"/>
                    <a:pt x="10791" y="7746"/>
                  </a:cubicBezTo>
                  <a:cubicBezTo>
                    <a:pt x="10669" y="7472"/>
                    <a:pt x="10730" y="7168"/>
                    <a:pt x="10882" y="6895"/>
                  </a:cubicBezTo>
                  <a:cubicBezTo>
                    <a:pt x="11247" y="6287"/>
                    <a:pt x="11855" y="6074"/>
                    <a:pt x="12463" y="5800"/>
                  </a:cubicBezTo>
                  <a:cubicBezTo>
                    <a:pt x="12645" y="5740"/>
                    <a:pt x="12797" y="5618"/>
                    <a:pt x="12949" y="5527"/>
                  </a:cubicBezTo>
                  <a:cubicBezTo>
                    <a:pt x="13138" y="5401"/>
                    <a:pt x="13370" y="5333"/>
                    <a:pt x="13596" y="5333"/>
                  </a:cubicBezTo>
                  <a:close/>
                  <a:moveTo>
                    <a:pt x="15624" y="8962"/>
                  </a:moveTo>
                  <a:cubicBezTo>
                    <a:pt x="15928" y="8962"/>
                    <a:pt x="16232" y="9083"/>
                    <a:pt x="16353" y="9357"/>
                  </a:cubicBezTo>
                  <a:cubicBezTo>
                    <a:pt x="16445" y="9630"/>
                    <a:pt x="16293" y="9904"/>
                    <a:pt x="16080" y="10117"/>
                  </a:cubicBezTo>
                  <a:cubicBezTo>
                    <a:pt x="15502" y="10664"/>
                    <a:pt x="14621" y="10755"/>
                    <a:pt x="13800" y="10816"/>
                  </a:cubicBezTo>
                  <a:lnTo>
                    <a:pt x="13709" y="10755"/>
                  </a:lnTo>
                  <a:cubicBezTo>
                    <a:pt x="13648" y="10725"/>
                    <a:pt x="13618" y="10725"/>
                    <a:pt x="13557" y="10694"/>
                  </a:cubicBezTo>
                  <a:cubicBezTo>
                    <a:pt x="13405" y="10573"/>
                    <a:pt x="13375" y="10329"/>
                    <a:pt x="13466" y="10117"/>
                  </a:cubicBezTo>
                  <a:cubicBezTo>
                    <a:pt x="13648" y="9630"/>
                    <a:pt x="14226" y="9357"/>
                    <a:pt x="14712" y="9174"/>
                  </a:cubicBezTo>
                  <a:cubicBezTo>
                    <a:pt x="15016" y="9083"/>
                    <a:pt x="15320" y="8962"/>
                    <a:pt x="15624" y="8962"/>
                  </a:cubicBezTo>
                  <a:close/>
                  <a:moveTo>
                    <a:pt x="2675" y="8050"/>
                  </a:moveTo>
                  <a:cubicBezTo>
                    <a:pt x="2888" y="8050"/>
                    <a:pt x="3070" y="8202"/>
                    <a:pt x="3162" y="8354"/>
                  </a:cubicBezTo>
                  <a:cubicBezTo>
                    <a:pt x="3253" y="8536"/>
                    <a:pt x="3283" y="8749"/>
                    <a:pt x="3283" y="8962"/>
                  </a:cubicBezTo>
                  <a:cubicBezTo>
                    <a:pt x="3283" y="9630"/>
                    <a:pt x="3040" y="10299"/>
                    <a:pt x="2675" y="10846"/>
                  </a:cubicBezTo>
                  <a:cubicBezTo>
                    <a:pt x="2523" y="11029"/>
                    <a:pt x="2371" y="11211"/>
                    <a:pt x="2189" y="11241"/>
                  </a:cubicBezTo>
                  <a:cubicBezTo>
                    <a:pt x="2153" y="11246"/>
                    <a:pt x="2119" y="11249"/>
                    <a:pt x="2085" y="11249"/>
                  </a:cubicBezTo>
                  <a:cubicBezTo>
                    <a:pt x="1916" y="11249"/>
                    <a:pt x="1768" y="11186"/>
                    <a:pt x="1642" y="11059"/>
                  </a:cubicBezTo>
                  <a:cubicBezTo>
                    <a:pt x="1490" y="10937"/>
                    <a:pt x="1429" y="10755"/>
                    <a:pt x="1368" y="10542"/>
                  </a:cubicBezTo>
                  <a:cubicBezTo>
                    <a:pt x="1247" y="9873"/>
                    <a:pt x="1794" y="8080"/>
                    <a:pt x="2675" y="8050"/>
                  </a:cubicBezTo>
                  <a:close/>
                  <a:moveTo>
                    <a:pt x="7302" y="13459"/>
                  </a:moveTo>
                  <a:cubicBezTo>
                    <a:pt x="7320" y="13459"/>
                    <a:pt x="7338" y="13459"/>
                    <a:pt x="7356" y="13460"/>
                  </a:cubicBezTo>
                  <a:cubicBezTo>
                    <a:pt x="7417" y="13460"/>
                    <a:pt x="7508" y="13491"/>
                    <a:pt x="7569" y="13521"/>
                  </a:cubicBezTo>
                  <a:cubicBezTo>
                    <a:pt x="7751" y="13643"/>
                    <a:pt x="7660" y="13916"/>
                    <a:pt x="7539" y="14098"/>
                  </a:cubicBezTo>
                  <a:cubicBezTo>
                    <a:pt x="7265" y="14494"/>
                    <a:pt x="6900" y="14798"/>
                    <a:pt x="6475" y="14980"/>
                  </a:cubicBezTo>
                  <a:lnTo>
                    <a:pt x="6353" y="14980"/>
                  </a:lnTo>
                  <a:cubicBezTo>
                    <a:pt x="6232" y="15041"/>
                    <a:pt x="6080" y="15071"/>
                    <a:pt x="5928" y="15071"/>
                  </a:cubicBezTo>
                  <a:cubicBezTo>
                    <a:pt x="5867" y="15071"/>
                    <a:pt x="5776" y="15041"/>
                    <a:pt x="5745" y="14980"/>
                  </a:cubicBezTo>
                  <a:cubicBezTo>
                    <a:pt x="5715" y="14950"/>
                    <a:pt x="5715" y="14889"/>
                    <a:pt x="5715" y="14828"/>
                  </a:cubicBezTo>
                  <a:cubicBezTo>
                    <a:pt x="5804" y="14085"/>
                    <a:pt x="6531" y="13459"/>
                    <a:pt x="7302" y="13459"/>
                  </a:cubicBezTo>
                  <a:close/>
                  <a:moveTo>
                    <a:pt x="8153" y="1"/>
                  </a:moveTo>
                  <a:cubicBezTo>
                    <a:pt x="4280" y="1"/>
                    <a:pt x="5229" y="6044"/>
                    <a:pt x="5229" y="6044"/>
                  </a:cubicBezTo>
                  <a:cubicBezTo>
                    <a:pt x="5229" y="6044"/>
                    <a:pt x="5192" y="6042"/>
                    <a:pt x="5125" y="6042"/>
                  </a:cubicBezTo>
                  <a:cubicBezTo>
                    <a:pt x="4393" y="6042"/>
                    <a:pt x="28" y="6195"/>
                    <a:pt x="0" y="9843"/>
                  </a:cubicBezTo>
                  <a:cubicBezTo>
                    <a:pt x="0" y="13825"/>
                    <a:pt x="5350" y="19175"/>
                    <a:pt x="11125" y="19296"/>
                  </a:cubicBezTo>
                  <a:cubicBezTo>
                    <a:pt x="13405" y="19357"/>
                    <a:pt x="15533" y="19752"/>
                    <a:pt x="16718" y="19874"/>
                  </a:cubicBezTo>
                  <a:cubicBezTo>
                    <a:pt x="16796" y="19884"/>
                    <a:pt x="16874" y="19889"/>
                    <a:pt x="16951" y="19889"/>
                  </a:cubicBezTo>
                  <a:cubicBezTo>
                    <a:pt x="18035" y="19889"/>
                    <a:pt x="18927" y="18914"/>
                    <a:pt x="18785" y="17807"/>
                  </a:cubicBezTo>
                  <a:cubicBezTo>
                    <a:pt x="18603" y="16226"/>
                    <a:pt x="18937" y="14159"/>
                    <a:pt x="18663" y="11728"/>
                  </a:cubicBezTo>
                  <a:cubicBezTo>
                    <a:pt x="18177" y="7259"/>
                    <a:pt x="14955" y="1758"/>
                    <a:pt x="9514" y="208"/>
                  </a:cubicBezTo>
                  <a:cubicBezTo>
                    <a:pt x="9005" y="65"/>
                    <a:pt x="8553" y="1"/>
                    <a:pt x="8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1058975" y="1889375"/>
              <a:ext cx="294100" cy="297150"/>
            </a:xfrm>
            <a:custGeom>
              <a:rect b="b" l="l" r="r" t="t"/>
              <a:pathLst>
                <a:path extrusionOk="0" fill="none" h="11886" w="11764">
                  <a:moveTo>
                    <a:pt x="11764" y="11824"/>
                  </a:moveTo>
                  <a:cubicBezTo>
                    <a:pt x="11247" y="11885"/>
                    <a:pt x="10731" y="11642"/>
                    <a:pt x="10366" y="11277"/>
                  </a:cubicBezTo>
                  <a:cubicBezTo>
                    <a:pt x="10001" y="10913"/>
                    <a:pt x="9758" y="10426"/>
                    <a:pt x="9484" y="10001"/>
                  </a:cubicBezTo>
                  <a:cubicBezTo>
                    <a:pt x="8512" y="8451"/>
                    <a:pt x="7235" y="7083"/>
                    <a:pt x="5746" y="6019"/>
                  </a:cubicBezTo>
                  <a:cubicBezTo>
                    <a:pt x="5138" y="5563"/>
                    <a:pt x="4469" y="5168"/>
                    <a:pt x="3922" y="4681"/>
                  </a:cubicBezTo>
                  <a:cubicBezTo>
                    <a:pt x="3496" y="4286"/>
                    <a:pt x="3132" y="3861"/>
                    <a:pt x="2797" y="3435"/>
                  </a:cubicBezTo>
                  <a:cubicBezTo>
                    <a:pt x="2645" y="3253"/>
                    <a:pt x="2493" y="3070"/>
                    <a:pt x="2372" y="2919"/>
                  </a:cubicBezTo>
                  <a:cubicBezTo>
                    <a:pt x="1551" y="1946"/>
                    <a:pt x="761" y="973"/>
                    <a:pt x="1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1131925" y="1925100"/>
              <a:ext cx="194575" cy="53975"/>
            </a:xfrm>
            <a:custGeom>
              <a:rect b="b" l="l" r="r" t="t"/>
              <a:pathLst>
                <a:path extrusionOk="0" fill="none" h="2159" w="7783">
                  <a:moveTo>
                    <a:pt x="1" y="2158"/>
                  </a:moveTo>
                  <a:cubicBezTo>
                    <a:pt x="214" y="1702"/>
                    <a:pt x="730" y="1398"/>
                    <a:pt x="1247" y="1398"/>
                  </a:cubicBezTo>
                  <a:cubicBezTo>
                    <a:pt x="1551" y="1398"/>
                    <a:pt x="1855" y="1520"/>
                    <a:pt x="2159" y="1581"/>
                  </a:cubicBezTo>
                  <a:cubicBezTo>
                    <a:pt x="2706" y="1702"/>
                    <a:pt x="3284" y="1733"/>
                    <a:pt x="3831" y="1611"/>
                  </a:cubicBezTo>
                  <a:cubicBezTo>
                    <a:pt x="4074" y="1581"/>
                    <a:pt x="4287" y="1520"/>
                    <a:pt x="4469" y="1398"/>
                  </a:cubicBezTo>
                  <a:cubicBezTo>
                    <a:pt x="4621" y="1307"/>
                    <a:pt x="4773" y="1125"/>
                    <a:pt x="4925" y="1003"/>
                  </a:cubicBezTo>
                  <a:cubicBezTo>
                    <a:pt x="5229" y="760"/>
                    <a:pt x="5624" y="638"/>
                    <a:pt x="5989" y="517"/>
                  </a:cubicBezTo>
                  <a:cubicBezTo>
                    <a:pt x="6597" y="334"/>
                    <a:pt x="7174" y="183"/>
                    <a:pt x="7782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1095450" y="1797425"/>
              <a:ext cx="151250" cy="139100"/>
            </a:xfrm>
            <a:custGeom>
              <a:rect b="b" l="l" r="r" t="t"/>
              <a:pathLst>
                <a:path extrusionOk="0" fill="none" h="5564" w="6050">
                  <a:moveTo>
                    <a:pt x="1" y="5563"/>
                  </a:moveTo>
                  <a:cubicBezTo>
                    <a:pt x="335" y="5350"/>
                    <a:pt x="396" y="4894"/>
                    <a:pt x="578" y="4560"/>
                  </a:cubicBezTo>
                  <a:cubicBezTo>
                    <a:pt x="852" y="4074"/>
                    <a:pt x="1369" y="3770"/>
                    <a:pt x="1916" y="3587"/>
                  </a:cubicBezTo>
                  <a:cubicBezTo>
                    <a:pt x="2432" y="3375"/>
                    <a:pt x="3010" y="3253"/>
                    <a:pt x="3466" y="2949"/>
                  </a:cubicBezTo>
                  <a:cubicBezTo>
                    <a:pt x="4591" y="2250"/>
                    <a:pt x="4986" y="791"/>
                    <a:pt x="6050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1231475" y="2001850"/>
              <a:ext cx="126925" cy="53975"/>
            </a:xfrm>
            <a:custGeom>
              <a:rect b="b" l="l" r="r" t="t"/>
              <a:pathLst>
                <a:path extrusionOk="0" fill="none" h="2159" w="5077">
                  <a:moveTo>
                    <a:pt x="1" y="2158"/>
                  </a:moveTo>
                  <a:cubicBezTo>
                    <a:pt x="183" y="1763"/>
                    <a:pt x="639" y="1550"/>
                    <a:pt x="1064" y="1489"/>
                  </a:cubicBezTo>
                  <a:cubicBezTo>
                    <a:pt x="1490" y="1429"/>
                    <a:pt x="1946" y="1459"/>
                    <a:pt x="2372" y="1429"/>
                  </a:cubicBezTo>
                  <a:cubicBezTo>
                    <a:pt x="2675" y="1398"/>
                    <a:pt x="2979" y="1307"/>
                    <a:pt x="3283" y="1186"/>
                  </a:cubicBezTo>
                  <a:cubicBezTo>
                    <a:pt x="3922" y="882"/>
                    <a:pt x="4408" y="274"/>
                    <a:pt x="5077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11282400" y="2102150"/>
              <a:ext cx="73725" cy="15975"/>
            </a:xfrm>
            <a:custGeom>
              <a:rect b="b" l="l" r="r" t="t"/>
              <a:pathLst>
                <a:path extrusionOk="0" fill="none" h="639" w="2949">
                  <a:moveTo>
                    <a:pt x="0" y="639"/>
                  </a:moveTo>
                  <a:cubicBezTo>
                    <a:pt x="304" y="365"/>
                    <a:pt x="669" y="61"/>
                    <a:pt x="1094" y="61"/>
                  </a:cubicBezTo>
                  <a:cubicBezTo>
                    <a:pt x="1429" y="61"/>
                    <a:pt x="1733" y="243"/>
                    <a:pt x="2067" y="335"/>
                  </a:cubicBezTo>
                  <a:cubicBezTo>
                    <a:pt x="2401" y="426"/>
                    <a:pt x="2857" y="335"/>
                    <a:pt x="2949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10973125" y="1934200"/>
              <a:ext cx="117800" cy="112500"/>
            </a:xfrm>
            <a:custGeom>
              <a:rect b="b" l="l" r="r" t="t"/>
              <a:pathLst>
                <a:path extrusionOk="0" fill="none" h="4500" w="4712">
                  <a:moveTo>
                    <a:pt x="0" y="4499"/>
                  </a:moveTo>
                  <a:cubicBezTo>
                    <a:pt x="61" y="4104"/>
                    <a:pt x="122" y="3709"/>
                    <a:pt x="304" y="3314"/>
                  </a:cubicBezTo>
                  <a:cubicBezTo>
                    <a:pt x="486" y="2949"/>
                    <a:pt x="760" y="2615"/>
                    <a:pt x="1155" y="2463"/>
                  </a:cubicBezTo>
                  <a:cubicBezTo>
                    <a:pt x="1581" y="2250"/>
                    <a:pt x="2128" y="2372"/>
                    <a:pt x="2584" y="2220"/>
                  </a:cubicBezTo>
                  <a:cubicBezTo>
                    <a:pt x="3283" y="2037"/>
                    <a:pt x="3769" y="1399"/>
                    <a:pt x="4164" y="791"/>
                  </a:cubicBezTo>
                  <a:cubicBezTo>
                    <a:pt x="4347" y="518"/>
                    <a:pt x="4529" y="274"/>
                    <a:pt x="4711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11109125" y="1985875"/>
              <a:ext cx="32700" cy="177850"/>
            </a:xfrm>
            <a:custGeom>
              <a:rect b="b" l="l" r="r" t="t"/>
              <a:pathLst>
                <a:path extrusionOk="0" fill="none" h="7114" w="1308">
                  <a:moveTo>
                    <a:pt x="1095" y="1"/>
                  </a:moveTo>
                  <a:cubicBezTo>
                    <a:pt x="1308" y="305"/>
                    <a:pt x="1217" y="700"/>
                    <a:pt x="1156" y="1034"/>
                  </a:cubicBezTo>
                  <a:cubicBezTo>
                    <a:pt x="1095" y="1733"/>
                    <a:pt x="1308" y="2432"/>
                    <a:pt x="1095" y="3101"/>
                  </a:cubicBezTo>
                  <a:cubicBezTo>
                    <a:pt x="1004" y="3435"/>
                    <a:pt x="822" y="3709"/>
                    <a:pt x="670" y="4043"/>
                  </a:cubicBezTo>
                  <a:cubicBezTo>
                    <a:pt x="396" y="4621"/>
                    <a:pt x="305" y="5290"/>
                    <a:pt x="183" y="5958"/>
                  </a:cubicBezTo>
                  <a:cubicBezTo>
                    <a:pt x="123" y="6353"/>
                    <a:pt x="62" y="6749"/>
                    <a:pt x="1" y="7113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11233000" y="2072500"/>
              <a:ext cx="10650" cy="112500"/>
            </a:xfrm>
            <a:custGeom>
              <a:rect b="b" l="l" r="r" t="t"/>
              <a:pathLst>
                <a:path extrusionOk="0" fill="none" h="4500" w="426">
                  <a:moveTo>
                    <a:pt x="426" y="1"/>
                  </a:moveTo>
                  <a:cubicBezTo>
                    <a:pt x="426" y="761"/>
                    <a:pt x="335" y="1521"/>
                    <a:pt x="244" y="2281"/>
                  </a:cubicBezTo>
                  <a:cubicBezTo>
                    <a:pt x="152" y="3040"/>
                    <a:pt x="61" y="3770"/>
                    <a:pt x="0" y="4499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11285425" y="2143950"/>
              <a:ext cx="8400" cy="56250"/>
            </a:xfrm>
            <a:custGeom>
              <a:rect b="b" l="l" r="r" t="t"/>
              <a:pathLst>
                <a:path extrusionOk="0" fill="none" h="2250" w="336">
                  <a:moveTo>
                    <a:pt x="335" y="0"/>
                  </a:moveTo>
                  <a:cubicBezTo>
                    <a:pt x="92" y="730"/>
                    <a:pt x="1" y="1489"/>
                    <a:pt x="62" y="2249"/>
                  </a:cubicBezTo>
                  <a:cubicBezTo>
                    <a:pt x="122" y="2249"/>
                    <a:pt x="214" y="2189"/>
                    <a:pt x="214" y="2128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10873575" y="1051225"/>
              <a:ext cx="54725" cy="265600"/>
            </a:xfrm>
            <a:custGeom>
              <a:rect b="b" l="l" r="r" t="t"/>
              <a:pathLst>
                <a:path extrusionOk="0" h="10624" w="2189">
                  <a:moveTo>
                    <a:pt x="417" y="10040"/>
                  </a:moveTo>
                  <a:lnTo>
                    <a:pt x="417" y="10040"/>
                  </a:lnTo>
                  <a:cubicBezTo>
                    <a:pt x="419" y="10040"/>
                    <a:pt x="426" y="10052"/>
                    <a:pt x="431" y="10065"/>
                  </a:cubicBezTo>
                  <a:lnTo>
                    <a:pt x="431" y="10065"/>
                  </a:lnTo>
                  <a:cubicBezTo>
                    <a:pt x="429" y="10064"/>
                    <a:pt x="427" y="10062"/>
                    <a:pt x="426" y="10061"/>
                  </a:cubicBezTo>
                  <a:cubicBezTo>
                    <a:pt x="418" y="10046"/>
                    <a:pt x="416" y="10040"/>
                    <a:pt x="417" y="10040"/>
                  </a:cubicBezTo>
                  <a:close/>
                  <a:moveTo>
                    <a:pt x="431" y="10066"/>
                  </a:moveTo>
                  <a:lnTo>
                    <a:pt x="431" y="10066"/>
                  </a:lnTo>
                  <a:cubicBezTo>
                    <a:pt x="436" y="10079"/>
                    <a:pt x="437" y="10092"/>
                    <a:pt x="426" y="10092"/>
                  </a:cubicBezTo>
                  <a:cubicBezTo>
                    <a:pt x="426" y="10083"/>
                    <a:pt x="428" y="10075"/>
                    <a:pt x="431" y="10066"/>
                  </a:cubicBezTo>
                  <a:close/>
                  <a:moveTo>
                    <a:pt x="888" y="9818"/>
                  </a:moveTo>
                  <a:lnTo>
                    <a:pt x="888" y="9818"/>
                  </a:lnTo>
                  <a:cubicBezTo>
                    <a:pt x="888" y="9828"/>
                    <a:pt x="888" y="9837"/>
                    <a:pt x="887" y="9847"/>
                  </a:cubicBezTo>
                  <a:lnTo>
                    <a:pt x="887" y="9847"/>
                  </a:lnTo>
                  <a:cubicBezTo>
                    <a:pt x="843" y="9868"/>
                    <a:pt x="800" y="9889"/>
                    <a:pt x="760" y="9909"/>
                  </a:cubicBezTo>
                  <a:cubicBezTo>
                    <a:pt x="730" y="9909"/>
                    <a:pt x="699" y="9940"/>
                    <a:pt x="669" y="10000"/>
                  </a:cubicBezTo>
                  <a:cubicBezTo>
                    <a:pt x="645" y="10074"/>
                    <a:pt x="659" y="10147"/>
                    <a:pt x="713" y="10204"/>
                  </a:cubicBezTo>
                  <a:lnTo>
                    <a:pt x="713" y="10204"/>
                  </a:lnTo>
                  <a:cubicBezTo>
                    <a:pt x="606" y="10171"/>
                    <a:pt x="512" y="10125"/>
                    <a:pt x="432" y="10065"/>
                  </a:cubicBezTo>
                  <a:lnTo>
                    <a:pt x="432" y="10065"/>
                  </a:lnTo>
                  <a:cubicBezTo>
                    <a:pt x="440" y="10042"/>
                    <a:pt x="456" y="10014"/>
                    <a:pt x="456" y="9970"/>
                  </a:cubicBezTo>
                  <a:cubicBezTo>
                    <a:pt x="474" y="9934"/>
                    <a:pt x="481" y="9877"/>
                    <a:pt x="478" y="9818"/>
                  </a:cubicBezTo>
                  <a:close/>
                  <a:moveTo>
                    <a:pt x="1459" y="10061"/>
                  </a:moveTo>
                  <a:cubicBezTo>
                    <a:pt x="1529" y="10061"/>
                    <a:pt x="1599" y="10074"/>
                    <a:pt x="1661" y="10097"/>
                  </a:cubicBezTo>
                  <a:lnTo>
                    <a:pt x="1661" y="10097"/>
                  </a:lnTo>
                  <a:cubicBezTo>
                    <a:pt x="1529" y="10169"/>
                    <a:pt x="1386" y="10220"/>
                    <a:pt x="1240" y="10244"/>
                  </a:cubicBezTo>
                  <a:lnTo>
                    <a:pt x="1240" y="10244"/>
                  </a:lnTo>
                  <a:cubicBezTo>
                    <a:pt x="1244" y="10226"/>
                    <a:pt x="1246" y="10205"/>
                    <a:pt x="1246" y="10183"/>
                  </a:cubicBezTo>
                  <a:cubicBezTo>
                    <a:pt x="1246" y="10160"/>
                    <a:pt x="1246" y="10137"/>
                    <a:pt x="1246" y="10114"/>
                  </a:cubicBezTo>
                  <a:lnTo>
                    <a:pt x="1246" y="10114"/>
                  </a:lnTo>
                  <a:cubicBezTo>
                    <a:pt x="1315" y="10091"/>
                    <a:pt x="1385" y="10074"/>
                    <a:pt x="1459" y="10061"/>
                  </a:cubicBezTo>
                  <a:close/>
                  <a:moveTo>
                    <a:pt x="1064" y="0"/>
                  </a:moveTo>
                  <a:cubicBezTo>
                    <a:pt x="973" y="0"/>
                    <a:pt x="882" y="91"/>
                    <a:pt x="882" y="183"/>
                  </a:cubicBezTo>
                  <a:cubicBezTo>
                    <a:pt x="912" y="1854"/>
                    <a:pt x="912" y="3526"/>
                    <a:pt x="912" y="5198"/>
                  </a:cubicBezTo>
                  <a:cubicBezTo>
                    <a:pt x="912" y="6620"/>
                    <a:pt x="912" y="8020"/>
                    <a:pt x="893" y="9436"/>
                  </a:cubicBezTo>
                  <a:lnTo>
                    <a:pt x="893" y="9436"/>
                  </a:lnTo>
                  <a:lnTo>
                    <a:pt x="213" y="9453"/>
                  </a:lnTo>
                  <a:cubicBezTo>
                    <a:pt x="152" y="9453"/>
                    <a:pt x="122" y="9453"/>
                    <a:pt x="91" y="9484"/>
                  </a:cubicBezTo>
                  <a:cubicBezTo>
                    <a:pt x="0" y="9544"/>
                    <a:pt x="0" y="9666"/>
                    <a:pt x="61" y="9757"/>
                  </a:cubicBezTo>
                  <a:lnTo>
                    <a:pt x="61" y="9788"/>
                  </a:lnTo>
                  <a:cubicBezTo>
                    <a:pt x="122" y="9818"/>
                    <a:pt x="122" y="9818"/>
                    <a:pt x="91" y="9879"/>
                  </a:cubicBezTo>
                  <a:cubicBezTo>
                    <a:pt x="91" y="9909"/>
                    <a:pt x="61" y="9940"/>
                    <a:pt x="61" y="10031"/>
                  </a:cubicBezTo>
                  <a:cubicBezTo>
                    <a:pt x="61" y="10092"/>
                    <a:pt x="61" y="10152"/>
                    <a:pt x="91" y="10213"/>
                  </a:cubicBezTo>
                  <a:cubicBezTo>
                    <a:pt x="91" y="10244"/>
                    <a:pt x="122" y="10274"/>
                    <a:pt x="122" y="10274"/>
                  </a:cubicBezTo>
                  <a:lnTo>
                    <a:pt x="183" y="10335"/>
                  </a:lnTo>
                  <a:cubicBezTo>
                    <a:pt x="365" y="10517"/>
                    <a:pt x="608" y="10578"/>
                    <a:pt x="821" y="10608"/>
                  </a:cubicBezTo>
                  <a:cubicBezTo>
                    <a:pt x="898" y="10619"/>
                    <a:pt x="975" y="10624"/>
                    <a:pt x="1052" y="10624"/>
                  </a:cubicBezTo>
                  <a:cubicBezTo>
                    <a:pt x="1428" y="10624"/>
                    <a:pt x="1794" y="10501"/>
                    <a:pt x="2098" y="10274"/>
                  </a:cubicBezTo>
                  <a:cubicBezTo>
                    <a:pt x="2158" y="10213"/>
                    <a:pt x="2189" y="10122"/>
                    <a:pt x="2158" y="10031"/>
                  </a:cubicBezTo>
                  <a:cubicBezTo>
                    <a:pt x="2067" y="9909"/>
                    <a:pt x="1946" y="9818"/>
                    <a:pt x="1824" y="9757"/>
                  </a:cubicBezTo>
                  <a:cubicBezTo>
                    <a:pt x="1745" y="9718"/>
                    <a:pt x="1654" y="9704"/>
                    <a:pt x="1567" y="9699"/>
                  </a:cubicBezTo>
                  <a:lnTo>
                    <a:pt x="1567" y="9699"/>
                  </a:lnTo>
                  <a:cubicBezTo>
                    <a:pt x="1576" y="9679"/>
                    <a:pt x="1581" y="9657"/>
                    <a:pt x="1581" y="9636"/>
                  </a:cubicBezTo>
                  <a:cubicBezTo>
                    <a:pt x="1581" y="9514"/>
                    <a:pt x="1490" y="9423"/>
                    <a:pt x="1398" y="9423"/>
                  </a:cubicBezTo>
                  <a:lnTo>
                    <a:pt x="1246" y="9427"/>
                  </a:lnTo>
                  <a:lnTo>
                    <a:pt x="1246" y="9427"/>
                  </a:lnTo>
                  <a:cubicBezTo>
                    <a:pt x="1246" y="8014"/>
                    <a:pt x="1242" y="6617"/>
                    <a:pt x="1216" y="5198"/>
                  </a:cubicBezTo>
                  <a:cubicBezTo>
                    <a:pt x="1246" y="3526"/>
                    <a:pt x="1246" y="1854"/>
                    <a:pt x="1246" y="183"/>
                  </a:cubicBezTo>
                  <a:cubicBezTo>
                    <a:pt x="1246" y="91"/>
                    <a:pt x="1155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9" name="Google Shape;1819;p20"/>
          <p:cNvSpPr txBox="1"/>
          <p:nvPr>
            <p:ph idx="2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820" name="Google Shape;1820;p20"/>
          <p:cNvGrpSpPr/>
          <p:nvPr/>
        </p:nvGrpSpPr>
        <p:grpSpPr>
          <a:xfrm flipH="1" rot="-9295606">
            <a:off x="8493210" y="-186622"/>
            <a:ext cx="1098409" cy="2394569"/>
            <a:chOff x="3345650" y="2840950"/>
            <a:chExt cx="370900" cy="808575"/>
          </a:xfrm>
        </p:grpSpPr>
        <p:sp>
          <p:nvSpPr>
            <p:cNvPr id="1821" name="Google Shape;1821;p20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20"/>
          <p:cNvGrpSpPr/>
          <p:nvPr/>
        </p:nvGrpSpPr>
        <p:grpSpPr>
          <a:xfrm rot="-7362562">
            <a:off x="8389513" y="-1907869"/>
            <a:ext cx="1847564" cy="4032546"/>
            <a:chOff x="7386050" y="661025"/>
            <a:chExt cx="1576975" cy="3441950"/>
          </a:xfrm>
        </p:grpSpPr>
        <p:sp>
          <p:nvSpPr>
            <p:cNvPr id="1870" name="Google Shape;1870;p20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81" name="Google Shape;1881;p2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266788" y="-720250"/>
            <a:ext cx="2944863" cy="26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613887" y="-459825"/>
            <a:ext cx="2944863" cy="26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722772" y="-321503"/>
            <a:ext cx="3061326" cy="157480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222" name="Google Shape;222;p3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 flipH="1" rot="-9295578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227" name="Google Shape;227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76" name="Google Shape;276;p3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88" name="Google Shape;288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3"/>
          <p:cNvSpPr/>
          <p:nvPr/>
        </p:nvSpPr>
        <p:spPr>
          <a:xfrm rot="-6784010">
            <a:off x="7274673" y="3251073"/>
            <a:ext cx="2454822" cy="2515042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338" name="Google Shape;338;p3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86" name="Google Shape;386;p3"/>
            <p:cNvSpPr/>
            <p:nvPr/>
          </p:nvSpPr>
          <p:spPr>
            <a:xfrm>
              <a:off x="2557750" y="3969075"/>
              <a:ext cx="447100" cy="658725"/>
            </a:xfrm>
            <a:custGeom>
              <a:rect b="b" l="l" r="r" t="t"/>
              <a:pathLst>
                <a:path extrusionOk="0" h="26349" w="17884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10750" y="4002700"/>
              <a:ext cx="56875" cy="118500"/>
            </a:xfrm>
            <a:custGeom>
              <a:rect b="b" l="l" r="r" t="t"/>
              <a:pathLst>
                <a:path extrusionOk="0" h="4740" w="2275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66075" y="4194700"/>
              <a:ext cx="183400" cy="81500"/>
            </a:xfrm>
            <a:custGeom>
              <a:rect b="b" l="l" r="r" t="t"/>
              <a:pathLst>
                <a:path extrusionOk="0" h="3260" w="7336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9825" y="4414125"/>
              <a:ext cx="127125" cy="59875"/>
            </a:xfrm>
            <a:custGeom>
              <a:rect b="b" l="l" r="r" t="t"/>
              <a:pathLst>
                <a:path extrusionOk="0" h="2395" w="5085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51225" y="4149125"/>
              <a:ext cx="97675" cy="46450"/>
            </a:xfrm>
            <a:custGeom>
              <a:rect b="b" l="l" r="r" t="t"/>
              <a:pathLst>
                <a:path extrusionOk="0" h="1858" w="3907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11950" y="4197975"/>
              <a:ext cx="100325" cy="69275"/>
            </a:xfrm>
            <a:custGeom>
              <a:rect b="b" l="l" r="r" t="t"/>
              <a:pathLst>
                <a:path extrusionOk="0" h="2771" w="4013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74150" y="4250350"/>
              <a:ext cx="84850" cy="91100"/>
            </a:xfrm>
            <a:custGeom>
              <a:rect b="b" l="l" r="r" t="t"/>
              <a:pathLst>
                <a:path extrusionOk="0" h="3644" w="3394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730975" y="4324175"/>
              <a:ext cx="98250" cy="99175"/>
            </a:xfrm>
            <a:custGeom>
              <a:rect b="b" l="l" r="r" t="t"/>
              <a:pathLst>
                <a:path extrusionOk="0" h="3967" w="393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3"/>
          <p:cNvSpPr/>
          <p:nvPr/>
        </p:nvSpPr>
        <p:spPr>
          <a:xfrm rot="-2540834">
            <a:off x="-518845" y="4125478"/>
            <a:ext cx="3682993" cy="1894599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96" name="Google Shape;396;p3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152550" y="3811600"/>
              <a:ext cx="282800" cy="838825"/>
            </a:xfrm>
            <a:custGeom>
              <a:rect b="b" l="l" r="r" t="t"/>
              <a:pathLst>
                <a:path extrusionOk="0" h="33553" w="11312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3"/>
          <p:cNvSpPr txBox="1"/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0" name="Google Shape;400;p3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3"/>
          <p:cNvSpPr txBox="1"/>
          <p:nvPr>
            <p:ph hasCustomPrompt="1" idx="2" type="title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402" name="Google Shape;402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2"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1"/>
          <p:cNvSpPr txBox="1"/>
          <p:nvPr>
            <p:ph type="title"/>
          </p:nvPr>
        </p:nvSpPr>
        <p:spPr>
          <a:xfrm>
            <a:off x="726425" y="1207825"/>
            <a:ext cx="3393000" cy="15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85" name="Google Shape;1885;p21"/>
          <p:cNvSpPr txBox="1"/>
          <p:nvPr>
            <p:ph idx="1" type="subTitle"/>
          </p:nvPr>
        </p:nvSpPr>
        <p:spPr>
          <a:xfrm>
            <a:off x="726425" y="2751298"/>
            <a:ext cx="3393000" cy="11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6" name="Google Shape;1886;p21"/>
          <p:cNvSpPr/>
          <p:nvPr/>
        </p:nvSpPr>
        <p:spPr>
          <a:xfrm flipH="1" rot="-8614070">
            <a:off x="-1284390" y="3553364"/>
            <a:ext cx="2540892" cy="221076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7" name="Google Shape;1887;p21"/>
          <p:cNvGrpSpPr/>
          <p:nvPr/>
        </p:nvGrpSpPr>
        <p:grpSpPr>
          <a:xfrm flipH="1" rot="7084717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1888" name="Google Shape;1888;p21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8" name="Google Shape;1918;p21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1919" name="Google Shape;1919;p21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1920" name="Google Shape;1920;p21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rect b="b" l="l" r="r" t="t"/>
                <a:pathLst>
                  <a:path extrusionOk="0" h="35199" w="46294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rect b="b" l="l" r="r" t="t"/>
                <a:pathLst>
                  <a:path extrusionOk="0" h="9637" w="24895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rect b="b" l="l" r="r" t="t"/>
                <a:pathLst>
                  <a:path extrusionOk="0" h="10214" w="13679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21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rect b="b" l="l" r="r" t="t"/>
                <a:pathLst>
                  <a:path extrusionOk="0" h="34713" w="67449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4" name="Google Shape;1924;p21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1925" name="Google Shape;1925;p21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rect b="b" l="l" r="r" t="t"/>
                <a:pathLst>
                  <a:path extrusionOk="0" h="32555" w="19455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21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rect b="b" l="l" r="r" t="t"/>
                <a:pathLst>
                  <a:path extrusionOk="0" h="26961" w="10488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21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rect b="b" l="l" r="r" t="t"/>
                <a:pathLst>
                  <a:path extrusionOk="0" h="15928" w="5502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21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rect b="b" l="l" r="r" t="t"/>
                <a:pathLst>
                  <a:path extrusionOk="0" h="17326" w="1146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21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rect b="b" l="l" r="r" t="t"/>
                <a:pathLst>
                  <a:path extrusionOk="0" h="18542" w="8633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21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rect b="b" l="l" r="r" t="t"/>
                <a:pathLst>
                  <a:path extrusionOk="0" h="17631" w="11429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21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rect b="b" l="l" r="r" t="t"/>
                <a:pathLst>
                  <a:path extrusionOk="0" h="11186" w="12493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21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rect b="b" l="l" r="r" t="t"/>
                <a:pathLst>
                  <a:path extrusionOk="0" h="8147" w="13801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21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rect b="b" l="l" r="r" t="t"/>
                <a:pathLst>
                  <a:path extrusionOk="0" h="18299" w="12949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21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rect b="b" l="l" r="r" t="t"/>
                <a:pathLst>
                  <a:path extrusionOk="0" h="19393" w="13435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21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rect b="b" l="l" r="r" t="t"/>
                <a:pathLst>
                  <a:path extrusionOk="0" h="14439" w="14348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21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rect b="b" l="l" r="r" t="t"/>
                <a:pathLst>
                  <a:path extrusionOk="0" h="2950" w="5442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21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rect b="b" l="l" r="r" t="t"/>
                <a:pathLst>
                  <a:path extrusionOk="0" h="5017" w="17965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21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rect b="b" l="l" r="r" t="t"/>
                <a:pathLst>
                  <a:path extrusionOk="0" h="6323" w="15077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21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rect b="b" l="l" r="r" t="t"/>
                <a:pathLst>
                  <a:path extrusionOk="0" h="1582" w="1976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21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rect b="b" l="l" r="r" t="t"/>
                <a:pathLst>
                  <a:path extrusionOk="0" h="2524" w="12464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21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rect b="b" l="l" r="r" t="t"/>
                <a:pathLst>
                  <a:path extrusionOk="0" h="8725" w="18026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21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rect b="b" l="l" r="r" t="t"/>
                <a:pathLst>
                  <a:path extrusionOk="0" h="6931" w="20822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21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rect b="b" l="l" r="r" t="t"/>
                <a:pathLst>
                  <a:path extrusionOk="0" h="4895" w="20883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21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rect b="b" l="l" r="r" t="t"/>
                <a:pathLst>
                  <a:path extrusionOk="0" h="4895" w="2219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21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rect b="b" l="l" r="r" t="t"/>
                <a:pathLst>
                  <a:path extrusionOk="0" h="3801" w="21338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6" name="Google Shape;1946;p21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1947" name="Google Shape;1947;p21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rect b="b" l="l" r="r" t="t"/>
                <a:pathLst>
                  <a:path extrusionOk="0" h="4804" w="17539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21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rect b="b" l="l" r="r" t="t"/>
                <a:pathLst>
                  <a:path extrusionOk="0" h="16871" w="5959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21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rect b="b" l="l" r="r" t="t"/>
                <a:pathLst>
                  <a:path extrusionOk="0" h="13436" w="4803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21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rect b="b" l="l" r="r" t="t"/>
                <a:pathLst>
                  <a:path extrusionOk="0" h="17266" w="526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21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rect b="b" l="l" r="r" t="t"/>
                <a:pathLst>
                  <a:path extrusionOk="0" h="13983" w="4074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21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rect b="b" l="l" r="r" t="t"/>
                <a:pathLst>
                  <a:path extrusionOk="0" h="12737" w="12342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21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rect b="b" l="l" r="r" t="t"/>
                <a:pathLst>
                  <a:path extrusionOk="0" h="10548" w="9606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21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rect b="b" l="l" r="r" t="t"/>
                <a:pathLst>
                  <a:path extrusionOk="0" h="6414" w="16688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21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rect b="b" l="l" r="r" t="t"/>
                <a:pathLst>
                  <a:path extrusionOk="0" h="5259" w="13284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21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rect b="b" l="l" r="r" t="t"/>
                <a:pathLst>
                  <a:path extrusionOk="0" h="12494" w="23466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957" name="Google Shape;1957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94150" y="33060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34825" y="3713475"/>
            <a:ext cx="2958175" cy="26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727500" y="-1547225"/>
            <a:ext cx="2958175" cy="2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22"/>
          <p:cNvSpPr/>
          <p:nvPr/>
        </p:nvSpPr>
        <p:spPr>
          <a:xfrm flipH="1" rot="-3482857">
            <a:off x="7706678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2" name="Google Shape;1962;p22"/>
          <p:cNvGrpSpPr/>
          <p:nvPr/>
        </p:nvGrpSpPr>
        <p:grpSpPr>
          <a:xfrm flipH="1" rot="-8236893">
            <a:off x="8161871" y="-382950"/>
            <a:ext cx="1160581" cy="1843510"/>
            <a:chOff x="4836950" y="647600"/>
            <a:chExt cx="1160575" cy="1843500"/>
          </a:xfrm>
        </p:grpSpPr>
        <p:sp>
          <p:nvSpPr>
            <p:cNvPr id="1963" name="Google Shape;1963;p22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7" name="Google Shape;1987;p22"/>
          <p:cNvSpPr/>
          <p:nvPr/>
        </p:nvSpPr>
        <p:spPr>
          <a:xfrm rot="-818203">
            <a:off x="-2503374" y="-605378"/>
            <a:ext cx="3855895" cy="198354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8" name="Google Shape;1988;p22"/>
          <p:cNvGrpSpPr/>
          <p:nvPr/>
        </p:nvGrpSpPr>
        <p:grpSpPr>
          <a:xfrm flipH="1" rot="1702189">
            <a:off x="-1959604" y="-942952"/>
            <a:ext cx="3117292" cy="2414378"/>
            <a:chOff x="9298389" y="-164681"/>
            <a:chExt cx="3403527" cy="2636070"/>
          </a:xfrm>
        </p:grpSpPr>
        <p:sp>
          <p:nvSpPr>
            <p:cNvPr id="1989" name="Google Shape;1989;p2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1" name="Google Shape;1991;p2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2" name="Google Shape;1992;p22"/>
          <p:cNvSpPr txBox="1"/>
          <p:nvPr>
            <p:ph idx="1" type="body"/>
          </p:nvPr>
        </p:nvSpPr>
        <p:spPr>
          <a:xfrm>
            <a:off x="720000" y="1620450"/>
            <a:ext cx="3801000" cy="29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3" name="Google Shape;1993;p22"/>
          <p:cNvSpPr txBox="1"/>
          <p:nvPr>
            <p:ph idx="2" type="body"/>
          </p:nvPr>
        </p:nvSpPr>
        <p:spPr>
          <a:xfrm>
            <a:off x="4623125" y="1620575"/>
            <a:ext cx="38010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994" name="Google Shape;1994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2116525" y="-142079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Google Shape;1995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519425" y="-103195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23"/>
          <p:cNvSpPr txBox="1"/>
          <p:nvPr>
            <p:ph type="title"/>
          </p:nvPr>
        </p:nvSpPr>
        <p:spPr>
          <a:xfrm>
            <a:off x="720000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98" name="Google Shape;1998;p23"/>
          <p:cNvSpPr txBox="1"/>
          <p:nvPr>
            <p:ph idx="1" type="subTitle"/>
          </p:nvPr>
        </p:nvSpPr>
        <p:spPr>
          <a:xfrm>
            <a:off x="720000" y="3136575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9" name="Google Shape;1999;p23"/>
          <p:cNvSpPr txBox="1"/>
          <p:nvPr>
            <p:ph idx="2" type="title"/>
          </p:nvPr>
        </p:nvSpPr>
        <p:spPr>
          <a:xfrm>
            <a:off x="3403796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0" name="Google Shape;2000;p23"/>
          <p:cNvSpPr txBox="1"/>
          <p:nvPr>
            <p:ph idx="3" type="subTitle"/>
          </p:nvPr>
        </p:nvSpPr>
        <p:spPr>
          <a:xfrm>
            <a:off x="3403796" y="3136501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1" name="Google Shape;2001;p23"/>
          <p:cNvSpPr txBox="1"/>
          <p:nvPr>
            <p:ph idx="4" type="title"/>
          </p:nvPr>
        </p:nvSpPr>
        <p:spPr>
          <a:xfrm>
            <a:off x="6087592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2" name="Google Shape;2002;p23"/>
          <p:cNvSpPr txBox="1"/>
          <p:nvPr>
            <p:ph idx="5" type="subTitle"/>
          </p:nvPr>
        </p:nvSpPr>
        <p:spPr>
          <a:xfrm>
            <a:off x="6087592" y="3136501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3" name="Google Shape;2003;p23"/>
          <p:cNvSpPr/>
          <p:nvPr/>
        </p:nvSpPr>
        <p:spPr>
          <a:xfrm rot="3482857">
            <a:off x="-700286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4" name="Google Shape;2004;p23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005" name="Google Shape;2005;p23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9" name="Google Shape;2029;p23"/>
          <p:cNvSpPr/>
          <p:nvPr/>
        </p:nvSpPr>
        <p:spPr>
          <a:xfrm flipH="1" rot="-695360">
            <a:off x="7542352" y="-986365"/>
            <a:ext cx="3855895" cy="1983544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0" name="Google Shape;2030;p23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031" name="Google Shape;2031;p23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3" name="Google Shape;2033;p23"/>
          <p:cNvSpPr txBox="1"/>
          <p:nvPr>
            <p:ph idx="6" type="title"/>
          </p:nvPr>
        </p:nvSpPr>
        <p:spPr>
          <a:xfrm>
            <a:off x="720000" y="526266"/>
            <a:ext cx="7704000" cy="59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034" name="Google Shape;2034;p2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16525" y="-142079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5" name="Google Shape;2035;p2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4"/>
          <p:cNvSpPr/>
          <p:nvPr/>
        </p:nvSpPr>
        <p:spPr>
          <a:xfrm>
            <a:off x="6076850" y="-537900"/>
            <a:ext cx="5500082" cy="6059819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24"/>
          <p:cNvSpPr txBox="1"/>
          <p:nvPr>
            <p:ph type="title"/>
          </p:nvPr>
        </p:nvSpPr>
        <p:spPr>
          <a:xfrm>
            <a:off x="720000" y="540000"/>
            <a:ext cx="5102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9" name="Google Shape;2039;p24"/>
          <p:cNvSpPr txBox="1"/>
          <p:nvPr>
            <p:ph idx="2" type="title"/>
          </p:nvPr>
        </p:nvSpPr>
        <p:spPr>
          <a:xfrm>
            <a:off x="2020441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0" name="Google Shape;2040;p24"/>
          <p:cNvSpPr txBox="1"/>
          <p:nvPr>
            <p:ph idx="1" type="subTitle"/>
          </p:nvPr>
        </p:nvSpPr>
        <p:spPr>
          <a:xfrm>
            <a:off x="2020448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1" name="Google Shape;2041;p24"/>
          <p:cNvSpPr txBox="1"/>
          <p:nvPr>
            <p:ph idx="3" type="title"/>
          </p:nvPr>
        </p:nvSpPr>
        <p:spPr>
          <a:xfrm>
            <a:off x="3320208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2" name="Google Shape;2042;p24"/>
          <p:cNvSpPr txBox="1"/>
          <p:nvPr>
            <p:ph idx="4" type="subTitle"/>
          </p:nvPr>
        </p:nvSpPr>
        <p:spPr>
          <a:xfrm>
            <a:off x="3320202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3" name="Google Shape;2043;p24"/>
          <p:cNvSpPr txBox="1"/>
          <p:nvPr>
            <p:ph idx="5" type="title"/>
          </p:nvPr>
        </p:nvSpPr>
        <p:spPr>
          <a:xfrm>
            <a:off x="720700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4" name="Google Shape;2044;p24"/>
          <p:cNvSpPr txBox="1"/>
          <p:nvPr>
            <p:ph idx="6" type="subTitle"/>
          </p:nvPr>
        </p:nvSpPr>
        <p:spPr>
          <a:xfrm>
            <a:off x="720700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5" name="Google Shape;2045;p24"/>
          <p:cNvSpPr txBox="1"/>
          <p:nvPr>
            <p:ph idx="7" type="title"/>
          </p:nvPr>
        </p:nvSpPr>
        <p:spPr>
          <a:xfrm>
            <a:off x="4626224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6" name="Google Shape;2046;p24"/>
          <p:cNvSpPr txBox="1"/>
          <p:nvPr>
            <p:ph idx="8" type="subTitle"/>
          </p:nvPr>
        </p:nvSpPr>
        <p:spPr>
          <a:xfrm>
            <a:off x="4626225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2047" name="Google Shape;2047;p24"/>
          <p:cNvGrpSpPr/>
          <p:nvPr/>
        </p:nvGrpSpPr>
        <p:grpSpPr>
          <a:xfrm rot="8236893">
            <a:off x="-579990" y="-840150"/>
            <a:ext cx="1160581" cy="1843510"/>
            <a:chOff x="4836950" y="647600"/>
            <a:chExt cx="1160575" cy="1843500"/>
          </a:xfrm>
        </p:grpSpPr>
        <p:sp>
          <p:nvSpPr>
            <p:cNvPr id="2048" name="Google Shape;2048;p2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72" name="Google Shape;2072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25"/>
          <p:cNvGrpSpPr/>
          <p:nvPr/>
        </p:nvGrpSpPr>
        <p:grpSpPr>
          <a:xfrm rot="8220563">
            <a:off x="-110731" y="-557136"/>
            <a:ext cx="939578" cy="2149414"/>
            <a:chOff x="5067575" y="3176425"/>
            <a:chExt cx="473000" cy="1081975"/>
          </a:xfrm>
        </p:grpSpPr>
        <p:sp>
          <p:nvSpPr>
            <p:cNvPr id="2077" name="Google Shape;2077;p2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1" name="Google Shape;2081;p25"/>
          <p:cNvGrpSpPr/>
          <p:nvPr/>
        </p:nvGrpSpPr>
        <p:grpSpPr>
          <a:xfrm rot="6064909">
            <a:off x="-525704" y="-915629"/>
            <a:ext cx="1148912" cy="2301674"/>
            <a:chOff x="3238525" y="2739250"/>
            <a:chExt cx="1148975" cy="2301800"/>
          </a:xfrm>
        </p:grpSpPr>
        <p:sp>
          <p:nvSpPr>
            <p:cNvPr id="2082" name="Google Shape;2082;p25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1" name="Google Shape;2141;p25"/>
          <p:cNvSpPr/>
          <p:nvPr/>
        </p:nvSpPr>
        <p:spPr>
          <a:xfrm>
            <a:off x="7032950" y="-457550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25"/>
          <p:cNvSpPr txBox="1"/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3" name="Google Shape;2143;p25"/>
          <p:cNvSpPr txBox="1"/>
          <p:nvPr>
            <p:ph idx="1" type="subTitle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4" name="Google Shape;2144;p25"/>
          <p:cNvSpPr txBox="1"/>
          <p:nvPr>
            <p:ph idx="2" type="title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5" name="Google Shape;2145;p25"/>
          <p:cNvSpPr txBox="1"/>
          <p:nvPr>
            <p:ph idx="3" type="subTitle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6" name="Google Shape;2146;p25"/>
          <p:cNvSpPr txBox="1"/>
          <p:nvPr>
            <p:ph idx="4" type="title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7" name="Google Shape;2147;p25"/>
          <p:cNvSpPr txBox="1"/>
          <p:nvPr>
            <p:ph idx="5" type="subTitle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8" name="Google Shape;2148;p25"/>
          <p:cNvSpPr txBox="1"/>
          <p:nvPr>
            <p:ph idx="6" type="title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9" name="Google Shape;2149;p25"/>
          <p:cNvSpPr txBox="1"/>
          <p:nvPr>
            <p:ph idx="7" type="subTitle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0" name="Google Shape;2150;p25"/>
          <p:cNvSpPr txBox="1"/>
          <p:nvPr>
            <p:ph idx="8" type="title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1" name="Google Shape;2151;p25"/>
          <p:cNvSpPr txBox="1"/>
          <p:nvPr>
            <p:ph idx="9" type="subTitle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2" name="Google Shape;2152;p25"/>
          <p:cNvSpPr txBox="1"/>
          <p:nvPr>
            <p:ph idx="13" type="title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3" name="Google Shape;2153;p25"/>
          <p:cNvSpPr txBox="1"/>
          <p:nvPr>
            <p:ph idx="14" type="subTitle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54" name="Google Shape;2154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Google Shape;2155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6" name="Google Shape;2156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7" name="Google Shape;2157;p25"/>
          <p:cNvSpPr txBox="1"/>
          <p:nvPr>
            <p:ph idx="15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9" name="Google Shape;2159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02975" y="990853"/>
            <a:ext cx="4642000" cy="4152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60" name="Google Shape;2160;p26"/>
          <p:cNvSpPr txBox="1"/>
          <p:nvPr>
            <p:ph hasCustomPrompt="1" type="title"/>
          </p:nvPr>
        </p:nvSpPr>
        <p:spPr>
          <a:xfrm>
            <a:off x="1363225" y="78662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1" name="Google Shape;2161;p26"/>
          <p:cNvSpPr txBox="1"/>
          <p:nvPr>
            <p:ph idx="1" type="subTitle"/>
          </p:nvPr>
        </p:nvSpPr>
        <p:spPr>
          <a:xfrm>
            <a:off x="1363225" y="14066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2" name="Google Shape;2162;p26"/>
          <p:cNvSpPr txBox="1"/>
          <p:nvPr>
            <p:ph hasCustomPrompt="1" idx="2" type="title"/>
          </p:nvPr>
        </p:nvSpPr>
        <p:spPr>
          <a:xfrm>
            <a:off x="2664325" y="2096450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3" name="Google Shape;2163;p26"/>
          <p:cNvSpPr txBox="1"/>
          <p:nvPr>
            <p:ph idx="3" type="subTitle"/>
          </p:nvPr>
        </p:nvSpPr>
        <p:spPr>
          <a:xfrm>
            <a:off x="2664325" y="27167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4" name="Google Shape;2164;p26"/>
          <p:cNvSpPr txBox="1"/>
          <p:nvPr>
            <p:ph hasCustomPrompt="1" idx="4" type="title"/>
          </p:nvPr>
        </p:nvSpPr>
        <p:spPr>
          <a:xfrm>
            <a:off x="3965900" y="340627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5" name="Google Shape;2165;p26"/>
          <p:cNvSpPr txBox="1"/>
          <p:nvPr>
            <p:ph idx="5" type="subTitle"/>
          </p:nvPr>
        </p:nvSpPr>
        <p:spPr>
          <a:xfrm>
            <a:off x="3965937" y="4032150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6" name="Google Shape;2166;p26"/>
          <p:cNvSpPr/>
          <p:nvPr/>
        </p:nvSpPr>
        <p:spPr>
          <a:xfrm rot="-1121181">
            <a:off x="-1296411" y="1070113"/>
            <a:ext cx="3223809" cy="4956897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7" name="Google Shape;2167;p26"/>
          <p:cNvGrpSpPr/>
          <p:nvPr/>
        </p:nvGrpSpPr>
        <p:grpSpPr>
          <a:xfrm>
            <a:off x="330000" y="2824450"/>
            <a:ext cx="1327650" cy="1767125"/>
            <a:chOff x="590575" y="2824450"/>
            <a:chExt cx="1327650" cy="1767125"/>
          </a:xfrm>
        </p:grpSpPr>
        <p:sp>
          <p:nvSpPr>
            <p:cNvPr id="2168" name="Google Shape;2168;p26"/>
            <p:cNvSpPr/>
            <p:nvPr/>
          </p:nvSpPr>
          <p:spPr>
            <a:xfrm>
              <a:off x="720675" y="4498150"/>
              <a:ext cx="1100825" cy="93425"/>
            </a:xfrm>
            <a:custGeom>
              <a:rect b="b" l="l" r="r" t="t"/>
              <a:pathLst>
                <a:path extrusionOk="0" h="3737" w="44033">
                  <a:moveTo>
                    <a:pt x="22016" y="0"/>
                  </a:moveTo>
                  <a:cubicBezTo>
                    <a:pt x="9841" y="0"/>
                    <a:pt x="1" y="834"/>
                    <a:pt x="1" y="1868"/>
                  </a:cubicBezTo>
                  <a:cubicBezTo>
                    <a:pt x="1" y="2903"/>
                    <a:pt x="9841" y="3736"/>
                    <a:pt x="22016" y="3736"/>
                  </a:cubicBezTo>
                  <a:cubicBezTo>
                    <a:pt x="34158" y="3736"/>
                    <a:pt x="44032" y="2903"/>
                    <a:pt x="44032" y="1868"/>
                  </a:cubicBezTo>
                  <a:cubicBezTo>
                    <a:pt x="44032" y="834"/>
                    <a:pt x="34158" y="0"/>
                    <a:pt x="22016" y="0"/>
                  </a:cubicBezTo>
                  <a:close/>
                </a:path>
              </a:pathLst>
            </a:custGeom>
            <a:solidFill>
              <a:srgbClr val="1E3D2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1298600" y="2941150"/>
              <a:ext cx="456025" cy="1334575"/>
            </a:xfrm>
            <a:custGeom>
              <a:rect b="b" l="l" r="r" t="t"/>
              <a:pathLst>
                <a:path extrusionOk="0" h="53383" w="18241">
                  <a:moveTo>
                    <a:pt x="17851" y="0"/>
                  </a:moveTo>
                  <a:cubicBezTo>
                    <a:pt x="17783" y="0"/>
                    <a:pt x="17711" y="30"/>
                    <a:pt x="17646" y="103"/>
                  </a:cubicBezTo>
                  <a:cubicBezTo>
                    <a:pt x="17079" y="736"/>
                    <a:pt x="16579" y="1437"/>
                    <a:pt x="16078" y="2104"/>
                  </a:cubicBezTo>
                  <a:cubicBezTo>
                    <a:pt x="14644" y="3972"/>
                    <a:pt x="13410" y="5974"/>
                    <a:pt x="12242" y="8008"/>
                  </a:cubicBezTo>
                  <a:cubicBezTo>
                    <a:pt x="10408" y="11244"/>
                    <a:pt x="8807" y="14613"/>
                    <a:pt x="7439" y="18015"/>
                  </a:cubicBezTo>
                  <a:cubicBezTo>
                    <a:pt x="5604" y="22619"/>
                    <a:pt x="4137" y="27355"/>
                    <a:pt x="2969" y="32159"/>
                  </a:cubicBezTo>
                  <a:cubicBezTo>
                    <a:pt x="1568" y="38197"/>
                    <a:pt x="634" y="44334"/>
                    <a:pt x="200" y="50505"/>
                  </a:cubicBezTo>
                  <a:cubicBezTo>
                    <a:pt x="100" y="51373"/>
                    <a:pt x="67" y="52273"/>
                    <a:pt x="34" y="53107"/>
                  </a:cubicBezTo>
                  <a:cubicBezTo>
                    <a:pt x="0" y="53291"/>
                    <a:pt x="134" y="53382"/>
                    <a:pt x="280" y="53382"/>
                  </a:cubicBezTo>
                  <a:cubicBezTo>
                    <a:pt x="426" y="53382"/>
                    <a:pt x="584" y="53291"/>
                    <a:pt x="601" y="53107"/>
                  </a:cubicBezTo>
                  <a:cubicBezTo>
                    <a:pt x="1234" y="41699"/>
                    <a:pt x="3369" y="30324"/>
                    <a:pt x="7406" y="19617"/>
                  </a:cubicBezTo>
                  <a:cubicBezTo>
                    <a:pt x="9640" y="13746"/>
                    <a:pt x="12442" y="7975"/>
                    <a:pt x="16145" y="2871"/>
                  </a:cubicBezTo>
                  <a:cubicBezTo>
                    <a:pt x="16746" y="2037"/>
                    <a:pt x="17379" y="1203"/>
                    <a:pt x="18013" y="470"/>
                  </a:cubicBezTo>
                  <a:cubicBezTo>
                    <a:pt x="18241" y="293"/>
                    <a:pt x="18066" y="0"/>
                    <a:pt x="17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1706375" y="2824450"/>
              <a:ext cx="145975" cy="170150"/>
            </a:xfrm>
            <a:custGeom>
              <a:rect b="b" l="l" r="r" t="t"/>
              <a:pathLst>
                <a:path extrusionOk="0" h="6806" w="5839">
                  <a:moveTo>
                    <a:pt x="5838" y="1"/>
                  </a:moveTo>
                  <a:cubicBezTo>
                    <a:pt x="4971" y="267"/>
                    <a:pt x="4304" y="634"/>
                    <a:pt x="3670" y="1101"/>
                  </a:cubicBezTo>
                  <a:cubicBezTo>
                    <a:pt x="3070" y="1568"/>
                    <a:pt x="2503" y="2035"/>
                    <a:pt x="2002" y="2636"/>
                  </a:cubicBezTo>
                  <a:cubicBezTo>
                    <a:pt x="1569" y="3236"/>
                    <a:pt x="1135" y="3837"/>
                    <a:pt x="768" y="4504"/>
                  </a:cubicBezTo>
                  <a:cubicBezTo>
                    <a:pt x="435" y="5171"/>
                    <a:pt x="134" y="5938"/>
                    <a:pt x="1" y="6805"/>
                  </a:cubicBezTo>
                  <a:cubicBezTo>
                    <a:pt x="868" y="6572"/>
                    <a:pt x="1569" y="6138"/>
                    <a:pt x="2169" y="5705"/>
                  </a:cubicBezTo>
                  <a:cubicBezTo>
                    <a:pt x="2803" y="5271"/>
                    <a:pt x="3337" y="4771"/>
                    <a:pt x="3837" y="4170"/>
                  </a:cubicBezTo>
                  <a:cubicBezTo>
                    <a:pt x="4304" y="3603"/>
                    <a:pt x="4704" y="2969"/>
                    <a:pt x="5105" y="2302"/>
                  </a:cubicBezTo>
                  <a:cubicBezTo>
                    <a:pt x="5438" y="1635"/>
                    <a:pt x="5705" y="868"/>
                    <a:pt x="5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6"/>
            <p:cNvSpPr/>
            <p:nvPr/>
          </p:nvSpPr>
          <p:spPr>
            <a:xfrm>
              <a:off x="1670525" y="2987775"/>
              <a:ext cx="217675" cy="59150"/>
            </a:xfrm>
            <a:custGeom>
              <a:rect b="b" l="l" r="r" t="t"/>
              <a:pathLst>
                <a:path extrusionOk="0" h="2366" w="8707">
                  <a:moveTo>
                    <a:pt x="7418" y="1"/>
                  </a:moveTo>
                  <a:cubicBezTo>
                    <a:pt x="7060" y="1"/>
                    <a:pt x="6712" y="26"/>
                    <a:pt x="6372" y="72"/>
                  </a:cubicBezTo>
                  <a:cubicBezTo>
                    <a:pt x="5605" y="139"/>
                    <a:pt x="4871" y="272"/>
                    <a:pt x="4170" y="439"/>
                  </a:cubicBezTo>
                  <a:cubicBezTo>
                    <a:pt x="3436" y="639"/>
                    <a:pt x="2736" y="873"/>
                    <a:pt x="2035" y="1140"/>
                  </a:cubicBezTo>
                  <a:cubicBezTo>
                    <a:pt x="1335" y="1440"/>
                    <a:pt x="634" y="1774"/>
                    <a:pt x="1" y="2274"/>
                  </a:cubicBezTo>
                  <a:cubicBezTo>
                    <a:pt x="384" y="2341"/>
                    <a:pt x="768" y="2366"/>
                    <a:pt x="1151" y="2366"/>
                  </a:cubicBezTo>
                  <a:cubicBezTo>
                    <a:pt x="1535" y="2366"/>
                    <a:pt x="1919" y="2341"/>
                    <a:pt x="2302" y="2307"/>
                  </a:cubicBezTo>
                  <a:cubicBezTo>
                    <a:pt x="3069" y="2241"/>
                    <a:pt x="3837" y="2107"/>
                    <a:pt x="4537" y="1940"/>
                  </a:cubicBezTo>
                  <a:cubicBezTo>
                    <a:pt x="5238" y="1740"/>
                    <a:pt x="5938" y="1540"/>
                    <a:pt x="6672" y="1240"/>
                  </a:cubicBezTo>
                  <a:cubicBezTo>
                    <a:pt x="7372" y="940"/>
                    <a:pt x="8040" y="606"/>
                    <a:pt x="8707" y="106"/>
                  </a:cubicBezTo>
                  <a:cubicBezTo>
                    <a:pt x="8260" y="34"/>
                    <a:pt x="7832" y="1"/>
                    <a:pt x="7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6"/>
            <p:cNvSpPr/>
            <p:nvPr/>
          </p:nvSpPr>
          <p:spPr>
            <a:xfrm>
              <a:off x="1613825" y="2828625"/>
              <a:ext cx="70900" cy="218500"/>
            </a:xfrm>
            <a:custGeom>
              <a:rect b="b" l="l" r="r" t="t"/>
              <a:pathLst>
                <a:path extrusionOk="0" h="8740" w="2836">
                  <a:moveTo>
                    <a:pt x="434" y="0"/>
                  </a:moveTo>
                  <a:cubicBezTo>
                    <a:pt x="100" y="834"/>
                    <a:pt x="0" y="1635"/>
                    <a:pt x="0" y="2369"/>
                  </a:cubicBezTo>
                  <a:cubicBezTo>
                    <a:pt x="0" y="3169"/>
                    <a:pt x="100" y="3936"/>
                    <a:pt x="267" y="4637"/>
                  </a:cubicBezTo>
                  <a:cubicBezTo>
                    <a:pt x="401" y="5337"/>
                    <a:pt x="667" y="6038"/>
                    <a:pt x="1001" y="6772"/>
                  </a:cubicBezTo>
                  <a:cubicBezTo>
                    <a:pt x="1368" y="7439"/>
                    <a:pt x="1802" y="8106"/>
                    <a:pt x="2435" y="8740"/>
                  </a:cubicBezTo>
                  <a:cubicBezTo>
                    <a:pt x="2702" y="7906"/>
                    <a:pt x="2802" y="7105"/>
                    <a:pt x="2836" y="6338"/>
                  </a:cubicBezTo>
                  <a:cubicBezTo>
                    <a:pt x="2836" y="5538"/>
                    <a:pt x="2769" y="4804"/>
                    <a:pt x="2602" y="4103"/>
                  </a:cubicBezTo>
                  <a:cubicBezTo>
                    <a:pt x="2435" y="3403"/>
                    <a:pt x="2168" y="2669"/>
                    <a:pt x="1835" y="1968"/>
                  </a:cubicBezTo>
                  <a:cubicBezTo>
                    <a:pt x="1468" y="1301"/>
                    <a:pt x="1101" y="634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6"/>
            <p:cNvSpPr/>
            <p:nvPr/>
          </p:nvSpPr>
          <p:spPr>
            <a:xfrm>
              <a:off x="1618000" y="3076825"/>
              <a:ext cx="221000" cy="65225"/>
            </a:xfrm>
            <a:custGeom>
              <a:rect b="b" l="l" r="r" t="t"/>
              <a:pathLst>
                <a:path extrusionOk="0" h="2609" w="8840">
                  <a:moveTo>
                    <a:pt x="5933" y="1"/>
                  </a:moveTo>
                  <a:cubicBezTo>
                    <a:pt x="5356" y="1"/>
                    <a:pt x="4789" y="44"/>
                    <a:pt x="4203" y="146"/>
                  </a:cubicBezTo>
                  <a:cubicBezTo>
                    <a:pt x="3469" y="246"/>
                    <a:pt x="2769" y="480"/>
                    <a:pt x="2035" y="747"/>
                  </a:cubicBezTo>
                  <a:cubicBezTo>
                    <a:pt x="1334" y="1080"/>
                    <a:pt x="667" y="1481"/>
                    <a:pt x="0" y="2048"/>
                  </a:cubicBezTo>
                  <a:cubicBezTo>
                    <a:pt x="834" y="2415"/>
                    <a:pt x="1601" y="2548"/>
                    <a:pt x="2368" y="2581"/>
                  </a:cubicBezTo>
                  <a:cubicBezTo>
                    <a:pt x="2583" y="2600"/>
                    <a:pt x="2794" y="2608"/>
                    <a:pt x="3005" y="2608"/>
                  </a:cubicBezTo>
                  <a:cubicBezTo>
                    <a:pt x="3548" y="2608"/>
                    <a:pt x="4084" y="2553"/>
                    <a:pt x="4637" y="2481"/>
                  </a:cubicBezTo>
                  <a:cubicBezTo>
                    <a:pt x="5371" y="2348"/>
                    <a:pt x="6071" y="2148"/>
                    <a:pt x="6805" y="1847"/>
                  </a:cubicBezTo>
                  <a:cubicBezTo>
                    <a:pt x="7505" y="1514"/>
                    <a:pt x="8173" y="1180"/>
                    <a:pt x="8840" y="547"/>
                  </a:cubicBezTo>
                  <a:cubicBezTo>
                    <a:pt x="8006" y="213"/>
                    <a:pt x="7205" y="46"/>
                    <a:pt x="6471" y="13"/>
                  </a:cubicBezTo>
                  <a:cubicBezTo>
                    <a:pt x="6290" y="5"/>
                    <a:pt x="6111" y="1"/>
                    <a:pt x="5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1557950" y="2910350"/>
              <a:ext cx="66725" cy="216850"/>
            </a:xfrm>
            <a:custGeom>
              <a:rect b="b" l="l" r="r" t="t"/>
              <a:pathLst>
                <a:path extrusionOk="0" h="8674" w="2669">
                  <a:moveTo>
                    <a:pt x="200" y="0"/>
                  </a:moveTo>
                  <a:cubicBezTo>
                    <a:pt x="0" y="834"/>
                    <a:pt x="0" y="1635"/>
                    <a:pt x="34" y="2369"/>
                  </a:cubicBezTo>
                  <a:cubicBezTo>
                    <a:pt x="67" y="3136"/>
                    <a:pt x="200" y="3870"/>
                    <a:pt x="367" y="4570"/>
                  </a:cubicBezTo>
                  <a:cubicBezTo>
                    <a:pt x="534" y="5338"/>
                    <a:pt x="768" y="6038"/>
                    <a:pt x="1101" y="6705"/>
                  </a:cubicBezTo>
                  <a:cubicBezTo>
                    <a:pt x="1435" y="7372"/>
                    <a:pt x="1802" y="8039"/>
                    <a:pt x="2402" y="8673"/>
                  </a:cubicBezTo>
                  <a:cubicBezTo>
                    <a:pt x="2602" y="7839"/>
                    <a:pt x="2669" y="7039"/>
                    <a:pt x="2569" y="6305"/>
                  </a:cubicBezTo>
                  <a:cubicBezTo>
                    <a:pt x="2535" y="5538"/>
                    <a:pt x="2402" y="4804"/>
                    <a:pt x="2235" y="4070"/>
                  </a:cubicBezTo>
                  <a:cubicBezTo>
                    <a:pt x="2068" y="3336"/>
                    <a:pt x="1835" y="2636"/>
                    <a:pt x="1501" y="1968"/>
                  </a:cubicBezTo>
                  <a:cubicBezTo>
                    <a:pt x="1168" y="1268"/>
                    <a:pt x="768" y="634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1575450" y="3174150"/>
              <a:ext cx="224350" cy="42825"/>
            </a:xfrm>
            <a:custGeom>
              <a:rect b="b" l="l" r="r" t="t"/>
              <a:pathLst>
                <a:path extrusionOk="0" h="1713" w="8974">
                  <a:moveTo>
                    <a:pt x="5345" y="1"/>
                  </a:moveTo>
                  <a:cubicBezTo>
                    <a:pt x="5034" y="1"/>
                    <a:pt x="4722" y="9"/>
                    <a:pt x="4404" y="23"/>
                  </a:cubicBezTo>
                  <a:cubicBezTo>
                    <a:pt x="3670" y="56"/>
                    <a:pt x="2970" y="189"/>
                    <a:pt x="2202" y="356"/>
                  </a:cubicBezTo>
                  <a:cubicBezTo>
                    <a:pt x="1469" y="523"/>
                    <a:pt x="701" y="790"/>
                    <a:pt x="1" y="1157"/>
                  </a:cubicBezTo>
                  <a:cubicBezTo>
                    <a:pt x="735" y="1490"/>
                    <a:pt x="1502" y="1624"/>
                    <a:pt x="2269" y="1657"/>
                  </a:cubicBezTo>
                  <a:cubicBezTo>
                    <a:pt x="2719" y="1696"/>
                    <a:pt x="3168" y="1712"/>
                    <a:pt x="3611" y="1712"/>
                  </a:cubicBezTo>
                  <a:cubicBezTo>
                    <a:pt x="3924" y="1712"/>
                    <a:pt x="4233" y="1704"/>
                    <a:pt x="4537" y="1690"/>
                  </a:cubicBezTo>
                  <a:cubicBezTo>
                    <a:pt x="5271" y="1657"/>
                    <a:pt x="6005" y="1524"/>
                    <a:pt x="6739" y="1357"/>
                  </a:cubicBezTo>
                  <a:cubicBezTo>
                    <a:pt x="7506" y="1190"/>
                    <a:pt x="8240" y="990"/>
                    <a:pt x="8974" y="556"/>
                  </a:cubicBezTo>
                  <a:cubicBezTo>
                    <a:pt x="8173" y="289"/>
                    <a:pt x="7406" y="156"/>
                    <a:pt x="6672" y="56"/>
                  </a:cubicBezTo>
                  <a:cubicBezTo>
                    <a:pt x="6223" y="17"/>
                    <a:pt x="5785" y="1"/>
                    <a:pt x="5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1500400" y="3001250"/>
              <a:ext cx="86750" cy="210175"/>
            </a:xfrm>
            <a:custGeom>
              <a:rect b="b" l="l" r="r" t="t"/>
              <a:pathLst>
                <a:path extrusionOk="0" h="8407" w="3470">
                  <a:moveTo>
                    <a:pt x="201" y="0"/>
                  </a:moveTo>
                  <a:cubicBezTo>
                    <a:pt x="1" y="868"/>
                    <a:pt x="1" y="1668"/>
                    <a:pt x="67" y="2402"/>
                  </a:cubicBezTo>
                  <a:cubicBezTo>
                    <a:pt x="201" y="3203"/>
                    <a:pt x="368" y="3903"/>
                    <a:pt x="601" y="4604"/>
                  </a:cubicBezTo>
                  <a:cubicBezTo>
                    <a:pt x="868" y="5271"/>
                    <a:pt x="1202" y="6005"/>
                    <a:pt x="1602" y="6605"/>
                  </a:cubicBezTo>
                  <a:cubicBezTo>
                    <a:pt x="2035" y="7239"/>
                    <a:pt x="2536" y="7873"/>
                    <a:pt x="3236" y="8406"/>
                  </a:cubicBezTo>
                  <a:cubicBezTo>
                    <a:pt x="3470" y="7572"/>
                    <a:pt x="3403" y="6772"/>
                    <a:pt x="3370" y="6005"/>
                  </a:cubicBezTo>
                  <a:cubicBezTo>
                    <a:pt x="3236" y="5204"/>
                    <a:pt x="3070" y="4504"/>
                    <a:pt x="2836" y="3770"/>
                  </a:cubicBezTo>
                  <a:cubicBezTo>
                    <a:pt x="2569" y="3103"/>
                    <a:pt x="2236" y="2402"/>
                    <a:pt x="1835" y="1768"/>
                  </a:cubicBezTo>
                  <a:cubicBezTo>
                    <a:pt x="1402" y="1101"/>
                    <a:pt x="901" y="534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1526250" y="3240325"/>
              <a:ext cx="216025" cy="75600"/>
            </a:xfrm>
            <a:custGeom>
              <a:rect b="b" l="l" r="r" t="t"/>
              <a:pathLst>
                <a:path extrusionOk="0" h="3024" w="8641">
                  <a:moveTo>
                    <a:pt x="6652" y="0"/>
                  </a:moveTo>
                  <a:cubicBezTo>
                    <a:pt x="6502" y="0"/>
                    <a:pt x="6354" y="4"/>
                    <a:pt x="6205" y="11"/>
                  </a:cubicBezTo>
                  <a:cubicBezTo>
                    <a:pt x="5471" y="44"/>
                    <a:pt x="4704" y="178"/>
                    <a:pt x="4004" y="378"/>
                  </a:cubicBezTo>
                  <a:cubicBezTo>
                    <a:pt x="3303" y="611"/>
                    <a:pt x="2569" y="878"/>
                    <a:pt x="1935" y="1278"/>
                  </a:cubicBezTo>
                  <a:cubicBezTo>
                    <a:pt x="1268" y="1645"/>
                    <a:pt x="601" y="2112"/>
                    <a:pt x="1" y="2779"/>
                  </a:cubicBezTo>
                  <a:cubicBezTo>
                    <a:pt x="688" y="2965"/>
                    <a:pt x="1334" y="3024"/>
                    <a:pt x="1955" y="3024"/>
                  </a:cubicBezTo>
                  <a:cubicBezTo>
                    <a:pt x="2117" y="3024"/>
                    <a:pt x="2277" y="3020"/>
                    <a:pt x="2436" y="3013"/>
                  </a:cubicBezTo>
                  <a:cubicBezTo>
                    <a:pt x="3170" y="2980"/>
                    <a:pt x="3937" y="2846"/>
                    <a:pt x="4637" y="2646"/>
                  </a:cubicBezTo>
                  <a:cubicBezTo>
                    <a:pt x="5338" y="2479"/>
                    <a:pt x="6038" y="2179"/>
                    <a:pt x="6706" y="1812"/>
                  </a:cubicBezTo>
                  <a:cubicBezTo>
                    <a:pt x="7373" y="1445"/>
                    <a:pt x="8040" y="978"/>
                    <a:pt x="8640" y="311"/>
                  </a:cubicBezTo>
                  <a:cubicBezTo>
                    <a:pt x="7914" y="69"/>
                    <a:pt x="7275" y="0"/>
                    <a:pt x="6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1447025" y="3097975"/>
              <a:ext cx="83425" cy="209350"/>
            </a:xfrm>
            <a:custGeom>
              <a:rect b="b" l="l" r="r" t="t"/>
              <a:pathLst>
                <a:path extrusionOk="0" h="8374" w="3337">
                  <a:moveTo>
                    <a:pt x="101" y="1"/>
                  </a:moveTo>
                  <a:cubicBezTo>
                    <a:pt x="1" y="835"/>
                    <a:pt x="134" y="1569"/>
                    <a:pt x="268" y="2336"/>
                  </a:cubicBezTo>
                  <a:cubicBezTo>
                    <a:pt x="434" y="3070"/>
                    <a:pt x="635" y="3770"/>
                    <a:pt x="868" y="4504"/>
                  </a:cubicBezTo>
                  <a:cubicBezTo>
                    <a:pt x="1135" y="5204"/>
                    <a:pt x="1469" y="5872"/>
                    <a:pt x="1835" y="6539"/>
                  </a:cubicBezTo>
                  <a:cubicBezTo>
                    <a:pt x="2202" y="7173"/>
                    <a:pt x="2669" y="7773"/>
                    <a:pt x="3270" y="8373"/>
                  </a:cubicBezTo>
                  <a:cubicBezTo>
                    <a:pt x="3337" y="7539"/>
                    <a:pt x="3270" y="6806"/>
                    <a:pt x="3103" y="6038"/>
                  </a:cubicBezTo>
                  <a:cubicBezTo>
                    <a:pt x="2903" y="5305"/>
                    <a:pt x="2703" y="4571"/>
                    <a:pt x="2469" y="3870"/>
                  </a:cubicBezTo>
                  <a:cubicBezTo>
                    <a:pt x="2202" y="3170"/>
                    <a:pt x="1869" y="2503"/>
                    <a:pt x="1502" y="1835"/>
                  </a:cubicBezTo>
                  <a:cubicBezTo>
                    <a:pt x="1135" y="1202"/>
                    <a:pt x="668" y="568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1483725" y="3347950"/>
              <a:ext cx="214350" cy="69500"/>
            </a:xfrm>
            <a:custGeom>
              <a:rect b="b" l="l" r="r" t="t"/>
              <a:pathLst>
                <a:path extrusionOk="0" h="2780" w="8574">
                  <a:moveTo>
                    <a:pt x="7141" y="1"/>
                  </a:moveTo>
                  <a:cubicBezTo>
                    <a:pt x="6838" y="1"/>
                    <a:pt x="6536" y="16"/>
                    <a:pt x="6238" y="42"/>
                  </a:cubicBezTo>
                  <a:cubicBezTo>
                    <a:pt x="5504" y="142"/>
                    <a:pt x="4737" y="309"/>
                    <a:pt x="4037" y="509"/>
                  </a:cubicBezTo>
                  <a:cubicBezTo>
                    <a:pt x="3336" y="709"/>
                    <a:pt x="2636" y="1010"/>
                    <a:pt x="1969" y="1343"/>
                  </a:cubicBezTo>
                  <a:cubicBezTo>
                    <a:pt x="1301" y="1677"/>
                    <a:pt x="634" y="2044"/>
                    <a:pt x="1" y="2644"/>
                  </a:cubicBezTo>
                  <a:cubicBezTo>
                    <a:pt x="470" y="2738"/>
                    <a:pt x="909" y="2779"/>
                    <a:pt x="1339" y="2779"/>
                  </a:cubicBezTo>
                  <a:cubicBezTo>
                    <a:pt x="1672" y="2779"/>
                    <a:pt x="2001" y="2754"/>
                    <a:pt x="2336" y="2711"/>
                  </a:cubicBezTo>
                  <a:cubicBezTo>
                    <a:pt x="3069" y="2677"/>
                    <a:pt x="3837" y="2511"/>
                    <a:pt x="4537" y="2311"/>
                  </a:cubicBezTo>
                  <a:cubicBezTo>
                    <a:pt x="5238" y="2077"/>
                    <a:pt x="5971" y="1810"/>
                    <a:pt x="6639" y="1477"/>
                  </a:cubicBezTo>
                  <a:cubicBezTo>
                    <a:pt x="7339" y="1076"/>
                    <a:pt x="7973" y="709"/>
                    <a:pt x="8573" y="142"/>
                  </a:cubicBezTo>
                  <a:cubicBezTo>
                    <a:pt x="8103" y="40"/>
                    <a:pt x="7621" y="1"/>
                    <a:pt x="7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1385325" y="3214725"/>
              <a:ext cx="107600" cy="200175"/>
            </a:xfrm>
            <a:custGeom>
              <a:rect b="b" l="l" r="r" t="t"/>
              <a:pathLst>
                <a:path extrusionOk="0" h="8007" w="4304">
                  <a:moveTo>
                    <a:pt x="100" y="1"/>
                  </a:moveTo>
                  <a:lnTo>
                    <a:pt x="100" y="1"/>
                  </a:lnTo>
                  <a:cubicBezTo>
                    <a:pt x="0" y="868"/>
                    <a:pt x="134" y="1669"/>
                    <a:pt x="301" y="2402"/>
                  </a:cubicBezTo>
                  <a:cubicBezTo>
                    <a:pt x="467" y="3170"/>
                    <a:pt x="768" y="3870"/>
                    <a:pt x="1101" y="4537"/>
                  </a:cubicBezTo>
                  <a:cubicBezTo>
                    <a:pt x="1435" y="5204"/>
                    <a:pt x="1835" y="5838"/>
                    <a:pt x="2335" y="6405"/>
                  </a:cubicBezTo>
                  <a:cubicBezTo>
                    <a:pt x="2836" y="7006"/>
                    <a:pt x="3403" y="7539"/>
                    <a:pt x="4170" y="8006"/>
                  </a:cubicBezTo>
                  <a:cubicBezTo>
                    <a:pt x="4303" y="7139"/>
                    <a:pt x="4170" y="6339"/>
                    <a:pt x="3970" y="5571"/>
                  </a:cubicBezTo>
                  <a:cubicBezTo>
                    <a:pt x="3803" y="4838"/>
                    <a:pt x="3503" y="4137"/>
                    <a:pt x="3169" y="3470"/>
                  </a:cubicBezTo>
                  <a:cubicBezTo>
                    <a:pt x="2836" y="2803"/>
                    <a:pt x="2435" y="2169"/>
                    <a:pt x="1935" y="1569"/>
                  </a:cubicBezTo>
                  <a:cubicBezTo>
                    <a:pt x="1435" y="1001"/>
                    <a:pt x="901" y="468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1451200" y="3431850"/>
              <a:ext cx="187650" cy="79275"/>
            </a:xfrm>
            <a:custGeom>
              <a:rect b="b" l="l" r="r" t="t"/>
              <a:pathLst>
                <a:path extrusionOk="0" h="3171" w="7506">
                  <a:moveTo>
                    <a:pt x="6293" y="1"/>
                  </a:moveTo>
                  <a:cubicBezTo>
                    <a:pt x="5963" y="1"/>
                    <a:pt x="5647" y="24"/>
                    <a:pt x="5338" y="55"/>
                  </a:cubicBezTo>
                  <a:cubicBezTo>
                    <a:pt x="4671" y="189"/>
                    <a:pt x="4003" y="356"/>
                    <a:pt x="3370" y="622"/>
                  </a:cubicBezTo>
                  <a:cubicBezTo>
                    <a:pt x="2736" y="856"/>
                    <a:pt x="2169" y="1189"/>
                    <a:pt x="1602" y="1556"/>
                  </a:cubicBezTo>
                  <a:cubicBezTo>
                    <a:pt x="1001" y="1957"/>
                    <a:pt x="468" y="2390"/>
                    <a:pt x="1" y="3057"/>
                  </a:cubicBezTo>
                  <a:cubicBezTo>
                    <a:pt x="379" y="3136"/>
                    <a:pt x="735" y="3170"/>
                    <a:pt x="1075" y="3170"/>
                  </a:cubicBezTo>
                  <a:cubicBezTo>
                    <a:pt x="1456" y="3170"/>
                    <a:pt x="1817" y="3128"/>
                    <a:pt x="2169" y="3057"/>
                  </a:cubicBezTo>
                  <a:cubicBezTo>
                    <a:pt x="2836" y="2991"/>
                    <a:pt x="3503" y="2824"/>
                    <a:pt x="4137" y="2557"/>
                  </a:cubicBezTo>
                  <a:cubicBezTo>
                    <a:pt x="4771" y="2324"/>
                    <a:pt x="5338" y="1990"/>
                    <a:pt x="5938" y="1623"/>
                  </a:cubicBezTo>
                  <a:cubicBezTo>
                    <a:pt x="6505" y="1223"/>
                    <a:pt x="7039" y="789"/>
                    <a:pt x="7506" y="122"/>
                  </a:cubicBezTo>
                  <a:cubicBezTo>
                    <a:pt x="7076" y="33"/>
                    <a:pt x="6675" y="1"/>
                    <a:pt x="6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1360300" y="3327300"/>
              <a:ext cx="91750" cy="180175"/>
            </a:xfrm>
            <a:custGeom>
              <a:rect b="b" l="l" r="r" t="t"/>
              <a:pathLst>
                <a:path extrusionOk="0" h="7207" w="3670">
                  <a:moveTo>
                    <a:pt x="1" y="1"/>
                  </a:moveTo>
                  <a:cubicBezTo>
                    <a:pt x="1" y="802"/>
                    <a:pt x="134" y="1469"/>
                    <a:pt x="301" y="2136"/>
                  </a:cubicBezTo>
                  <a:cubicBezTo>
                    <a:pt x="501" y="2803"/>
                    <a:pt x="768" y="3403"/>
                    <a:pt x="1068" y="4004"/>
                  </a:cubicBezTo>
                  <a:cubicBezTo>
                    <a:pt x="1402" y="4571"/>
                    <a:pt x="1735" y="5171"/>
                    <a:pt x="2136" y="5705"/>
                  </a:cubicBezTo>
                  <a:cubicBezTo>
                    <a:pt x="2569" y="6239"/>
                    <a:pt x="3003" y="6739"/>
                    <a:pt x="3637" y="7206"/>
                  </a:cubicBezTo>
                  <a:cubicBezTo>
                    <a:pt x="3670" y="6406"/>
                    <a:pt x="3570" y="5738"/>
                    <a:pt x="3303" y="5071"/>
                  </a:cubicBezTo>
                  <a:cubicBezTo>
                    <a:pt x="3136" y="4404"/>
                    <a:pt x="2903" y="3804"/>
                    <a:pt x="2603" y="3203"/>
                  </a:cubicBezTo>
                  <a:cubicBezTo>
                    <a:pt x="2269" y="2636"/>
                    <a:pt x="1935" y="2036"/>
                    <a:pt x="1502" y="1502"/>
                  </a:cubicBezTo>
                  <a:cubicBezTo>
                    <a:pt x="1101" y="968"/>
                    <a:pt x="634" y="4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1339450" y="3564650"/>
              <a:ext cx="481675" cy="716900"/>
            </a:xfrm>
            <a:custGeom>
              <a:rect b="b" l="l" r="r" t="t"/>
              <a:pathLst>
                <a:path extrusionOk="0" h="28676" w="19267">
                  <a:moveTo>
                    <a:pt x="18899" y="1"/>
                  </a:moveTo>
                  <a:cubicBezTo>
                    <a:pt x="18853" y="1"/>
                    <a:pt x="18801" y="15"/>
                    <a:pt x="18747" y="47"/>
                  </a:cubicBezTo>
                  <a:cubicBezTo>
                    <a:pt x="12777" y="3850"/>
                    <a:pt x="7406" y="8753"/>
                    <a:pt x="3904" y="14991"/>
                  </a:cubicBezTo>
                  <a:cubicBezTo>
                    <a:pt x="1935" y="18427"/>
                    <a:pt x="568" y="22330"/>
                    <a:pt x="134" y="26266"/>
                  </a:cubicBezTo>
                  <a:cubicBezTo>
                    <a:pt x="67" y="27000"/>
                    <a:pt x="1" y="27700"/>
                    <a:pt x="67" y="28401"/>
                  </a:cubicBezTo>
                  <a:cubicBezTo>
                    <a:pt x="84" y="28584"/>
                    <a:pt x="234" y="28676"/>
                    <a:pt x="380" y="28676"/>
                  </a:cubicBezTo>
                  <a:cubicBezTo>
                    <a:pt x="526" y="28676"/>
                    <a:pt x="668" y="28584"/>
                    <a:pt x="668" y="28401"/>
                  </a:cubicBezTo>
                  <a:cubicBezTo>
                    <a:pt x="568" y="26433"/>
                    <a:pt x="968" y="24365"/>
                    <a:pt x="1468" y="22497"/>
                  </a:cubicBezTo>
                  <a:cubicBezTo>
                    <a:pt x="2803" y="17426"/>
                    <a:pt x="5505" y="12823"/>
                    <a:pt x="8974" y="8920"/>
                  </a:cubicBezTo>
                  <a:cubicBezTo>
                    <a:pt x="11909" y="5684"/>
                    <a:pt x="15345" y="2882"/>
                    <a:pt x="19014" y="547"/>
                  </a:cubicBezTo>
                  <a:cubicBezTo>
                    <a:pt x="19266" y="380"/>
                    <a:pt x="19143" y="1"/>
                    <a:pt x="18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1730575" y="3503275"/>
              <a:ext cx="187650" cy="122600"/>
            </a:xfrm>
            <a:custGeom>
              <a:rect b="b" l="l" r="r" t="t"/>
              <a:pathLst>
                <a:path extrusionOk="0" h="4904" w="7506">
                  <a:moveTo>
                    <a:pt x="7506" y="0"/>
                  </a:moveTo>
                  <a:lnTo>
                    <a:pt x="7506" y="0"/>
                  </a:lnTo>
                  <a:cubicBezTo>
                    <a:pt x="6672" y="134"/>
                    <a:pt x="5971" y="367"/>
                    <a:pt x="5271" y="667"/>
                  </a:cubicBezTo>
                  <a:cubicBezTo>
                    <a:pt x="4604" y="1001"/>
                    <a:pt x="3936" y="1335"/>
                    <a:pt x="3303" y="1735"/>
                  </a:cubicBezTo>
                  <a:cubicBezTo>
                    <a:pt x="2669" y="2169"/>
                    <a:pt x="2035" y="2636"/>
                    <a:pt x="1501" y="3136"/>
                  </a:cubicBezTo>
                  <a:cubicBezTo>
                    <a:pt x="968" y="3670"/>
                    <a:pt x="434" y="4203"/>
                    <a:pt x="0" y="4904"/>
                  </a:cubicBezTo>
                  <a:cubicBezTo>
                    <a:pt x="834" y="4804"/>
                    <a:pt x="1535" y="4537"/>
                    <a:pt x="2269" y="4270"/>
                  </a:cubicBezTo>
                  <a:cubicBezTo>
                    <a:pt x="2936" y="3936"/>
                    <a:pt x="3603" y="3603"/>
                    <a:pt x="4203" y="3169"/>
                  </a:cubicBezTo>
                  <a:cubicBezTo>
                    <a:pt x="4837" y="2769"/>
                    <a:pt x="5471" y="2302"/>
                    <a:pt x="6005" y="1802"/>
                  </a:cubicBezTo>
                  <a:cubicBezTo>
                    <a:pt x="6538" y="1235"/>
                    <a:pt x="7105" y="701"/>
                    <a:pt x="7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1685525" y="3640875"/>
              <a:ext cx="217700" cy="49525"/>
            </a:xfrm>
            <a:custGeom>
              <a:rect b="b" l="l" r="r" t="t"/>
              <a:pathLst>
                <a:path extrusionOk="0" h="1981" w="8708">
                  <a:moveTo>
                    <a:pt x="4404" y="0"/>
                  </a:moveTo>
                  <a:cubicBezTo>
                    <a:pt x="3670" y="0"/>
                    <a:pt x="2936" y="34"/>
                    <a:pt x="2236" y="167"/>
                  </a:cubicBezTo>
                  <a:cubicBezTo>
                    <a:pt x="1469" y="300"/>
                    <a:pt x="768" y="501"/>
                    <a:pt x="1" y="868"/>
                  </a:cubicBezTo>
                  <a:cubicBezTo>
                    <a:pt x="735" y="1301"/>
                    <a:pt x="1469" y="1501"/>
                    <a:pt x="2169" y="1668"/>
                  </a:cubicBezTo>
                  <a:cubicBezTo>
                    <a:pt x="2870" y="1835"/>
                    <a:pt x="3637" y="1902"/>
                    <a:pt x="4337" y="1968"/>
                  </a:cubicBezTo>
                  <a:cubicBezTo>
                    <a:pt x="4503" y="1976"/>
                    <a:pt x="4672" y="1980"/>
                    <a:pt x="4843" y="1980"/>
                  </a:cubicBezTo>
                  <a:cubicBezTo>
                    <a:pt x="5396" y="1980"/>
                    <a:pt x="5970" y="1937"/>
                    <a:pt x="6506" y="1835"/>
                  </a:cubicBezTo>
                  <a:cubicBezTo>
                    <a:pt x="7273" y="1701"/>
                    <a:pt x="7973" y="1501"/>
                    <a:pt x="8707" y="1134"/>
                  </a:cubicBezTo>
                  <a:cubicBezTo>
                    <a:pt x="7973" y="701"/>
                    <a:pt x="7273" y="467"/>
                    <a:pt x="6539" y="300"/>
                  </a:cubicBezTo>
                  <a:cubicBezTo>
                    <a:pt x="5838" y="134"/>
                    <a:pt x="5105" y="0"/>
                    <a:pt x="4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1680525" y="3479075"/>
              <a:ext cx="63400" cy="191850"/>
            </a:xfrm>
            <a:custGeom>
              <a:rect b="b" l="l" r="r" t="t"/>
              <a:pathLst>
                <a:path extrusionOk="0" h="7674" w="2536">
                  <a:moveTo>
                    <a:pt x="2503" y="1"/>
                  </a:moveTo>
                  <a:cubicBezTo>
                    <a:pt x="2002" y="568"/>
                    <a:pt x="1669" y="1135"/>
                    <a:pt x="1368" y="1769"/>
                  </a:cubicBezTo>
                  <a:cubicBezTo>
                    <a:pt x="1068" y="2403"/>
                    <a:pt x="835" y="3003"/>
                    <a:pt x="635" y="3637"/>
                  </a:cubicBezTo>
                  <a:cubicBezTo>
                    <a:pt x="468" y="4271"/>
                    <a:pt x="301" y="4938"/>
                    <a:pt x="168" y="5605"/>
                  </a:cubicBezTo>
                  <a:cubicBezTo>
                    <a:pt x="34" y="6272"/>
                    <a:pt x="1" y="6973"/>
                    <a:pt x="34" y="7673"/>
                  </a:cubicBezTo>
                  <a:cubicBezTo>
                    <a:pt x="501" y="7106"/>
                    <a:pt x="835" y="6506"/>
                    <a:pt x="1168" y="5939"/>
                  </a:cubicBezTo>
                  <a:cubicBezTo>
                    <a:pt x="1469" y="5305"/>
                    <a:pt x="1702" y="4671"/>
                    <a:pt x="1902" y="4071"/>
                  </a:cubicBezTo>
                  <a:cubicBezTo>
                    <a:pt x="2102" y="3437"/>
                    <a:pt x="2236" y="2770"/>
                    <a:pt x="2369" y="2102"/>
                  </a:cubicBezTo>
                  <a:cubicBezTo>
                    <a:pt x="2503" y="1435"/>
                    <a:pt x="2536" y="735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1638000" y="3700075"/>
              <a:ext cx="173475" cy="37550"/>
            </a:xfrm>
            <a:custGeom>
              <a:rect b="b" l="l" r="r" t="t"/>
              <a:pathLst>
                <a:path extrusionOk="0" h="1502" w="6939">
                  <a:moveTo>
                    <a:pt x="1835" y="1"/>
                  </a:moveTo>
                  <a:cubicBezTo>
                    <a:pt x="1201" y="1"/>
                    <a:pt x="634" y="34"/>
                    <a:pt x="1" y="167"/>
                  </a:cubicBezTo>
                  <a:cubicBezTo>
                    <a:pt x="534" y="501"/>
                    <a:pt x="1068" y="734"/>
                    <a:pt x="1668" y="935"/>
                  </a:cubicBezTo>
                  <a:cubicBezTo>
                    <a:pt x="2202" y="1101"/>
                    <a:pt x="2769" y="1268"/>
                    <a:pt x="3370" y="1335"/>
                  </a:cubicBezTo>
                  <a:cubicBezTo>
                    <a:pt x="3937" y="1435"/>
                    <a:pt x="4537" y="1502"/>
                    <a:pt x="5104" y="1502"/>
                  </a:cubicBezTo>
                  <a:cubicBezTo>
                    <a:pt x="5738" y="1502"/>
                    <a:pt x="6338" y="1468"/>
                    <a:pt x="6939" y="1335"/>
                  </a:cubicBezTo>
                  <a:cubicBezTo>
                    <a:pt x="6405" y="1001"/>
                    <a:pt x="5871" y="768"/>
                    <a:pt x="5271" y="601"/>
                  </a:cubicBezTo>
                  <a:cubicBezTo>
                    <a:pt x="4737" y="434"/>
                    <a:pt x="4170" y="267"/>
                    <a:pt x="3570" y="167"/>
                  </a:cubicBezTo>
                  <a:cubicBezTo>
                    <a:pt x="3003" y="101"/>
                    <a:pt x="24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1627150" y="3514100"/>
              <a:ext cx="45900" cy="189350"/>
            </a:xfrm>
            <a:custGeom>
              <a:rect b="b" l="l" r="r" t="t"/>
              <a:pathLst>
                <a:path extrusionOk="0" h="7574" w="1836">
                  <a:moveTo>
                    <a:pt x="1269" y="1"/>
                  </a:moveTo>
                  <a:cubicBezTo>
                    <a:pt x="835" y="568"/>
                    <a:pt x="635" y="1202"/>
                    <a:pt x="435" y="1836"/>
                  </a:cubicBezTo>
                  <a:cubicBezTo>
                    <a:pt x="268" y="2436"/>
                    <a:pt x="134" y="3070"/>
                    <a:pt x="101" y="3704"/>
                  </a:cubicBezTo>
                  <a:cubicBezTo>
                    <a:pt x="1" y="4337"/>
                    <a:pt x="1" y="5005"/>
                    <a:pt x="101" y="5605"/>
                  </a:cubicBezTo>
                  <a:cubicBezTo>
                    <a:pt x="168" y="6272"/>
                    <a:pt x="301" y="6906"/>
                    <a:pt x="601" y="7573"/>
                  </a:cubicBezTo>
                  <a:cubicBezTo>
                    <a:pt x="1002" y="6973"/>
                    <a:pt x="1269" y="6372"/>
                    <a:pt x="1402" y="5738"/>
                  </a:cubicBezTo>
                  <a:cubicBezTo>
                    <a:pt x="1602" y="5105"/>
                    <a:pt x="1736" y="4471"/>
                    <a:pt x="1769" y="3870"/>
                  </a:cubicBezTo>
                  <a:cubicBezTo>
                    <a:pt x="1836" y="3237"/>
                    <a:pt x="1836" y="2569"/>
                    <a:pt x="1769" y="1936"/>
                  </a:cubicBezTo>
                  <a:cubicBezTo>
                    <a:pt x="1669" y="1269"/>
                    <a:pt x="1569" y="668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1549600" y="3541625"/>
              <a:ext cx="52575" cy="200175"/>
            </a:xfrm>
            <a:custGeom>
              <a:rect b="b" l="l" r="r" t="t"/>
              <a:pathLst>
                <a:path extrusionOk="0" h="8007" w="2103">
                  <a:moveTo>
                    <a:pt x="334" y="1"/>
                  </a:moveTo>
                  <a:cubicBezTo>
                    <a:pt x="67" y="735"/>
                    <a:pt x="1" y="1435"/>
                    <a:pt x="1" y="2136"/>
                  </a:cubicBezTo>
                  <a:cubicBezTo>
                    <a:pt x="1" y="2836"/>
                    <a:pt x="34" y="3503"/>
                    <a:pt x="168" y="4170"/>
                  </a:cubicBezTo>
                  <a:cubicBezTo>
                    <a:pt x="234" y="4838"/>
                    <a:pt x="434" y="5505"/>
                    <a:pt x="701" y="6138"/>
                  </a:cubicBezTo>
                  <a:cubicBezTo>
                    <a:pt x="935" y="6772"/>
                    <a:pt x="1268" y="7439"/>
                    <a:pt x="1769" y="8006"/>
                  </a:cubicBezTo>
                  <a:cubicBezTo>
                    <a:pt x="2036" y="7273"/>
                    <a:pt x="2102" y="6572"/>
                    <a:pt x="2102" y="5905"/>
                  </a:cubicBezTo>
                  <a:cubicBezTo>
                    <a:pt x="2102" y="5171"/>
                    <a:pt x="2069" y="4504"/>
                    <a:pt x="1935" y="3837"/>
                  </a:cubicBezTo>
                  <a:cubicBezTo>
                    <a:pt x="1869" y="3170"/>
                    <a:pt x="1635" y="2503"/>
                    <a:pt x="1402" y="1902"/>
                  </a:cubicBezTo>
                  <a:cubicBezTo>
                    <a:pt x="1168" y="1268"/>
                    <a:pt x="835" y="60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1596300" y="3732600"/>
              <a:ext cx="200175" cy="54225"/>
            </a:xfrm>
            <a:custGeom>
              <a:rect b="b" l="l" r="r" t="t"/>
              <a:pathLst>
                <a:path extrusionOk="0" h="2169" w="8007">
                  <a:moveTo>
                    <a:pt x="2136" y="1"/>
                  </a:moveTo>
                  <a:cubicBezTo>
                    <a:pt x="1468" y="1"/>
                    <a:pt x="735" y="101"/>
                    <a:pt x="1" y="334"/>
                  </a:cubicBezTo>
                  <a:cubicBezTo>
                    <a:pt x="635" y="834"/>
                    <a:pt x="1235" y="1135"/>
                    <a:pt x="1869" y="1402"/>
                  </a:cubicBezTo>
                  <a:cubicBezTo>
                    <a:pt x="2503" y="1702"/>
                    <a:pt x="3170" y="1869"/>
                    <a:pt x="3837" y="2002"/>
                  </a:cubicBezTo>
                  <a:cubicBezTo>
                    <a:pt x="4504" y="2135"/>
                    <a:pt x="5171" y="2169"/>
                    <a:pt x="5872" y="2169"/>
                  </a:cubicBezTo>
                  <a:cubicBezTo>
                    <a:pt x="6539" y="2169"/>
                    <a:pt x="7239" y="2069"/>
                    <a:pt x="8006" y="1835"/>
                  </a:cubicBezTo>
                  <a:cubicBezTo>
                    <a:pt x="7406" y="1335"/>
                    <a:pt x="6739" y="1001"/>
                    <a:pt x="6105" y="734"/>
                  </a:cubicBezTo>
                  <a:cubicBezTo>
                    <a:pt x="5505" y="468"/>
                    <a:pt x="4838" y="301"/>
                    <a:pt x="4170" y="167"/>
                  </a:cubicBezTo>
                  <a:cubicBezTo>
                    <a:pt x="3503" y="34"/>
                    <a:pt x="2836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1501250" y="3604175"/>
              <a:ext cx="53375" cy="200175"/>
            </a:xfrm>
            <a:custGeom>
              <a:rect b="b" l="l" r="r" t="t"/>
              <a:pathLst>
                <a:path extrusionOk="0" h="8007" w="2135">
                  <a:moveTo>
                    <a:pt x="334" y="1"/>
                  </a:moveTo>
                  <a:cubicBezTo>
                    <a:pt x="100" y="734"/>
                    <a:pt x="0" y="1435"/>
                    <a:pt x="0" y="2135"/>
                  </a:cubicBezTo>
                  <a:cubicBezTo>
                    <a:pt x="0" y="2836"/>
                    <a:pt x="33" y="3503"/>
                    <a:pt x="167" y="4170"/>
                  </a:cubicBezTo>
                  <a:cubicBezTo>
                    <a:pt x="267" y="4837"/>
                    <a:pt x="467" y="5504"/>
                    <a:pt x="701" y="6138"/>
                  </a:cubicBezTo>
                  <a:cubicBezTo>
                    <a:pt x="967" y="6772"/>
                    <a:pt x="1301" y="7439"/>
                    <a:pt x="1801" y="8006"/>
                  </a:cubicBezTo>
                  <a:cubicBezTo>
                    <a:pt x="2035" y="7272"/>
                    <a:pt x="2102" y="6572"/>
                    <a:pt x="2135" y="5905"/>
                  </a:cubicBezTo>
                  <a:cubicBezTo>
                    <a:pt x="2135" y="5171"/>
                    <a:pt x="2102" y="4504"/>
                    <a:pt x="1968" y="3837"/>
                  </a:cubicBezTo>
                  <a:cubicBezTo>
                    <a:pt x="1868" y="3169"/>
                    <a:pt x="1668" y="2502"/>
                    <a:pt x="1434" y="1902"/>
                  </a:cubicBezTo>
                  <a:cubicBezTo>
                    <a:pt x="1168" y="1268"/>
                    <a:pt x="834" y="60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1547100" y="3795150"/>
              <a:ext cx="200175" cy="54225"/>
            </a:xfrm>
            <a:custGeom>
              <a:rect b="b" l="l" r="r" t="t"/>
              <a:pathLst>
                <a:path extrusionOk="0" h="2169" w="8007">
                  <a:moveTo>
                    <a:pt x="2136" y="0"/>
                  </a:moveTo>
                  <a:cubicBezTo>
                    <a:pt x="1468" y="0"/>
                    <a:pt x="768" y="100"/>
                    <a:pt x="1" y="334"/>
                  </a:cubicBezTo>
                  <a:cubicBezTo>
                    <a:pt x="634" y="834"/>
                    <a:pt x="1268" y="1134"/>
                    <a:pt x="1869" y="1401"/>
                  </a:cubicBezTo>
                  <a:cubicBezTo>
                    <a:pt x="2502" y="1702"/>
                    <a:pt x="3170" y="1868"/>
                    <a:pt x="3837" y="2002"/>
                  </a:cubicBezTo>
                  <a:cubicBezTo>
                    <a:pt x="4504" y="2135"/>
                    <a:pt x="5171" y="2169"/>
                    <a:pt x="5872" y="2169"/>
                  </a:cubicBezTo>
                  <a:cubicBezTo>
                    <a:pt x="6539" y="2169"/>
                    <a:pt x="7239" y="2068"/>
                    <a:pt x="8006" y="1835"/>
                  </a:cubicBezTo>
                  <a:cubicBezTo>
                    <a:pt x="7439" y="1335"/>
                    <a:pt x="6772" y="1001"/>
                    <a:pt x="6138" y="734"/>
                  </a:cubicBezTo>
                  <a:cubicBezTo>
                    <a:pt x="5505" y="467"/>
                    <a:pt x="4837" y="301"/>
                    <a:pt x="4170" y="167"/>
                  </a:cubicBezTo>
                  <a:cubicBezTo>
                    <a:pt x="3503" y="34"/>
                    <a:pt x="2836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1433700" y="3681725"/>
              <a:ext cx="64225" cy="196000"/>
            </a:xfrm>
            <a:custGeom>
              <a:rect b="b" l="l" r="r" t="t"/>
              <a:pathLst>
                <a:path extrusionOk="0" h="7840" w="2569">
                  <a:moveTo>
                    <a:pt x="167" y="1"/>
                  </a:moveTo>
                  <a:cubicBezTo>
                    <a:pt x="0" y="735"/>
                    <a:pt x="0" y="1468"/>
                    <a:pt x="33" y="2169"/>
                  </a:cubicBezTo>
                  <a:cubicBezTo>
                    <a:pt x="67" y="2836"/>
                    <a:pt x="200" y="3503"/>
                    <a:pt x="400" y="4170"/>
                  </a:cubicBezTo>
                  <a:cubicBezTo>
                    <a:pt x="567" y="4838"/>
                    <a:pt x="834" y="5471"/>
                    <a:pt x="1168" y="6072"/>
                  </a:cubicBezTo>
                  <a:cubicBezTo>
                    <a:pt x="1501" y="6706"/>
                    <a:pt x="1868" y="7306"/>
                    <a:pt x="2402" y="7840"/>
                  </a:cubicBezTo>
                  <a:cubicBezTo>
                    <a:pt x="2569" y="7039"/>
                    <a:pt x="2569" y="6372"/>
                    <a:pt x="2535" y="5671"/>
                  </a:cubicBezTo>
                  <a:cubicBezTo>
                    <a:pt x="2502" y="5004"/>
                    <a:pt x="2368" y="4337"/>
                    <a:pt x="2168" y="3670"/>
                  </a:cubicBezTo>
                  <a:cubicBezTo>
                    <a:pt x="2002" y="3003"/>
                    <a:pt x="1735" y="2369"/>
                    <a:pt x="1401" y="1735"/>
                  </a:cubicBezTo>
                  <a:cubicBezTo>
                    <a:pt x="1134" y="1135"/>
                    <a:pt x="701" y="5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1483725" y="3858950"/>
              <a:ext cx="203500" cy="36925"/>
            </a:xfrm>
            <a:custGeom>
              <a:rect b="b" l="l" r="r" t="t"/>
              <a:pathLst>
                <a:path extrusionOk="0" h="1477" w="8140">
                  <a:moveTo>
                    <a:pt x="3103" y="0"/>
                  </a:moveTo>
                  <a:cubicBezTo>
                    <a:pt x="2752" y="0"/>
                    <a:pt x="2402" y="17"/>
                    <a:pt x="2069" y="50"/>
                  </a:cubicBezTo>
                  <a:cubicBezTo>
                    <a:pt x="1368" y="117"/>
                    <a:pt x="701" y="217"/>
                    <a:pt x="1" y="451"/>
                  </a:cubicBezTo>
                  <a:cubicBezTo>
                    <a:pt x="668" y="784"/>
                    <a:pt x="1335" y="984"/>
                    <a:pt x="2002" y="1118"/>
                  </a:cubicBezTo>
                  <a:cubicBezTo>
                    <a:pt x="2669" y="1284"/>
                    <a:pt x="3336" y="1418"/>
                    <a:pt x="4003" y="1451"/>
                  </a:cubicBezTo>
                  <a:cubicBezTo>
                    <a:pt x="4337" y="1468"/>
                    <a:pt x="4679" y="1476"/>
                    <a:pt x="5021" y="1476"/>
                  </a:cubicBezTo>
                  <a:cubicBezTo>
                    <a:pt x="5363" y="1476"/>
                    <a:pt x="5705" y="1468"/>
                    <a:pt x="6038" y="1451"/>
                  </a:cubicBezTo>
                  <a:cubicBezTo>
                    <a:pt x="6739" y="1385"/>
                    <a:pt x="7406" y="1284"/>
                    <a:pt x="8140" y="1018"/>
                  </a:cubicBezTo>
                  <a:cubicBezTo>
                    <a:pt x="7473" y="717"/>
                    <a:pt x="6805" y="484"/>
                    <a:pt x="6138" y="317"/>
                  </a:cubicBezTo>
                  <a:cubicBezTo>
                    <a:pt x="5471" y="217"/>
                    <a:pt x="4804" y="84"/>
                    <a:pt x="4137" y="50"/>
                  </a:cubicBezTo>
                  <a:cubicBezTo>
                    <a:pt x="3803" y="17"/>
                    <a:pt x="3453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1374475" y="3750950"/>
              <a:ext cx="83425" cy="188500"/>
            </a:xfrm>
            <a:custGeom>
              <a:rect b="b" l="l" r="r" t="t"/>
              <a:pathLst>
                <a:path extrusionOk="0" h="7540" w="3337">
                  <a:moveTo>
                    <a:pt x="67" y="0"/>
                  </a:moveTo>
                  <a:lnTo>
                    <a:pt x="67" y="0"/>
                  </a:lnTo>
                  <a:cubicBezTo>
                    <a:pt x="1" y="801"/>
                    <a:pt x="67" y="1501"/>
                    <a:pt x="201" y="2169"/>
                  </a:cubicBezTo>
                  <a:cubicBezTo>
                    <a:pt x="368" y="2836"/>
                    <a:pt x="568" y="3503"/>
                    <a:pt x="835" y="4137"/>
                  </a:cubicBezTo>
                  <a:cubicBezTo>
                    <a:pt x="1068" y="4771"/>
                    <a:pt x="1402" y="5338"/>
                    <a:pt x="1769" y="5938"/>
                  </a:cubicBezTo>
                  <a:cubicBezTo>
                    <a:pt x="2202" y="6472"/>
                    <a:pt x="2603" y="7072"/>
                    <a:pt x="3236" y="7539"/>
                  </a:cubicBezTo>
                  <a:cubicBezTo>
                    <a:pt x="3336" y="6739"/>
                    <a:pt x="3236" y="6038"/>
                    <a:pt x="3103" y="5371"/>
                  </a:cubicBezTo>
                  <a:cubicBezTo>
                    <a:pt x="2936" y="4704"/>
                    <a:pt x="2736" y="4037"/>
                    <a:pt x="2503" y="3403"/>
                  </a:cubicBezTo>
                  <a:cubicBezTo>
                    <a:pt x="2236" y="2769"/>
                    <a:pt x="1902" y="2202"/>
                    <a:pt x="1535" y="1602"/>
                  </a:cubicBezTo>
                  <a:cubicBezTo>
                    <a:pt x="1168" y="1068"/>
                    <a:pt x="701" y="467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1443700" y="3911575"/>
              <a:ext cx="203500" cy="36050"/>
            </a:xfrm>
            <a:custGeom>
              <a:rect b="b" l="l" r="r" t="t"/>
              <a:pathLst>
                <a:path extrusionOk="0" h="1442" w="8140">
                  <a:moveTo>
                    <a:pt x="4576" y="1"/>
                  </a:moveTo>
                  <a:cubicBezTo>
                    <a:pt x="4406" y="1"/>
                    <a:pt x="4237" y="5"/>
                    <a:pt x="4070" y="13"/>
                  </a:cubicBezTo>
                  <a:cubicBezTo>
                    <a:pt x="3336" y="13"/>
                    <a:pt x="2669" y="113"/>
                    <a:pt x="2002" y="214"/>
                  </a:cubicBezTo>
                  <a:cubicBezTo>
                    <a:pt x="1335" y="347"/>
                    <a:pt x="668" y="514"/>
                    <a:pt x="0" y="847"/>
                  </a:cubicBezTo>
                  <a:cubicBezTo>
                    <a:pt x="734" y="1114"/>
                    <a:pt x="1401" y="1214"/>
                    <a:pt x="2069" y="1348"/>
                  </a:cubicBezTo>
                  <a:cubicBezTo>
                    <a:pt x="2540" y="1395"/>
                    <a:pt x="3029" y="1442"/>
                    <a:pt x="3510" y="1442"/>
                  </a:cubicBezTo>
                  <a:cubicBezTo>
                    <a:pt x="3710" y="1442"/>
                    <a:pt x="3908" y="1434"/>
                    <a:pt x="4103" y="1414"/>
                  </a:cubicBezTo>
                  <a:cubicBezTo>
                    <a:pt x="4804" y="1414"/>
                    <a:pt x="5471" y="1348"/>
                    <a:pt x="6138" y="1214"/>
                  </a:cubicBezTo>
                  <a:cubicBezTo>
                    <a:pt x="6805" y="1081"/>
                    <a:pt x="7472" y="947"/>
                    <a:pt x="8140" y="580"/>
                  </a:cubicBezTo>
                  <a:cubicBezTo>
                    <a:pt x="7472" y="314"/>
                    <a:pt x="6772" y="180"/>
                    <a:pt x="6105" y="113"/>
                  </a:cubicBezTo>
                  <a:cubicBezTo>
                    <a:pt x="5604" y="38"/>
                    <a:pt x="5085" y="1"/>
                    <a:pt x="4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1296925" y="3854350"/>
              <a:ext cx="116775" cy="166825"/>
            </a:xfrm>
            <a:custGeom>
              <a:rect b="b" l="l" r="r" t="t"/>
              <a:pathLst>
                <a:path extrusionOk="0" h="6673" w="4671">
                  <a:moveTo>
                    <a:pt x="1" y="1"/>
                  </a:moveTo>
                  <a:cubicBezTo>
                    <a:pt x="67" y="801"/>
                    <a:pt x="301" y="1468"/>
                    <a:pt x="568" y="2102"/>
                  </a:cubicBezTo>
                  <a:cubicBezTo>
                    <a:pt x="834" y="2769"/>
                    <a:pt x="1201" y="3336"/>
                    <a:pt x="1602" y="3904"/>
                  </a:cubicBezTo>
                  <a:cubicBezTo>
                    <a:pt x="1969" y="4437"/>
                    <a:pt x="2436" y="4971"/>
                    <a:pt x="2936" y="5438"/>
                  </a:cubicBezTo>
                  <a:cubicBezTo>
                    <a:pt x="3436" y="5905"/>
                    <a:pt x="3970" y="6339"/>
                    <a:pt x="4671" y="6672"/>
                  </a:cubicBezTo>
                  <a:cubicBezTo>
                    <a:pt x="4604" y="5938"/>
                    <a:pt x="4337" y="5271"/>
                    <a:pt x="4103" y="4604"/>
                  </a:cubicBezTo>
                  <a:cubicBezTo>
                    <a:pt x="3837" y="3937"/>
                    <a:pt x="3470" y="3336"/>
                    <a:pt x="3069" y="2803"/>
                  </a:cubicBezTo>
                  <a:cubicBezTo>
                    <a:pt x="2702" y="2269"/>
                    <a:pt x="2235" y="1735"/>
                    <a:pt x="1735" y="1268"/>
                  </a:cubicBezTo>
                  <a:cubicBezTo>
                    <a:pt x="1235" y="801"/>
                    <a:pt x="701" y="33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1401175" y="3964950"/>
              <a:ext cx="196825" cy="55375"/>
            </a:xfrm>
            <a:custGeom>
              <a:rect b="b" l="l" r="r" t="t"/>
              <a:pathLst>
                <a:path extrusionOk="0" h="2215" w="7873">
                  <a:moveTo>
                    <a:pt x="6677" y="0"/>
                  </a:moveTo>
                  <a:cubicBezTo>
                    <a:pt x="6361" y="0"/>
                    <a:pt x="6056" y="17"/>
                    <a:pt x="5771" y="47"/>
                  </a:cubicBezTo>
                  <a:cubicBezTo>
                    <a:pt x="5104" y="147"/>
                    <a:pt x="4437" y="247"/>
                    <a:pt x="3770" y="414"/>
                  </a:cubicBezTo>
                  <a:cubicBezTo>
                    <a:pt x="3136" y="580"/>
                    <a:pt x="2469" y="847"/>
                    <a:pt x="1835" y="1081"/>
                  </a:cubicBezTo>
                  <a:cubicBezTo>
                    <a:pt x="1201" y="1348"/>
                    <a:pt x="601" y="1681"/>
                    <a:pt x="0" y="2148"/>
                  </a:cubicBezTo>
                  <a:cubicBezTo>
                    <a:pt x="384" y="2198"/>
                    <a:pt x="751" y="2215"/>
                    <a:pt x="1105" y="2215"/>
                  </a:cubicBezTo>
                  <a:cubicBezTo>
                    <a:pt x="1460" y="2215"/>
                    <a:pt x="1801" y="2198"/>
                    <a:pt x="2135" y="2181"/>
                  </a:cubicBezTo>
                  <a:cubicBezTo>
                    <a:pt x="2802" y="2081"/>
                    <a:pt x="3469" y="1981"/>
                    <a:pt x="4136" y="1815"/>
                  </a:cubicBezTo>
                  <a:cubicBezTo>
                    <a:pt x="4737" y="1648"/>
                    <a:pt x="5404" y="1381"/>
                    <a:pt x="6038" y="1147"/>
                  </a:cubicBezTo>
                  <a:cubicBezTo>
                    <a:pt x="6672" y="881"/>
                    <a:pt x="7305" y="547"/>
                    <a:pt x="7872" y="80"/>
                  </a:cubicBezTo>
                  <a:cubicBezTo>
                    <a:pt x="7468" y="25"/>
                    <a:pt x="7064" y="0"/>
                    <a:pt x="6677" y="0"/>
                  </a:cubicBezTo>
                  <a:close/>
                </a:path>
              </a:pathLst>
            </a:custGeom>
            <a:solidFill>
              <a:srgbClr val="72A2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1045875" y="2953075"/>
              <a:ext cx="313625" cy="986625"/>
            </a:xfrm>
            <a:custGeom>
              <a:rect b="b" l="l" r="r" t="t"/>
              <a:pathLst>
                <a:path extrusionOk="0" h="39465" w="12545">
                  <a:moveTo>
                    <a:pt x="424" y="0"/>
                  </a:moveTo>
                  <a:cubicBezTo>
                    <a:pt x="199" y="0"/>
                    <a:pt x="0" y="266"/>
                    <a:pt x="202" y="493"/>
                  </a:cubicBezTo>
                  <a:cubicBezTo>
                    <a:pt x="1870" y="2161"/>
                    <a:pt x="3171" y="4262"/>
                    <a:pt x="4338" y="6264"/>
                  </a:cubicBezTo>
                  <a:cubicBezTo>
                    <a:pt x="7507" y="11668"/>
                    <a:pt x="9509" y="17739"/>
                    <a:pt x="10643" y="23943"/>
                  </a:cubicBezTo>
                  <a:cubicBezTo>
                    <a:pt x="11544" y="28980"/>
                    <a:pt x="11810" y="34150"/>
                    <a:pt x="11644" y="39287"/>
                  </a:cubicBezTo>
                  <a:cubicBezTo>
                    <a:pt x="11644" y="39413"/>
                    <a:pt x="11710" y="39464"/>
                    <a:pt x="11797" y="39464"/>
                  </a:cubicBezTo>
                  <a:cubicBezTo>
                    <a:pt x="11965" y="39464"/>
                    <a:pt x="12211" y="39273"/>
                    <a:pt x="12211" y="39054"/>
                  </a:cubicBezTo>
                  <a:cubicBezTo>
                    <a:pt x="12544" y="30715"/>
                    <a:pt x="11577" y="22475"/>
                    <a:pt x="8808" y="14536"/>
                  </a:cubicBezTo>
                  <a:cubicBezTo>
                    <a:pt x="7207" y="10100"/>
                    <a:pt x="5072" y="5763"/>
                    <a:pt x="2204" y="1961"/>
                  </a:cubicBezTo>
                  <a:cubicBezTo>
                    <a:pt x="1703" y="1293"/>
                    <a:pt x="1203" y="660"/>
                    <a:pt x="636" y="93"/>
                  </a:cubicBezTo>
                  <a:cubicBezTo>
                    <a:pt x="571" y="28"/>
                    <a:pt x="4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974200" y="2853650"/>
              <a:ext cx="139275" cy="175150"/>
            </a:xfrm>
            <a:custGeom>
              <a:rect b="b" l="l" r="r" t="t"/>
              <a:pathLst>
                <a:path extrusionOk="0" h="7006" w="5571">
                  <a:moveTo>
                    <a:pt x="0" y="0"/>
                  </a:moveTo>
                  <a:cubicBezTo>
                    <a:pt x="67" y="901"/>
                    <a:pt x="334" y="1635"/>
                    <a:pt x="667" y="2335"/>
                  </a:cubicBezTo>
                  <a:cubicBezTo>
                    <a:pt x="1001" y="3069"/>
                    <a:pt x="1401" y="3669"/>
                    <a:pt x="1868" y="4270"/>
                  </a:cubicBezTo>
                  <a:cubicBezTo>
                    <a:pt x="2335" y="4837"/>
                    <a:pt x="2869" y="5404"/>
                    <a:pt x="3436" y="5838"/>
                  </a:cubicBezTo>
                  <a:cubicBezTo>
                    <a:pt x="4070" y="6305"/>
                    <a:pt x="4737" y="6738"/>
                    <a:pt x="5571" y="7005"/>
                  </a:cubicBezTo>
                  <a:cubicBezTo>
                    <a:pt x="5504" y="6138"/>
                    <a:pt x="5237" y="5404"/>
                    <a:pt x="4904" y="4670"/>
                  </a:cubicBezTo>
                  <a:cubicBezTo>
                    <a:pt x="4570" y="3970"/>
                    <a:pt x="4170" y="3336"/>
                    <a:pt x="3703" y="2769"/>
                  </a:cubicBezTo>
                  <a:cubicBezTo>
                    <a:pt x="3236" y="2168"/>
                    <a:pt x="2702" y="1635"/>
                    <a:pt x="2102" y="1168"/>
                  </a:cubicBezTo>
                  <a:cubicBezTo>
                    <a:pt x="1501" y="734"/>
                    <a:pt x="834" y="30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1150975" y="2882825"/>
              <a:ext cx="55900" cy="218525"/>
            </a:xfrm>
            <a:custGeom>
              <a:rect b="b" l="l" r="r" t="t"/>
              <a:pathLst>
                <a:path extrusionOk="0" h="8741" w="2236">
                  <a:moveTo>
                    <a:pt x="2136" y="1"/>
                  </a:moveTo>
                  <a:cubicBezTo>
                    <a:pt x="1669" y="668"/>
                    <a:pt x="1335" y="1335"/>
                    <a:pt x="1035" y="2069"/>
                  </a:cubicBezTo>
                  <a:cubicBezTo>
                    <a:pt x="735" y="2736"/>
                    <a:pt x="535" y="3470"/>
                    <a:pt x="368" y="4170"/>
                  </a:cubicBezTo>
                  <a:cubicBezTo>
                    <a:pt x="201" y="4904"/>
                    <a:pt x="68" y="5638"/>
                    <a:pt x="34" y="6405"/>
                  </a:cubicBezTo>
                  <a:cubicBezTo>
                    <a:pt x="1" y="7172"/>
                    <a:pt x="1" y="7940"/>
                    <a:pt x="134" y="8740"/>
                  </a:cubicBezTo>
                  <a:cubicBezTo>
                    <a:pt x="635" y="8073"/>
                    <a:pt x="935" y="7339"/>
                    <a:pt x="1168" y="6672"/>
                  </a:cubicBezTo>
                  <a:cubicBezTo>
                    <a:pt x="1469" y="6005"/>
                    <a:pt x="1669" y="5271"/>
                    <a:pt x="1836" y="4570"/>
                  </a:cubicBezTo>
                  <a:cubicBezTo>
                    <a:pt x="2036" y="3837"/>
                    <a:pt x="2169" y="3103"/>
                    <a:pt x="2203" y="2336"/>
                  </a:cubicBezTo>
                  <a:cubicBezTo>
                    <a:pt x="2236" y="1602"/>
                    <a:pt x="2236" y="80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940825" y="3037400"/>
              <a:ext cx="216850" cy="60225"/>
            </a:xfrm>
            <a:custGeom>
              <a:rect b="b" l="l" r="r" t="t"/>
              <a:pathLst>
                <a:path extrusionOk="0" h="2409" w="8674">
                  <a:moveTo>
                    <a:pt x="1255" y="1"/>
                  </a:moveTo>
                  <a:cubicBezTo>
                    <a:pt x="834" y="1"/>
                    <a:pt x="413" y="33"/>
                    <a:pt x="1" y="122"/>
                  </a:cubicBezTo>
                  <a:cubicBezTo>
                    <a:pt x="601" y="622"/>
                    <a:pt x="1269" y="989"/>
                    <a:pt x="2002" y="1290"/>
                  </a:cubicBezTo>
                  <a:cubicBezTo>
                    <a:pt x="2703" y="1590"/>
                    <a:pt x="3403" y="1823"/>
                    <a:pt x="4104" y="1990"/>
                  </a:cubicBezTo>
                  <a:cubicBezTo>
                    <a:pt x="4838" y="2157"/>
                    <a:pt x="5572" y="2290"/>
                    <a:pt x="6339" y="2390"/>
                  </a:cubicBezTo>
                  <a:cubicBezTo>
                    <a:pt x="6583" y="2401"/>
                    <a:pt x="6835" y="2409"/>
                    <a:pt x="7092" y="2409"/>
                  </a:cubicBezTo>
                  <a:cubicBezTo>
                    <a:pt x="7606" y="2409"/>
                    <a:pt x="8140" y="2379"/>
                    <a:pt x="8674" y="2290"/>
                  </a:cubicBezTo>
                  <a:cubicBezTo>
                    <a:pt x="8040" y="1790"/>
                    <a:pt x="7340" y="1456"/>
                    <a:pt x="6672" y="1156"/>
                  </a:cubicBezTo>
                  <a:cubicBezTo>
                    <a:pt x="5939" y="823"/>
                    <a:pt x="5238" y="589"/>
                    <a:pt x="4538" y="422"/>
                  </a:cubicBezTo>
                  <a:cubicBezTo>
                    <a:pt x="3837" y="256"/>
                    <a:pt x="3070" y="122"/>
                    <a:pt x="2336" y="55"/>
                  </a:cubicBezTo>
                  <a:cubicBezTo>
                    <a:pt x="1981" y="24"/>
                    <a:pt x="1618" y="1"/>
                    <a:pt x="1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1201850" y="2977900"/>
              <a:ext cx="48400" cy="220175"/>
            </a:xfrm>
            <a:custGeom>
              <a:rect b="b" l="l" r="r" t="t"/>
              <a:pathLst>
                <a:path extrusionOk="0" h="8807" w="1936">
                  <a:moveTo>
                    <a:pt x="1735" y="0"/>
                  </a:moveTo>
                  <a:cubicBezTo>
                    <a:pt x="1302" y="667"/>
                    <a:pt x="1001" y="1368"/>
                    <a:pt x="768" y="2068"/>
                  </a:cubicBezTo>
                  <a:cubicBezTo>
                    <a:pt x="501" y="2802"/>
                    <a:pt x="334" y="3503"/>
                    <a:pt x="234" y="4237"/>
                  </a:cubicBezTo>
                  <a:cubicBezTo>
                    <a:pt x="101" y="5004"/>
                    <a:pt x="1" y="5771"/>
                    <a:pt x="1" y="6505"/>
                  </a:cubicBezTo>
                  <a:cubicBezTo>
                    <a:pt x="1" y="7272"/>
                    <a:pt x="67" y="8006"/>
                    <a:pt x="234" y="8807"/>
                  </a:cubicBezTo>
                  <a:cubicBezTo>
                    <a:pt x="668" y="8139"/>
                    <a:pt x="935" y="7439"/>
                    <a:pt x="1168" y="6705"/>
                  </a:cubicBezTo>
                  <a:cubicBezTo>
                    <a:pt x="1435" y="6005"/>
                    <a:pt x="1602" y="5304"/>
                    <a:pt x="1735" y="4537"/>
                  </a:cubicBezTo>
                  <a:cubicBezTo>
                    <a:pt x="1835" y="3803"/>
                    <a:pt x="1936" y="3036"/>
                    <a:pt x="1936" y="2302"/>
                  </a:cubicBezTo>
                  <a:cubicBezTo>
                    <a:pt x="1936" y="1535"/>
                    <a:pt x="1936" y="801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990050" y="3140300"/>
              <a:ext cx="221000" cy="67175"/>
            </a:xfrm>
            <a:custGeom>
              <a:rect b="b" l="l" r="r" t="t"/>
              <a:pathLst>
                <a:path extrusionOk="0" h="2687" w="8840">
                  <a:moveTo>
                    <a:pt x="2782" y="0"/>
                  </a:moveTo>
                  <a:cubicBezTo>
                    <a:pt x="2655" y="0"/>
                    <a:pt x="2528" y="3"/>
                    <a:pt x="2402" y="9"/>
                  </a:cubicBezTo>
                  <a:cubicBezTo>
                    <a:pt x="1635" y="42"/>
                    <a:pt x="834" y="176"/>
                    <a:pt x="0" y="509"/>
                  </a:cubicBezTo>
                  <a:cubicBezTo>
                    <a:pt x="667" y="1143"/>
                    <a:pt x="1334" y="1510"/>
                    <a:pt x="2068" y="1844"/>
                  </a:cubicBezTo>
                  <a:cubicBezTo>
                    <a:pt x="2769" y="2144"/>
                    <a:pt x="3469" y="2377"/>
                    <a:pt x="4236" y="2511"/>
                  </a:cubicBezTo>
                  <a:cubicBezTo>
                    <a:pt x="4844" y="2621"/>
                    <a:pt x="5475" y="2686"/>
                    <a:pt x="6091" y="2686"/>
                  </a:cubicBezTo>
                  <a:cubicBezTo>
                    <a:pt x="6219" y="2686"/>
                    <a:pt x="6345" y="2683"/>
                    <a:pt x="6471" y="2678"/>
                  </a:cubicBezTo>
                  <a:cubicBezTo>
                    <a:pt x="7239" y="2644"/>
                    <a:pt x="8006" y="2511"/>
                    <a:pt x="8840" y="2177"/>
                  </a:cubicBezTo>
                  <a:cubicBezTo>
                    <a:pt x="8206" y="1543"/>
                    <a:pt x="7539" y="1176"/>
                    <a:pt x="6805" y="843"/>
                  </a:cubicBezTo>
                  <a:cubicBezTo>
                    <a:pt x="6104" y="543"/>
                    <a:pt x="5404" y="309"/>
                    <a:pt x="4637" y="176"/>
                  </a:cubicBezTo>
                  <a:cubicBezTo>
                    <a:pt x="4029" y="65"/>
                    <a:pt x="3398" y="0"/>
                    <a:pt x="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1242725" y="3092975"/>
              <a:ext cx="75075" cy="214350"/>
            </a:xfrm>
            <a:custGeom>
              <a:rect b="b" l="l" r="r" t="t"/>
              <a:pathLst>
                <a:path extrusionOk="0" h="8574" w="3003">
                  <a:moveTo>
                    <a:pt x="2836" y="1"/>
                  </a:moveTo>
                  <a:cubicBezTo>
                    <a:pt x="2202" y="568"/>
                    <a:pt x="1802" y="1235"/>
                    <a:pt x="1401" y="1902"/>
                  </a:cubicBezTo>
                  <a:cubicBezTo>
                    <a:pt x="1034" y="2569"/>
                    <a:pt x="768" y="3270"/>
                    <a:pt x="534" y="4003"/>
                  </a:cubicBezTo>
                  <a:cubicBezTo>
                    <a:pt x="334" y="4704"/>
                    <a:pt x="167" y="5438"/>
                    <a:pt x="100" y="6205"/>
                  </a:cubicBezTo>
                  <a:cubicBezTo>
                    <a:pt x="0" y="6939"/>
                    <a:pt x="0" y="7739"/>
                    <a:pt x="167" y="8573"/>
                  </a:cubicBezTo>
                  <a:cubicBezTo>
                    <a:pt x="801" y="8006"/>
                    <a:pt x="1201" y="7339"/>
                    <a:pt x="1601" y="6672"/>
                  </a:cubicBezTo>
                  <a:cubicBezTo>
                    <a:pt x="1968" y="6005"/>
                    <a:pt x="2269" y="5271"/>
                    <a:pt x="2469" y="4571"/>
                  </a:cubicBezTo>
                  <a:cubicBezTo>
                    <a:pt x="2669" y="3870"/>
                    <a:pt x="2836" y="3103"/>
                    <a:pt x="2936" y="2369"/>
                  </a:cubicBezTo>
                  <a:cubicBezTo>
                    <a:pt x="3002" y="1602"/>
                    <a:pt x="3002" y="835"/>
                    <a:pt x="2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1042575" y="3229875"/>
              <a:ext cx="212675" cy="81750"/>
            </a:xfrm>
            <a:custGeom>
              <a:rect b="b" l="l" r="r" t="t"/>
              <a:pathLst>
                <a:path extrusionOk="0" h="3270" w="8507">
                  <a:moveTo>
                    <a:pt x="1537" y="0"/>
                  </a:moveTo>
                  <a:cubicBezTo>
                    <a:pt x="1051" y="0"/>
                    <a:pt x="538" y="63"/>
                    <a:pt x="1" y="229"/>
                  </a:cubicBezTo>
                  <a:cubicBezTo>
                    <a:pt x="534" y="929"/>
                    <a:pt x="1168" y="1396"/>
                    <a:pt x="1835" y="1796"/>
                  </a:cubicBezTo>
                  <a:cubicBezTo>
                    <a:pt x="2502" y="2230"/>
                    <a:pt x="3169" y="2530"/>
                    <a:pt x="3870" y="2764"/>
                  </a:cubicBezTo>
                  <a:cubicBezTo>
                    <a:pt x="4604" y="3031"/>
                    <a:pt x="5338" y="3131"/>
                    <a:pt x="6105" y="3231"/>
                  </a:cubicBezTo>
                  <a:cubicBezTo>
                    <a:pt x="6361" y="3254"/>
                    <a:pt x="6624" y="3269"/>
                    <a:pt x="6896" y="3269"/>
                  </a:cubicBezTo>
                  <a:cubicBezTo>
                    <a:pt x="7405" y="3269"/>
                    <a:pt x="7941" y="3216"/>
                    <a:pt x="8507" y="3064"/>
                  </a:cubicBezTo>
                  <a:cubicBezTo>
                    <a:pt x="7973" y="2364"/>
                    <a:pt x="7339" y="1897"/>
                    <a:pt x="6672" y="1463"/>
                  </a:cubicBezTo>
                  <a:cubicBezTo>
                    <a:pt x="6005" y="1063"/>
                    <a:pt x="5338" y="762"/>
                    <a:pt x="4637" y="529"/>
                  </a:cubicBezTo>
                  <a:cubicBezTo>
                    <a:pt x="3903" y="262"/>
                    <a:pt x="3169" y="129"/>
                    <a:pt x="2402" y="62"/>
                  </a:cubicBezTo>
                  <a:cubicBezTo>
                    <a:pt x="2124" y="24"/>
                    <a:pt x="1835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1279425" y="3206400"/>
              <a:ext cx="89250" cy="207675"/>
            </a:xfrm>
            <a:custGeom>
              <a:rect b="b" l="l" r="r" t="t"/>
              <a:pathLst>
                <a:path extrusionOk="0" h="8307" w="3570">
                  <a:moveTo>
                    <a:pt x="3503" y="0"/>
                  </a:moveTo>
                  <a:cubicBezTo>
                    <a:pt x="2835" y="501"/>
                    <a:pt x="2335" y="1134"/>
                    <a:pt x="1901" y="1735"/>
                  </a:cubicBezTo>
                  <a:cubicBezTo>
                    <a:pt x="1501" y="2402"/>
                    <a:pt x="1168" y="3036"/>
                    <a:pt x="867" y="3736"/>
                  </a:cubicBezTo>
                  <a:cubicBezTo>
                    <a:pt x="567" y="4470"/>
                    <a:pt x="367" y="5171"/>
                    <a:pt x="200" y="5904"/>
                  </a:cubicBezTo>
                  <a:cubicBezTo>
                    <a:pt x="67" y="6672"/>
                    <a:pt x="0" y="7472"/>
                    <a:pt x="67" y="8306"/>
                  </a:cubicBezTo>
                  <a:cubicBezTo>
                    <a:pt x="734" y="7806"/>
                    <a:pt x="1201" y="7172"/>
                    <a:pt x="1635" y="6538"/>
                  </a:cubicBezTo>
                  <a:cubicBezTo>
                    <a:pt x="2068" y="5871"/>
                    <a:pt x="2402" y="5237"/>
                    <a:pt x="2702" y="4537"/>
                  </a:cubicBezTo>
                  <a:cubicBezTo>
                    <a:pt x="3002" y="3836"/>
                    <a:pt x="3202" y="3136"/>
                    <a:pt x="3369" y="2369"/>
                  </a:cubicBezTo>
                  <a:cubicBezTo>
                    <a:pt x="3503" y="1635"/>
                    <a:pt x="3569" y="834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6"/>
            <p:cNvSpPr/>
            <p:nvPr/>
          </p:nvSpPr>
          <p:spPr>
            <a:xfrm>
              <a:off x="1083450" y="3321750"/>
              <a:ext cx="205150" cy="94500"/>
            </a:xfrm>
            <a:custGeom>
              <a:rect b="b" l="l" r="r" t="t"/>
              <a:pathLst>
                <a:path extrusionOk="0" h="3780" w="8206">
                  <a:moveTo>
                    <a:pt x="979" y="0"/>
                  </a:moveTo>
                  <a:cubicBezTo>
                    <a:pt x="662" y="0"/>
                    <a:pt x="336" y="25"/>
                    <a:pt x="0" y="90"/>
                  </a:cubicBezTo>
                  <a:cubicBezTo>
                    <a:pt x="434" y="857"/>
                    <a:pt x="1034" y="1390"/>
                    <a:pt x="1668" y="1857"/>
                  </a:cubicBezTo>
                  <a:cubicBezTo>
                    <a:pt x="2302" y="2291"/>
                    <a:pt x="2969" y="2691"/>
                    <a:pt x="3636" y="2958"/>
                  </a:cubicBezTo>
                  <a:cubicBezTo>
                    <a:pt x="4336" y="3258"/>
                    <a:pt x="5037" y="3525"/>
                    <a:pt x="5804" y="3625"/>
                  </a:cubicBezTo>
                  <a:cubicBezTo>
                    <a:pt x="6264" y="3709"/>
                    <a:pt x="6750" y="3779"/>
                    <a:pt x="7262" y="3779"/>
                  </a:cubicBezTo>
                  <a:cubicBezTo>
                    <a:pt x="7567" y="3779"/>
                    <a:pt x="7882" y="3754"/>
                    <a:pt x="8206" y="3692"/>
                  </a:cubicBezTo>
                  <a:cubicBezTo>
                    <a:pt x="7739" y="2925"/>
                    <a:pt x="7172" y="2391"/>
                    <a:pt x="6538" y="1924"/>
                  </a:cubicBezTo>
                  <a:cubicBezTo>
                    <a:pt x="5904" y="1457"/>
                    <a:pt x="5237" y="1090"/>
                    <a:pt x="4570" y="790"/>
                  </a:cubicBezTo>
                  <a:cubicBezTo>
                    <a:pt x="3869" y="523"/>
                    <a:pt x="3169" y="256"/>
                    <a:pt x="2402" y="123"/>
                  </a:cubicBezTo>
                  <a:cubicBezTo>
                    <a:pt x="1952" y="62"/>
                    <a:pt x="1478" y="0"/>
                    <a:pt x="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6"/>
            <p:cNvSpPr/>
            <p:nvPr/>
          </p:nvSpPr>
          <p:spPr>
            <a:xfrm>
              <a:off x="1316950" y="3359825"/>
              <a:ext cx="97575" cy="181000"/>
            </a:xfrm>
            <a:custGeom>
              <a:rect b="b" l="l" r="r" t="t"/>
              <a:pathLst>
                <a:path extrusionOk="0" h="7240" w="3903">
                  <a:moveTo>
                    <a:pt x="3903" y="1"/>
                  </a:moveTo>
                  <a:lnTo>
                    <a:pt x="3903" y="1"/>
                  </a:lnTo>
                  <a:cubicBezTo>
                    <a:pt x="3236" y="401"/>
                    <a:pt x="2735" y="902"/>
                    <a:pt x="2302" y="1435"/>
                  </a:cubicBezTo>
                  <a:cubicBezTo>
                    <a:pt x="1835" y="2002"/>
                    <a:pt x="1468" y="2536"/>
                    <a:pt x="1134" y="3170"/>
                  </a:cubicBezTo>
                  <a:cubicBezTo>
                    <a:pt x="834" y="3770"/>
                    <a:pt x="534" y="4404"/>
                    <a:pt x="334" y="5071"/>
                  </a:cubicBezTo>
                  <a:cubicBezTo>
                    <a:pt x="134" y="5738"/>
                    <a:pt x="0" y="6439"/>
                    <a:pt x="0" y="7239"/>
                  </a:cubicBezTo>
                  <a:lnTo>
                    <a:pt x="0" y="7239"/>
                  </a:lnTo>
                  <a:cubicBezTo>
                    <a:pt x="667" y="6839"/>
                    <a:pt x="1168" y="6272"/>
                    <a:pt x="1635" y="5772"/>
                  </a:cubicBezTo>
                  <a:cubicBezTo>
                    <a:pt x="2068" y="5238"/>
                    <a:pt x="2469" y="4704"/>
                    <a:pt x="2802" y="4070"/>
                  </a:cubicBezTo>
                  <a:cubicBezTo>
                    <a:pt x="3069" y="3437"/>
                    <a:pt x="3369" y="2836"/>
                    <a:pt x="3569" y="2169"/>
                  </a:cubicBezTo>
                  <a:cubicBezTo>
                    <a:pt x="3803" y="1502"/>
                    <a:pt x="3903" y="768"/>
                    <a:pt x="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6"/>
            <p:cNvSpPr/>
            <p:nvPr/>
          </p:nvSpPr>
          <p:spPr>
            <a:xfrm>
              <a:off x="1145150" y="3438625"/>
              <a:ext cx="179325" cy="102350"/>
            </a:xfrm>
            <a:custGeom>
              <a:rect b="b" l="l" r="r" t="t"/>
              <a:pathLst>
                <a:path extrusionOk="0" h="4094" w="7173">
                  <a:moveTo>
                    <a:pt x="432" y="0"/>
                  </a:moveTo>
                  <a:cubicBezTo>
                    <a:pt x="292" y="0"/>
                    <a:pt x="148" y="6"/>
                    <a:pt x="0" y="18"/>
                  </a:cubicBezTo>
                  <a:cubicBezTo>
                    <a:pt x="367" y="718"/>
                    <a:pt x="868" y="1252"/>
                    <a:pt x="1368" y="1752"/>
                  </a:cubicBezTo>
                  <a:cubicBezTo>
                    <a:pt x="1868" y="2219"/>
                    <a:pt x="2436" y="2620"/>
                    <a:pt x="3036" y="2953"/>
                  </a:cubicBezTo>
                  <a:cubicBezTo>
                    <a:pt x="3603" y="3354"/>
                    <a:pt x="4270" y="3587"/>
                    <a:pt x="4937" y="3787"/>
                  </a:cubicBezTo>
                  <a:cubicBezTo>
                    <a:pt x="5521" y="3991"/>
                    <a:pt x="6156" y="4094"/>
                    <a:pt x="6864" y="4094"/>
                  </a:cubicBezTo>
                  <a:cubicBezTo>
                    <a:pt x="6965" y="4094"/>
                    <a:pt x="7068" y="4092"/>
                    <a:pt x="7172" y="4087"/>
                  </a:cubicBezTo>
                  <a:cubicBezTo>
                    <a:pt x="6772" y="3320"/>
                    <a:pt x="6338" y="2786"/>
                    <a:pt x="5771" y="2353"/>
                  </a:cubicBezTo>
                  <a:cubicBezTo>
                    <a:pt x="5271" y="1886"/>
                    <a:pt x="4704" y="1452"/>
                    <a:pt x="4103" y="1119"/>
                  </a:cubicBezTo>
                  <a:cubicBezTo>
                    <a:pt x="3536" y="752"/>
                    <a:pt x="2869" y="518"/>
                    <a:pt x="2202" y="285"/>
                  </a:cubicBezTo>
                  <a:cubicBezTo>
                    <a:pt x="1653" y="120"/>
                    <a:pt x="108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6"/>
            <p:cNvSpPr/>
            <p:nvPr/>
          </p:nvSpPr>
          <p:spPr>
            <a:xfrm>
              <a:off x="851150" y="3385350"/>
              <a:ext cx="385750" cy="896200"/>
            </a:xfrm>
            <a:custGeom>
              <a:rect b="b" l="l" r="r" t="t"/>
              <a:pathLst>
                <a:path extrusionOk="0" h="35848" w="15430">
                  <a:moveTo>
                    <a:pt x="429" y="1"/>
                  </a:moveTo>
                  <a:cubicBezTo>
                    <a:pt x="171" y="1"/>
                    <a:pt x="1" y="380"/>
                    <a:pt x="252" y="548"/>
                  </a:cubicBezTo>
                  <a:cubicBezTo>
                    <a:pt x="352" y="648"/>
                    <a:pt x="352" y="648"/>
                    <a:pt x="586" y="815"/>
                  </a:cubicBezTo>
                  <a:cubicBezTo>
                    <a:pt x="919" y="1048"/>
                    <a:pt x="1186" y="1348"/>
                    <a:pt x="1520" y="1648"/>
                  </a:cubicBezTo>
                  <a:cubicBezTo>
                    <a:pt x="2687" y="2716"/>
                    <a:pt x="3788" y="3917"/>
                    <a:pt x="4755" y="5218"/>
                  </a:cubicBezTo>
                  <a:cubicBezTo>
                    <a:pt x="8325" y="9854"/>
                    <a:pt x="10793" y="15292"/>
                    <a:pt x="12428" y="20896"/>
                  </a:cubicBezTo>
                  <a:cubicBezTo>
                    <a:pt x="13795" y="25699"/>
                    <a:pt x="14529" y="30603"/>
                    <a:pt x="14829" y="35573"/>
                  </a:cubicBezTo>
                  <a:cubicBezTo>
                    <a:pt x="14846" y="35756"/>
                    <a:pt x="14996" y="35848"/>
                    <a:pt x="15142" y="35848"/>
                  </a:cubicBezTo>
                  <a:cubicBezTo>
                    <a:pt x="15288" y="35848"/>
                    <a:pt x="15430" y="35756"/>
                    <a:pt x="15430" y="35573"/>
                  </a:cubicBezTo>
                  <a:cubicBezTo>
                    <a:pt x="14963" y="27567"/>
                    <a:pt x="13295" y="19561"/>
                    <a:pt x="9792" y="12289"/>
                  </a:cubicBezTo>
                  <a:cubicBezTo>
                    <a:pt x="7858" y="8387"/>
                    <a:pt x="5423" y="4584"/>
                    <a:pt x="2287" y="1515"/>
                  </a:cubicBezTo>
                  <a:cubicBezTo>
                    <a:pt x="1753" y="948"/>
                    <a:pt x="1186" y="448"/>
                    <a:pt x="586" y="47"/>
                  </a:cubicBezTo>
                  <a:cubicBezTo>
                    <a:pt x="532" y="15"/>
                    <a:pt x="479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6"/>
            <p:cNvSpPr/>
            <p:nvPr/>
          </p:nvSpPr>
          <p:spPr>
            <a:xfrm>
              <a:off x="753200" y="3301450"/>
              <a:ext cx="166825" cy="147650"/>
            </a:xfrm>
            <a:custGeom>
              <a:rect b="b" l="l" r="r" t="t"/>
              <a:pathLst>
                <a:path extrusionOk="0" h="5906" w="6673">
                  <a:moveTo>
                    <a:pt x="1" y="1"/>
                  </a:moveTo>
                  <a:cubicBezTo>
                    <a:pt x="201" y="835"/>
                    <a:pt x="601" y="1535"/>
                    <a:pt x="1035" y="2169"/>
                  </a:cubicBezTo>
                  <a:cubicBezTo>
                    <a:pt x="1502" y="2770"/>
                    <a:pt x="2002" y="3337"/>
                    <a:pt x="2536" y="3837"/>
                  </a:cubicBezTo>
                  <a:cubicBezTo>
                    <a:pt x="3069" y="4337"/>
                    <a:pt x="3703" y="4738"/>
                    <a:pt x="4370" y="5105"/>
                  </a:cubicBezTo>
                  <a:cubicBezTo>
                    <a:pt x="5038" y="5505"/>
                    <a:pt x="5771" y="5772"/>
                    <a:pt x="6672" y="5905"/>
                  </a:cubicBezTo>
                  <a:cubicBezTo>
                    <a:pt x="6405" y="5071"/>
                    <a:pt x="6038" y="4371"/>
                    <a:pt x="5605" y="3737"/>
                  </a:cubicBezTo>
                  <a:cubicBezTo>
                    <a:pt x="5171" y="3103"/>
                    <a:pt x="4671" y="2569"/>
                    <a:pt x="4104" y="2069"/>
                  </a:cubicBezTo>
                  <a:cubicBezTo>
                    <a:pt x="3570" y="1569"/>
                    <a:pt x="2936" y="1168"/>
                    <a:pt x="2269" y="768"/>
                  </a:cubicBezTo>
                  <a:cubicBezTo>
                    <a:pt x="1602" y="401"/>
                    <a:pt x="868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6"/>
            <p:cNvSpPr/>
            <p:nvPr/>
          </p:nvSpPr>
          <p:spPr>
            <a:xfrm>
              <a:off x="965850" y="3312300"/>
              <a:ext cx="43400" cy="215175"/>
            </a:xfrm>
            <a:custGeom>
              <a:rect b="b" l="l" r="r" t="t"/>
              <a:pathLst>
                <a:path extrusionOk="0" h="8607" w="1736">
                  <a:moveTo>
                    <a:pt x="1235" y="1"/>
                  </a:moveTo>
                  <a:cubicBezTo>
                    <a:pt x="835" y="668"/>
                    <a:pt x="601" y="1402"/>
                    <a:pt x="401" y="2102"/>
                  </a:cubicBezTo>
                  <a:cubicBezTo>
                    <a:pt x="201" y="2803"/>
                    <a:pt x="67" y="3503"/>
                    <a:pt x="34" y="4204"/>
                  </a:cubicBezTo>
                  <a:cubicBezTo>
                    <a:pt x="1" y="4937"/>
                    <a:pt x="1" y="5671"/>
                    <a:pt x="34" y="6405"/>
                  </a:cubicBezTo>
                  <a:cubicBezTo>
                    <a:pt x="101" y="7139"/>
                    <a:pt x="201" y="7839"/>
                    <a:pt x="501" y="8607"/>
                  </a:cubicBezTo>
                  <a:cubicBezTo>
                    <a:pt x="901" y="7940"/>
                    <a:pt x="1168" y="7239"/>
                    <a:pt x="1335" y="6505"/>
                  </a:cubicBezTo>
                  <a:cubicBezTo>
                    <a:pt x="1535" y="5805"/>
                    <a:pt x="1602" y="5104"/>
                    <a:pt x="1702" y="4404"/>
                  </a:cubicBezTo>
                  <a:cubicBezTo>
                    <a:pt x="1735" y="3670"/>
                    <a:pt x="1735" y="2936"/>
                    <a:pt x="1702" y="2235"/>
                  </a:cubicBezTo>
                  <a:cubicBezTo>
                    <a:pt x="1669" y="1468"/>
                    <a:pt x="1535" y="768"/>
                    <a:pt x="1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6"/>
            <p:cNvSpPr/>
            <p:nvPr/>
          </p:nvSpPr>
          <p:spPr>
            <a:xfrm>
              <a:off x="763200" y="3489925"/>
              <a:ext cx="216025" cy="41725"/>
            </a:xfrm>
            <a:custGeom>
              <a:rect b="b" l="l" r="r" t="t"/>
              <a:pathLst>
                <a:path extrusionOk="0" h="1669" w="8641">
                  <a:moveTo>
                    <a:pt x="4304" y="1"/>
                  </a:moveTo>
                  <a:cubicBezTo>
                    <a:pt x="3537" y="1"/>
                    <a:pt x="2836" y="67"/>
                    <a:pt x="2136" y="201"/>
                  </a:cubicBezTo>
                  <a:cubicBezTo>
                    <a:pt x="1402" y="368"/>
                    <a:pt x="701" y="534"/>
                    <a:pt x="1" y="901"/>
                  </a:cubicBezTo>
                  <a:cubicBezTo>
                    <a:pt x="701" y="1235"/>
                    <a:pt x="1469" y="1402"/>
                    <a:pt x="2169" y="1535"/>
                  </a:cubicBezTo>
                  <a:cubicBezTo>
                    <a:pt x="2903" y="1635"/>
                    <a:pt x="3637" y="1668"/>
                    <a:pt x="4337" y="1668"/>
                  </a:cubicBezTo>
                  <a:cubicBezTo>
                    <a:pt x="5105" y="1668"/>
                    <a:pt x="5805" y="1568"/>
                    <a:pt x="6506" y="1468"/>
                  </a:cubicBezTo>
                  <a:cubicBezTo>
                    <a:pt x="7206" y="1302"/>
                    <a:pt x="7907" y="1135"/>
                    <a:pt x="8640" y="734"/>
                  </a:cubicBezTo>
                  <a:cubicBezTo>
                    <a:pt x="7940" y="434"/>
                    <a:pt x="7206" y="301"/>
                    <a:pt x="6472" y="101"/>
                  </a:cubicBezTo>
                  <a:cubicBezTo>
                    <a:pt x="5705" y="34"/>
                    <a:pt x="5004" y="1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6"/>
            <p:cNvSpPr/>
            <p:nvPr/>
          </p:nvSpPr>
          <p:spPr>
            <a:xfrm>
              <a:off x="1015900" y="3384025"/>
              <a:ext cx="57550" cy="215175"/>
            </a:xfrm>
            <a:custGeom>
              <a:rect b="b" l="l" r="r" t="t"/>
              <a:pathLst>
                <a:path extrusionOk="0" h="8607" w="2302">
                  <a:moveTo>
                    <a:pt x="1535" y="0"/>
                  </a:moveTo>
                  <a:cubicBezTo>
                    <a:pt x="1034" y="734"/>
                    <a:pt x="734" y="1401"/>
                    <a:pt x="500" y="2102"/>
                  </a:cubicBezTo>
                  <a:cubicBezTo>
                    <a:pt x="267" y="2802"/>
                    <a:pt x="100" y="3503"/>
                    <a:pt x="67" y="4237"/>
                  </a:cubicBezTo>
                  <a:cubicBezTo>
                    <a:pt x="0" y="4937"/>
                    <a:pt x="33" y="5704"/>
                    <a:pt x="100" y="6405"/>
                  </a:cubicBezTo>
                  <a:cubicBezTo>
                    <a:pt x="200" y="7105"/>
                    <a:pt x="400" y="7839"/>
                    <a:pt x="767" y="8606"/>
                  </a:cubicBezTo>
                  <a:cubicBezTo>
                    <a:pt x="1268" y="7939"/>
                    <a:pt x="1568" y="7272"/>
                    <a:pt x="1801" y="6538"/>
                  </a:cubicBezTo>
                  <a:cubicBezTo>
                    <a:pt x="2035" y="5804"/>
                    <a:pt x="2135" y="5104"/>
                    <a:pt x="2235" y="4403"/>
                  </a:cubicBezTo>
                  <a:cubicBezTo>
                    <a:pt x="2302" y="3670"/>
                    <a:pt x="2268" y="2936"/>
                    <a:pt x="2202" y="2235"/>
                  </a:cubicBezTo>
                  <a:cubicBezTo>
                    <a:pt x="2102" y="1501"/>
                    <a:pt x="1901" y="767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825750" y="3574150"/>
              <a:ext cx="216025" cy="41725"/>
            </a:xfrm>
            <a:custGeom>
              <a:rect b="b" l="l" r="r" t="t"/>
              <a:pathLst>
                <a:path extrusionOk="0" h="1669" w="8641">
                  <a:moveTo>
                    <a:pt x="4304" y="1"/>
                  </a:moveTo>
                  <a:cubicBezTo>
                    <a:pt x="3537" y="1"/>
                    <a:pt x="2836" y="67"/>
                    <a:pt x="2136" y="201"/>
                  </a:cubicBezTo>
                  <a:cubicBezTo>
                    <a:pt x="1402" y="368"/>
                    <a:pt x="701" y="534"/>
                    <a:pt x="1" y="901"/>
                  </a:cubicBezTo>
                  <a:cubicBezTo>
                    <a:pt x="701" y="1235"/>
                    <a:pt x="1468" y="1402"/>
                    <a:pt x="2169" y="1535"/>
                  </a:cubicBezTo>
                  <a:cubicBezTo>
                    <a:pt x="2903" y="1635"/>
                    <a:pt x="3637" y="1669"/>
                    <a:pt x="4337" y="1669"/>
                  </a:cubicBezTo>
                  <a:cubicBezTo>
                    <a:pt x="5104" y="1669"/>
                    <a:pt x="5805" y="1602"/>
                    <a:pt x="6505" y="1468"/>
                  </a:cubicBezTo>
                  <a:cubicBezTo>
                    <a:pt x="7206" y="1302"/>
                    <a:pt x="7906" y="1135"/>
                    <a:pt x="8640" y="768"/>
                  </a:cubicBezTo>
                  <a:cubicBezTo>
                    <a:pt x="7940" y="468"/>
                    <a:pt x="7172" y="301"/>
                    <a:pt x="6472" y="134"/>
                  </a:cubicBezTo>
                  <a:cubicBezTo>
                    <a:pt x="5705" y="34"/>
                    <a:pt x="5004" y="1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1084275" y="3499100"/>
              <a:ext cx="75075" cy="202675"/>
            </a:xfrm>
            <a:custGeom>
              <a:rect b="b" l="l" r="r" t="t"/>
              <a:pathLst>
                <a:path extrusionOk="0" h="8107" w="3003">
                  <a:moveTo>
                    <a:pt x="2902" y="1"/>
                  </a:moveTo>
                  <a:lnTo>
                    <a:pt x="2902" y="1"/>
                  </a:lnTo>
                  <a:cubicBezTo>
                    <a:pt x="2335" y="534"/>
                    <a:pt x="1968" y="1168"/>
                    <a:pt x="1568" y="1802"/>
                  </a:cubicBezTo>
                  <a:cubicBezTo>
                    <a:pt x="1235" y="2436"/>
                    <a:pt x="968" y="3103"/>
                    <a:pt x="701" y="3770"/>
                  </a:cubicBezTo>
                  <a:cubicBezTo>
                    <a:pt x="467" y="4437"/>
                    <a:pt x="301" y="5138"/>
                    <a:pt x="167" y="5838"/>
                  </a:cubicBezTo>
                  <a:cubicBezTo>
                    <a:pt x="67" y="6539"/>
                    <a:pt x="0" y="7306"/>
                    <a:pt x="67" y="8106"/>
                  </a:cubicBezTo>
                  <a:cubicBezTo>
                    <a:pt x="634" y="7506"/>
                    <a:pt x="1034" y="6872"/>
                    <a:pt x="1435" y="6305"/>
                  </a:cubicBezTo>
                  <a:cubicBezTo>
                    <a:pt x="1735" y="5671"/>
                    <a:pt x="2035" y="5004"/>
                    <a:pt x="2302" y="4337"/>
                  </a:cubicBezTo>
                  <a:cubicBezTo>
                    <a:pt x="2536" y="3670"/>
                    <a:pt x="2702" y="2969"/>
                    <a:pt x="2836" y="2269"/>
                  </a:cubicBezTo>
                  <a:cubicBezTo>
                    <a:pt x="2902" y="1535"/>
                    <a:pt x="3003" y="80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881625" y="3642325"/>
              <a:ext cx="210175" cy="57375"/>
            </a:xfrm>
            <a:custGeom>
              <a:rect b="b" l="l" r="r" t="t"/>
              <a:pathLst>
                <a:path extrusionOk="0" h="2295" w="8407">
                  <a:moveTo>
                    <a:pt x="1398" y="1"/>
                  </a:moveTo>
                  <a:cubicBezTo>
                    <a:pt x="944" y="1"/>
                    <a:pt x="491" y="40"/>
                    <a:pt x="1" y="142"/>
                  </a:cubicBezTo>
                  <a:cubicBezTo>
                    <a:pt x="634" y="643"/>
                    <a:pt x="1302" y="976"/>
                    <a:pt x="1969" y="1277"/>
                  </a:cubicBezTo>
                  <a:cubicBezTo>
                    <a:pt x="2636" y="1577"/>
                    <a:pt x="3303" y="1777"/>
                    <a:pt x="4003" y="1944"/>
                  </a:cubicBezTo>
                  <a:cubicBezTo>
                    <a:pt x="4737" y="2110"/>
                    <a:pt x="5438" y="2244"/>
                    <a:pt x="6138" y="2277"/>
                  </a:cubicBezTo>
                  <a:cubicBezTo>
                    <a:pt x="6375" y="2288"/>
                    <a:pt x="6606" y="2295"/>
                    <a:pt x="6835" y="2295"/>
                  </a:cubicBezTo>
                  <a:cubicBezTo>
                    <a:pt x="7348" y="2295"/>
                    <a:pt x="7853" y="2259"/>
                    <a:pt x="8407" y="2144"/>
                  </a:cubicBezTo>
                  <a:cubicBezTo>
                    <a:pt x="7773" y="1643"/>
                    <a:pt x="7139" y="1310"/>
                    <a:pt x="6439" y="1043"/>
                  </a:cubicBezTo>
                  <a:cubicBezTo>
                    <a:pt x="5771" y="743"/>
                    <a:pt x="5104" y="543"/>
                    <a:pt x="4404" y="376"/>
                  </a:cubicBezTo>
                  <a:cubicBezTo>
                    <a:pt x="3670" y="209"/>
                    <a:pt x="2969" y="76"/>
                    <a:pt x="2269" y="42"/>
                  </a:cubicBezTo>
                  <a:cubicBezTo>
                    <a:pt x="1972" y="16"/>
                    <a:pt x="1684" y="1"/>
                    <a:pt x="1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1125125" y="3587500"/>
              <a:ext cx="85925" cy="198500"/>
            </a:xfrm>
            <a:custGeom>
              <a:rect b="b" l="l" r="r" t="t"/>
              <a:pathLst>
                <a:path extrusionOk="0" h="7940" w="3437">
                  <a:moveTo>
                    <a:pt x="3403" y="0"/>
                  </a:moveTo>
                  <a:cubicBezTo>
                    <a:pt x="2803" y="501"/>
                    <a:pt x="2369" y="1101"/>
                    <a:pt x="1969" y="1735"/>
                  </a:cubicBezTo>
                  <a:cubicBezTo>
                    <a:pt x="1569" y="2335"/>
                    <a:pt x="1235" y="2969"/>
                    <a:pt x="935" y="3636"/>
                  </a:cubicBezTo>
                  <a:cubicBezTo>
                    <a:pt x="668" y="4303"/>
                    <a:pt x="468" y="4971"/>
                    <a:pt x="301" y="5671"/>
                  </a:cubicBezTo>
                  <a:cubicBezTo>
                    <a:pt x="134" y="6405"/>
                    <a:pt x="1" y="7139"/>
                    <a:pt x="34" y="7939"/>
                  </a:cubicBezTo>
                  <a:cubicBezTo>
                    <a:pt x="635" y="7372"/>
                    <a:pt x="1068" y="6805"/>
                    <a:pt x="1502" y="6238"/>
                  </a:cubicBezTo>
                  <a:cubicBezTo>
                    <a:pt x="1869" y="5604"/>
                    <a:pt x="2202" y="4971"/>
                    <a:pt x="2503" y="4303"/>
                  </a:cubicBezTo>
                  <a:cubicBezTo>
                    <a:pt x="2803" y="3636"/>
                    <a:pt x="3003" y="2969"/>
                    <a:pt x="3170" y="2269"/>
                  </a:cubicBezTo>
                  <a:cubicBezTo>
                    <a:pt x="3337" y="1535"/>
                    <a:pt x="3437" y="801"/>
                    <a:pt x="3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924150" y="3718975"/>
              <a:ext cx="206025" cy="72850"/>
            </a:xfrm>
            <a:custGeom>
              <a:rect b="b" l="l" r="r" t="t"/>
              <a:pathLst>
                <a:path extrusionOk="0" h="2914" w="8241">
                  <a:moveTo>
                    <a:pt x="1862" y="1"/>
                  </a:moveTo>
                  <a:cubicBezTo>
                    <a:pt x="1260" y="1"/>
                    <a:pt x="662" y="60"/>
                    <a:pt x="1" y="245"/>
                  </a:cubicBezTo>
                  <a:cubicBezTo>
                    <a:pt x="535" y="879"/>
                    <a:pt x="1168" y="1346"/>
                    <a:pt x="1769" y="1713"/>
                  </a:cubicBezTo>
                  <a:cubicBezTo>
                    <a:pt x="2436" y="2047"/>
                    <a:pt x="3103" y="2347"/>
                    <a:pt x="3770" y="2547"/>
                  </a:cubicBezTo>
                  <a:cubicBezTo>
                    <a:pt x="4437" y="2747"/>
                    <a:pt x="5171" y="2881"/>
                    <a:pt x="5905" y="2914"/>
                  </a:cubicBezTo>
                  <a:cubicBezTo>
                    <a:pt x="6672" y="2914"/>
                    <a:pt x="7406" y="2914"/>
                    <a:pt x="8240" y="2680"/>
                  </a:cubicBezTo>
                  <a:cubicBezTo>
                    <a:pt x="7706" y="2047"/>
                    <a:pt x="7073" y="1580"/>
                    <a:pt x="6439" y="1246"/>
                  </a:cubicBezTo>
                  <a:cubicBezTo>
                    <a:pt x="5772" y="879"/>
                    <a:pt x="5104" y="579"/>
                    <a:pt x="4437" y="379"/>
                  </a:cubicBezTo>
                  <a:cubicBezTo>
                    <a:pt x="3770" y="179"/>
                    <a:pt x="3070" y="45"/>
                    <a:pt x="2336" y="12"/>
                  </a:cubicBezTo>
                  <a:cubicBezTo>
                    <a:pt x="2177" y="5"/>
                    <a:pt x="2019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1158500" y="3704250"/>
              <a:ext cx="114275" cy="183475"/>
            </a:xfrm>
            <a:custGeom>
              <a:rect b="b" l="l" r="r" t="t"/>
              <a:pathLst>
                <a:path extrusionOk="0" h="7339" w="4571">
                  <a:moveTo>
                    <a:pt x="4503" y="0"/>
                  </a:moveTo>
                  <a:lnTo>
                    <a:pt x="4503" y="0"/>
                  </a:lnTo>
                  <a:cubicBezTo>
                    <a:pt x="3670" y="334"/>
                    <a:pt x="3069" y="834"/>
                    <a:pt x="2535" y="1335"/>
                  </a:cubicBezTo>
                  <a:cubicBezTo>
                    <a:pt x="2035" y="1902"/>
                    <a:pt x="1568" y="2435"/>
                    <a:pt x="1201" y="3069"/>
                  </a:cubicBezTo>
                  <a:cubicBezTo>
                    <a:pt x="867" y="3636"/>
                    <a:pt x="534" y="4303"/>
                    <a:pt x="334" y="5004"/>
                  </a:cubicBezTo>
                  <a:cubicBezTo>
                    <a:pt x="134" y="5738"/>
                    <a:pt x="0" y="6472"/>
                    <a:pt x="34" y="7339"/>
                  </a:cubicBezTo>
                  <a:cubicBezTo>
                    <a:pt x="834" y="7005"/>
                    <a:pt x="1468" y="6505"/>
                    <a:pt x="2002" y="6005"/>
                  </a:cubicBezTo>
                  <a:cubicBezTo>
                    <a:pt x="2502" y="5471"/>
                    <a:pt x="2969" y="4937"/>
                    <a:pt x="3336" y="4303"/>
                  </a:cubicBezTo>
                  <a:cubicBezTo>
                    <a:pt x="3670" y="3736"/>
                    <a:pt x="4003" y="3069"/>
                    <a:pt x="4203" y="2335"/>
                  </a:cubicBezTo>
                  <a:cubicBezTo>
                    <a:pt x="4403" y="1635"/>
                    <a:pt x="4570" y="901"/>
                    <a:pt x="4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974200" y="3795875"/>
              <a:ext cx="194325" cy="94700"/>
            </a:xfrm>
            <a:custGeom>
              <a:rect b="b" l="l" r="r" t="t"/>
              <a:pathLst>
                <a:path extrusionOk="0" h="3788" w="7773">
                  <a:moveTo>
                    <a:pt x="885" y="0"/>
                  </a:moveTo>
                  <a:cubicBezTo>
                    <a:pt x="599" y="0"/>
                    <a:pt x="306" y="22"/>
                    <a:pt x="0" y="71"/>
                  </a:cubicBezTo>
                  <a:cubicBezTo>
                    <a:pt x="434" y="772"/>
                    <a:pt x="1001" y="1306"/>
                    <a:pt x="1568" y="1773"/>
                  </a:cubicBezTo>
                  <a:cubicBezTo>
                    <a:pt x="2168" y="2240"/>
                    <a:pt x="2736" y="2607"/>
                    <a:pt x="3403" y="2907"/>
                  </a:cubicBezTo>
                  <a:cubicBezTo>
                    <a:pt x="4036" y="3240"/>
                    <a:pt x="4737" y="3441"/>
                    <a:pt x="5437" y="3607"/>
                  </a:cubicBezTo>
                  <a:cubicBezTo>
                    <a:pt x="5959" y="3721"/>
                    <a:pt x="6465" y="3788"/>
                    <a:pt x="6997" y="3788"/>
                  </a:cubicBezTo>
                  <a:cubicBezTo>
                    <a:pt x="7248" y="3788"/>
                    <a:pt x="7505" y="3773"/>
                    <a:pt x="7772" y="3741"/>
                  </a:cubicBezTo>
                  <a:cubicBezTo>
                    <a:pt x="7372" y="3007"/>
                    <a:pt x="6838" y="2473"/>
                    <a:pt x="6205" y="2006"/>
                  </a:cubicBezTo>
                  <a:cubicBezTo>
                    <a:pt x="5604" y="1572"/>
                    <a:pt x="5037" y="1172"/>
                    <a:pt x="4370" y="905"/>
                  </a:cubicBezTo>
                  <a:cubicBezTo>
                    <a:pt x="3736" y="572"/>
                    <a:pt x="3036" y="338"/>
                    <a:pt x="2335" y="171"/>
                  </a:cubicBezTo>
                  <a:cubicBezTo>
                    <a:pt x="1850" y="66"/>
                    <a:pt x="137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709375" y="3690100"/>
              <a:ext cx="513750" cy="448950"/>
            </a:xfrm>
            <a:custGeom>
              <a:rect b="b" l="l" r="r" t="t"/>
              <a:pathLst>
                <a:path extrusionOk="0" h="17958" w="20550">
                  <a:moveTo>
                    <a:pt x="266" y="557"/>
                  </a:moveTo>
                  <a:cubicBezTo>
                    <a:pt x="243" y="557"/>
                    <a:pt x="279" y="576"/>
                    <a:pt x="289" y="576"/>
                  </a:cubicBezTo>
                  <a:cubicBezTo>
                    <a:pt x="293" y="576"/>
                    <a:pt x="293" y="573"/>
                    <a:pt x="286" y="566"/>
                  </a:cubicBezTo>
                  <a:cubicBezTo>
                    <a:pt x="280" y="563"/>
                    <a:pt x="274" y="560"/>
                    <a:pt x="268" y="557"/>
                  </a:cubicBezTo>
                  <a:lnTo>
                    <a:pt x="268" y="557"/>
                  </a:lnTo>
                  <a:cubicBezTo>
                    <a:pt x="267" y="557"/>
                    <a:pt x="267" y="557"/>
                    <a:pt x="266" y="557"/>
                  </a:cubicBezTo>
                  <a:close/>
                  <a:moveTo>
                    <a:pt x="330" y="1"/>
                  </a:moveTo>
                  <a:cubicBezTo>
                    <a:pt x="89" y="1"/>
                    <a:pt x="0" y="404"/>
                    <a:pt x="268" y="557"/>
                  </a:cubicBezTo>
                  <a:lnTo>
                    <a:pt x="268" y="557"/>
                  </a:lnTo>
                  <a:cubicBezTo>
                    <a:pt x="277" y="557"/>
                    <a:pt x="293" y="560"/>
                    <a:pt x="319" y="566"/>
                  </a:cubicBezTo>
                  <a:cubicBezTo>
                    <a:pt x="419" y="600"/>
                    <a:pt x="519" y="666"/>
                    <a:pt x="619" y="700"/>
                  </a:cubicBezTo>
                  <a:cubicBezTo>
                    <a:pt x="986" y="867"/>
                    <a:pt x="1320" y="1033"/>
                    <a:pt x="1687" y="1200"/>
                  </a:cubicBezTo>
                  <a:cubicBezTo>
                    <a:pt x="2954" y="1834"/>
                    <a:pt x="4189" y="2501"/>
                    <a:pt x="5356" y="3202"/>
                  </a:cubicBezTo>
                  <a:cubicBezTo>
                    <a:pt x="8992" y="5370"/>
                    <a:pt x="12361" y="7972"/>
                    <a:pt x="15263" y="11041"/>
                  </a:cubicBezTo>
                  <a:cubicBezTo>
                    <a:pt x="17131" y="13042"/>
                    <a:pt x="18699" y="15310"/>
                    <a:pt x="19933" y="17812"/>
                  </a:cubicBezTo>
                  <a:cubicBezTo>
                    <a:pt x="19985" y="17915"/>
                    <a:pt x="20068" y="17957"/>
                    <a:pt x="20153" y="17957"/>
                  </a:cubicBezTo>
                  <a:cubicBezTo>
                    <a:pt x="20345" y="17957"/>
                    <a:pt x="20549" y="17743"/>
                    <a:pt x="20434" y="17512"/>
                  </a:cubicBezTo>
                  <a:cubicBezTo>
                    <a:pt x="16764" y="10007"/>
                    <a:pt x="9626" y="4503"/>
                    <a:pt x="2287" y="867"/>
                  </a:cubicBezTo>
                  <a:cubicBezTo>
                    <a:pt x="1654" y="566"/>
                    <a:pt x="1086" y="300"/>
                    <a:pt x="453" y="33"/>
                  </a:cubicBezTo>
                  <a:cubicBezTo>
                    <a:pt x="409" y="11"/>
                    <a:pt x="367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590575" y="3651400"/>
              <a:ext cx="209350" cy="86125"/>
            </a:xfrm>
            <a:custGeom>
              <a:rect b="b" l="l" r="r" t="t"/>
              <a:pathLst>
                <a:path extrusionOk="0" h="3445" w="8374">
                  <a:moveTo>
                    <a:pt x="1319" y="0"/>
                  </a:moveTo>
                  <a:cubicBezTo>
                    <a:pt x="899" y="0"/>
                    <a:pt x="459" y="41"/>
                    <a:pt x="1" y="146"/>
                  </a:cubicBezTo>
                  <a:cubicBezTo>
                    <a:pt x="535" y="914"/>
                    <a:pt x="1168" y="1414"/>
                    <a:pt x="1769" y="1814"/>
                  </a:cubicBezTo>
                  <a:cubicBezTo>
                    <a:pt x="2403" y="2248"/>
                    <a:pt x="3070" y="2581"/>
                    <a:pt x="3770" y="2815"/>
                  </a:cubicBezTo>
                  <a:cubicBezTo>
                    <a:pt x="4437" y="3082"/>
                    <a:pt x="5205" y="3282"/>
                    <a:pt x="5939" y="3382"/>
                  </a:cubicBezTo>
                  <a:cubicBezTo>
                    <a:pt x="6300" y="3413"/>
                    <a:pt x="6669" y="3445"/>
                    <a:pt x="7049" y="3445"/>
                  </a:cubicBezTo>
                  <a:cubicBezTo>
                    <a:pt x="7475" y="3445"/>
                    <a:pt x="7915" y="3405"/>
                    <a:pt x="8374" y="3282"/>
                  </a:cubicBezTo>
                  <a:cubicBezTo>
                    <a:pt x="7807" y="2581"/>
                    <a:pt x="7206" y="2081"/>
                    <a:pt x="6572" y="1614"/>
                  </a:cubicBezTo>
                  <a:cubicBezTo>
                    <a:pt x="5939" y="1214"/>
                    <a:pt x="5271" y="880"/>
                    <a:pt x="4571" y="613"/>
                  </a:cubicBezTo>
                  <a:cubicBezTo>
                    <a:pt x="3904" y="380"/>
                    <a:pt x="3170" y="146"/>
                    <a:pt x="2403" y="80"/>
                  </a:cubicBezTo>
                  <a:cubicBezTo>
                    <a:pt x="2056" y="32"/>
                    <a:pt x="1695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824925" y="3581650"/>
              <a:ext cx="57550" cy="209350"/>
            </a:xfrm>
            <a:custGeom>
              <a:rect b="b" l="l" r="r" t="t"/>
              <a:pathLst>
                <a:path extrusionOk="0" h="8374" w="2302">
                  <a:moveTo>
                    <a:pt x="200" y="1"/>
                  </a:moveTo>
                  <a:cubicBezTo>
                    <a:pt x="34" y="801"/>
                    <a:pt x="0" y="1535"/>
                    <a:pt x="34" y="2236"/>
                  </a:cubicBezTo>
                  <a:cubicBezTo>
                    <a:pt x="67" y="2970"/>
                    <a:pt x="167" y="3670"/>
                    <a:pt x="334" y="4371"/>
                  </a:cubicBezTo>
                  <a:cubicBezTo>
                    <a:pt x="501" y="5038"/>
                    <a:pt x="701" y="5738"/>
                    <a:pt x="1001" y="6405"/>
                  </a:cubicBezTo>
                  <a:cubicBezTo>
                    <a:pt x="1301" y="7073"/>
                    <a:pt x="1635" y="7740"/>
                    <a:pt x="2135" y="8374"/>
                  </a:cubicBezTo>
                  <a:cubicBezTo>
                    <a:pt x="2302" y="7606"/>
                    <a:pt x="2302" y="6872"/>
                    <a:pt x="2302" y="6139"/>
                  </a:cubicBezTo>
                  <a:cubicBezTo>
                    <a:pt x="2235" y="5405"/>
                    <a:pt x="2169" y="4704"/>
                    <a:pt x="2002" y="4004"/>
                  </a:cubicBezTo>
                  <a:cubicBezTo>
                    <a:pt x="1835" y="3337"/>
                    <a:pt x="1635" y="2603"/>
                    <a:pt x="1335" y="1969"/>
                  </a:cubicBezTo>
                  <a:cubicBezTo>
                    <a:pt x="1034" y="1302"/>
                    <a:pt x="701" y="635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683975" y="3778425"/>
              <a:ext cx="203525" cy="72200"/>
            </a:xfrm>
            <a:custGeom>
              <a:rect b="b" l="l" r="r" t="t"/>
              <a:pathLst>
                <a:path extrusionOk="0" h="2888" w="8141">
                  <a:moveTo>
                    <a:pt x="7320" y="1"/>
                  </a:moveTo>
                  <a:cubicBezTo>
                    <a:pt x="6835" y="1"/>
                    <a:pt x="6367" y="38"/>
                    <a:pt x="5872" y="102"/>
                  </a:cubicBezTo>
                  <a:cubicBezTo>
                    <a:pt x="5171" y="202"/>
                    <a:pt x="4471" y="369"/>
                    <a:pt x="3804" y="636"/>
                  </a:cubicBezTo>
                  <a:cubicBezTo>
                    <a:pt x="3137" y="869"/>
                    <a:pt x="2469" y="1170"/>
                    <a:pt x="1836" y="1503"/>
                  </a:cubicBezTo>
                  <a:cubicBezTo>
                    <a:pt x="1202" y="1870"/>
                    <a:pt x="601" y="2304"/>
                    <a:pt x="1" y="2838"/>
                  </a:cubicBezTo>
                  <a:cubicBezTo>
                    <a:pt x="280" y="2872"/>
                    <a:pt x="551" y="2887"/>
                    <a:pt x="817" y="2887"/>
                  </a:cubicBezTo>
                  <a:cubicBezTo>
                    <a:pt x="1313" y="2887"/>
                    <a:pt x="1791" y="2836"/>
                    <a:pt x="2269" y="2771"/>
                  </a:cubicBezTo>
                  <a:cubicBezTo>
                    <a:pt x="2970" y="2637"/>
                    <a:pt x="3670" y="2471"/>
                    <a:pt x="4337" y="2204"/>
                  </a:cubicBezTo>
                  <a:cubicBezTo>
                    <a:pt x="5005" y="1970"/>
                    <a:pt x="5672" y="1670"/>
                    <a:pt x="6305" y="1336"/>
                  </a:cubicBezTo>
                  <a:cubicBezTo>
                    <a:pt x="6939" y="1003"/>
                    <a:pt x="7540" y="603"/>
                    <a:pt x="8140" y="36"/>
                  </a:cubicBezTo>
                  <a:cubicBezTo>
                    <a:pt x="7857" y="12"/>
                    <a:pt x="7585" y="1"/>
                    <a:pt x="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916650" y="3645050"/>
              <a:ext cx="57575" cy="209325"/>
            </a:xfrm>
            <a:custGeom>
              <a:rect b="b" l="l" r="r" t="t"/>
              <a:pathLst>
                <a:path extrusionOk="0" h="8373" w="2303">
                  <a:moveTo>
                    <a:pt x="201" y="0"/>
                  </a:moveTo>
                  <a:cubicBezTo>
                    <a:pt x="34" y="801"/>
                    <a:pt x="1" y="1534"/>
                    <a:pt x="34" y="2268"/>
                  </a:cubicBezTo>
                  <a:cubicBezTo>
                    <a:pt x="67" y="2969"/>
                    <a:pt x="167" y="3669"/>
                    <a:pt x="334" y="4370"/>
                  </a:cubicBezTo>
                  <a:cubicBezTo>
                    <a:pt x="501" y="5037"/>
                    <a:pt x="701" y="5771"/>
                    <a:pt x="1001" y="6438"/>
                  </a:cubicBezTo>
                  <a:cubicBezTo>
                    <a:pt x="1302" y="7105"/>
                    <a:pt x="1635" y="7772"/>
                    <a:pt x="2135" y="8373"/>
                  </a:cubicBezTo>
                  <a:cubicBezTo>
                    <a:pt x="2302" y="7639"/>
                    <a:pt x="2302" y="6872"/>
                    <a:pt x="2302" y="6138"/>
                  </a:cubicBezTo>
                  <a:cubicBezTo>
                    <a:pt x="2236" y="5437"/>
                    <a:pt x="2169" y="4703"/>
                    <a:pt x="2002" y="4003"/>
                  </a:cubicBezTo>
                  <a:cubicBezTo>
                    <a:pt x="1835" y="3336"/>
                    <a:pt x="1635" y="2635"/>
                    <a:pt x="1335" y="1968"/>
                  </a:cubicBezTo>
                  <a:cubicBezTo>
                    <a:pt x="1035" y="1301"/>
                    <a:pt x="701" y="634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775725" y="3842000"/>
              <a:ext cx="203500" cy="72200"/>
            </a:xfrm>
            <a:custGeom>
              <a:rect b="b" l="l" r="r" t="t"/>
              <a:pathLst>
                <a:path extrusionOk="0" h="2888" w="8140">
                  <a:moveTo>
                    <a:pt x="7174" y="1"/>
                  </a:moveTo>
                  <a:cubicBezTo>
                    <a:pt x="6740" y="1"/>
                    <a:pt x="6317" y="36"/>
                    <a:pt x="5871" y="94"/>
                  </a:cubicBezTo>
                  <a:cubicBezTo>
                    <a:pt x="5171" y="228"/>
                    <a:pt x="4470" y="395"/>
                    <a:pt x="3803" y="628"/>
                  </a:cubicBezTo>
                  <a:cubicBezTo>
                    <a:pt x="3136" y="895"/>
                    <a:pt x="2469" y="1162"/>
                    <a:pt x="1835" y="1495"/>
                  </a:cubicBezTo>
                  <a:cubicBezTo>
                    <a:pt x="1201" y="1862"/>
                    <a:pt x="567" y="2296"/>
                    <a:pt x="0" y="2830"/>
                  </a:cubicBezTo>
                  <a:cubicBezTo>
                    <a:pt x="316" y="2869"/>
                    <a:pt x="621" y="2888"/>
                    <a:pt x="921" y="2888"/>
                  </a:cubicBezTo>
                  <a:cubicBezTo>
                    <a:pt x="1380" y="2888"/>
                    <a:pt x="1824" y="2844"/>
                    <a:pt x="2269" y="2763"/>
                  </a:cubicBezTo>
                  <a:cubicBezTo>
                    <a:pt x="2969" y="2630"/>
                    <a:pt x="3670" y="2463"/>
                    <a:pt x="4337" y="2229"/>
                  </a:cubicBezTo>
                  <a:cubicBezTo>
                    <a:pt x="5004" y="1962"/>
                    <a:pt x="5671" y="1662"/>
                    <a:pt x="6305" y="1329"/>
                  </a:cubicBezTo>
                  <a:cubicBezTo>
                    <a:pt x="6939" y="995"/>
                    <a:pt x="7539" y="595"/>
                    <a:pt x="8139" y="61"/>
                  </a:cubicBezTo>
                  <a:cubicBezTo>
                    <a:pt x="7804" y="19"/>
                    <a:pt x="7486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1002550" y="3700075"/>
              <a:ext cx="47550" cy="214350"/>
            </a:xfrm>
            <a:custGeom>
              <a:rect b="b" l="l" r="r" t="t"/>
              <a:pathLst>
                <a:path extrusionOk="0" h="8574" w="1902">
                  <a:moveTo>
                    <a:pt x="434" y="1"/>
                  </a:moveTo>
                  <a:cubicBezTo>
                    <a:pt x="167" y="768"/>
                    <a:pt x="100" y="1502"/>
                    <a:pt x="67" y="2236"/>
                  </a:cubicBezTo>
                  <a:cubicBezTo>
                    <a:pt x="0" y="2969"/>
                    <a:pt x="67" y="3670"/>
                    <a:pt x="134" y="4404"/>
                  </a:cubicBezTo>
                  <a:cubicBezTo>
                    <a:pt x="234" y="5104"/>
                    <a:pt x="334" y="5805"/>
                    <a:pt x="567" y="6505"/>
                  </a:cubicBezTo>
                  <a:cubicBezTo>
                    <a:pt x="801" y="7172"/>
                    <a:pt x="1068" y="7906"/>
                    <a:pt x="1468" y="8573"/>
                  </a:cubicBezTo>
                  <a:cubicBezTo>
                    <a:pt x="1735" y="7806"/>
                    <a:pt x="1802" y="7106"/>
                    <a:pt x="1835" y="6338"/>
                  </a:cubicBezTo>
                  <a:cubicBezTo>
                    <a:pt x="1902" y="5605"/>
                    <a:pt x="1835" y="4904"/>
                    <a:pt x="1768" y="4170"/>
                  </a:cubicBezTo>
                  <a:cubicBezTo>
                    <a:pt x="1668" y="3470"/>
                    <a:pt x="1568" y="2769"/>
                    <a:pt x="1335" y="2069"/>
                  </a:cubicBezTo>
                  <a:cubicBezTo>
                    <a:pt x="1135" y="1402"/>
                    <a:pt x="834" y="668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841600" y="3899400"/>
              <a:ext cx="209350" cy="57125"/>
            </a:xfrm>
            <a:custGeom>
              <a:rect b="b" l="l" r="r" t="t"/>
              <a:pathLst>
                <a:path extrusionOk="0" h="2285" w="8374">
                  <a:moveTo>
                    <a:pt x="6138" y="0"/>
                  </a:moveTo>
                  <a:cubicBezTo>
                    <a:pt x="5404" y="33"/>
                    <a:pt x="4704" y="133"/>
                    <a:pt x="4003" y="300"/>
                  </a:cubicBezTo>
                  <a:cubicBezTo>
                    <a:pt x="3336" y="467"/>
                    <a:pt x="2636" y="667"/>
                    <a:pt x="1969" y="967"/>
                  </a:cubicBezTo>
                  <a:cubicBezTo>
                    <a:pt x="1301" y="1234"/>
                    <a:pt x="634" y="1601"/>
                    <a:pt x="0" y="2068"/>
                  </a:cubicBezTo>
                  <a:cubicBezTo>
                    <a:pt x="581" y="2238"/>
                    <a:pt x="1127" y="2284"/>
                    <a:pt x="1651" y="2284"/>
                  </a:cubicBezTo>
                  <a:cubicBezTo>
                    <a:pt x="1849" y="2284"/>
                    <a:pt x="2043" y="2277"/>
                    <a:pt x="2235" y="2268"/>
                  </a:cubicBezTo>
                  <a:cubicBezTo>
                    <a:pt x="2969" y="2202"/>
                    <a:pt x="3670" y="2135"/>
                    <a:pt x="4370" y="1968"/>
                  </a:cubicBezTo>
                  <a:cubicBezTo>
                    <a:pt x="5037" y="1801"/>
                    <a:pt x="5738" y="1601"/>
                    <a:pt x="6405" y="1301"/>
                  </a:cubicBezTo>
                  <a:cubicBezTo>
                    <a:pt x="7072" y="1001"/>
                    <a:pt x="7739" y="667"/>
                    <a:pt x="8373" y="167"/>
                  </a:cubicBezTo>
                  <a:cubicBezTo>
                    <a:pt x="7573" y="0"/>
                    <a:pt x="6839" y="0"/>
                    <a:pt x="6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943350" y="4140400"/>
              <a:ext cx="688000" cy="414475"/>
            </a:xfrm>
            <a:custGeom>
              <a:rect b="b" l="l" r="r" t="t"/>
              <a:pathLst>
                <a:path extrusionOk="0" h="16579" w="27520">
                  <a:moveTo>
                    <a:pt x="0" y="0"/>
                  </a:moveTo>
                  <a:lnTo>
                    <a:pt x="0" y="6972"/>
                  </a:lnTo>
                  <a:cubicBezTo>
                    <a:pt x="0" y="12242"/>
                    <a:pt x="4336" y="16579"/>
                    <a:pt x="9640" y="16579"/>
                  </a:cubicBezTo>
                  <a:lnTo>
                    <a:pt x="17913" y="16579"/>
                  </a:lnTo>
                  <a:cubicBezTo>
                    <a:pt x="23183" y="16579"/>
                    <a:pt x="27520" y="12242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943350" y="4228800"/>
              <a:ext cx="689675" cy="11700"/>
            </a:xfrm>
            <a:custGeom>
              <a:rect b="b" l="l" r="r" t="t"/>
              <a:pathLst>
                <a:path extrusionOk="0" h="468" w="27587">
                  <a:moveTo>
                    <a:pt x="0" y="0"/>
                  </a:moveTo>
                  <a:lnTo>
                    <a:pt x="0" y="467"/>
                  </a:lnTo>
                  <a:lnTo>
                    <a:pt x="27586" y="467"/>
                  </a:lnTo>
                  <a:lnTo>
                    <a:pt x="27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943350" y="4273825"/>
              <a:ext cx="688000" cy="68400"/>
            </a:xfrm>
            <a:custGeom>
              <a:rect b="b" l="l" r="r" t="t"/>
              <a:pathLst>
                <a:path extrusionOk="0" h="2736" w="27520">
                  <a:moveTo>
                    <a:pt x="0" y="0"/>
                  </a:moveTo>
                  <a:lnTo>
                    <a:pt x="0" y="901"/>
                  </a:lnTo>
                  <a:cubicBezTo>
                    <a:pt x="434" y="901"/>
                    <a:pt x="667" y="1201"/>
                    <a:pt x="1001" y="1668"/>
                  </a:cubicBezTo>
                  <a:cubicBezTo>
                    <a:pt x="1368" y="2135"/>
                    <a:pt x="1835" y="2736"/>
                    <a:pt x="2769" y="2736"/>
                  </a:cubicBezTo>
                  <a:cubicBezTo>
                    <a:pt x="3669" y="2736"/>
                    <a:pt x="4136" y="2169"/>
                    <a:pt x="4503" y="1668"/>
                  </a:cubicBezTo>
                  <a:cubicBezTo>
                    <a:pt x="4837" y="1168"/>
                    <a:pt x="5104" y="901"/>
                    <a:pt x="5504" y="901"/>
                  </a:cubicBezTo>
                  <a:cubicBezTo>
                    <a:pt x="5938" y="901"/>
                    <a:pt x="6171" y="1201"/>
                    <a:pt x="6505" y="1668"/>
                  </a:cubicBezTo>
                  <a:cubicBezTo>
                    <a:pt x="6872" y="2135"/>
                    <a:pt x="7339" y="2736"/>
                    <a:pt x="8273" y="2736"/>
                  </a:cubicBezTo>
                  <a:cubicBezTo>
                    <a:pt x="9173" y="2736"/>
                    <a:pt x="9640" y="2169"/>
                    <a:pt x="10007" y="1668"/>
                  </a:cubicBezTo>
                  <a:cubicBezTo>
                    <a:pt x="10341" y="1168"/>
                    <a:pt x="10608" y="901"/>
                    <a:pt x="11008" y="901"/>
                  </a:cubicBezTo>
                  <a:cubicBezTo>
                    <a:pt x="11442" y="901"/>
                    <a:pt x="11675" y="1201"/>
                    <a:pt x="12009" y="1668"/>
                  </a:cubicBezTo>
                  <a:cubicBezTo>
                    <a:pt x="12376" y="2135"/>
                    <a:pt x="12843" y="2736"/>
                    <a:pt x="13777" y="2736"/>
                  </a:cubicBezTo>
                  <a:cubicBezTo>
                    <a:pt x="14677" y="2736"/>
                    <a:pt x="15144" y="2169"/>
                    <a:pt x="15511" y="1668"/>
                  </a:cubicBezTo>
                  <a:cubicBezTo>
                    <a:pt x="15845" y="1168"/>
                    <a:pt x="16112" y="901"/>
                    <a:pt x="16512" y="901"/>
                  </a:cubicBezTo>
                  <a:cubicBezTo>
                    <a:pt x="16946" y="901"/>
                    <a:pt x="17179" y="1201"/>
                    <a:pt x="17513" y="1668"/>
                  </a:cubicBezTo>
                  <a:cubicBezTo>
                    <a:pt x="17880" y="2135"/>
                    <a:pt x="18347" y="2736"/>
                    <a:pt x="19281" y="2736"/>
                  </a:cubicBezTo>
                  <a:cubicBezTo>
                    <a:pt x="20181" y="2736"/>
                    <a:pt x="20648" y="2169"/>
                    <a:pt x="21015" y="1668"/>
                  </a:cubicBezTo>
                  <a:cubicBezTo>
                    <a:pt x="21349" y="1168"/>
                    <a:pt x="21616" y="901"/>
                    <a:pt x="22016" y="901"/>
                  </a:cubicBezTo>
                  <a:cubicBezTo>
                    <a:pt x="22449" y="901"/>
                    <a:pt x="22683" y="1201"/>
                    <a:pt x="23017" y="1668"/>
                  </a:cubicBezTo>
                  <a:cubicBezTo>
                    <a:pt x="23417" y="2135"/>
                    <a:pt x="23850" y="2736"/>
                    <a:pt x="24784" y="2736"/>
                  </a:cubicBezTo>
                  <a:cubicBezTo>
                    <a:pt x="25685" y="2736"/>
                    <a:pt x="26152" y="2135"/>
                    <a:pt x="26519" y="1668"/>
                  </a:cubicBezTo>
                  <a:cubicBezTo>
                    <a:pt x="26853" y="1168"/>
                    <a:pt x="27086" y="901"/>
                    <a:pt x="27520" y="901"/>
                  </a:cubicBezTo>
                  <a:lnTo>
                    <a:pt x="27520" y="0"/>
                  </a:lnTo>
                  <a:cubicBezTo>
                    <a:pt x="26619" y="0"/>
                    <a:pt x="26152" y="567"/>
                    <a:pt x="25785" y="1068"/>
                  </a:cubicBezTo>
                  <a:cubicBezTo>
                    <a:pt x="25452" y="1568"/>
                    <a:pt x="25218" y="1835"/>
                    <a:pt x="24784" y="1835"/>
                  </a:cubicBezTo>
                  <a:cubicBezTo>
                    <a:pt x="24351" y="1835"/>
                    <a:pt x="24117" y="1535"/>
                    <a:pt x="23784" y="1068"/>
                  </a:cubicBezTo>
                  <a:cubicBezTo>
                    <a:pt x="23383" y="634"/>
                    <a:pt x="22950" y="0"/>
                    <a:pt x="22016" y="0"/>
                  </a:cubicBezTo>
                  <a:cubicBezTo>
                    <a:pt x="21115" y="0"/>
                    <a:pt x="20648" y="567"/>
                    <a:pt x="20281" y="1068"/>
                  </a:cubicBezTo>
                  <a:cubicBezTo>
                    <a:pt x="19948" y="1568"/>
                    <a:pt x="19681" y="1835"/>
                    <a:pt x="19281" y="1835"/>
                  </a:cubicBezTo>
                  <a:cubicBezTo>
                    <a:pt x="18847" y="1835"/>
                    <a:pt x="18613" y="1535"/>
                    <a:pt x="18280" y="1068"/>
                  </a:cubicBezTo>
                  <a:cubicBezTo>
                    <a:pt x="17880" y="634"/>
                    <a:pt x="17446" y="0"/>
                    <a:pt x="16512" y="0"/>
                  </a:cubicBezTo>
                  <a:cubicBezTo>
                    <a:pt x="15611" y="0"/>
                    <a:pt x="15144" y="567"/>
                    <a:pt x="14777" y="1068"/>
                  </a:cubicBezTo>
                  <a:cubicBezTo>
                    <a:pt x="14444" y="1568"/>
                    <a:pt x="14177" y="1835"/>
                    <a:pt x="13777" y="1835"/>
                  </a:cubicBezTo>
                  <a:cubicBezTo>
                    <a:pt x="13343" y="1835"/>
                    <a:pt x="13109" y="1535"/>
                    <a:pt x="12776" y="1068"/>
                  </a:cubicBezTo>
                  <a:cubicBezTo>
                    <a:pt x="12376" y="634"/>
                    <a:pt x="11942" y="0"/>
                    <a:pt x="11008" y="0"/>
                  </a:cubicBezTo>
                  <a:cubicBezTo>
                    <a:pt x="10107" y="0"/>
                    <a:pt x="9640" y="567"/>
                    <a:pt x="9273" y="1068"/>
                  </a:cubicBezTo>
                  <a:cubicBezTo>
                    <a:pt x="8940" y="1568"/>
                    <a:pt x="8673" y="1835"/>
                    <a:pt x="8273" y="1835"/>
                  </a:cubicBezTo>
                  <a:cubicBezTo>
                    <a:pt x="7839" y="1835"/>
                    <a:pt x="7605" y="1535"/>
                    <a:pt x="7272" y="1068"/>
                  </a:cubicBezTo>
                  <a:cubicBezTo>
                    <a:pt x="6872" y="634"/>
                    <a:pt x="6438" y="0"/>
                    <a:pt x="5504" y="0"/>
                  </a:cubicBezTo>
                  <a:cubicBezTo>
                    <a:pt x="4603" y="0"/>
                    <a:pt x="4136" y="567"/>
                    <a:pt x="3769" y="1068"/>
                  </a:cubicBezTo>
                  <a:cubicBezTo>
                    <a:pt x="3436" y="1568"/>
                    <a:pt x="3169" y="1835"/>
                    <a:pt x="2769" y="1835"/>
                  </a:cubicBezTo>
                  <a:cubicBezTo>
                    <a:pt x="2335" y="1835"/>
                    <a:pt x="2102" y="1535"/>
                    <a:pt x="1768" y="1068"/>
                  </a:cubicBezTo>
                  <a:cubicBezTo>
                    <a:pt x="1368" y="634"/>
                    <a:pt x="93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1262725" y="4140400"/>
              <a:ext cx="368625" cy="414475"/>
            </a:xfrm>
            <a:custGeom>
              <a:rect b="b" l="l" r="r" t="t"/>
              <a:pathLst>
                <a:path extrusionOk="0" h="16579" w="14745">
                  <a:moveTo>
                    <a:pt x="9641" y="0"/>
                  </a:moveTo>
                  <a:lnTo>
                    <a:pt x="9641" y="6972"/>
                  </a:lnTo>
                  <a:cubicBezTo>
                    <a:pt x="9641" y="12242"/>
                    <a:pt x="5271" y="16579"/>
                    <a:pt x="1" y="16579"/>
                  </a:cubicBezTo>
                  <a:lnTo>
                    <a:pt x="5138" y="16579"/>
                  </a:lnTo>
                  <a:cubicBezTo>
                    <a:pt x="10408" y="16579"/>
                    <a:pt x="14745" y="12242"/>
                    <a:pt x="14745" y="6972"/>
                  </a:cubicBezTo>
                  <a:lnTo>
                    <a:pt x="14745" y="0"/>
                  </a:ln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921650" y="4108700"/>
              <a:ext cx="733050" cy="65075"/>
            </a:xfrm>
            <a:custGeom>
              <a:rect b="b" l="l" r="r" t="t"/>
              <a:pathLst>
                <a:path extrusionOk="0" h="2603" w="29322">
                  <a:moveTo>
                    <a:pt x="1" y="1"/>
                  </a:moveTo>
                  <a:lnTo>
                    <a:pt x="1" y="2603"/>
                  </a:lnTo>
                  <a:lnTo>
                    <a:pt x="29322" y="2603"/>
                  </a:lnTo>
                  <a:lnTo>
                    <a:pt x="293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6" name="Google Shape;2236;p26"/>
          <p:cNvSpPr/>
          <p:nvPr/>
        </p:nvSpPr>
        <p:spPr>
          <a:xfrm>
            <a:off x="7368825" y="1673275"/>
            <a:ext cx="190000" cy="268400"/>
          </a:xfrm>
          <a:custGeom>
            <a:rect b="b" l="l" r="r" t="t"/>
            <a:pathLst>
              <a:path extrusionOk="0" h="10736" w="7600">
                <a:moveTo>
                  <a:pt x="3891" y="0"/>
                </a:moveTo>
                <a:cubicBezTo>
                  <a:pt x="3860" y="122"/>
                  <a:pt x="3435" y="2219"/>
                  <a:pt x="2097" y="3891"/>
                </a:cubicBezTo>
                <a:cubicBezTo>
                  <a:pt x="699" y="5623"/>
                  <a:pt x="0" y="7964"/>
                  <a:pt x="1186" y="9879"/>
                </a:cubicBezTo>
                <a:cubicBezTo>
                  <a:pt x="1577" y="10521"/>
                  <a:pt x="2004" y="10736"/>
                  <a:pt x="2401" y="10736"/>
                </a:cubicBezTo>
                <a:cubicBezTo>
                  <a:pt x="3208" y="10736"/>
                  <a:pt x="3891" y="9848"/>
                  <a:pt x="3891" y="9848"/>
                </a:cubicBezTo>
                <a:cubicBezTo>
                  <a:pt x="3891" y="9848"/>
                  <a:pt x="4210" y="10609"/>
                  <a:pt x="4826" y="10609"/>
                </a:cubicBezTo>
                <a:cubicBezTo>
                  <a:pt x="4895" y="10609"/>
                  <a:pt x="4969" y="10599"/>
                  <a:pt x="5046" y="10578"/>
                </a:cubicBezTo>
                <a:cubicBezTo>
                  <a:pt x="5806" y="10395"/>
                  <a:pt x="7599" y="7538"/>
                  <a:pt x="6353" y="4742"/>
                </a:cubicBezTo>
                <a:cubicBezTo>
                  <a:pt x="5107" y="1915"/>
                  <a:pt x="4012" y="1307"/>
                  <a:pt x="38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p26"/>
          <p:cNvSpPr/>
          <p:nvPr/>
        </p:nvSpPr>
        <p:spPr>
          <a:xfrm>
            <a:off x="7384025" y="1974175"/>
            <a:ext cx="171000" cy="217475"/>
          </a:xfrm>
          <a:custGeom>
            <a:rect b="b" l="l" r="r" t="t"/>
            <a:pathLst>
              <a:path extrusionOk="0" h="8699" w="6840">
                <a:moveTo>
                  <a:pt x="1094" y="1"/>
                </a:moveTo>
                <a:cubicBezTo>
                  <a:pt x="1094" y="1"/>
                  <a:pt x="0" y="5806"/>
                  <a:pt x="2614" y="7995"/>
                </a:cubicBezTo>
                <a:cubicBezTo>
                  <a:pt x="3221" y="8503"/>
                  <a:pt x="3774" y="8698"/>
                  <a:pt x="4266" y="8698"/>
                </a:cubicBezTo>
                <a:cubicBezTo>
                  <a:pt x="5890" y="8698"/>
                  <a:pt x="6839" y="6566"/>
                  <a:pt x="6839" y="6566"/>
                </a:cubicBezTo>
                <a:cubicBezTo>
                  <a:pt x="2553" y="3436"/>
                  <a:pt x="1094" y="1"/>
                  <a:pt x="1094" y="1"/>
                </a:cubicBezTo>
                <a:close/>
              </a:path>
            </a:pathLst>
          </a:custGeom>
          <a:solidFill>
            <a:srgbClr val="859B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8" name="Google Shape;2238;p26"/>
          <p:cNvGrpSpPr/>
          <p:nvPr/>
        </p:nvGrpSpPr>
        <p:grpSpPr>
          <a:xfrm>
            <a:off x="7384025" y="0"/>
            <a:ext cx="1563875" cy="2241000"/>
            <a:chOff x="3487425" y="480550"/>
            <a:chExt cx="1563875" cy="2241000"/>
          </a:xfrm>
        </p:grpSpPr>
        <p:sp>
          <p:nvSpPr>
            <p:cNvPr id="2239" name="Google Shape;2239;p26"/>
            <p:cNvSpPr/>
            <p:nvPr/>
          </p:nvSpPr>
          <p:spPr>
            <a:xfrm>
              <a:off x="4007175" y="1349850"/>
              <a:ext cx="608700" cy="399725"/>
            </a:xfrm>
            <a:custGeom>
              <a:rect b="b" l="l" r="r" t="t"/>
              <a:pathLst>
                <a:path extrusionOk="0" h="15989" w="24348">
                  <a:moveTo>
                    <a:pt x="1" y="1"/>
                  </a:moveTo>
                  <a:cubicBezTo>
                    <a:pt x="1" y="305"/>
                    <a:pt x="1" y="578"/>
                    <a:pt x="31" y="852"/>
                  </a:cubicBezTo>
                  <a:cubicBezTo>
                    <a:pt x="31" y="943"/>
                    <a:pt x="31" y="1004"/>
                    <a:pt x="31" y="1065"/>
                  </a:cubicBezTo>
                  <a:cubicBezTo>
                    <a:pt x="31" y="1095"/>
                    <a:pt x="31" y="1156"/>
                    <a:pt x="31" y="1186"/>
                  </a:cubicBezTo>
                  <a:cubicBezTo>
                    <a:pt x="31" y="1399"/>
                    <a:pt x="61" y="1612"/>
                    <a:pt x="61" y="1824"/>
                  </a:cubicBezTo>
                  <a:cubicBezTo>
                    <a:pt x="61" y="1855"/>
                    <a:pt x="92" y="1916"/>
                    <a:pt x="92" y="1946"/>
                  </a:cubicBezTo>
                  <a:cubicBezTo>
                    <a:pt x="92" y="2007"/>
                    <a:pt x="92" y="2068"/>
                    <a:pt x="92" y="2128"/>
                  </a:cubicBezTo>
                  <a:cubicBezTo>
                    <a:pt x="122" y="2341"/>
                    <a:pt x="153" y="2554"/>
                    <a:pt x="153" y="2767"/>
                  </a:cubicBezTo>
                  <a:cubicBezTo>
                    <a:pt x="183" y="2858"/>
                    <a:pt x="183" y="2979"/>
                    <a:pt x="213" y="3101"/>
                  </a:cubicBezTo>
                  <a:cubicBezTo>
                    <a:pt x="244" y="3283"/>
                    <a:pt x="274" y="3496"/>
                    <a:pt x="305" y="3709"/>
                  </a:cubicBezTo>
                  <a:cubicBezTo>
                    <a:pt x="335" y="3831"/>
                    <a:pt x="335" y="3922"/>
                    <a:pt x="365" y="4043"/>
                  </a:cubicBezTo>
                  <a:cubicBezTo>
                    <a:pt x="396" y="4226"/>
                    <a:pt x="426" y="4408"/>
                    <a:pt x="487" y="4590"/>
                  </a:cubicBezTo>
                  <a:cubicBezTo>
                    <a:pt x="487" y="4621"/>
                    <a:pt x="487" y="4651"/>
                    <a:pt x="487" y="4682"/>
                  </a:cubicBezTo>
                  <a:cubicBezTo>
                    <a:pt x="517" y="4773"/>
                    <a:pt x="548" y="4894"/>
                    <a:pt x="548" y="4986"/>
                  </a:cubicBezTo>
                  <a:cubicBezTo>
                    <a:pt x="609" y="5198"/>
                    <a:pt x="669" y="5411"/>
                    <a:pt x="700" y="5624"/>
                  </a:cubicBezTo>
                  <a:cubicBezTo>
                    <a:pt x="730" y="5715"/>
                    <a:pt x="761" y="5837"/>
                    <a:pt x="791" y="5958"/>
                  </a:cubicBezTo>
                  <a:cubicBezTo>
                    <a:pt x="852" y="6080"/>
                    <a:pt x="882" y="6201"/>
                    <a:pt x="913" y="6323"/>
                  </a:cubicBezTo>
                  <a:cubicBezTo>
                    <a:pt x="943" y="6414"/>
                    <a:pt x="973" y="6505"/>
                    <a:pt x="1004" y="6566"/>
                  </a:cubicBezTo>
                  <a:cubicBezTo>
                    <a:pt x="1034" y="6688"/>
                    <a:pt x="1065" y="6779"/>
                    <a:pt x="1095" y="6900"/>
                  </a:cubicBezTo>
                  <a:cubicBezTo>
                    <a:pt x="1125" y="7022"/>
                    <a:pt x="1186" y="7113"/>
                    <a:pt x="1217" y="7235"/>
                  </a:cubicBezTo>
                  <a:cubicBezTo>
                    <a:pt x="1247" y="7326"/>
                    <a:pt x="1277" y="7417"/>
                    <a:pt x="1308" y="7539"/>
                  </a:cubicBezTo>
                  <a:cubicBezTo>
                    <a:pt x="1368" y="7630"/>
                    <a:pt x="1399" y="7752"/>
                    <a:pt x="1429" y="7843"/>
                  </a:cubicBezTo>
                  <a:cubicBezTo>
                    <a:pt x="1520" y="8056"/>
                    <a:pt x="1612" y="8268"/>
                    <a:pt x="1703" y="8481"/>
                  </a:cubicBezTo>
                  <a:cubicBezTo>
                    <a:pt x="1733" y="8572"/>
                    <a:pt x="1794" y="8694"/>
                    <a:pt x="1855" y="8785"/>
                  </a:cubicBezTo>
                  <a:cubicBezTo>
                    <a:pt x="1885" y="8846"/>
                    <a:pt x="1885" y="8907"/>
                    <a:pt x="1916" y="8967"/>
                  </a:cubicBezTo>
                  <a:cubicBezTo>
                    <a:pt x="2007" y="9119"/>
                    <a:pt x="2068" y="9271"/>
                    <a:pt x="2128" y="9423"/>
                  </a:cubicBezTo>
                  <a:cubicBezTo>
                    <a:pt x="2189" y="9545"/>
                    <a:pt x="2250" y="9636"/>
                    <a:pt x="2311" y="9758"/>
                  </a:cubicBezTo>
                  <a:lnTo>
                    <a:pt x="2311" y="9788"/>
                  </a:lnTo>
                  <a:cubicBezTo>
                    <a:pt x="2341" y="9818"/>
                    <a:pt x="2341" y="9818"/>
                    <a:pt x="2372" y="9849"/>
                  </a:cubicBezTo>
                  <a:cubicBezTo>
                    <a:pt x="2463" y="10031"/>
                    <a:pt x="2554" y="10214"/>
                    <a:pt x="2645" y="10396"/>
                  </a:cubicBezTo>
                  <a:cubicBezTo>
                    <a:pt x="2706" y="10487"/>
                    <a:pt x="2767" y="10609"/>
                    <a:pt x="2827" y="10700"/>
                  </a:cubicBezTo>
                  <a:cubicBezTo>
                    <a:pt x="2949" y="10913"/>
                    <a:pt x="3071" y="11125"/>
                    <a:pt x="3223" y="11338"/>
                  </a:cubicBezTo>
                  <a:cubicBezTo>
                    <a:pt x="3283" y="11429"/>
                    <a:pt x="3344" y="11521"/>
                    <a:pt x="3375" y="11612"/>
                  </a:cubicBezTo>
                  <a:cubicBezTo>
                    <a:pt x="3405" y="11612"/>
                    <a:pt x="3405" y="11642"/>
                    <a:pt x="3405" y="11642"/>
                  </a:cubicBezTo>
                  <a:cubicBezTo>
                    <a:pt x="3557" y="11885"/>
                    <a:pt x="3709" y="12098"/>
                    <a:pt x="3861" y="12280"/>
                  </a:cubicBezTo>
                  <a:cubicBezTo>
                    <a:pt x="3891" y="12341"/>
                    <a:pt x="3952" y="12432"/>
                    <a:pt x="4013" y="12493"/>
                  </a:cubicBezTo>
                  <a:cubicBezTo>
                    <a:pt x="4043" y="12524"/>
                    <a:pt x="4074" y="12584"/>
                    <a:pt x="4104" y="12615"/>
                  </a:cubicBezTo>
                  <a:cubicBezTo>
                    <a:pt x="4256" y="12828"/>
                    <a:pt x="4408" y="13040"/>
                    <a:pt x="4590" y="13253"/>
                  </a:cubicBezTo>
                  <a:cubicBezTo>
                    <a:pt x="4682" y="13344"/>
                    <a:pt x="4773" y="13466"/>
                    <a:pt x="4834" y="13557"/>
                  </a:cubicBezTo>
                  <a:cubicBezTo>
                    <a:pt x="5016" y="13770"/>
                    <a:pt x="5198" y="13952"/>
                    <a:pt x="5350" y="14135"/>
                  </a:cubicBezTo>
                  <a:cubicBezTo>
                    <a:pt x="5381" y="14165"/>
                    <a:pt x="5381" y="14165"/>
                    <a:pt x="5411" y="14195"/>
                  </a:cubicBezTo>
                  <a:cubicBezTo>
                    <a:pt x="5411" y="14195"/>
                    <a:pt x="5442" y="14226"/>
                    <a:pt x="5442" y="14226"/>
                  </a:cubicBezTo>
                  <a:cubicBezTo>
                    <a:pt x="5533" y="14347"/>
                    <a:pt x="5624" y="14439"/>
                    <a:pt x="5715" y="14499"/>
                  </a:cubicBezTo>
                  <a:cubicBezTo>
                    <a:pt x="5928" y="14743"/>
                    <a:pt x="6171" y="14955"/>
                    <a:pt x="6353" y="15138"/>
                  </a:cubicBezTo>
                  <a:cubicBezTo>
                    <a:pt x="6505" y="15259"/>
                    <a:pt x="6597" y="15381"/>
                    <a:pt x="6718" y="15472"/>
                  </a:cubicBezTo>
                  <a:cubicBezTo>
                    <a:pt x="7113" y="15806"/>
                    <a:pt x="7356" y="15989"/>
                    <a:pt x="7356" y="15989"/>
                  </a:cubicBezTo>
                  <a:lnTo>
                    <a:pt x="16992" y="15989"/>
                  </a:lnTo>
                  <a:cubicBezTo>
                    <a:pt x="16992" y="15989"/>
                    <a:pt x="17235" y="15806"/>
                    <a:pt x="17630" y="15472"/>
                  </a:cubicBezTo>
                  <a:cubicBezTo>
                    <a:pt x="17721" y="15381"/>
                    <a:pt x="17843" y="15259"/>
                    <a:pt x="17995" y="15138"/>
                  </a:cubicBezTo>
                  <a:cubicBezTo>
                    <a:pt x="18177" y="14955"/>
                    <a:pt x="18390" y="14743"/>
                    <a:pt x="18633" y="14499"/>
                  </a:cubicBezTo>
                  <a:cubicBezTo>
                    <a:pt x="18724" y="14439"/>
                    <a:pt x="18785" y="14347"/>
                    <a:pt x="18907" y="14226"/>
                  </a:cubicBezTo>
                  <a:cubicBezTo>
                    <a:pt x="18907" y="14226"/>
                    <a:pt x="18937" y="14195"/>
                    <a:pt x="18937" y="14195"/>
                  </a:cubicBezTo>
                  <a:cubicBezTo>
                    <a:pt x="19120" y="13983"/>
                    <a:pt x="19302" y="13800"/>
                    <a:pt x="19515" y="13557"/>
                  </a:cubicBezTo>
                  <a:cubicBezTo>
                    <a:pt x="19576" y="13466"/>
                    <a:pt x="19667" y="13344"/>
                    <a:pt x="19758" y="13253"/>
                  </a:cubicBezTo>
                  <a:cubicBezTo>
                    <a:pt x="19940" y="13040"/>
                    <a:pt x="20092" y="12828"/>
                    <a:pt x="20244" y="12615"/>
                  </a:cubicBezTo>
                  <a:cubicBezTo>
                    <a:pt x="20275" y="12584"/>
                    <a:pt x="20305" y="12524"/>
                    <a:pt x="20335" y="12493"/>
                  </a:cubicBezTo>
                  <a:cubicBezTo>
                    <a:pt x="20396" y="12432"/>
                    <a:pt x="20427" y="12341"/>
                    <a:pt x="20487" y="12280"/>
                  </a:cubicBezTo>
                  <a:cubicBezTo>
                    <a:pt x="20639" y="12098"/>
                    <a:pt x="20791" y="11885"/>
                    <a:pt x="20943" y="11642"/>
                  </a:cubicBezTo>
                  <a:cubicBezTo>
                    <a:pt x="20943" y="11642"/>
                    <a:pt x="20943" y="11612"/>
                    <a:pt x="20974" y="11612"/>
                  </a:cubicBezTo>
                  <a:cubicBezTo>
                    <a:pt x="21004" y="11521"/>
                    <a:pt x="21065" y="11429"/>
                    <a:pt x="21126" y="11338"/>
                  </a:cubicBezTo>
                  <a:cubicBezTo>
                    <a:pt x="21278" y="11125"/>
                    <a:pt x="21399" y="10913"/>
                    <a:pt x="21521" y="10700"/>
                  </a:cubicBezTo>
                  <a:cubicBezTo>
                    <a:pt x="21582" y="10609"/>
                    <a:pt x="21642" y="10487"/>
                    <a:pt x="21703" y="10396"/>
                  </a:cubicBezTo>
                  <a:cubicBezTo>
                    <a:pt x="21794" y="10214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58"/>
                  </a:cubicBezTo>
                  <a:cubicBezTo>
                    <a:pt x="22098" y="9636"/>
                    <a:pt x="22159" y="9545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7"/>
                    <a:pt x="22463" y="8846"/>
                    <a:pt x="22494" y="8785"/>
                  </a:cubicBezTo>
                  <a:cubicBezTo>
                    <a:pt x="22554" y="8694"/>
                    <a:pt x="22585" y="8572"/>
                    <a:pt x="22645" y="8481"/>
                  </a:cubicBezTo>
                  <a:cubicBezTo>
                    <a:pt x="22737" y="8268"/>
                    <a:pt x="22828" y="8056"/>
                    <a:pt x="22889" y="7843"/>
                  </a:cubicBezTo>
                  <a:cubicBezTo>
                    <a:pt x="22949" y="7752"/>
                    <a:pt x="22980" y="7630"/>
                    <a:pt x="23010" y="7539"/>
                  </a:cubicBezTo>
                  <a:cubicBezTo>
                    <a:pt x="23071" y="7417"/>
                    <a:pt x="23101" y="7326"/>
                    <a:pt x="23132" y="7235"/>
                  </a:cubicBezTo>
                  <a:cubicBezTo>
                    <a:pt x="23162" y="7113"/>
                    <a:pt x="23223" y="7022"/>
                    <a:pt x="23253" y="6900"/>
                  </a:cubicBezTo>
                  <a:cubicBezTo>
                    <a:pt x="23284" y="6779"/>
                    <a:pt x="23314" y="6688"/>
                    <a:pt x="23345" y="6566"/>
                  </a:cubicBezTo>
                  <a:cubicBezTo>
                    <a:pt x="23375" y="6505"/>
                    <a:pt x="23405" y="6414"/>
                    <a:pt x="23436" y="6323"/>
                  </a:cubicBezTo>
                  <a:cubicBezTo>
                    <a:pt x="23466" y="6201"/>
                    <a:pt x="23497" y="6080"/>
                    <a:pt x="23557" y="5958"/>
                  </a:cubicBezTo>
                  <a:cubicBezTo>
                    <a:pt x="23588" y="5837"/>
                    <a:pt x="23588" y="5715"/>
                    <a:pt x="23618" y="5624"/>
                  </a:cubicBezTo>
                  <a:cubicBezTo>
                    <a:pt x="23679" y="5411"/>
                    <a:pt x="23740" y="5198"/>
                    <a:pt x="23801" y="4986"/>
                  </a:cubicBezTo>
                  <a:cubicBezTo>
                    <a:pt x="23801" y="4894"/>
                    <a:pt x="23831" y="4773"/>
                    <a:pt x="23861" y="4682"/>
                  </a:cubicBezTo>
                  <a:cubicBezTo>
                    <a:pt x="23861" y="4651"/>
                    <a:pt x="23861" y="4621"/>
                    <a:pt x="23861" y="4590"/>
                  </a:cubicBezTo>
                  <a:cubicBezTo>
                    <a:pt x="23922" y="4408"/>
                    <a:pt x="23953" y="4226"/>
                    <a:pt x="23983" y="4043"/>
                  </a:cubicBezTo>
                  <a:cubicBezTo>
                    <a:pt x="24013" y="3922"/>
                    <a:pt x="24013" y="3831"/>
                    <a:pt x="24044" y="3709"/>
                  </a:cubicBezTo>
                  <a:cubicBezTo>
                    <a:pt x="24074" y="3496"/>
                    <a:pt x="24104" y="3283"/>
                    <a:pt x="24135" y="3101"/>
                  </a:cubicBezTo>
                  <a:cubicBezTo>
                    <a:pt x="24165" y="2979"/>
                    <a:pt x="24165" y="2858"/>
                    <a:pt x="24165" y="2767"/>
                  </a:cubicBezTo>
                  <a:cubicBezTo>
                    <a:pt x="24196" y="2554"/>
                    <a:pt x="24226" y="2341"/>
                    <a:pt x="24256" y="2128"/>
                  </a:cubicBezTo>
                  <a:cubicBezTo>
                    <a:pt x="24256" y="2068"/>
                    <a:pt x="24256" y="2007"/>
                    <a:pt x="24256" y="1946"/>
                  </a:cubicBezTo>
                  <a:cubicBezTo>
                    <a:pt x="24256" y="1916"/>
                    <a:pt x="24256" y="1855"/>
                    <a:pt x="24287" y="1824"/>
                  </a:cubicBezTo>
                  <a:cubicBezTo>
                    <a:pt x="24287" y="1612"/>
                    <a:pt x="24317" y="1399"/>
                    <a:pt x="24317" y="1186"/>
                  </a:cubicBezTo>
                  <a:cubicBezTo>
                    <a:pt x="24317" y="1156"/>
                    <a:pt x="24317" y="1095"/>
                    <a:pt x="24317" y="1065"/>
                  </a:cubicBezTo>
                  <a:cubicBezTo>
                    <a:pt x="24317" y="1004"/>
                    <a:pt x="24317" y="943"/>
                    <a:pt x="24317" y="852"/>
                  </a:cubicBezTo>
                  <a:cubicBezTo>
                    <a:pt x="24348" y="578"/>
                    <a:pt x="24348" y="305"/>
                    <a:pt x="24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4064925" y="1395450"/>
              <a:ext cx="549425" cy="354125"/>
            </a:xfrm>
            <a:custGeom>
              <a:rect b="b" l="l" r="r" t="t"/>
              <a:pathLst>
                <a:path extrusionOk="0" h="14165" w="21977">
                  <a:moveTo>
                    <a:pt x="21977" y="0"/>
                  </a:moveTo>
                  <a:cubicBezTo>
                    <a:pt x="21965" y="13"/>
                    <a:pt x="21957" y="30"/>
                    <a:pt x="21953" y="48"/>
                  </a:cubicBezTo>
                  <a:lnTo>
                    <a:pt x="21953" y="48"/>
                  </a:lnTo>
                  <a:cubicBezTo>
                    <a:pt x="21969" y="17"/>
                    <a:pt x="21977" y="0"/>
                    <a:pt x="21977" y="0"/>
                  </a:cubicBezTo>
                  <a:close/>
                  <a:moveTo>
                    <a:pt x="21953" y="48"/>
                  </a:moveTo>
                  <a:cubicBezTo>
                    <a:pt x="21610" y="707"/>
                    <a:pt x="17470" y="8008"/>
                    <a:pt x="2094" y="8008"/>
                  </a:cubicBezTo>
                  <a:cubicBezTo>
                    <a:pt x="1418" y="8008"/>
                    <a:pt x="720" y="7993"/>
                    <a:pt x="1" y="7964"/>
                  </a:cubicBezTo>
                  <a:lnTo>
                    <a:pt x="1" y="7964"/>
                  </a:lnTo>
                  <a:cubicBezTo>
                    <a:pt x="31" y="7994"/>
                    <a:pt x="31" y="7994"/>
                    <a:pt x="62" y="8025"/>
                  </a:cubicBezTo>
                  <a:cubicBezTo>
                    <a:pt x="153" y="8207"/>
                    <a:pt x="244" y="8390"/>
                    <a:pt x="335" y="8572"/>
                  </a:cubicBezTo>
                  <a:cubicBezTo>
                    <a:pt x="396" y="8663"/>
                    <a:pt x="457" y="8785"/>
                    <a:pt x="517" y="8876"/>
                  </a:cubicBezTo>
                  <a:cubicBezTo>
                    <a:pt x="639" y="9089"/>
                    <a:pt x="761" y="9301"/>
                    <a:pt x="913" y="9514"/>
                  </a:cubicBezTo>
                  <a:cubicBezTo>
                    <a:pt x="973" y="9605"/>
                    <a:pt x="1034" y="9697"/>
                    <a:pt x="1065" y="9788"/>
                  </a:cubicBezTo>
                  <a:cubicBezTo>
                    <a:pt x="1095" y="9788"/>
                    <a:pt x="1095" y="9818"/>
                    <a:pt x="1095" y="9818"/>
                  </a:cubicBezTo>
                  <a:cubicBezTo>
                    <a:pt x="1247" y="10061"/>
                    <a:pt x="1399" y="10274"/>
                    <a:pt x="1551" y="10456"/>
                  </a:cubicBezTo>
                  <a:cubicBezTo>
                    <a:pt x="1581" y="10517"/>
                    <a:pt x="1642" y="10608"/>
                    <a:pt x="1703" y="10669"/>
                  </a:cubicBezTo>
                  <a:cubicBezTo>
                    <a:pt x="1733" y="10700"/>
                    <a:pt x="1764" y="10760"/>
                    <a:pt x="1794" y="10791"/>
                  </a:cubicBezTo>
                  <a:cubicBezTo>
                    <a:pt x="1946" y="11004"/>
                    <a:pt x="2098" y="11216"/>
                    <a:pt x="2280" y="11429"/>
                  </a:cubicBezTo>
                  <a:cubicBezTo>
                    <a:pt x="2372" y="11520"/>
                    <a:pt x="2463" y="11642"/>
                    <a:pt x="2524" y="11733"/>
                  </a:cubicBezTo>
                  <a:cubicBezTo>
                    <a:pt x="2706" y="11946"/>
                    <a:pt x="2888" y="12128"/>
                    <a:pt x="3040" y="12311"/>
                  </a:cubicBezTo>
                  <a:cubicBezTo>
                    <a:pt x="3071" y="12341"/>
                    <a:pt x="3071" y="12341"/>
                    <a:pt x="3101" y="12371"/>
                  </a:cubicBezTo>
                  <a:cubicBezTo>
                    <a:pt x="3101" y="12371"/>
                    <a:pt x="3132" y="12402"/>
                    <a:pt x="3132" y="12402"/>
                  </a:cubicBezTo>
                  <a:cubicBezTo>
                    <a:pt x="3223" y="12523"/>
                    <a:pt x="3314" y="12615"/>
                    <a:pt x="3405" y="12675"/>
                  </a:cubicBezTo>
                  <a:cubicBezTo>
                    <a:pt x="3618" y="12919"/>
                    <a:pt x="3861" y="13131"/>
                    <a:pt x="4043" y="13314"/>
                  </a:cubicBezTo>
                  <a:cubicBezTo>
                    <a:pt x="4195" y="13435"/>
                    <a:pt x="4287" y="13557"/>
                    <a:pt x="4408" y="13648"/>
                  </a:cubicBezTo>
                  <a:cubicBezTo>
                    <a:pt x="4803" y="13982"/>
                    <a:pt x="5046" y="14165"/>
                    <a:pt x="5046" y="14165"/>
                  </a:cubicBezTo>
                  <a:lnTo>
                    <a:pt x="14682" y="14165"/>
                  </a:lnTo>
                  <a:cubicBezTo>
                    <a:pt x="14682" y="14165"/>
                    <a:pt x="14925" y="13982"/>
                    <a:pt x="15320" y="13648"/>
                  </a:cubicBezTo>
                  <a:cubicBezTo>
                    <a:pt x="15411" y="13557"/>
                    <a:pt x="15533" y="13435"/>
                    <a:pt x="15685" y="13314"/>
                  </a:cubicBezTo>
                  <a:cubicBezTo>
                    <a:pt x="15867" y="13131"/>
                    <a:pt x="16080" y="12919"/>
                    <a:pt x="16323" y="12675"/>
                  </a:cubicBezTo>
                  <a:cubicBezTo>
                    <a:pt x="16414" y="12615"/>
                    <a:pt x="16475" y="12523"/>
                    <a:pt x="16597" y="12402"/>
                  </a:cubicBezTo>
                  <a:cubicBezTo>
                    <a:pt x="16597" y="12402"/>
                    <a:pt x="16627" y="12371"/>
                    <a:pt x="16627" y="12371"/>
                  </a:cubicBezTo>
                  <a:cubicBezTo>
                    <a:pt x="16810" y="12159"/>
                    <a:pt x="16992" y="11976"/>
                    <a:pt x="17205" y="11733"/>
                  </a:cubicBezTo>
                  <a:cubicBezTo>
                    <a:pt x="17266" y="11642"/>
                    <a:pt x="17357" y="11520"/>
                    <a:pt x="17448" y="11429"/>
                  </a:cubicBezTo>
                  <a:cubicBezTo>
                    <a:pt x="17630" y="11216"/>
                    <a:pt x="17782" y="11004"/>
                    <a:pt x="17934" y="10791"/>
                  </a:cubicBezTo>
                  <a:cubicBezTo>
                    <a:pt x="17965" y="10760"/>
                    <a:pt x="17995" y="10700"/>
                    <a:pt x="18025" y="10669"/>
                  </a:cubicBezTo>
                  <a:cubicBezTo>
                    <a:pt x="18086" y="10608"/>
                    <a:pt x="18117" y="10517"/>
                    <a:pt x="18177" y="10456"/>
                  </a:cubicBezTo>
                  <a:cubicBezTo>
                    <a:pt x="18329" y="10274"/>
                    <a:pt x="18481" y="10061"/>
                    <a:pt x="18633" y="9818"/>
                  </a:cubicBezTo>
                  <a:cubicBezTo>
                    <a:pt x="18633" y="9818"/>
                    <a:pt x="18633" y="9788"/>
                    <a:pt x="18664" y="9788"/>
                  </a:cubicBezTo>
                  <a:cubicBezTo>
                    <a:pt x="18694" y="9697"/>
                    <a:pt x="18755" y="9605"/>
                    <a:pt x="18816" y="9514"/>
                  </a:cubicBezTo>
                  <a:cubicBezTo>
                    <a:pt x="18968" y="9301"/>
                    <a:pt x="19089" y="9089"/>
                    <a:pt x="19211" y="8876"/>
                  </a:cubicBezTo>
                  <a:cubicBezTo>
                    <a:pt x="19272" y="8785"/>
                    <a:pt x="19332" y="8663"/>
                    <a:pt x="19393" y="8572"/>
                  </a:cubicBezTo>
                  <a:cubicBezTo>
                    <a:pt x="19484" y="8390"/>
                    <a:pt x="19576" y="8207"/>
                    <a:pt x="19667" y="8025"/>
                  </a:cubicBezTo>
                  <a:cubicBezTo>
                    <a:pt x="19697" y="7994"/>
                    <a:pt x="19728" y="7964"/>
                    <a:pt x="19728" y="7934"/>
                  </a:cubicBezTo>
                  <a:cubicBezTo>
                    <a:pt x="19788" y="7812"/>
                    <a:pt x="19849" y="7721"/>
                    <a:pt x="19910" y="7599"/>
                  </a:cubicBezTo>
                  <a:cubicBezTo>
                    <a:pt x="19971" y="7447"/>
                    <a:pt x="20032" y="7295"/>
                    <a:pt x="20123" y="7143"/>
                  </a:cubicBezTo>
                  <a:cubicBezTo>
                    <a:pt x="20123" y="7083"/>
                    <a:pt x="20153" y="7022"/>
                    <a:pt x="20184" y="6961"/>
                  </a:cubicBezTo>
                  <a:cubicBezTo>
                    <a:pt x="20244" y="6870"/>
                    <a:pt x="20275" y="6748"/>
                    <a:pt x="20335" y="6657"/>
                  </a:cubicBezTo>
                  <a:cubicBezTo>
                    <a:pt x="20427" y="6444"/>
                    <a:pt x="20518" y="6232"/>
                    <a:pt x="20579" y="6019"/>
                  </a:cubicBezTo>
                  <a:cubicBezTo>
                    <a:pt x="20639" y="5928"/>
                    <a:pt x="20670" y="5806"/>
                    <a:pt x="20700" y="5715"/>
                  </a:cubicBezTo>
                  <a:cubicBezTo>
                    <a:pt x="20761" y="5593"/>
                    <a:pt x="20791" y="5502"/>
                    <a:pt x="20822" y="5411"/>
                  </a:cubicBezTo>
                  <a:cubicBezTo>
                    <a:pt x="20852" y="5289"/>
                    <a:pt x="20913" y="5198"/>
                    <a:pt x="20943" y="5076"/>
                  </a:cubicBezTo>
                  <a:cubicBezTo>
                    <a:pt x="20974" y="4955"/>
                    <a:pt x="21004" y="4864"/>
                    <a:pt x="21035" y="4742"/>
                  </a:cubicBezTo>
                  <a:cubicBezTo>
                    <a:pt x="21065" y="4681"/>
                    <a:pt x="21095" y="4590"/>
                    <a:pt x="21126" y="4499"/>
                  </a:cubicBezTo>
                  <a:cubicBezTo>
                    <a:pt x="21156" y="4377"/>
                    <a:pt x="21187" y="4256"/>
                    <a:pt x="21247" y="4134"/>
                  </a:cubicBezTo>
                  <a:cubicBezTo>
                    <a:pt x="21278" y="4013"/>
                    <a:pt x="21278" y="3891"/>
                    <a:pt x="21308" y="3800"/>
                  </a:cubicBezTo>
                  <a:cubicBezTo>
                    <a:pt x="21369" y="3587"/>
                    <a:pt x="21430" y="3374"/>
                    <a:pt x="21491" y="3162"/>
                  </a:cubicBezTo>
                  <a:cubicBezTo>
                    <a:pt x="21491" y="3070"/>
                    <a:pt x="21521" y="2949"/>
                    <a:pt x="21551" y="2858"/>
                  </a:cubicBezTo>
                  <a:cubicBezTo>
                    <a:pt x="21551" y="2827"/>
                    <a:pt x="21551" y="2797"/>
                    <a:pt x="21551" y="2766"/>
                  </a:cubicBezTo>
                  <a:cubicBezTo>
                    <a:pt x="21612" y="2584"/>
                    <a:pt x="21643" y="2402"/>
                    <a:pt x="21673" y="2219"/>
                  </a:cubicBezTo>
                  <a:cubicBezTo>
                    <a:pt x="21703" y="2098"/>
                    <a:pt x="21703" y="2007"/>
                    <a:pt x="21734" y="1885"/>
                  </a:cubicBezTo>
                  <a:cubicBezTo>
                    <a:pt x="21764" y="1672"/>
                    <a:pt x="21794" y="1459"/>
                    <a:pt x="21825" y="1277"/>
                  </a:cubicBezTo>
                  <a:cubicBezTo>
                    <a:pt x="21855" y="1155"/>
                    <a:pt x="21855" y="1034"/>
                    <a:pt x="21855" y="943"/>
                  </a:cubicBezTo>
                  <a:cubicBezTo>
                    <a:pt x="21886" y="730"/>
                    <a:pt x="21916" y="517"/>
                    <a:pt x="21946" y="304"/>
                  </a:cubicBezTo>
                  <a:cubicBezTo>
                    <a:pt x="21946" y="244"/>
                    <a:pt x="21946" y="183"/>
                    <a:pt x="21946" y="122"/>
                  </a:cubicBezTo>
                  <a:cubicBezTo>
                    <a:pt x="21946" y="104"/>
                    <a:pt x="21946" y="75"/>
                    <a:pt x="21953" y="48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3988950" y="1328575"/>
              <a:ext cx="645175" cy="34225"/>
            </a:xfrm>
            <a:custGeom>
              <a:rect b="b" l="l" r="r" t="t"/>
              <a:pathLst>
                <a:path extrusionOk="0" h="1369" w="25807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609"/>
                  </a:lnTo>
                  <a:cubicBezTo>
                    <a:pt x="25806" y="274"/>
                    <a:pt x="25533" y="1"/>
                    <a:pt x="25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6"/>
            <p:cNvSpPr/>
            <p:nvPr/>
          </p:nvSpPr>
          <p:spPr>
            <a:xfrm>
              <a:off x="4352925" y="1010950"/>
              <a:ext cx="534225" cy="321450"/>
            </a:xfrm>
            <a:custGeom>
              <a:rect b="b" l="l" r="r" t="t"/>
              <a:pathLst>
                <a:path extrusionOk="0" fill="none" h="12858" w="21369">
                  <a:moveTo>
                    <a:pt x="1" y="11095"/>
                  </a:moveTo>
                  <a:cubicBezTo>
                    <a:pt x="1" y="11095"/>
                    <a:pt x="1673" y="7113"/>
                    <a:pt x="8147" y="9970"/>
                  </a:cubicBezTo>
                  <a:cubicBezTo>
                    <a:pt x="14621" y="12858"/>
                    <a:pt x="21369" y="6383"/>
                    <a:pt x="17934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6"/>
            <p:cNvSpPr/>
            <p:nvPr/>
          </p:nvSpPr>
          <p:spPr>
            <a:xfrm>
              <a:off x="4324050" y="1140125"/>
              <a:ext cx="529675" cy="1166450"/>
            </a:xfrm>
            <a:custGeom>
              <a:rect b="b" l="l" r="r" t="t"/>
              <a:pathLst>
                <a:path extrusionOk="0" fill="none" h="46658" w="21187">
                  <a:moveTo>
                    <a:pt x="1" y="6232"/>
                  </a:moveTo>
                  <a:cubicBezTo>
                    <a:pt x="1" y="6232"/>
                    <a:pt x="12645" y="1"/>
                    <a:pt x="15047" y="17660"/>
                  </a:cubicBezTo>
                  <a:cubicBezTo>
                    <a:pt x="15016" y="29119"/>
                    <a:pt x="9910" y="33010"/>
                    <a:pt x="11612" y="39819"/>
                  </a:cubicBezTo>
                  <a:cubicBezTo>
                    <a:pt x="13314" y="46658"/>
                    <a:pt x="21187" y="46597"/>
                    <a:pt x="21187" y="46597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6"/>
            <p:cNvSpPr/>
            <p:nvPr/>
          </p:nvSpPr>
          <p:spPr>
            <a:xfrm>
              <a:off x="4623450" y="872125"/>
              <a:ext cx="288775" cy="277175"/>
            </a:xfrm>
            <a:custGeom>
              <a:rect b="b" l="l" r="r" t="t"/>
              <a:pathLst>
                <a:path extrusionOk="0" h="11087" w="11551">
                  <a:moveTo>
                    <a:pt x="4409" y="0"/>
                  </a:moveTo>
                  <a:cubicBezTo>
                    <a:pt x="2677" y="0"/>
                    <a:pt x="1368" y="538"/>
                    <a:pt x="1368" y="538"/>
                  </a:cubicBezTo>
                  <a:cubicBezTo>
                    <a:pt x="1368" y="538"/>
                    <a:pt x="1" y="6070"/>
                    <a:pt x="3040" y="9474"/>
                  </a:cubicBezTo>
                  <a:cubicBezTo>
                    <a:pt x="4075" y="10643"/>
                    <a:pt x="5046" y="11087"/>
                    <a:pt x="5859" y="11087"/>
                  </a:cubicBezTo>
                  <a:cubicBezTo>
                    <a:pt x="7435" y="11087"/>
                    <a:pt x="8417" y="9420"/>
                    <a:pt x="8116" y="8137"/>
                  </a:cubicBezTo>
                  <a:lnTo>
                    <a:pt x="8116" y="8137"/>
                  </a:lnTo>
                  <a:cubicBezTo>
                    <a:pt x="8116" y="8137"/>
                    <a:pt x="8595" y="8403"/>
                    <a:pt x="9169" y="8403"/>
                  </a:cubicBezTo>
                  <a:cubicBezTo>
                    <a:pt x="9742" y="8403"/>
                    <a:pt x="10411" y="8137"/>
                    <a:pt x="10791" y="7073"/>
                  </a:cubicBezTo>
                  <a:cubicBezTo>
                    <a:pt x="11551" y="4976"/>
                    <a:pt x="9727" y="1450"/>
                    <a:pt x="6900" y="416"/>
                  </a:cubicBezTo>
                  <a:cubicBezTo>
                    <a:pt x="6038" y="107"/>
                    <a:pt x="5181" y="0"/>
                    <a:pt x="4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6"/>
            <p:cNvSpPr/>
            <p:nvPr/>
          </p:nvSpPr>
          <p:spPr>
            <a:xfrm>
              <a:off x="4657650" y="872125"/>
              <a:ext cx="254575" cy="210075"/>
            </a:xfrm>
            <a:custGeom>
              <a:rect b="b" l="l" r="r" t="t"/>
              <a:pathLst>
                <a:path extrusionOk="0" h="8403" w="10183">
                  <a:moveTo>
                    <a:pt x="3041" y="0"/>
                  </a:moveTo>
                  <a:cubicBezTo>
                    <a:pt x="1309" y="0"/>
                    <a:pt x="0" y="538"/>
                    <a:pt x="0" y="538"/>
                  </a:cubicBezTo>
                  <a:cubicBezTo>
                    <a:pt x="0" y="538"/>
                    <a:pt x="5198" y="3699"/>
                    <a:pt x="6748" y="8137"/>
                  </a:cubicBezTo>
                  <a:cubicBezTo>
                    <a:pt x="6748" y="8137"/>
                    <a:pt x="7227" y="8403"/>
                    <a:pt x="7801" y="8403"/>
                  </a:cubicBezTo>
                  <a:cubicBezTo>
                    <a:pt x="8374" y="8403"/>
                    <a:pt x="9043" y="8137"/>
                    <a:pt x="9423" y="7073"/>
                  </a:cubicBezTo>
                  <a:cubicBezTo>
                    <a:pt x="10183" y="4976"/>
                    <a:pt x="8359" y="1450"/>
                    <a:pt x="5532" y="416"/>
                  </a:cubicBezTo>
                  <a:cubicBezTo>
                    <a:pt x="4670" y="107"/>
                    <a:pt x="3813" y="0"/>
                    <a:pt x="3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6"/>
            <p:cNvSpPr/>
            <p:nvPr/>
          </p:nvSpPr>
          <p:spPr>
            <a:xfrm>
              <a:off x="4465400" y="2086775"/>
              <a:ext cx="243950" cy="299600"/>
            </a:xfrm>
            <a:custGeom>
              <a:rect b="b" l="l" r="r" t="t"/>
              <a:pathLst>
                <a:path extrusionOk="0" h="11984" w="9758">
                  <a:moveTo>
                    <a:pt x="4925" y="1"/>
                  </a:moveTo>
                  <a:cubicBezTo>
                    <a:pt x="3818" y="1"/>
                    <a:pt x="2489" y="861"/>
                    <a:pt x="1611" y="3047"/>
                  </a:cubicBezTo>
                  <a:cubicBezTo>
                    <a:pt x="0" y="7059"/>
                    <a:pt x="1125" y="11983"/>
                    <a:pt x="1125" y="11983"/>
                  </a:cubicBezTo>
                  <a:cubicBezTo>
                    <a:pt x="1459" y="11193"/>
                    <a:pt x="3739" y="10190"/>
                    <a:pt x="6231" y="7941"/>
                  </a:cubicBezTo>
                  <a:cubicBezTo>
                    <a:pt x="8693" y="5722"/>
                    <a:pt x="9757" y="1649"/>
                    <a:pt x="8693" y="1102"/>
                  </a:cubicBezTo>
                  <a:cubicBezTo>
                    <a:pt x="8463" y="983"/>
                    <a:pt x="8246" y="936"/>
                    <a:pt x="8046" y="936"/>
                  </a:cubicBezTo>
                  <a:cubicBezTo>
                    <a:pt x="7480" y="936"/>
                    <a:pt x="7057" y="1309"/>
                    <a:pt x="6900" y="1466"/>
                  </a:cubicBezTo>
                  <a:cubicBezTo>
                    <a:pt x="6870" y="1466"/>
                    <a:pt x="6839" y="1497"/>
                    <a:pt x="6839" y="1527"/>
                  </a:cubicBezTo>
                  <a:cubicBezTo>
                    <a:pt x="6618" y="600"/>
                    <a:pt x="5849" y="1"/>
                    <a:pt x="4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6"/>
            <p:cNvSpPr/>
            <p:nvPr/>
          </p:nvSpPr>
          <p:spPr>
            <a:xfrm>
              <a:off x="4465400" y="2086775"/>
              <a:ext cx="171000" cy="299600"/>
            </a:xfrm>
            <a:custGeom>
              <a:rect b="b" l="l" r="r" t="t"/>
              <a:pathLst>
                <a:path extrusionOk="0" h="11984" w="6840">
                  <a:moveTo>
                    <a:pt x="4925" y="1"/>
                  </a:moveTo>
                  <a:cubicBezTo>
                    <a:pt x="3818" y="1"/>
                    <a:pt x="2489" y="861"/>
                    <a:pt x="1611" y="3047"/>
                  </a:cubicBezTo>
                  <a:cubicBezTo>
                    <a:pt x="0" y="7059"/>
                    <a:pt x="1125" y="11983"/>
                    <a:pt x="1125" y="11983"/>
                  </a:cubicBezTo>
                  <a:cubicBezTo>
                    <a:pt x="1186" y="11831"/>
                    <a:pt x="2736" y="6117"/>
                    <a:pt x="6839" y="1527"/>
                  </a:cubicBezTo>
                  <a:cubicBezTo>
                    <a:pt x="6618" y="600"/>
                    <a:pt x="5849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4198675" y="1059575"/>
              <a:ext cx="63850" cy="123900"/>
            </a:xfrm>
            <a:custGeom>
              <a:rect b="b" l="l" r="r" t="t"/>
              <a:pathLst>
                <a:path extrusionOk="0" fill="none" h="4956" w="2554">
                  <a:moveTo>
                    <a:pt x="0" y="1"/>
                  </a:moveTo>
                  <a:cubicBezTo>
                    <a:pt x="0" y="1"/>
                    <a:pt x="2554" y="1338"/>
                    <a:pt x="1125" y="4955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6"/>
            <p:cNvSpPr/>
            <p:nvPr/>
          </p:nvSpPr>
          <p:spPr>
            <a:xfrm>
              <a:off x="3913725" y="939475"/>
              <a:ext cx="365525" cy="189200"/>
            </a:xfrm>
            <a:custGeom>
              <a:rect b="b" l="l" r="r" t="t"/>
              <a:pathLst>
                <a:path extrusionOk="0" h="7568" w="14621">
                  <a:moveTo>
                    <a:pt x="8579" y="0"/>
                  </a:moveTo>
                  <a:cubicBezTo>
                    <a:pt x="7467" y="0"/>
                    <a:pt x="6321" y="259"/>
                    <a:pt x="5258" y="701"/>
                  </a:cubicBezTo>
                  <a:cubicBezTo>
                    <a:pt x="3530" y="1405"/>
                    <a:pt x="1711" y="1510"/>
                    <a:pt x="729" y="1510"/>
                  </a:cubicBezTo>
                  <a:cubicBezTo>
                    <a:pt x="312" y="1510"/>
                    <a:pt x="45" y="1491"/>
                    <a:pt x="0" y="1491"/>
                  </a:cubicBezTo>
                  <a:cubicBezTo>
                    <a:pt x="1520" y="2069"/>
                    <a:pt x="1854" y="3589"/>
                    <a:pt x="4772" y="6081"/>
                  </a:cubicBezTo>
                  <a:cubicBezTo>
                    <a:pt x="6091" y="7194"/>
                    <a:pt x="7633" y="7568"/>
                    <a:pt x="8972" y="7568"/>
                  </a:cubicBezTo>
                  <a:cubicBezTo>
                    <a:pt x="10596" y="7568"/>
                    <a:pt x="11922" y="7017"/>
                    <a:pt x="12189" y="6568"/>
                  </a:cubicBezTo>
                  <a:cubicBezTo>
                    <a:pt x="12705" y="5747"/>
                    <a:pt x="11733" y="4957"/>
                    <a:pt x="11733" y="4957"/>
                  </a:cubicBezTo>
                  <a:cubicBezTo>
                    <a:pt x="11733" y="4957"/>
                    <a:pt x="14620" y="3832"/>
                    <a:pt x="12736" y="1735"/>
                  </a:cubicBezTo>
                  <a:cubicBezTo>
                    <a:pt x="11635" y="510"/>
                    <a:pt x="10141" y="0"/>
                    <a:pt x="8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6"/>
            <p:cNvSpPr/>
            <p:nvPr/>
          </p:nvSpPr>
          <p:spPr>
            <a:xfrm>
              <a:off x="3913725" y="939475"/>
              <a:ext cx="365525" cy="123925"/>
            </a:xfrm>
            <a:custGeom>
              <a:rect b="b" l="l" r="r" t="t"/>
              <a:pathLst>
                <a:path extrusionOk="0" h="4957" w="14621">
                  <a:moveTo>
                    <a:pt x="8579" y="0"/>
                  </a:moveTo>
                  <a:cubicBezTo>
                    <a:pt x="7467" y="0"/>
                    <a:pt x="6321" y="259"/>
                    <a:pt x="5258" y="701"/>
                  </a:cubicBezTo>
                  <a:cubicBezTo>
                    <a:pt x="3530" y="1405"/>
                    <a:pt x="1711" y="1510"/>
                    <a:pt x="729" y="1510"/>
                  </a:cubicBezTo>
                  <a:cubicBezTo>
                    <a:pt x="312" y="1510"/>
                    <a:pt x="45" y="1491"/>
                    <a:pt x="0" y="1491"/>
                  </a:cubicBezTo>
                  <a:cubicBezTo>
                    <a:pt x="243" y="1522"/>
                    <a:pt x="6961" y="2707"/>
                    <a:pt x="11733" y="4957"/>
                  </a:cubicBezTo>
                  <a:cubicBezTo>
                    <a:pt x="11733" y="4957"/>
                    <a:pt x="14620" y="3832"/>
                    <a:pt x="12736" y="1735"/>
                  </a:cubicBezTo>
                  <a:cubicBezTo>
                    <a:pt x="11635" y="510"/>
                    <a:pt x="10141" y="0"/>
                    <a:pt x="8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4013250" y="1182675"/>
              <a:ext cx="94250" cy="91975"/>
            </a:xfrm>
            <a:custGeom>
              <a:rect b="b" l="l" r="r" t="t"/>
              <a:pathLst>
                <a:path extrusionOk="0" fill="none" h="3679" w="3770">
                  <a:moveTo>
                    <a:pt x="1" y="1"/>
                  </a:moveTo>
                  <a:cubicBezTo>
                    <a:pt x="1" y="1"/>
                    <a:pt x="2493" y="487"/>
                    <a:pt x="3770" y="367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3822525" y="1116450"/>
              <a:ext cx="253075" cy="293450"/>
            </a:xfrm>
            <a:custGeom>
              <a:rect b="b" l="l" r="r" t="t"/>
              <a:pathLst>
                <a:path extrusionOk="0" h="11738" w="10123">
                  <a:moveTo>
                    <a:pt x="6218" y="1"/>
                  </a:moveTo>
                  <a:cubicBezTo>
                    <a:pt x="5968" y="1"/>
                    <a:pt x="5680" y="48"/>
                    <a:pt x="5350" y="157"/>
                  </a:cubicBezTo>
                  <a:cubicBezTo>
                    <a:pt x="2675" y="1069"/>
                    <a:pt x="1460" y="3865"/>
                    <a:pt x="1399" y="6601"/>
                  </a:cubicBezTo>
                  <a:cubicBezTo>
                    <a:pt x="1338" y="9276"/>
                    <a:pt x="92" y="11586"/>
                    <a:pt x="1" y="11738"/>
                  </a:cubicBezTo>
                  <a:cubicBezTo>
                    <a:pt x="1186" y="10583"/>
                    <a:pt x="2706" y="10917"/>
                    <a:pt x="6140" y="9215"/>
                  </a:cubicBezTo>
                  <a:cubicBezTo>
                    <a:pt x="9575" y="7543"/>
                    <a:pt x="10122" y="3410"/>
                    <a:pt x="9575" y="2619"/>
                  </a:cubicBezTo>
                  <a:cubicBezTo>
                    <a:pt x="9353" y="2298"/>
                    <a:pt x="9035" y="2203"/>
                    <a:pt x="8737" y="2203"/>
                  </a:cubicBezTo>
                  <a:cubicBezTo>
                    <a:pt x="8300" y="2203"/>
                    <a:pt x="7903" y="2406"/>
                    <a:pt x="7903" y="2406"/>
                  </a:cubicBezTo>
                  <a:cubicBezTo>
                    <a:pt x="7903" y="2406"/>
                    <a:pt x="7997" y="1"/>
                    <a:pt x="6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3822525" y="1116450"/>
              <a:ext cx="199925" cy="293450"/>
            </a:xfrm>
            <a:custGeom>
              <a:rect b="b" l="l" r="r" t="t"/>
              <a:pathLst>
                <a:path extrusionOk="0" h="11738" w="7997">
                  <a:moveTo>
                    <a:pt x="6218" y="1"/>
                  </a:moveTo>
                  <a:cubicBezTo>
                    <a:pt x="5968" y="1"/>
                    <a:pt x="5680" y="48"/>
                    <a:pt x="5350" y="157"/>
                  </a:cubicBezTo>
                  <a:cubicBezTo>
                    <a:pt x="2675" y="1069"/>
                    <a:pt x="1460" y="3865"/>
                    <a:pt x="1399" y="6601"/>
                  </a:cubicBezTo>
                  <a:cubicBezTo>
                    <a:pt x="1338" y="9276"/>
                    <a:pt x="92" y="11586"/>
                    <a:pt x="1" y="11738"/>
                  </a:cubicBezTo>
                  <a:cubicBezTo>
                    <a:pt x="153" y="11525"/>
                    <a:pt x="3922" y="5872"/>
                    <a:pt x="7903" y="2406"/>
                  </a:cubicBezTo>
                  <a:cubicBezTo>
                    <a:pt x="7903" y="2406"/>
                    <a:pt x="7997" y="1"/>
                    <a:pt x="6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4732875" y="2230075"/>
              <a:ext cx="228750" cy="337150"/>
            </a:xfrm>
            <a:custGeom>
              <a:rect b="b" l="l" r="r" t="t"/>
              <a:pathLst>
                <a:path extrusionOk="0" h="13486" w="9150">
                  <a:moveTo>
                    <a:pt x="5832" y="0"/>
                  </a:moveTo>
                  <a:cubicBezTo>
                    <a:pt x="4692" y="0"/>
                    <a:pt x="3952" y="1479"/>
                    <a:pt x="3952" y="1479"/>
                  </a:cubicBezTo>
                  <a:cubicBezTo>
                    <a:pt x="3952" y="1479"/>
                    <a:pt x="3467" y="740"/>
                    <a:pt x="2795" y="740"/>
                  </a:cubicBezTo>
                  <a:cubicBezTo>
                    <a:pt x="2660" y="740"/>
                    <a:pt x="2518" y="770"/>
                    <a:pt x="2371" y="841"/>
                  </a:cubicBezTo>
                  <a:cubicBezTo>
                    <a:pt x="1520" y="1266"/>
                    <a:pt x="1" y="5157"/>
                    <a:pt x="2159" y="8288"/>
                  </a:cubicBezTo>
                  <a:cubicBezTo>
                    <a:pt x="4347" y="11449"/>
                    <a:pt x="5837" y="11905"/>
                    <a:pt x="6292" y="13485"/>
                  </a:cubicBezTo>
                  <a:cubicBezTo>
                    <a:pt x="6292" y="13333"/>
                    <a:pt x="6323" y="10659"/>
                    <a:pt x="7569" y="8318"/>
                  </a:cubicBezTo>
                  <a:cubicBezTo>
                    <a:pt x="8846" y="5887"/>
                    <a:pt x="9150" y="2847"/>
                    <a:pt x="7265" y="780"/>
                  </a:cubicBezTo>
                  <a:cubicBezTo>
                    <a:pt x="6743" y="208"/>
                    <a:pt x="6259" y="0"/>
                    <a:pt x="5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6"/>
            <p:cNvSpPr/>
            <p:nvPr/>
          </p:nvSpPr>
          <p:spPr>
            <a:xfrm>
              <a:off x="4831675" y="2230075"/>
              <a:ext cx="129950" cy="337150"/>
            </a:xfrm>
            <a:custGeom>
              <a:rect b="b" l="l" r="r" t="t"/>
              <a:pathLst>
                <a:path extrusionOk="0" h="13486" w="5198">
                  <a:moveTo>
                    <a:pt x="1880" y="0"/>
                  </a:moveTo>
                  <a:cubicBezTo>
                    <a:pt x="740" y="0"/>
                    <a:pt x="0" y="1479"/>
                    <a:pt x="0" y="1479"/>
                  </a:cubicBezTo>
                  <a:cubicBezTo>
                    <a:pt x="1763" y="6434"/>
                    <a:pt x="2310" y="13242"/>
                    <a:pt x="2340" y="13485"/>
                  </a:cubicBezTo>
                  <a:cubicBezTo>
                    <a:pt x="2340" y="13333"/>
                    <a:pt x="2371" y="10659"/>
                    <a:pt x="3617" y="8318"/>
                  </a:cubicBezTo>
                  <a:cubicBezTo>
                    <a:pt x="4894" y="5887"/>
                    <a:pt x="5198" y="2847"/>
                    <a:pt x="3313" y="780"/>
                  </a:cubicBezTo>
                  <a:cubicBezTo>
                    <a:pt x="2791" y="208"/>
                    <a:pt x="2307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6"/>
            <p:cNvSpPr/>
            <p:nvPr/>
          </p:nvSpPr>
          <p:spPr>
            <a:xfrm>
              <a:off x="4649300" y="1463075"/>
              <a:ext cx="48650" cy="129975"/>
            </a:xfrm>
            <a:custGeom>
              <a:rect b="b" l="l" r="r" t="t"/>
              <a:pathLst>
                <a:path extrusionOk="0" fill="none" h="5199" w="1946">
                  <a:moveTo>
                    <a:pt x="973" y="1"/>
                  </a:moveTo>
                  <a:cubicBezTo>
                    <a:pt x="973" y="1"/>
                    <a:pt x="0" y="2402"/>
                    <a:pt x="1945" y="519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4597625" y="1354775"/>
              <a:ext cx="370850" cy="189950"/>
            </a:xfrm>
            <a:custGeom>
              <a:rect b="b" l="l" r="r" t="t"/>
              <a:pathLst>
                <a:path extrusionOk="0" h="7598" w="14834">
                  <a:moveTo>
                    <a:pt x="5462" y="1"/>
                  </a:moveTo>
                  <a:cubicBezTo>
                    <a:pt x="4311" y="1"/>
                    <a:pt x="3190" y="322"/>
                    <a:pt x="2219" y="1080"/>
                  </a:cubicBezTo>
                  <a:cubicBezTo>
                    <a:pt x="0" y="2843"/>
                    <a:pt x="2675" y="4454"/>
                    <a:pt x="2675" y="4454"/>
                  </a:cubicBezTo>
                  <a:cubicBezTo>
                    <a:pt x="2675" y="4454"/>
                    <a:pt x="1581" y="5062"/>
                    <a:pt x="1945" y="5974"/>
                  </a:cubicBezTo>
                  <a:cubicBezTo>
                    <a:pt x="2172" y="6570"/>
                    <a:pt x="3970" y="7598"/>
                    <a:pt x="6136" y="7598"/>
                  </a:cubicBezTo>
                  <a:cubicBezTo>
                    <a:pt x="7171" y="7598"/>
                    <a:pt x="8290" y="7363"/>
                    <a:pt x="9362" y="6734"/>
                  </a:cubicBezTo>
                  <a:cubicBezTo>
                    <a:pt x="12645" y="4789"/>
                    <a:pt x="13222" y="3360"/>
                    <a:pt x="14833" y="3026"/>
                  </a:cubicBezTo>
                  <a:cubicBezTo>
                    <a:pt x="14681" y="2995"/>
                    <a:pt x="12037" y="2782"/>
                    <a:pt x="9788" y="1354"/>
                  </a:cubicBezTo>
                  <a:cubicBezTo>
                    <a:pt x="8471" y="533"/>
                    <a:pt x="6942" y="1"/>
                    <a:pt x="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4597625" y="1354775"/>
              <a:ext cx="370850" cy="111375"/>
            </a:xfrm>
            <a:custGeom>
              <a:rect b="b" l="l" r="r" t="t"/>
              <a:pathLst>
                <a:path extrusionOk="0" h="4455" w="14834">
                  <a:moveTo>
                    <a:pt x="5462" y="1"/>
                  </a:moveTo>
                  <a:cubicBezTo>
                    <a:pt x="4311" y="1"/>
                    <a:pt x="3190" y="322"/>
                    <a:pt x="2219" y="1080"/>
                  </a:cubicBezTo>
                  <a:cubicBezTo>
                    <a:pt x="0" y="2843"/>
                    <a:pt x="2675" y="4454"/>
                    <a:pt x="2675" y="4454"/>
                  </a:cubicBezTo>
                  <a:cubicBezTo>
                    <a:pt x="7751" y="3056"/>
                    <a:pt x="14590" y="3026"/>
                    <a:pt x="14833" y="3026"/>
                  </a:cubicBezTo>
                  <a:cubicBezTo>
                    <a:pt x="14681" y="2995"/>
                    <a:pt x="12037" y="2782"/>
                    <a:pt x="9788" y="1354"/>
                  </a:cubicBezTo>
                  <a:cubicBezTo>
                    <a:pt x="8471" y="533"/>
                    <a:pt x="6942" y="1"/>
                    <a:pt x="5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4677400" y="1695600"/>
              <a:ext cx="152775" cy="69175"/>
            </a:xfrm>
            <a:custGeom>
              <a:rect b="b" l="l" r="r" t="t"/>
              <a:pathLst>
                <a:path extrusionOk="0" fill="none" h="2767" w="6111">
                  <a:moveTo>
                    <a:pt x="6110" y="1308"/>
                  </a:moveTo>
                  <a:cubicBezTo>
                    <a:pt x="6110" y="1308"/>
                    <a:pt x="5107" y="1"/>
                    <a:pt x="3010" y="487"/>
                  </a:cubicBezTo>
                  <a:cubicBezTo>
                    <a:pt x="913" y="973"/>
                    <a:pt x="1" y="2767"/>
                    <a:pt x="1" y="2767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4753400" y="1644875"/>
              <a:ext cx="289550" cy="241275"/>
            </a:xfrm>
            <a:custGeom>
              <a:rect b="b" l="l" r="r" t="t"/>
              <a:pathLst>
                <a:path extrusionOk="0" h="9651" w="11582">
                  <a:moveTo>
                    <a:pt x="4898" y="0"/>
                  </a:moveTo>
                  <a:cubicBezTo>
                    <a:pt x="2926" y="0"/>
                    <a:pt x="2167" y="1849"/>
                    <a:pt x="2189" y="2850"/>
                  </a:cubicBezTo>
                  <a:cubicBezTo>
                    <a:pt x="2189" y="2850"/>
                    <a:pt x="0" y="3276"/>
                    <a:pt x="365" y="5768"/>
                  </a:cubicBezTo>
                  <a:cubicBezTo>
                    <a:pt x="657" y="7918"/>
                    <a:pt x="4820" y="9651"/>
                    <a:pt x="9149" y="9651"/>
                  </a:cubicBezTo>
                  <a:cubicBezTo>
                    <a:pt x="9778" y="9651"/>
                    <a:pt x="10410" y="9614"/>
                    <a:pt x="11034" y="9537"/>
                  </a:cubicBezTo>
                  <a:cubicBezTo>
                    <a:pt x="11034" y="9537"/>
                    <a:pt x="11581" y="3215"/>
                    <a:pt x="7569" y="875"/>
                  </a:cubicBezTo>
                  <a:cubicBezTo>
                    <a:pt x="6502" y="248"/>
                    <a:pt x="5619" y="0"/>
                    <a:pt x="4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4753400" y="1716125"/>
              <a:ext cx="275850" cy="170025"/>
            </a:xfrm>
            <a:custGeom>
              <a:rect b="b" l="l" r="r" t="t"/>
              <a:pathLst>
                <a:path extrusionOk="0" h="6801" w="11034">
                  <a:moveTo>
                    <a:pt x="2189" y="0"/>
                  </a:moveTo>
                  <a:cubicBezTo>
                    <a:pt x="2189" y="0"/>
                    <a:pt x="0" y="426"/>
                    <a:pt x="365" y="2918"/>
                  </a:cubicBezTo>
                  <a:cubicBezTo>
                    <a:pt x="657" y="5068"/>
                    <a:pt x="4820" y="6801"/>
                    <a:pt x="9149" y="6801"/>
                  </a:cubicBezTo>
                  <a:cubicBezTo>
                    <a:pt x="9778" y="6801"/>
                    <a:pt x="10410" y="6764"/>
                    <a:pt x="11034" y="6687"/>
                  </a:cubicBezTo>
                  <a:cubicBezTo>
                    <a:pt x="7356" y="2523"/>
                    <a:pt x="2189" y="0"/>
                    <a:pt x="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4513275" y="1149250"/>
              <a:ext cx="109450" cy="129950"/>
            </a:xfrm>
            <a:custGeom>
              <a:rect b="b" l="l" r="r" t="t"/>
              <a:pathLst>
                <a:path extrusionOk="0" fill="none" h="5198" w="4378">
                  <a:moveTo>
                    <a:pt x="851" y="0"/>
                  </a:moveTo>
                  <a:cubicBezTo>
                    <a:pt x="851" y="0"/>
                    <a:pt x="0" y="1398"/>
                    <a:pt x="1186" y="3192"/>
                  </a:cubicBezTo>
                  <a:cubicBezTo>
                    <a:pt x="2401" y="4955"/>
                    <a:pt x="4377" y="5198"/>
                    <a:pt x="4377" y="519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rgbClr val="73842C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4422625" y="908350"/>
              <a:ext cx="247975" cy="292500"/>
            </a:xfrm>
            <a:custGeom>
              <a:rect b="b" l="l" r="r" t="t"/>
              <a:pathLst>
                <a:path extrusionOk="0" h="11700" w="9919">
                  <a:moveTo>
                    <a:pt x="7486" y="1"/>
                  </a:moveTo>
                  <a:cubicBezTo>
                    <a:pt x="7486" y="1"/>
                    <a:pt x="1377" y="1703"/>
                    <a:pt x="617" y="6262"/>
                  </a:cubicBezTo>
                  <a:cubicBezTo>
                    <a:pt x="0" y="9822"/>
                    <a:pt x="1847" y="10806"/>
                    <a:pt x="3295" y="10806"/>
                  </a:cubicBezTo>
                  <a:cubicBezTo>
                    <a:pt x="3701" y="10806"/>
                    <a:pt x="4076" y="10729"/>
                    <a:pt x="4356" y="10609"/>
                  </a:cubicBezTo>
                  <a:cubicBezTo>
                    <a:pt x="4356" y="10609"/>
                    <a:pt x="5024" y="11700"/>
                    <a:pt x="6321" y="11700"/>
                  </a:cubicBezTo>
                  <a:cubicBezTo>
                    <a:pt x="6729" y="11700"/>
                    <a:pt x="7199" y="11592"/>
                    <a:pt x="7730" y="11308"/>
                  </a:cubicBezTo>
                  <a:cubicBezTo>
                    <a:pt x="9918" y="10123"/>
                    <a:pt x="9766" y="4378"/>
                    <a:pt x="7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4531500" y="908350"/>
              <a:ext cx="139100" cy="292500"/>
            </a:xfrm>
            <a:custGeom>
              <a:rect b="b" l="l" r="r" t="t"/>
              <a:pathLst>
                <a:path extrusionOk="0" h="11700" w="5564">
                  <a:moveTo>
                    <a:pt x="3131" y="1"/>
                  </a:moveTo>
                  <a:cubicBezTo>
                    <a:pt x="517" y="4895"/>
                    <a:pt x="1" y="10609"/>
                    <a:pt x="1" y="10609"/>
                  </a:cubicBezTo>
                  <a:cubicBezTo>
                    <a:pt x="1" y="10609"/>
                    <a:pt x="669" y="11700"/>
                    <a:pt x="1966" y="11700"/>
                  </a:cubicBezTo>
                  <a:cubicBezTo>
                    <a:pt x="2374" y="11700"/>
                    <a:pt x="2844" y="11592"/>
                    <a:pt x="3375" y="11308"/>
                  </a:cubicBezTo>
                  <a:cubicBezTo>
                    <a:pt x="5563" y="10123"/>
                    <a:pt x="5411" y="4378"/>
                    <a:pt x="3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4462350" y="1186375"/>
              <a:ext cx="298675" cy="165775"/>
            </a:xfrm>
            <a:custGeom>
              <a:rect b="b" l="l" r="r" t="t"/>
              <a:pathLst>
                <a:path extrusionOk="0" h="6631" w="11947">
                  <a:moveTo>
                    <a:pt x="3914" y="1"/>
                  </a:moveTo>
                  <a:cubicBezTo>
                    <a:pt x="2002" y="1"/>
                    <a:pt x="1182" y="1546"/>
                    <a:pt x="1885" y="2771"/>
                  </a:cubicBezTo>
                  <a:cubicBezTo>
                    <a:pt x="1855" y="2740"/>
                    <a:pt x="1824" y="2740"/>
                    <a:pt x="1794" y="2740"/>
                  </a:cubicBezTo>
                  <a:cubicBezTo>
                    <a:pt x="1521" y="2740"/>
                    <a:pt x="700" y="2771"/>
                    <a:pt x="365" y="3591"/>
                  </a:cubicBezTo>
                  <a:cubicBezTo>
                    <a:pt x="1" y="4594"/>
                    <a:pt x="3162" y="6631"/>
                    <a:pt x="6141" y="6631"/>
                  </a:cubicBezTo>
                  <a:cubicBezTo>
                    <a:pt x="8543" y="6631"/>
                    <a:pt x="10392" y="6137"/>
                    <a:pt x="11384" y="6137"/>
                  </a:cubicBezTo>
                  <a:cubicBezTo>
                    <a:pt x="11622" y="6137"/>
                    <a:pt x="11811" y="6165"/>
                    <a:pt x="11946" y="6236"/>
                  </a:cubicBezTo>
                  <a:cubicBezTo>
                    <a:pt x="11946" y="6236"/>
                    <a:pt x="9697" y="2284"/>
                    <a:pt x="6232" y="613"/>
                  </a:cubicBezTo>
                  <a:cubicBezTo>
                    <a:pt x="5344" y="180"/>
                    <a:pt x="4565" y="1"/>
                    <a:pt x="3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4491875" y="1186700"/>
              <a:ext cx="269150" cy="155575"/>
            </a:xfrm>
            <a:custGeom>
              <a:rect b="b" l="l" r="r" t="t"/>
              <a:pathLst>
                <a:path extrusionOk="0" h="6223" w="10766">
                  <a:moveTo>
                    <a:pt x="2741" y="1"/>
                  </a:moveTo>
                  <a:cubicBezTo>
                    <a:pt x="823" y="1"/>
                    <a:pt x="0" y="1532"/>
                    <a:pt x="704" y="2758"/>
                  </a:cubicBezTo>
                  <a:cubicBezTo>
                    <a:pt x="6175" y="3305"/>
                    <a:pt x="10613" y="6132"/>
                    <a:pt x="10765" y="6223"/>
                  </a:cubicBezTo>
                  <a:cubicBezTo>
                    <a:pt x="10765" y="6223"/>
                    <a:pt x="8516" y="2271"/>
                    <a:pt x="5051" y="600"/>
                  </a:cubicBezTo>
                  <a:cubicBezTo>
                    <a:pt x="4166" y="176"/>
                    <a:pt x="3390" y="1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4296700" y="1086175"/>
              <a:ext cx="82100" cy="130725"/>
            </a:xfrm>
            <a:custGeom>
              <a:rect b="b" l="l" r="r" t="t"/>
              <a:pathLst>
                <a:path extrusionOk="0" fill="none" h="5229" w="3284">
                  <a:moveTo>
                    <a:pt x="1155" y="0"/>
                  </a:moveTo>
                  <a:cubicBezTo>
                    <a:pt x="1155" y="0"/>
                    <a:pt x="0" y="3040"/>
                    <a:pt x="3283" y="522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4260225" y="947400"/>
              <a:ext cx="352625" cy="196350"/>
            </a:xfrm>
            <a:custGeom>
              <a:rect b="b" l="l" r="r" t="t"/>
              <a:pathLst>
                <a:path extrusionOk="0" h="7854" w="14105">
                  <a:moveTo>
                    <a:pt x="6884" y="1"/>
                  </a:moveTo>
                  <a:cubicBezTo>
                    <a:pt x="5124" y="1"/>
                    <a:pt x="3297" y="617"/>
                    <a:pt x="2007" y="1965"/>
                  </a:cubicBezTo>
                  <a:cubicBezTo>
                    <a:pt x="0" y="4092"/>
                    <a:pt x="2280" y="5764"/>
                    <a:pt x="2280" y="5764"/>
                  </a:cubicBezTo>
                  <a:cubicBezTo>
                    <a:pt x="2159" y="5855"/>
                    <a:pt x="1064" y="6646"/>
                    <a:pt x="2219" y="7466"/>
                  </a:cubicBezTo>
                  <a:cubicBezTo>
                    <a:pt x="2584" y="7722"/>
                    <a:pt x="3163" y="7854"/>
                    <a:pt x="3860" y="7854"/>
                  </a:cubicBezTo>
                  <a:cubicBezTo>
                    <a:pt x="5487" y="7854"/>
                    <a:pt x="7761" y="7135"/>
                    <a:pt x="9484" y="5582"/>
                  </a:cubicBezTo>
                  <a:cubicBezTo>
                    <a:pt x="11946" y="3393"/>
                    <a:pt x="14104" y="1752"/>
                    <a:pt x="14104" y="1752"/>
                  </a:cubicBezTo>
                  <a:cubicBezTo>
                    <a:pt x="14104" y="1752"/>
                    <a:pt x="12098" y="1630"/>
                    <a:pt x="9757" y="597"/>
                  </a:cubicBezTo>
                  <a:cubicBezTo>
                    <a:pt x="8900" y="207"/>
                    <a:pt x="7903" y="1"/>
                    <a:pt x="6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4260225" y="947400"/>
              <a:ext cx="352625" cy="144125"/>
            </a:xfrm>
            <a:custGeom>
              <a:rect b="b" l="l" r="r" t="t"/>
              <a:pathLst>
                <a:path extrusionOk="0" h="5765" w="14105">
                  <a:moveTo>
                    <a:pt x="6884" y="1"/>
                  </a:moveTo>
                  <a:cubicBezTo>
                    <a:pt x="5124" y="1"/>
                    <a:pt x="3297" y="617"/>
                    <a:pt x="2007" y="1965"/>
                  </a:cubicBezTo>
                  <a:cubicBezTo>
                    <a:pt x="0" y="4092"/>
                    <a:pt x="2311" y="5764"/>
                    <a:pt x="2311" y="5764"/>
                  </a:cubicBezTo>
                  <a:cubicBezTo>
                    <a:pt x="6779" y="2998"/>
                    <a:pt x="14104" y="1752"/>
                    <a:pt x="14104" y="1752"/>
                  </a:cubicBezTo>
                  <a:cubicBezTo>
                    <a:pt x="14104" y="1752"/>
                    <a:pt x="12098" y="1630"/>
                    <a:pt x="9757" y="597"/>
                  </a:cubicBezTo>
                  <a:cubicBezTo>
                    <a:pt x="8900" y="207"/>
                    <a:pt x="7903" y="1"/>
                    <a:pt x="6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4728325" y="1252600"/>
              <a:ext cx="90450" cy="36500"/>
            </a:xfrm>
            <a:custGeom>
              <a:rect b="b" l="l" r="r" t="t"/>
              <a:pathLst>
                <a:path extrusionOk="0" fill="none" h="1460" w="3618">
                  <a:moveTo>
                    <a:pt x="3617" y="669"/>
                  </a:moveTo>
                  <a:cubicBezTo>
                    <a:pt x="3617" y="669"/>
                    <a:pt x="1824" y="1459"/>
                    <a:pt x="0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4754925" y="1095300"/>
              <a:ext cx="296375" cy="233025"/>
            </a:xfrm>
            <a:custGeom>
              <a:rect b="b" l="l" r="r" t="t"/>
              <a:pathLst>
                <a:path extrusionOk="0" h="9321" w="11855">
                  <a:moveTo>
                    <a:pt x="11854" y="0"/>
                  </a:moveTo>
                  <a:cubicBezTo>
                    <a:pt x="10943" y="1034"/>
                    <a:pt x="8602" y="1003"/>
                    <a:pt x="6049" y="1125"/>
                  </a:cubicBezTo>
                  <a:cubicBezTo>
                    <a:pt x="3496" y="1246"/>
                    <a:pt x="1550" y="2280"/>
                    <a:pt x="760" y="4316"/>
                  </a:cubicBezTo>
                  <a:cubicBezTo>
                    <a:pt x="0" y="6353"/>
                    <a:pt x="2158" y="7052"/>
                    <a:pt x="2158" y="7052"/>
                  </a:cubicBezTo>
                  <a:cubicBezTo>
                    <a:pt x="1938" y="8494"/>
                    <a:pt x="2967" y="9320"/>
                    <a:pt x="4426" y="9320"/>
                  </a:cubicBezTo>
                  <a:cubicBezTo>
                    <a:pt x="5582" y="9320"/>
                    <a:pt x="7008" y="8802"/>
                    <a:pt x="8298" y="7660"/>
                  </a:cubicBezTo>
                  <a:cubicBezTo>
                    <a:pt x="11216" y="5076"/>
                    <a:pt x="11854" y="1"/>
                    <a:pt x="1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4803350" y="1095300"/>
              <a:ext cx="247950" cy="233025"/>
            </a:xfrm>
            <a:custGeom>
              <a:rect b="b" l="l" r="r" t="t"/>
              <a:pathLst>
                <a:path extrusionOk="0" h="9321" w="9918">
                  <a:moveTo>
                    <a:pt x="9917" y="0"/>
                  </a:moveTo>
                  <a:cubicBezTo>
                    <a:pt x="9917" y="1"/>
                    <a:pt x="7060" y="5168"/>
                    <a:pt x="221" y="7052"/>
                  </a:cubicBezTo>
                  <a:cubicBezTo>
                    <a:pt x="1" y="8494"/>
                    <a:pt x="1030" y="9320"/>
                    <a:pt x="2489" y="9320"/>
                  </a:cubicBezTo>
                  <a:cubicBezTo>
                    <a:pt x="3645" y="9320"/>
                    <a:pt x="5071" y="8802"/>
                    <a:pt x="6361" y="7660"/>
                  </a:cubicBezTo>
                  <a:cubicBezTo>
                    <a:pt x="9279" y="5076"/>
                    <a:pt x="9917" y="1"/>
                    <a:pt x="9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4605975" y="2004875"/>
              <a:ext cx="63100" cy="54750"/>
            </a:xfrm>
            <a:custGeom>
              <a:rect b="b" l="l" r="r" t="t"/>
              <a:pathLst>
                <a:path extrusionOk="0" fill="none" h="2190" w="2524">
                  <a:moveTo>
                    <a:pt x="2523" y="1"/>
                  </a:moveTo>
                  <a:cubicBezTo>
                    <a:pt x="2523" y="1"/>
                    <a:pt x="882" y="1"/>
                    <a:pt x="1" y="218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4620425" y="1915250"/>
              <a:ext cx="335875" cy="195825"/>
            </a:xfrm>
            <a:custGeom>
              <a:rect b="b" l="l" r="r" t="t"/>
              <a:pathLst>
                <a:path extrusionOk="0" h="7833" w="13435">
                  <a:moveTo>
                    <a:pt x="5031" y="0"/>
                  </a:moveTo>
                  <a:cubicBezTo>
                    <a:pt x="2086" y="0"/>
                    <a:pt x="201" y="1938"/>
                    <a:pt x="1550" y="3677"/>
                  </a:cubicBezTo>
                  <a:cubicBezTo>
                    <a:pt x="1550" y="3677"/>
                    <a:pt x="0" y="5349"/>
                    <a:pt x="1672" y="6747"/>
                  </a:cubicBezTo>
                  <a:cubicBezTo>
                    <a:pt x="2553" y="7484"/>
                    <a:pt x="3578" y="7832"/>
                    <a:pt x="4689" y="7832"/>
                  </a:cubicBezTo>
                  <a:cubicBezTo>
                    <a:pt x="5685" y="7832"/>
                    <a:pt x="6750" y="7552"/>
                    <a:pt x="7842" y="7020"/>
                  </a:cubicBezTo>
                  <a:cubicBezTo>
                    <a:pt x="9778" y="6065"/>
                    <a:pt x="11539" y="5066"/>
                    <a:pt x="12808" y="5066"/>
                  </a:cubicBezTo>
                  <a:cubicBezTo>
                    <a:pt x="13033" y="5066"/>
                    <a:pt x="13243" y="5098"/>
                    <a:pt x="13435" y="5166"/>
                  </a:cubicBezTo>
                  <a:cubicBezTo>
                    <a:pt x="13435" y="5166"/>
                    <a:pt x="10456" y="1032"/>
                    <a:pt x="6626" y="181"/>
                  </a:cubicBezTo>
                  <a:cubicBezTo>
                    <a:pt x="6071" y="57"/>
                    <a:pt x="5535" y="0"/>
                    <a:pt x="5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4625425" y="1915250"/>
              <a:ext cx="330875" cy="129175"/>
            </a:xfrm>
            <a:custGeom>
              <a:rect b="b" l="l" r="r" t="t"/>
              <a:pathLst>
                <a:path extrusionOk="0" h="5167" w="13235">
                  <a:moveTo>
                    <a:pt x="4831" y="0"/>
                  </a:moveTo>
                  <a:cubicBezTo>
                    <a:pt x="1886" y="0"/>
                    <a:pt x="1" y="1938"/>
                    <a:pt x="1350" y="3677"/>
                  </a:cubicBezTo>
                  <a:cubicBezTo>
                    <a:pt x="2783" y="3336"/>
                    <a:pt x="4134" y="3201"/>
                    <a:pt x="5374" y="3201"/>
                  </a:cubicBezTo>
                  <a:cubicBezTo>
                    <a:pt x="10106" y="3201"/>
                    <a:pt x="13235" y="5166"/>
                    <a:pt x="13235" y="5166"/>
                  </a:cubicBezTo>
                  <a:cubicBezTo>
                    <a:pt x="13235" y="5166"/>
                    <a:pt x="10256" y="1032"/>
                    <a:pt x="6426" y="181"/>
                  </a:cubicBezTo>
                  <a:cubicBezTo>
                    <a:pt x="5871" y="57"/>
                    <a:pt x="5335" y="0"/>
                    <a:pt x="4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4105975" y="1137850"/>
              <a:ext cx="358675" cy="187725"/>
            </a:xfrm>
            <a:custGeom>
              <a:rect b="b" l="l" r="r" t="t"/>
              <a:pathLst>
                <a:path extrusionOk="0" fill="none" h="7509" w="14347">
                  <a:moveTo>
                    <a:pt x="2371" y="7508"/>
                  </a:moveTo>
                  <a:cubicBezTo>
                    <a:pt x="2371" y="7508"/>
                    <a:pt x="0" y="6292"/>
                    <a:pt x="882" y="3739"/>
                  </a:cubicBezTo>
                  <a:cubicBezTo>
                    <a:pt x="1763" y="1186"/>
                    <a:pt x="9636" y="0"/>
                    <a:pt x="14347" y="680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4183475" y="1461550"/>
              <a:ext cx="256100" cy="292600"/>
            </a:xfrm>
            <a:custGeom>
              <a:rect b="b" l="l" r="r" t="t"/>
              <a:pathLst>
                <a:path extrusionOk="0" h="11704" w="10244">
                  <a:moveTo>
                    <a:pt x="5137" y="943"/>
                  </a:moveTo>
                  <a:lnTo>
                    <a:pt x="9636" y="11308"/>
                  </a:lnTo>
                  <a:lnTo>
                    <a:pt x="608" y="11308"/>
                  </a:lnTo>
                  <a:lnTo>
                    <a:pt x="5137" y="943"/>
                  </a:lnTo>
                  <a:close/>
                  <a:moveTo>
                    <a:pt x="5107" y="1"/>
                  </a:moveTo>
                  <a:lnTo>
                    <a:pt x="0" y="11703"/>
                  </a:lnTo>
                  <a:lnTo>
                    <a:pt x="10244" y="11703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4020100" y="480550"/>
              <a:ext cx="587425" cy="1273600"/>
            </a:xfrm>
            <a:custGeom>
              <a:rect b="b" l="l" r="r" t="t"/>
              <a:pathLst>
                <a:path extrusionOk="0" h="50944" w="23497">
                  <a:moveTo>
                    <a:pt x="11672" y="1368"/>
                  </a:moveTo>
                  <a:lnTo>
                    <a:pt x="23101" y="40092"/>
                  </a:lnTo>
                  <a:lnTo>
                    <a:pt x="16384" y="50548"/>
                  </a:lnTo>
                  <a:lnTo>
                    <a:pt x="6931" y="50548"/>
                  </a:lnTo>
                  <a:lnTo>
                    <a:pt x="396" y="40365"/>
                  </a:lnTo>
                  <a:lnTo>
                    <a:pt x="11672" y="1368"/>
                  </a:lnTo>
                  <a:close/>
                  <a:moveTo>
                    <a:pt x="11642" y="0"/>
                  </a:moveTo>
                  <a:lnTo>
                    <a:pt x="31" y="40335"/>
                  </a:lnTo>
                  <a:lnTo>
                    <a:pt x="0" y="40426"/>
                  </a:lnTo>
                  <a:lnTo>
                    <a:pt x="6748" y="50943"/>
                  </a:lnTo>
                  <a:lnTo>
                    <a:pt x="16566" y="50943"/>
                  </a:lnTo>
                  <a:lnTo>
                    <a:pt x="23466" y="40213"/>
                  </a:lnTo>
                  <a:lnTo>
                    <a:pt x="23496" y="40153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4306575" y="497250"/>
              <a:ext cx="9900" cy="975725"/>
            </a:xfrm>
            <a:custGeom>
              <a:rect b="b" l="l" r="r" t="t"/>
              <a:pathLst>
                <a:path extrusionOk="0" h="39029" w="396">
                  <a:moveTo>
                    <a:pt x="1" y="1"/>
                  </a:moveTo>
                  <a:lnTo>
                    <a:pt x="1" y="39029"/>
                  </a:lnTo>
                  <a:lnTo>
                    <a:pt x="396" y="390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4007175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51" y="1186"/>
                    <a:pt x="1551" y="760"/>
                  </a:cubicBezTo>
                  <a:cubicBezTo>
                    <a:pt x="155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4292150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60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60" y="1520"/>
                  </a:cubicBezTo>
                  <a:cubicBezTo>
                    <a:pt x="1186" y="1520"/>
                    <a:pt x="1550" y="1186"/>
                    <a:pt x="1550" y="760"/>
                  </a:cubicBezTo>
                  <a:cubicBezTo>
                    <a:pt x="155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4172075" y="1723725"/>
              <a:ext cx="38025" cy="38025"/>
            </a:xfrm>
            <a:custGeom>
              <a:rect b="b" l="l" r="r" t="t"/>
              <a:pathLst>
                <a:path extrusionOk="0" h="1521" w="1521">
                  <a:moveTo>
                    <a:pt x="760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0" y="1520"/>
                  </a:cubicBezTo>
                  <a:cubicBezTo>
                    <a:pt x="1186" y="1520"/>
                    <a:pt x="1520" y="1186"/>
                    <a:pt x="1520" y="760"/>
                  </a:cubicBezTo>
                  <a:cubicBezTo>
                    <a:pt x="152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4412950" y="1723725"/>
              <a:ext cx="38025" cy="38025"/>
            </a:xfrm>
            <a:custGeom>
              <a:rect b="b" l="l" r="r" t="t"/>
              <a:pathLst>
                <a:path extrusionOk="0" h="1521" w="1521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21" y="1186"/>
                    <a:pt x="1521" y="760"/>
                  </a:cubicBezTo>
                  <a:cubicBezTo>
                    <a:pt x="152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4577100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91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91" y="1520"/>
                  </a:cubicBezTo>
                  <a:cubicBezTo>
                    <a:pt x="1216" y="1520"/>
                    <a:pt x="1551" y="1186"/>
                    <a:pt x="1551" y="760"/>
                  </a:cubicBezTo>
                  <a:cubicBezTo>
                    <a:pt x="1551" y="335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4504150" y="1822500"/>
              <a:ext cx="136800" cy="90450"/>
            </a:xfrm>
            <a:custGeom>
              <a:rect b="b" l="l" r="r" t="t"/>
              <a:pathLst>
                <a:path extrusionOk="0" fill="none" h="3618" w="5472">
                  <a:moveTo>
                    <a:pt x="1277" y="1"/>
                  </a:moveTo>
                  <a:cubicBezTo>
                    <a:pt x="1277" y="1"/>
                    <a:pt x="0" y="3618"/>
                    <a:pt x="5472" y="322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4375725" y="1517800"/>
              <a:ext cx="275100" cy="351050"/>
            </a:xfrm>
            <a:custGeom>
              <a:rect b="b" l="l" r="r" t="t"/>
              <a:pathLst>
                <a:path extrusionOk="0" h="14042" w="11004">
                  <a:moveTo>
                    <a:pt x="4226" y="0"/>
                  </a:moveTo>
                  <a:cubicBezTo>
                    <a:pt x="4226" y="0"/>
                    <a:pt x="3648" y="2462"/>
                    <a:pt x="2189" y="4286"/>
                  </a:cubicBezTo>
                  <a:cubicBezTo>
                    <a:pt x="730" y="6110"/>
                    <a:pt x="1" y="11459"/>
                    <a:pt x="2037" y="13374"/>
                  </a:cubicBezTo>
                  <a:cubicBezTo>
                    <a:pt x="2563" y="13861"/>
                    <a:pt x="3108" y="14042"/>
                    <a:pt x="3626" y="14042"/>
                  </a:cubicBezTo>
                  <a:cubicBezTo>
                    <a:pt x="5113" y="14042"/>
                    <a:pt x="6384" y="12553"/>
                    <a:pt x="6384" y="12553"/>
                  </a:cubicBezTo>
                  <a:cubicBezTo>
                    <a:pt x="6384" y="12553"/>
                    <a:pt x="7152" y="12933"/>
                    <a:pt x="8014" y="12933"/>
                  </a:cubicBezTo>
                  <a:cubicBezTo>
                    <a:pt x="8732" y="12933"/>
                    <a:pt x="9514" y="12670"/>
                    <a:pt x="9970" y="11702"/>
                  </a:cubicBezTo>
                  <a:cubicBezTo>
                    <a:pt x="11004" y="9575"/>
                    <a:pt x="10487" y="7113"/>
                    <a:pt x="8451" y="5350"/>
                  </a:cubicBezTo>
                  <a:cubicBezTo>
                    <a:pt x="6566" y="3708"/>
                    <a:pt x="4742" y="1429"/>
                    <a:pt x="4286" y="243"/>
                  </a:cubicBezTo>
                  <a:cubicBezTo>
                    <a:pt x="4286" y="213"/>
                    <a:pt x="4286" y="213"/>
                    <a:pt x="4286" y="213"/>
                  </a:cubicBezTo>
                  <a:cubicBezTo>
                    <a:pt x="4256" y="152"/>
                    <a:pt x="4226" y="91"/>
                    <a:pt x="4226" y="30"/>
                  </a:cubicBezTo>
                  <a:cubicBezTo>
                    <a:pt x="4226" y="0"/>
                    <a:pt x="4226" y="0"/>
                    <a:pt x="4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4375725" y="1517800"/>
              <a:ext cx="167200" cy="351050"/>
            </a:xfrm>
            <a:custGeom>
              <a:rect b="b" l="l" r="r" t="t"/>
              <a:pathLst>
                <a:path extrusionOk="0" h="14042" w="6688">
                  <a:moveTo>
                    <a:pt x="4226" y="0"/>
                  </a:moveTo>
                  <a:cubicBezTo>
                    <a:pt x="4226" y="0"/>
                    <a:pt x="3648" y="2462"/>
                    <a:pt x="2189" y="4286"/>
                  </a:cubicBezTo>
                  <a:cubicBezTo>
                    <a:pt x="730" y="6110"/>
                    <a:pt x="1" y="11459"/>
                    <a:pt x="2037" y="13374"/>
                  </a:cubicBezTo>
                  <a:cubicBezTo>
                    <a:pt x="2563" y="13861"/>
                    <a:pt x="3108" y="14042"/>
                    <a:pt x="3626" y="14042"/>
                  </a:cubicBezTo>
                  <a:cubicBezTo>
                    <a:pt x="5113" y="14042"/>
                    <a:pt x="6384" y="12553"/>
                    <a:pt x="6384" y="12553"/>
                  </a:cubicBezTo>
                  <a:cubicBezTo>
                    <a:pt x="6688" y="8268"/>
                    <a:pt x="4712" y="1581"/>
                    <a:pt x="4286" y="243"/>
                  </a:cubicBezTo>
                  <a:cubicBezTo>
                    <a:pt x="4286" y="213"/>
                    <a:pt x="4286" y="213"/>
                    <a:pt x="4286" y="213"/>
                  </a:cubicBezTo>
                  <a:cubicBezTo>
                    <a:pt x="4256" y="122"/>
                    <a:pt x="4226" y="61"/>
                    <a:pt x="4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3564150" y="1222950"/>
              <a:ext cx="726500" cy="1404300"/>
            </a:xfrm>
            <a:custGeom>
              <a:rect b="b" l="l" r="r" t="t"/>
              <a:pathLst>
                <a:path extrusionOk="0" fill="none" h="56172" w="29060">
                  <a:moveTo>
                    <a:pt x="29059" y="3982"/>
                  </a:moveTo>
                  <a:cubicBezTo>
                    <a:pt x="29059" y="3982"/>
                    <a:pt x="24378" y="1"/>
                    <a:pt x="21217" y="5563"/>
                  </a:cubicBezTo>
                  <a:cubicBezTo>
                    <a:pt x="18056" y="11125"/>
                    <a:pt x="14378" y="17144"/>
                    <a:pt x="18755" y="28238"/>
                  </a:cubicBezTo>
                  <a:cubicBezTo>
                    <a:pt x="23132" y="39332"/>
                    <a:pt x="20001" y="55473"/>
                    <a:pt x="11491" y="55807"/>
                  </a:cubicBezTo>
                  <a:cubicBezTo>
                    <a:pt x="2980" y="56172"/>
                    <a:pt x="1" y="46263"/>
                    <a:pt x="1" y="4626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4080900" y="2132550"/>
              <a:ext cx="60800" cy="117050"/>
            </a:xfrm>
            <a:custGeom>
              <a:rect b="b" l="l" r="r" t="t"/>
              <a:pathLst>
                <a:path extrusionOk="0" fill="none" h="4682" w="2432">
                  <a:moveTo>
                    <a:pt x="2432" y="0"/>
                  </a:moveTo>
                  <a:cubicBezTo>
                    <a:pt x="2432" y="0"/>
                    <a:pt x="213" y="1277"/>
                    <a:pt x="0" y="4681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4087725" y="2055800"/>
              <a:ext cx="307025" cy="232550"/>
            </a:xfrm>
            <a:custGeom>
              <a:rect b="b" l="l" r="r" t="t"/>
              <a:pathLst>
                <a:path extrusionOk="0" h="9302" w="12281">
                  <a:moveTo>
                    <a:pt x="3527" y="0"/>
                  </a:moveTo>
                  <a:cubicBezTo>
                    <a:pt x="700" y="0"/>
                    <a:pt x="1824" y="2918"/>
                    <a:pt x="1824" y="2918"/>
                  </a:cubicBezTo>
                  <a:cubicBezTo>
                    <a:pt x="1824" y="2918"/>
                    <a:pt x="1723" y="2903"/>
                    <a:pt x="1571" y="2903"/>
                  </a:cubicBezTo>
                  <a:cubicBezTo>
                    <a:pt x="1192" y="2903"/>
                    <a:pt x="500" y="2996"/>
                    <a:pt x="305" y="3648"/>
                  </a:cubicBezTo>
                  <a:cubicBezTo>
                    <a:pt x="1" y="4590"/>
                    <a:pt x="1855" y="8329"/>
                    <a:pt x="5654" y="8845"/>
                  </a:cubicBezTo>
                  <a:cubicBezTo>
                    <a:pt x="6691" y="8978"/>
                    <a:pt x="7545" y="9016"/>
                    <a:pt x="8269" y="9016"/>
                  </a:cubicBezTo>
                  <a:cubicBezTo>
                    <a:pt x="9215" y="9016"/>
                    <a:pt x="9939" y="8951"/>
                    <a:pt x="10559" y="8951"/>
                  </a:cubicBezTo>
                  <a:cubicBezTo>
                    <a:pt x="11179" y="8951"/>
                    <a:pt x="11695" y="9016"/>
                    <a:pt x="12227" y="9274"/>
                  </a:cubicBezTo>
                  <a:lnTo>
                    <a:pt x="12227" y="9274"/>
                  </a:lnTo>
                  <a:cubicBezTo>
                    <a:pt x="11985" y="9013"/>
                    <a:pt x="10172" y="7243"/>
                    <a:pt x="9302" y="4863"/>
                  </a:cubicBezTo>
                  <a:cubicBezTo>
                    <a:pt x="8390" y="2249"/>
                    <a:pt x="6353" y="0"/>
                    <a:pt x="3527" y="0"/>
                  </a:cubicBezTo>
                  <a:close/>
                  <a:moveTo>
                    <a:pt x="12227" y="9274"/>
                  </a:moveTo>
                  <a:cubicBezTo>
                    <a:pt x="12238" y="9287"/>
                    <a:pt x="12246" y="9296"/>
                    <a:pt x="12250" y="9301"/>
                  </a:cubicBezTo>
                  <a:lnTo>
                    <a:pt x="12281" y="9301"/>
                  </a:lnTo>
                  <a:cubicBezTo>
                    <a:pt x="12263" y="9292"/>
                    <a:pt x="12245" y="9283"/>
                    <a:pt x="12227" y="9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4105200" y="2055800"/>
              <a:ext cx="288800" cy="232550"/>
            </a:xfrm>
            <a:custGeom>
              <a:rect b="b" l="l" r="r" t="t"/>
              <a:pathLst>
                <a:path extrusionOk="0" h="9302" w="11552">
                  <a:moveTo>
                    <a:pt x="2828" y="0"/>
                  </a:moveTo>
                  <a:cubicBezTo>
                    <a:pt x="1" y="0"/>
                    <a:pt x="1125" y="2918"/>
                    <a:pt x="1125" y="2918"/>
                  </a:cubicBezTo>
                  <a:cubicBezTo>
                    <a:pt x="5989" y="4955"/>
                    <a:pt x="11369" y="9119"/>
                    <a:pt x="11551" y="9301"/>
                  </a:cubicBezTo>
                  <a:cubicBezTo>
                    <a:pt x="11430" y="9180"/>
                    <a:pt x="9515" y="7356"/>
                    <a:pt x="8603" y="4863"/>
                  </a:cubicBezTo>
                  <a:cubicBezTo>
                    <a:pt x="7691" y="2249"/>
                    <a:pt x="5654" y="0"/>
                    <a:pt x="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3849875" y="2507150"/>
              <a:ext cx="317675" cy="214400"/>
            </a:xfrm>
            <a:custGeom>
              <a:rect b="b" l="l" r="r" t="t"/>
              <a:pathLst>
                <a:path extrusionOk="0" h="8576" w="12707">
                  <a:moveTo>
                    <a:pt x="3515" y="1"/>
                  </a:moveTo>
                  <a:cubicBezTo>
                    <a:pt x="3329" y="1"/>
                    <a:pt x="3140" y="11"/>
                    <a:pt x="2949" y="32"/>
                  </a:cubicBezTo>
                  <a:cubicBezTo>
                    <a:pt x="153" y="366"/>
                    <a:pt x="1612" y="3132"/>
                    <a:pt x="1612" y="3132"/>
                  </a:cubicBezTo>
                  <a:cubicBezTo>
                    <a:pt x="1612" y="3132"/>
                    <a:pt x="1607" y="3132"/>
                    <a:pt x="1598" y="3132"/>
                  </a:cubicBezTo>
                  <a:cubicBezTo>
                    <a:pt x="1461" y="3132"/>
                    <a:pt x="326" y="3159"/>
                    <a:pt x="183" y="4044"/>
                  </a:cubicBezTo>
                  <a:cubicBezTo>
                    <a:pt x="1" y="4986"/>
                    <a:pt x="2280" y="8512"/>
                    <a:pt x="6110" y="8573"/>
                  </a:cubicBezTo>
                  <a:cubicBezTo>
                    <a:pt x="6230" y="8575"/>
                    <a:pt x="6348" y="8576"/>
                    <a:pt x="6462" y="8576"/>
                  </a:cubicBezTo>
                  <a:cubicBezTo>
                    <a:pt x="9128" y="8576"/>
                    <a:pt x="10474" y="8081"/>
                    <a:pt x="11620" y="8081"/>
                  </a:cubicBezTo>
                  <a:cubicBezTo>
                    <a:pt x="11990" y="8081"/>
                    <a:pt x="12340" y="8132"/>
                    <a:pt x="12706" y="8269"/>
                  </a:cubicBezTo>
                  <a:cubicBezTo>
                    <a:pt x="12585" y="8147"/>
                    <a:pt x="10457" y="6597"/>
                    <a:pt x="9271" y="4196"/>
                  </a:cubicBezTo>
                  <a:cubicBezTo>
                    <a:pt x="8138" y="1900"/>
                    <a:pt x="6079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3853675" y="2507150"/>
              <a:ext cx="313875" cy="206725"/>
            </a:xfrm>
            <a:custGeom>
              <a:rect b="b" l="l" r="r" t="t"/>
              <a:pathLst>
                <a:path extrusionOk="0" h="8269" w="12555">
                  <a:moveTo>
                    <a:pt x="3363" y="1"/>
                  </a:moveTo>
                  <a:cubicBezTo>
                    <a:pt x="3177" y="1"/>
                    <a:pt x="2988" y="11"/>
                    <a:pt x="2797" y="32"/>
                  </a:cubicBezTo>
                  <a:cubicBezTo>
                    <a:pt x="1" y="366"/>
                    <a:pt x="1460" y="3132"/>
                    <a:pt x="1460" y="3132"/>
                  </a:cubicBezTo>
                  <a:cubicBezTo>
                    <a:pt x="6505" y="4591"/>
                    <a:pt x="12341" y="8117"/>
                    <a:pt x="12554" y="8269"/>
                  </a:cubicBezTo>
                  <a:cubicBezTo>
                    <a:pt x="12433" y="8147"/>
                    <a:pt x="10305" y="6597"/>
                    <a:pt x="9119" y="4196"/>
                  </a:cubicBezTo>
                  <a:cubicBezTo>
                    <a:pt x="7986" y="1900"/>
                    <a:pt x="5927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3642425" y="2606700"/>
              <a:ext cx="136800" cy="50200"/>
            </a:xfrm>
            <a:custGeom>
              <a:rect b="b" l="l" r="r" t="t"/>
              <a:pathLst>
                <a:path extrusionOk="0" fill="none" h="2008" w="5472">
                  <a:moveTo>
                    <a:pt x="1" y="1"/>
                  </a:moveTo>
                  <a:cubicBezTo>
                    <a:pt x="1" y="1"/>
                    <a:pt x="1247" y="2007"/>
                    <a:pt x="5472" y="18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3487425" y="2454725"/>
              <a:ext cx="224950" cy="217475"/>
            </a:xfrm>
            <a:custGeom>
              <a:rect b="b" l="l" r="r" t="t"/>
              <a:pathLst>
                <a:path extrusionOk="0" h="8699" w="8998">
                  <a:moveTo>
                    <a:pt x="1094" y="1"/>
                  </a:moveTo>
                  <a:cubicBezTo>
                    <a:pt x="1094" y="1"/>
                    <a:pt x="0" y="5806"/>
                    <a:pt x="2614" y="7995"/>
                  </a:cubicBezTo>
                  <a:cubicBezTo>
                    <a:pt x="3221" y="8503"/>
                    <a:pt x="3774" y="8698"/>
                    <a:pt x="4266" y="8698"/>
                  </a:cubicBezTo>
                  <a:cubicBezTo>
                    <a:pt x="5890" y="8698"/>
                    <a:pt x="6839" y="6566"/>
                    <a:pt x="6839" y="6566"/>
                  </a:cubicBezTo>
                  <a:cubicBezTo>
                    <a:pt x="6839" y="6566"/>
                    <a:pt x="8845" y="6445"/>
                    <a:pt x="8936" y="4135"/>
                  </a:cubicBezTo>
                  <a:cubicBezTo>
                    <a:pt x="8997" y="1825"/>
                    <a:pt x="5897" y="153"/>
                    <a:pt x="10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3919800" y="2336200"/>
              <a:ext cx="151225" cy="72975"/>
            </a:xfrm>
            <a:custGeom>
              <a:rect b="b" l="l" r="r" t="t"/>
              <a:pathLst>
                <a:path extrusionOk="0" fill="none" h="2919" w="6049">
                  <a:moveTo>
                    <a:pt x="0" y="1642"/>
                  </a:moveTo>
                  <a:cubicBezTo>
                    <a:pt x="0" y="1642"/>
                    <a:pt x="1034" y="2918"/>
                    <a:pt x="3101" y="2341"/>
                  </a:cubicBezTo>
                  <a:cubicBezTo>
                    <a:pt x="5198" y="1793"/>
                    <a:pt x="6049" y="0"/>
                    <a:pt x="6049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3707025" y="2223775"/>
              <a:ext cx="288775" cy="237975"/>
            </a:xfrm>
            <a:custGeom>
              <a:rect b="b" l="l" r="r" t="t"/>
              <a:pathLst>
                <a:path extrusionOk="0" h="9519" w="11551">
                  <a:moveTo>
                    <a:pt x="2750" y="0"/>
                  </a:moveTo>
                  <a:cubicBezTo>
                    <a:pt x="1954" y="0"/>
                    <a:pt x="1151" y="58"/>
                    <a:pt x="365" y="181"/>
                  </a:cubicBezTo>
                  <a:cubicBezTo>
                    <a:pt x="365" y="181"/>
                    <a:pt x="0" y="6503"/>
                    <a:pt x="4073" y="8722"/>
                  </a:cubicBezTo>
                  <a:cubicBezTo>
                    <a:pt x="5109" y="9291"/>
                    <a:pt x="5970" y="9518"/>
                    <a:pt x="6675" y="9518"/>
                  </a:cubicBezTo>
                  <a:cubicBezTo>
                    <a:pt x="8721" y="9518"/>
                    <a:pt x="9460" y="7604"/>
                    <a:pt x="9393" y="6564"/>
                  </a:cubicBezTo>
                  <a:cubicBezTo>
                    <a:pt x="9393" y="6564"/>
                    <a:pt x="11551" y="6078"/>
                    <a:pt x="11125" y="3616"/>
                  </a:cubicBezTo>
                  <a:cubicBezTo>
                    <a:pt x="10794" y="1552"/>
                    <a:pt x="6874" y="0"/>
                    <a:pt x="2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3716150" y="2223775"/>
              <a:ext cx="279650" cy="164125"/>
            </a:xfrm>
            <a:custGeom>
              <a:rect b="b" l="l" r="r" t="t"/>
              <a:pathLst>
                <a:path extrusionOk="0" h="6565" w="11186">
                  <a:moveTo>
                    <a:pt x="2385" y="0"/>
                  </a:moveTo>
                  <a:cubicBezTo>
                    <a:pt x="1589" y="0"/>
                    <a:pt x="786" y="58"/>
                    <a:pt x="0" y="181"/>
                  </a:cubicBezTo>
                  <a:cubicBezTo>
                    <a:pt x="3769" y="4224"/>
                    <a:pt x="9028" y="6564"/>
                    <a:pt x="9028" y="6564"/>
                  </a:cubicBezTo>
                  <a:cubicBezTo>
                    <a:pt x="9028" y="6564"/>
                    <a:pt x="11186" y="6078"/>
                    <a:pt x="10760" y="3616"/>
                  </a:cubicBezTo>
                  <a:cubicBezTo>
                    <a:pt x="10429" y="1552"/>
                    <a:pt x="6509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3900800" y="1981325"/>
              <a:ext cx="165675" cy="95000"/>
            </a:xfrm>
            <a:custGeom>
              <a:rect b="b" l="l" r="r" t="t"/>
              <a:pathLst>
                <a:path extrusionOk="0" fill="none" h="3800" w="6627">
                  <a:moveTo>
                    <a:pt x="0" y="0"/>
                  </a:moveTo>
                  <a:cubicBezTo>
                    <a:pt x="0" y="0"/>
                    <a:pt x="335" y="3800"/>
                    <a:pt x="6627" y="2432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3710825" y="1637100"/>
              <a:ext cx="312325" cy="410150"/>
            </a:xfrm>
            <a:custGeom>
              <a:rect b="b" l="l" r="r" t="t"/>
              <a:pathLst>
                <a:path extrusionOk="0" h="16406" w="12493">
                  <a:moveTo>
                    <a:pt x="3010" y="0"/>
                  </a:moveTo>
                  <a:cubicBezTo>
                    <a:pt x="3010" y="0"/>
                    <a:pt x="2797" y="2979"/>
                    <a:pt x="1399" y="5319"/>
                  </a:cubicBezTo>
                  <a:cubicBezTo>
                    <a:pt x="0" y="7690"/>
                    <a:pt x="61" y="14013"/>
                    <a:pt x="2736" y="15867"/>
                  </a:cubicBezTo>
                  <a:cubicBezTo>
                    <a:pt x="3293" y="16253"/>
                    <a:pt x="3830" y="16406"/>
                    <a:pt x="4331" y="16406"/>
                  </a:cubicBezTo>
                  <a:cubicBezTo>
                    <a:pt x="6239" y="16406"/>
                    <a:pt x="7630" y="14195"/>
                    <a:pt x="7630" y="14195"/>
                  </a:cubicBezTo>
                  <a:cubicBezTo>
                    <a:pt x="7630" y="14195"/>
                    <a:pt x="8272" y="14409"/>
                    <a:pt x="9058" y="14409"/>
                  </a:cubicBezTo>
                  <a:cubicBezTo>
                    <a:pt x="10023" y="14409"/>
                    <a:pt x="11203" y="14086"/>
                    <a:pt x="11672" y="12645"/>
                  </a:cubicBezTo>
                  <a:cubicBezTo>
                    <a:pt x="12493" y="10000"/>
                    <a:pt x="11490" y="7204"/>
                    <a:pt x="8846" y="5502"/>
                  </a:cubicBezTo>
                  <a:cubicBezTo>
                    <a:pt x="6383" y="3921"/>
                    <a:pt x="3891" y="1581"/>
                    <a:pt x="3162" y="274"/>
                  </a:cubicBezTo>
                  <a:cubicBezTo>
                    <a:pt x="3131" y="274"/>
                    <a:pt x="3131" y="243"/>
                    <a:pt x="3131" y="243"/>
                  </a:cubicBezTo>
                  <a:cubicBezTo>
                    <a:pt x="3101" y="183"/>
                    <a:pt x="3070" y="91"/>
                    <a:pt x="3040" y="31"/>
                  </a:cubicBezTo>
                  <a:cubicBezTo>
                    <a:pt x="3010" y="0"/>
                    <a:pt x="3010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3710825" y="1637100"/>
              <a:ext cx="190750" cy="410150"/>
            </a:xfrm>
            <a:custGeom>
              <a:rect b="b" l="l" r="r" t="t"/>
              <a:pathLst>
                <a:path extrusionOk="0" h="16406" w="7630">
                  <a:moveTo>
                    <a:pt x="3010" y="0"/>
                  </a:moveTo>
                  <a:cubicBezTo>
                    <a:pt x="3010" y="0"/>
                    <a:pt x="2797" y="2979"/>
                    <a:pt x="1399" y="5319"/>
                  </a:cubicBezTo>
                  <a:cubicBezTo>
                    <a:pt x="0" y="7690"/>
                    <a:pt x="61" y="14013"/>
                    <a:pt x="2736" y="15867"/>
                  </a:cubicBezTo>
                  <a:cubicBezTo>
                    <a:pt x="3293" y="16253"/>
                    <a:pt x="3830" y="16406"/>
                    <a:pt x="4331" y="16406"/>
                  </a:cubicBezTo>
                  <a:cubicBezTo>
                    <a:pt x="6239" y="16406"/>
                    <a:pt x="7630" y="14195"/>
                    <a:pt x="7630" y="14195"/>
                  </a:cubicBezTo>
                  <a:cubicBezTo>
                    <a:pt x="7265" y="9180"/>
                    <a:pt x="3861" y="1763"/>
                    <a:pt x="3162" y="274"/>
                  </a:cubicBezTo>
                  <a:cubicBezTo>
                    <a:pt x="3131" y="274"/>
                    <a:pt x="3131" y="243"/>
                    <a:pt x="3131" y="243"/>
                  </a:cubicBezTo>
                  <a:cubicBezTo>
                    <a:pt x="3101" y="152"/>
                    <a:pt x="3040" y="61"/>
                    <a:pt x="3040" y="31"/>
                  </a:cubicBezTo>
                  <a:cubicBezTo>
                    <a:pt x="3010" y="0"/>
                    <a:pt x="3010" y="0"/>
                    <a:pt x="30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3981350" y="1612025"/>
              <a:ext cx="99575" cy="152750"/>
            </a:xfrm>
            <a:custGeom>
              <a:rect b="b" l="l" r="r" t="t"/>
              <a:pathLst>
                <a:path extrusionOk="0" fill="none" h="6110" w="3983">
                  <a:moveTo>
                    <a:pt x="3982" y="0"/>
                  </a:moveTo>
                  <a:cubicBezTo>
                    <a:pt x="3982" y="0"/>
                    <a:pt x="0" y="1064"/>
                    <a:pt x="274" y="611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4023725" y="1527425"/>
              <a:ext cx="371025" cy="304975"/>
            </a:xfrm>
            <a:custGeom>
              <a:rect b="b" l="l" r="r" t="t"/>
              <a:pathLst>
                <a:path extrusionOk="0" h="12199" w="14841">
                  <a:moveTo>
                    <a:pt x="4863" y="1"/>
                  </a:moveTo>
                  <a:cubicBezTo>
                    <a:pt x="1884" y="1"/>
                    <a:pt x="1832" y="3038"/>
                    <a:pt x="1831" y="3195"/>
                  </a:cubicBezTo>
                  <a:lnTo>
                    <a:pt x="1831" y="3195"/>
                  </a:lnTo>
                  <a:cubicBezTo>
                    <a:pt x="1831" y="3191"/>
                    <a:pt x="1831" y="3184"/>
                    <a:pt x="1831" y="3171"/>
                  </a:cubicBezTo>
                  <a:cubicBezTo>
                    <a:pt x="1761" y="3148"/>
                    <a:pt x="1468" y="3056"/>
                    <a:pt x="1138" y="3056"/>
                  </a:cubicBezTo>
                  <a:cubicBezTo>
                    <a:pt x="615" y="3056"/>
                    <a:pt x="1" y="3287"/>
                    <a:pt x="38" y="4387"/>
                  </a:cubicBezTo>
                  <a:cubicBezTo>
                    <a:pt x="68" y="6272"/>
                    <a:pt x="3321" y="9554"/>
                    <a:pt x="7424" y="10406"/>
                  </a:cubicBezTo>
                  <a:cubicBezTo>
                    <a:pt x="11558" y="11226"/>
                    <a:pt x="14841" y="12199"/>
                    <a:pt x="14841" y="12199"/>
                  </a:cubicBezTo>
                  <a:cubicBezTo>
                    <a:pt x="14841" y="12199"/>
                    <a:pt x="13442" y="10071"/>
                    <a:pt x="12743" y="6880"/>
                  </a:cubicBezTo>
                  <a:cubicBezTo>
                    <a:pt x="12044" y="3688"/>
                    <a:pt x="9187" y="497"/>
                    <a:pt x="5479" y="41"/>
                  </a:cubicBezTo>
                  <a:cubicBezTo>
                    <a:pt x="5261" y="14"/>
                    <a:pt x="5056" y="1"/>
                    <a:pt x="4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4068825" y="1527425"/>
              <a:ext cx="325925" cy="304975"/>
            </a:xfrm>
            <a:custGeom>
              <a:rect b="b" l="l" r="r" t="t"/>
              <a:pathLst>
                <a:path extrusionOk="0" h="12199" w="13037">
                  <a:moveTo>
                    <a:pt x="3059" y="1"/>
                  </a:moveTo>
                  <a:cubicBezTo>
                    <a:pt x="0" y="1"/>
                    <a:pt x="27" y="3202"/>
                    <a:pt x="27" y="3202"/>
                  </a:cubicBezTo>
                  <a:cubicBezTo>
                    <a:pt x="6228" y="5694"/>
                    <a:pt x="13037" y="12199"/>
                    <a:pt x="13037" y="12199"/>
                  </a:cubicBezTo>
                  <a:cubicBezTo>
                    <a:pt x="13037" y="12199"/>
                    <a:pt x="11638" y="10071"/>
                    <a:pt x="10939" y="6880"/>
                  </a:cubicBezTo>
                  <a:cubicBezTo>
                    <a:pt x="10240" y="3688"/>
                    <a:pt x="7383" y="497"/>
                    <a:pt x="3675" y="41"/>
                  </a:cubicBezTo>
                  <a:cubicBezTo>
                    <a:pt x="3457" y="14"/>
                    <a:pt x="3252" y="1"/>
                    <a:pt x="3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4065700" y="1206850"/>
              <a:ext cx="178600" cy="253225"/>
            </a:xfrm>
            <a:custGeom>
              <a:rect b="b" l="l" r="r" t="t"/>
              <a:pathLst>
                <a:path extrusionOk="0" h="10129" w="7144">
                  <a:moveTo>
                    <a:pt x="3511" y="1"/>
                  </a:moveTo>
                  <a:cubicBezTo>
                    <a:pt x="2657" y="1"/>
                    <a:pt x="31" y="1834"/>
                    <a:pt x="31" y="4809"/>
                  </a:cubicBezTo>
                  <a:cubicBezTo>
                    <a:pt x="0" y="7879"/>
                    <a:pt x="790" y="8882"/>
                    <a:pt x="335" y="10128"/>
                  </a:cubicBezTo>
                  <a:cubicBezTo>
                    <a:pt x="426" y="10037"/>
                    <a:pt x="1672" y="8274"/>
                    <a:pt x="3587" y="7301"/>
                  </a:cubicBezTo>
                  <a:cubicBezTo>
                    <a:pt x="5532" y="6298"/>
                    <a:pt x="7143" y="4444"/>
                    <a:pt x="6839" y="2195"/>
                  </a:cubicBezTo>
                  <a:cubicBezTo>
                    <a:pt x="6691" y="1100"/>
                    <a:pt x="6097" y="819"/>
                    <a:pt x="5525" y="819"/>
                  </a:cubicBezTo>
                  <a:cubicBezTo>
                    <a:pt x="4923" y="819"/>
                    <a:pt x="4347" y="1131"/>
                    <a:pt x="4347" y="1131"/>
                  </a:cubicBezTo>
                  <a:cubicBezTo>
                    <a:pt x="4347" y="1131"/>
                    <a:pt x="4347" y="128"/>
                    <a:pt x="3587" y="6"/>
                  </a:cubicBezTo>
                  <a:cubicBezTo>
                    <a:pt x="3563" y="3"/>
                    <a:pt x="3538" y="1"/>
                    <a:pt x="3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4074050" y="1227300"/>
              <a:ext cx="170250" cy="232775"/>
            </a:xfrm>
            <a:custGeom>
              <a:rect b="b" l="l" r="r" t="t"/>
              <a:pathLst>
                <a:path extrusionOk="0" h="9311" w="6810">
                  <a:moveTo>
                    <a:pt x="5191" y="1"/>
                  </a:moveTo>
                  <a:cubicBezTo>
                    <a:pt x="4589" y="1"/>
                    <a:pt x="4013" y="313"/>
                    <a:pt x="4013" y="313"/>
                  </a:cubicBezTo>
                  <a:cubicBezTo>
                    <a:pt x="2888" y="4416"/>
                    <a:pt x="122" y="9128"/>
                    <a:pt x="1" y="9310"/>
                  </a:cubicBezTo>
                  <a:cubicBezTo>
                    <a:pt x="92" y="9219"/>
                    <a:pt x="1338" y="7456"/>
                    <a:pt x="3253" y="6483"/>
                  </a:cubicBezTo>
                  <a:cubicBezTo>
                    <a:pt x="5198" y="5480"/>
                    <a:pt x="6809" y="3626"/>
                    <a:pt x="6505" y="1377"/>
                  </a:cubicBezTo>
                  <a:cubicBezTo>
                    <a:pt x="6357" y="282"/>
                    <a:pt x="5763" y="1"/>
                    <a:pt x="5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3915225" y="1460050"/>
              <a:ext cx="115525" cy="44075"/>
            </a:xfrm>
            <a:custGeom>
              <a:rect b="b" l="l" r="r" t="t"/>
              <a:pathLst>
                <a:path extrusionOk="0" fill="none" h="1763" w="4621">
                  <a:moveTo>
                    <a:pt x="1" y="0"/>
                  </a:moveTo>
                  <a:cubicBezTo>
                    <a:pt x="1" y="0"/>
                    <a:pt x="1825" y="1763"/>
                    <a:pt x="4621" y="79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3675875" y="1149250"/>
              <a:ext cx="322900" cy="368225"/>
            </a:xfrm>
            <a:custGeom>
              <a:rect b="b" l="l" r="r" t="t"/>
              <a:pathLst>
                <a:path extrusionOk="0" h="14729" w="12916">
                  <a:moveTo>
                    <a:pt x="1490" y="0"/>
                  </a:moveTo>
                  <a:lnTo>
                    <a:pt x="1490" y="0"/>
                  </a:lnTo>
                  <a:cubicBezTo>
                    <a:pt x="1489" y="1"/>
                    <a:pt x="0" y="6353"/>
                    <a:pt x="2371" y="10760"/>
                  </a:cubicBezTo>
                  <a:cubicBezTo>
                    <a:pt x="3773" y="13366"/>
                    <a:pt x="5961" y="14729"/>
                    <a:pt x="7648" y="14729"/>
                  </a:cubicBezTo>
                  <a:cubicBezTo>
                    <a:pt x="8813" y="14729"/>
                    <a:pt x="9739" y="14078"/>
                    <a:pt x="10000" y="12736"/>
                  </a:cubicBezTo>
                  <a:cubicBezTo>
                    <a:pt x="10000" y="12736"/>
                    <a:pt x="10019" y="12737"/>
                    <a:pt x="10054" y="12737"/>
                  </a:cubicBezTo>
                  <a:cubicBezTo>
                    <a:pt x="10453" y="12737"/>
                    <a:pt x="12916" y="12634"/>
                    <a:pt x="12888" y="10092"/>
                  </a:cubicBezTo>
                  <a:cubicBezTo>
                    <a:pt x="12827" y="7295"/>
                    <a:pt x="10973" y="5167"/>
                    <a:pt x="7964" y="3891"/>
                  </a:cubicBezTo>
                  <a:cubicBezTo>
                    <a:pt x="4955" y="2645"/>
                    <a:pt x="2128" y="1672"/>
                    <a:pt x="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3675875" y="1149250"/>
              <a:ext cx="250025" cy="368225"/>
            </a:xfrm>
            <a:custGeom>
              <a:rect b="b" l="l" r="r" t="t"/>
              <a:pathLst>
                <a:path extrusionOk="0" h="14729" w="10001">
                  <a:moveTo>
                    <a:pt x="1490" y="0"/>
                  </a:moveTo>
                  <a:cubicBezTo>
                    <a:pt x="1489" y="1"/>
                    <a:pt x="0" y="6353"/>
                    <a:pt x="2371" y="10760"/>
                  </a:cubicBezTo>
                  <a:cubicBezTo>
                    <a:pt x="3773" y="13366"/>
                    <a:pt x="5961" y="14729"/>
                    <a:pt x="7648" y="14729"/>
                  </a:cubicBezTo>
                  <a:cubicBezTo>
                    <a:pt x="8813" y="14729"/>
                    <a:pt x="9739" y="14078"/>
                    <a:pt x="10000" y="12736"/>
                  </a:cubicBezTo>
                  <a:cubicBezTo>
                    <a:pt x="2645" y="7447"/>
                    <a:pt x="1490" y="1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4228300" y="1201950"/>
              <a:ext cx="316150" cy="319675"/>
            </a:xfrm>
            <a:custGeom>
              <a:rect b="b" l="l" r="r" t="t"/>
              <a:pathLst>
                <a:path extrusionOk="0" h="12787" w="12646">
                  <a:moveTo>
                    <a:pt x="5731" y="0"/>
                  </a:moveTo>
                  <a:cubicBezTo>
                    <a:pt x="4351" y="0"/>
                    <a:pt x="3344" y="1017"/>
                    <a:pt x="3344" y="2360"/>
                  </a:cubicBezTo>
                  <a:cubicBezTo>
                    <a:pt x="3314" y="2330"/>
                    <a:pt x="3284" y="2300"/>
                    <a:pt x="3253" y="2269"/>
                  </a:cubicBezTo>
                  <a:cubicBezTo>
                    <a:pt x="3073" y="2161"/>
                    <a:pt x="2660" y="1947"/>
                    <a:pt x="2164" y="1947"/>
                  </a:cubicBezTo>
                  <a:cubicBezTo>
                    <a:pt x="1820" y="1947"/>
                    <a:pt x="1437" y="2050"/>
                    <a:pt x="1065" y="2360"/>
                  </a:cubicBezTo>
                  <a:cubicBezTo>
                    <a:pt x="1" y="3272"/>
                    <a:pt x="2311" y="7619"/>
                    <a:pt x="5746" y="9534"/>
                  </a:cubicBezTo>
                  <a:cubicBezTo>
                    <a:pt x="9180" y="11449"/>
                    <a:pt x="12098" y="11965"/>
                    <a:pt x="12645" y="12786"/>
                  </a:cubicBezTo>
                  <a:cubicBezTo>
                    <a:pt x="12645" y="12786"/>
                    <a:pt x="12615" y="6829"/>
                    <a:pt x="9697" y="2664"/>
                  </a:cubicBezTo>
                  <a:cubicBezTo>
                    <a:pt x="8366" y="744"/>
                    <a:pt x="6912" y="0"/>
                    <a:pt x="5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4311900" y="1201950"/>
              <a:ext cx="232550" cy="319675"/>
            </a:xfrm>
            <a:custGeom>
              <a:rect b="b" l="l" r="r" t="t"/>
              <a:pathLst>
                <a:path extrusionOk="0" h="12787" w="9302">
                  <a:moveTo>
                    <a:pt x="2387" y="0"/>
                  </a:moveTo>
                  <a:cubicBezTo>
                    <a:pt x="1007" y="0"/>
                    <a:pt x="0" y="1017"/>
                    <a:pt x="0" y="2360"/>
                  </a:cubicBezTo>
                  <a:cubicBezTo>
                    <a:pt x="5928" y="6494"/>
                    <a:pt x="9210" y="12604"/>
                    <a:pt x="9301" y="12786"/>
                  </a:cubicBezTo>
                  <a:cubicBezTo>
                    <a:pt x="9301" y="12786"/>
                    <a:pt x="9271" y="6829"/>
                    <a:pt x="6353" y="2664"/>
                  </a:cubicBezTo>
                  <a:cubicBezTo>
                    <a:pt x="5022" y="744"/>
                    <a:pt x="3568" y="0"/>
                    <a:pt x="2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12" name="Google Shape;2312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368825" y="-14847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27"/>
          <p:cNvSpPr/>
          <p:nvPr/>
        </p:nvSpPr>
        <p:spPr>
          <a:xfrm rot="9395586">
            <a:off x="-647857" y="3711134"/>
            <a:ext cx="1455552" cy="186341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5" name="Google Shape;2315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767075" y="3620400"/>
            <a:ext cx="2826351" cy="25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6" name="Google Shape;2316;p2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17" name="Google Shape;2317;p27"/>
          <p:cNvSpPr txBox="1"/>
          <p:nvPr>
            <p:ph idx="2" type="title"/>
          </p:nvPr>
        </p:nvSpPr>
        <p:spPr>
          <a:xfrm>
            <a:off x="7200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18" name="Google Shape;2318;p27"/>
          <p:cNvSpPr txBox="1"/>
          <p:nvPr>
            <p:ph idx="1" type="subTitle"/>
          </p:nvPr>
        </p:nvSpPr>
        <p:spPr>
          <a:xfrm>
            <a:off x="7200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9" name="Google Shape;2319;p27"/>
          <p:cNvSpPr txBox="1"/>
          <p:nvPr>
            <p:ph idx="3" type="title"/>
          </p:nvPr>
        </p:nvSpPr>
        <p:spPr>
          <a:xfrm>
            <a:off x="34038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0" name="Google Shape;2320;p27"/>
          <p:cNvSpPr txBox="1"/>
          <p:nvPr>
            <p:ph idx="4" type="subTitle"/>
          </p:nvPr>
        </p:nvSpPr>
        <p:spPr>
          <a:xfrm>
            <a:off x="34038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1" name="Google Shape;2321;p27"/>
          <p:cNvSpPr txBox="1"/>
          <p:nvPr>
            <p:ph idx="5" type="title"/>
          </p:nvPr>
        </p:nvSpPr>
        <p:spPr>
          <a:xfrm>
            <a:off x="60876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2" name="Google Shape;2322;p27"/>
          <p:cNvSpPr txBox="1"/>
          <p:nvPr>
            <p:ph idx="6" type="subTitle"/>
          </p:nvPr>
        </p:nvSpPr>
        <p:spPr>
          <a:xfrm>
            <a:off x="60876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3" name="Google Shape;2323;p27"/>
          <p:cNvSpPr txBox="1"/>
          <p:nvPr>
            <p:ph hasCustomPrompt="1" idx="7" type="title"/>
          </p:nvPr>
        </p:nvSpPr>
        <p:spPr>
          <a:xfrm>
            <a:off x="1328550" y="2125600"/>
            <a:ext cx="1119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24" name="Google Shape;2324;p27"/>
          <p:cNvSpPr txBox="1"/>
          <p:nvPr>
            <p:ph hasCustomPrompt="1" idx="8" type="title"/>
          </p:nvPr>
        </p:nvSpPr>
        <p:spPr>
          <a:xfrm>
            <a:off x="4012350" y="2125600"/>
            <a:ext cx="1119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5" name="Google Shape;2325;p27"/>
          <p:cNvSpPr txBox="1"/>
          <p:nvPr>
            <p:ph hasCustomPrompt="1" idx="9" type="title"/>
          </p:nvPr>
        </p:nvSpPr>
        <p:spPr>
          <a:xfrm>
            <a:off x="6711300" y="2125600"/>
            <a:ext cx="10890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26" name="Google Shape;2326;p27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327" name="Google Shape;2327;p27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7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7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7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7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7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7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8" name="Google Shape;2338;p27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339" name="Google Shape;2339;p27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7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7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7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7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9" name="Google Shape;2359;p27"/>
          <p:cNvGrpSpPr/>
          <p:nvPr/>
        </p:nvGrpSpPr>
        <p:grpSpPr>
          <a:xfrm flipH="1" rot="7923048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360" name="Google Shape;2360;p27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7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7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7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7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7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7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7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7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7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7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7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7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7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7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7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30" name="Google Shape;2430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912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1" name="Google Shape;2431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0118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2432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p28"/>
          <p:cNvSpPr/>
          <p:nvPr/>
        </p:nvSpPr>
        <p:spPr>
          <a:xfrm rot="-623770">
            <a:off x="-1493817" y="2487004"/>
            <a:ext cx="3223766" cy="3941656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28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5" name="Google Shape;2435;p28"/>
          <p:cNvGrpSpPr/>
          <p:nvPr/>
        </p:nvGrpSpPr>
        <p:grpSpPr>
          <a:xfrm rot="-8896874">
            <a:off x="8279370" y="-568559"/>
            <a:ext cx="988457" cy="1980226"/>
            <a:chOff x="3238525" y="2739250"/>
            <a:chExt cx="1148975" cy="2301800"/>
          </a:xfrm>
        </p:grpSpPr>
        <p:sp>
          <p:nvSpPr>
            <p:cNvPr id="2436" name="Google Shape;2436;p28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5" name="Google Shape;2495;p2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496" name="Google Shape;2496;p28"/>
          <p:cNvGrpSpPr/>
          <p:nvPr/>
        </p:nvGrpSpPr>
        <p:grpSpPr>
          <a:xfrm rot="3599956">
            <a:off x="6936532" y="3729877"/>
            <a:ext cx="2639704" cy="2047351"/>
            <a:chOff x="7065429" y="3849917"/>
            <a:chExt cx="2639762" cy="2047396"/>
          </a:xfrm>
        </p:grpSpPr>
        <p:sp>
          <p:nvSpPr>
            <p:cNvPr id="2497" name="Google Shape;2497;p28"/>
            <p:cNvSpPr/>
            <p:nvPr/>
          </p:nvSpPr>
          <p:spPr>
            <a:xfrm rot="-2052473">
              <a:off x="8405117" y="4230685"/>
              <a:ext cx="564707" cy="910065"/>
            </a:xfrm>
            <a:custGeom>
              <a:rect b="b" l="l" r="r" t="t"/>
              <a:pathLst>
                <a:path extrusionOk="0" h="21450" w="13310">
                  <a:moveTo>
                    <a:pt x="12876" y="0"/>
                  </a:moveTo>
                  <a:lnTo>
                    <a:pt x="12876" y="0"/>
                  </a:lnTo>
                  <a:cubicBezTo>
                    <a:pt x="8173" y="1035"/>
                    <a:pt x="6672" y="3203"/>
                    <a:pt x="5304" y="6305"/>
                  </a:cubicBezTo>
                  <a:cubicBezTo>
                    <a:pt x="3936" y="9441"/>
                    <a:pt x="4170" y="8840"/>
                    <a:pt x="2102" y="11642"/>
                  </a:cubicBezTo>
                  <a:cubicBezTo>
                    <a:pt x="0" y="14444"/>
                    <a:pt x="601" y="21449"/>
                    <a:pt x="601" y="21449"/>
                  </a:cubicBezTo>
                  <a:cubicBezTo>
                    <a:pt x="5704" y="19014"/>
                    <a:pt x="7339" y="16179"/>
                    <a:pt x="7973" y="13143"/>
                  </a:cubicBezTo>
                  <a:cubicBezTo>
                    <a:pt x="8673" y="10108"/>
                    <a:pt x="9274" y="9541"/>
                    <a:pt x="11275" y="6172"/>
                  </a:cubicBezTo>
                  <a:cubicBezTo>
                    <a:pt x="13310" y="2803"/>
                    <a:pt x="12876" y="1"/>
                    <a:pt x="1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98" name="Google Shape;2498;p28"/>
            <p:cNvGrpSpPr/>
            <p:nvPr/>
          </p:nvGrpSpPr>
          <p:grpSpPr>
            <a:xfrm>
              <a:off x="7065429" y="3849917"/>
              <a:ext cx="2639762" cy="2047396"/>
              <a:chOff x="7370229" y="3849917"/>
              <a:chExt cx="2639762" cy="2047396"/>
            </a:xfrm>
          </p:grpSpPr>
          <p:grpSp>
            <p:nvGrpSpPr>
              <p:cNvPr id="2499" name="Google Shape;2499;p28"/>
              <p:cNvGrpSpPr/>
              <p:nvPr/>
            </p:nvGrpSpPr>
            <p:grpSpPr>
              <a:xfrm rot="-2700000">
                <a:off x="7782639" y="4230035"/>
                <a:ext cx="726055" cy="1467214"/>
                <a:chOff x="9937964" y="2382704"/>
                <a:chExt cx="726062" cy="1467228"/>
              </a:xfrm>
            </p:grpSpPr>
            <p:sp>
              <p:nvSpPr>
                <p:cNvPr id="2500" name="Google Shape;2500;p28"/>
                <p:cNvSpPr/>
                <p:nvPr/>
              </p:nvSpPr>
              <p:spPr>
                <a:xfrm>
                  <a:off x="9937964" y="2382704"/>
                  <a:ext cx="639892" cy="1200062"/>
                </a:xfrm>
                <a:custGeom>
                  <a:rect b="b" l="l" r="r" t="t"/>
                  <a:pathLst>
                    <a:path extrusionOk="0" h="28285" w="15082">
                      <a:moveTo>
                        <a:pt x="172" y="1"/>
                      </a:moveTo>
                      <a:cubicBezTo>
                        <a:pt x="61" y="1"/>
                        <a:pt x="1" y="53"/>
                        <a:pt x="4" y="165"/>
                      </a:cubicBezTo>
                      <a:cubicBezTo>
                        <a:pt x="38" y="1232"/>
                        <a:pt x="471" y="6369"/>
                        <a:pt x="1205" y="8838"/>
                      </a:cubicBezTo>
                      <a:cubicBezTo>
                        <a:pt x="1939" y="11239"/>
                        <a:pt x="4541" y="13007"/>
                        <a:pt x="5642" y="15609"/>
                      </a:cubicBezTo>
                      <a:cubicBezTo>
                        <a:pt x="6709" y="18211"/>
                        <a:pt x="6409" y="18912"/>
                        <a:pt x="9344" y="21347"/>
                      </a:cubicBezTo>
                      <a:cubicBezTo>
                        <a:pt x="12246" y="23715"/>
                        <a:pt x="15082" y="28285"/>
                        <a:pt x="15082" y="28285"/>
                      </a:cubicBezTo>
                      <a:cubicBezTo>
                        <a:pt x="14148" y="23782"/>
                        <a:pt x="13480" y="18111"/>
                        <a:pt x="11879" y="15176"/>
                      </a:cubicBezTo>
                      <a:cubicBezTo>
                        <a:pt x="10345" y="12173"/>
                        <a:pt x="8677" y="10772"/>
                        <a:pt x="7309" y="7103"/>
                      </a:cubicBezTo>
                      <a:cubicBezTo>
                        <a:pt x="6171" y="4077"/>
                        <a:pt x="115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1" name="Google Shape;2501;p28"/>
                <p:cNvSpPr/>
                <p:nvPr/>
              </p:nvSpPr>
              <p:spPr>
                <a:xfrm>
                  <a:off x="10152563" y="2715845"/>
                  <a:ext cx="511464" cy="1134087"/>
                </a:xfrm>
                <a:custGeom>
                  <a:rect b="b" l="l" r="r" t="t"/>
                  <a:pathLst>
                    <a:path extrusionOk="0" h="26730" w="12055">
                      <a:moveTo>
                        <a:pt x="398" y="1"/>
                      </a:moveTo>
                      <a:cubicBezTo>
                        <a:pt x="185" y="1"/>
                        <a:pt x="1" y="211"/>
                        <a:pt x="150" y="385"/>
                      </a:cubicBezTo>
                      <a:cubicBezTo>
                        <a:pt x="1017" y="1586"/>
                        <a:pt x="1784" y="2887"/>
                        <a:pt x="2485" y="4221"/>
                      </a:cubicBezTo>
                      <a:cubicBezTo>
                        <a:pt x="4620" y="8057"/>
                        <a:pt x="6421" y="12060"/>
                        <a:pt x="7989" y="16163"/>
                      </a:cubicBezTo>
                      <a:cubicBezTo>
                        <a:pt x="9323" y="19566"/>
                        <a:pt x="10491" y="23068"/>
                        <a:pt x="11525" y="26571"/>
                      </a:cubicBezTo>
                      <a:cubicBezTo>
                        <a:pt x="11562" y="26682"/>
                        <a:pt x="11649" y="26729"/>
                        <a:pt x="11739" y="26729"/>
                      </a:cubicBezTo>
                      <a:cubicBezTo>
                        <a:pt x="11893" y="26729"/>
                        <a:pt x="12055" y="26593"/>
                        <a:pt x="11992" y="26404"/>
                      </a:cubicBezTo>
                      <a:cubicBezTo>
                        <a:pt x="10290" y="20700"/>
                        <a:pt x="8289" y="15062"/>
                        <a:pt x="5821" y="9659"/>
                      </a:cubicBezTo>
                      <a:cubicBezTo>
                        <a:pt x="4520" y="6823"/>
                        <a:pt x="3052" y="3988"/>
                        <a:pt x="1384" y="1319"/>
                      </a:cubicBezTo>
                      <a:cubicBezTo>
                        <a:pt x="1151" y="886"/>
                        <a:pt x="850" y="485"/>
                        <a:pt x="617" y="85"/>
                      </a:cubicBezTo>
                      <a:cubicBezTo>
                        <a:pt x="549" y="25"/>
                        <a:pt x="472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2" name="Google Shape;2502;p28"/>
              <p:cNvGrpSpPr/>
              <p:nvPr/>
            </p:nvGrpSpPr>
            <p:grpSpPr>
              <a:xfrm>
                <a:off x="7998979" y="4595823"/>
                <a:ext cx="850035" cy="735650"/>
                <a:chOff x="9717341" y="3079873"/>
                <a:chExt cx="850035" cy="735650"/>
              </a:xfrm>
            </p:grpSpPr>
            <p:sp>
              <p:nvSpPr>
                <p:cNvPr id="2503" name="Google Shape;2503;p28"/>
                <p:cNvSpPr/>
                <p:nvPr/>
              </p:nvSpPr>
              <p:spPr>
                <a:xfrm>
                  <a:off x="9717341" y="3079873"/>
                  <a:ext cx="723219" cy="529792"/>
                </a:xfrm>
                <a:custGeom>
                  <a:rect b="b" l="l" r="r" t="t"/>
                  <a:pathLst>
                    <a:path extrusionOk="0" h="12487" w="17046">
                      <a:moveTo>
                        <a:pt x="2057" y="1"/>
                      </a:moveTo>
                      <a:cubicBezTo>
                        <a:pt x="1068" y="1"/>
                        <a:pt x="383" y="142"/>
                        <a:pt x="267" y="245"/>
                      </a:cubicBezTo>
                      <a:cubicBezTo>
                        <a:pt x="0" y="478"/>
                        <a:pt x="3536" y="4848"/>
                        <a:pt x="5738" y="6116"/>
                      </a:cubicBezTo>
                      <a:cubicBezTo>
                        <a:pt x="6905" y="6783"/>
                        <a:pt x="7406" y="6516"/>
                        <a:pt x="10241" y="9451"/>
                      </a:cubicBezTo>
                      <a:cubicBezTo>
                        <a:pt x="12576" y="11953"/>
                        <a:pt x="15612" y="12487"/>
                        <a:pt x="17046" y="12487"/>
                      </a:cubicBezTo>
                      <a:cubicBezTo>
                        <a:pt x="17046" y="12487"/>
                        <a:pt x="15345" y="8017"/>
                        <a:pt x="13377" y="5849"/>
                      </a:cubicBezTo>
                      <a:cubicBezTo>
                        <a:pt x="11942" y="4314"/>
                        <a:pt x="9741" y="3080"/>
                        <a:pt x="8073" y="1846"/>
                      </a:cubicBezTo>
                      <a:cubicBezTo>
                        <a:pt x="6017" y="366"/>
                        <a:pt x="3645" y="1"/>
                        <a:pt x="20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4" name="Google Shape;2504;p28"/>
                <p:cNvSpPr/>
                <p:nvPr/>
              </p:nvSpPr>
              <p:spPr>
                <a:xfrm>
                  <a:off x="10033808" y="3259680"/>
                  <a:ext cx="533568" cy="555843"/>
                </a:xfrm>
                <a:custGeom>
                  <a:rect b="b" l="l" r="r" t="t"/>
                  <a:pathLst>
                    <a:path extrusionOk="0" h="13101" w="12576">
                      <a:moveTo>
                        <a:pt x="372" y="0"/>
                      </a:moveTo>
                      <a:cubicBezTo>
                        <a:pt x="159" y="0"/>
                        <a:pt x="0" y="273"/>
                        <a:pt x="247" y="410"/>
                      </a:cubicBezTo>
                      <a:cubicBezTo>
                        <a:pt x="1314" y="1044"/>
                        <a:pt x="2382" y="1744"/>
                        <a:pt x="3383" y="2511"/>
                      </a:cubicBezTo>
                      <a:cubicBezTo>
                        <a:pt x="5617" y="4179"/>
                        <a:pt x="7652" y="6081"/>
                        <a:pt x="9387" y="8282"/>
                      </a:cubicBezTo>
                      <a:cubicBezTo>
                        <a:pt x="10454" y="9717"/>
                        <a:pt x="11422" y="11284"/>
                        <a:pt x="12089" y="12952"/>
                      </a:cubicBezTo>
                      <a:cubicBezTo>
                        <a:pt x="12135" y="13057"/>
                        <a:pt x="12214" y="13101"/>
                        <a:pt x="12292" y="13101"/>
                      </a:cubicBezTo>
                      <a:cubicBezTo>
                        <a:pt x="12436" y="13101"/>
                        <a:pt x="12576" y="12948"/>
                        <a:pt x="12489" y="12752"/>
                      </a:cubicBezTo>
                      <a:cubicBezTo>
                        <a:pt x="10488" y="7682"/>
                        <a:pt x="6218" y="3645"/>
                        <a:pt x="1715" y="743"/>
                      </a:cubicBezTo>
                      <a:cubicBezTo>
                        <a:pt x="1314" y="477"/>
                        <a:pt x="914" y="243"/>
                        <a:pt x="514" y="43"/>
                      </a:cubicBezTo>
                      <a:cubicBezTo>
                        <a:pt x="466" y="13"/>
                        <a:pt x="418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5" name="Google Shape;2505;p28"/>
              <p:cNvGrpSpPr/>
              <p:nvPr/>
            </p:nvGrpSpPr>
            <p:grpSpPr>
              <a:xfrm rot="-2052487">
                <a:off x="8347232" y="3770480"/>
                <a:ext cx="396315" cy="2206270"/>
                <a:chOff x="10385362" y="1558762"/>
                <a:chExt cx="396315" cy="2206272"/>
              </a:xfrm>
            </p:grpSpPr>
            <p:sp>
              <p:nvSpPr>
                <p:cNvPr id="2506" name="Google Shape;2506;p28"/>
                <p:cNvSpPr/>
                <p:nvPr/>
              </p:nvSpPr>
              <p:spPr>
                <a:xfrm>
                  <a:off x="10385362" y="1558762"/>
                  <a:ext cx="396315" cy="1354625"/>
                </a:xfrm>
                <a:custGeom>
                  <a:rect b="b" l="l" r="r" t="t"/>
                  <a:pathLst>
                    <a:path extrusionOk="0" h="31928" w="9341">
                      <a:moveTo>
                        <a:pt x="2437" y="1"/>
                      </a:moveTo>
                      <a:cubicBezTo>
                        <a:pt x="2374" y="1"/>
                        <a:pt x="2327" y="34"/>
                        <a:pt x="2302" y="104"/>
                      </a:cubicBezTo>
                      <a:cubicBezTo>
                        <a:pt x="1935" y="1138"/>
                        <a:pt x="367" y="6109"/>
                        <a:pt x="167" y="8677"/>
                      </a:cubicBezTo>
                      <a:cubicBezTo>
                        <a:pt x="0" y="11279"/>
                        <a:pt x="2035" y="13814"/>
                        <a:pt x="2135" y="16649"/>
                      </a:cubicBezTo>
                      <a:cubicBezTo>
                        <a:pt x="2202" y="19485"/>
                        <a:pt x="1635" y="20019"/>
                        <a:pt x="3769" y="23321"/>
                      </a:cubicBezTo>
                      <a:cubicBezTo>
                        <a:pt x="5838" y="26623"/>
                        <a:pt x="7038" y="31927"/>
                        <a:pt x="7038" y="31927"/>
                      </a:cubicBezTo>
                      <a:cubicBezTo>
                        <a:pt x="7806" y="27324"/>
                        <a:pt x="9340" y="21786"/>
                        <a:pt x="8873" y="18384"/>
                      </a:cubicBezTo>
                      <a:cubicBezTo>
                        <a:pt x="8439" y="15015"/>
                        <a:pt x="7205" y="13147"/>
                        <a:pt x="7205" y="9211"/>
                      </a:cubicBezTo>
                      <a:cubicBezTo>
                        <a:pt x="7205" y="5861"/>
                        <a:pt x="3282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7" name="Google Shape;2507;p28"/>
                <p:cNvSpPr/>
                <p:nvPr/>
              </p:nvSpPr>
              <p:spPr>
                <a:xfrm>
                  <a:off x="10542726" y="1971285"/>
                  <a:ext cx="180911" cy="1793750"/>
                </a:xfrm>
                <a:custGeom>
                  <a:rect b="b" l="l" r="r" t="t"/>
                  <a:pathLst>
                    <a:path extrusionOk="0" h="42278" w="4264">
                      <a:moveTo>
                        <a:pt x="313" y="0"/>
                      </a:moveTo>
                      <a:cubicBezTo>
                        <a:pt x="156" y="0"/>
                        <a:pt x="0" y="108"/>
                        <a:pt x="60" y="288"/>
                      </a:cubicBezTo>
                      <a:cubicBezTo>
                        <a:pt x="661" y="3190"/>
                        <a:pt x="1128" y="6059"/>
                        <a:pt x="1561" y="8928"/>
                      </a:cubicBezTo>
                      <a:cubicBezTo>
                        <a:pt x="2495" y="15599"/>
                        <a:pt x="3163" y="22304"/>
                        <a:pt x="3396" y="29042"/>
                      </a:cubicBezTo>
                      <a:cubicBezTo>
                        <a:pt x="3496" y="33379"/>
                        <a:pt x="3429" y="37715"/>
                        <a:pt x="3096" y="42052"/>
                      </a:cubicBezTo>
                      <a:cubicBezTo>
                        <a:pt x="3080" y="42209"/>
                        <a:pt x="3184" y="42277"/>
                        <a:pt x="3300" y="42277"/>
                      </a:cubicBezTo>
                      <a:cubicBezTo>
                        <a:pt x="3431" y="42277"/>
                        <a:pt x="3579" y="42192"/>
                        <a:pt x="3596" y="42052"/>
                      </a:cubicBezTo>
                      <a:cubicBezTo>
                        <a:pt x="4263" y="34479"/>
                        <a:pt x="3997" y="26874"/>
                        <a:pt x="3296" y="19302"/>
                      </a:cubicBezTo>
                      <a:cubicBezTo>
                        <a:pt x="2796" y="13898"/>
                        <a:pt x="2095" y="8461"/>
                        <a:pt x="1128" y="3124"/>
                      </a:cubicBezTo>
                      <a:cubicBezTo>
                        <a:pt x="961" y="2123"/>
                        <a:pt x="761" y="1122"/>
                        <a:pt x="561" y="155"/>
                      </a:cubicBezTo>
                      <a:cubicBezTo>
                        <a:pt x="521" y="48"/>
                        <a:pt x="417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8" name="Google Shape;2508;p28"/>
              <p:cNvGrpSpPr/>
              <p:nvPr/>
            </p:nvGrpSpPr>
            <p:grpSpPr>
              <a:xfrm rot="-2052487">
                <a:off x="8648186" y="3915934"/>
                <a:ext cx="413328" cy="1529595"/>
                <a:chOff x="10729237" y="2301922"/>
                <a:chExt cx="413329" cy="1529596"/>
              </a:xfrm>
            </p:grpSpPr>
            <p:sp>
              <p:nvSpPr>
                <p:cNvPr id="2509" name="Google Shape;2509;p28"/>
                <p:cNvSpPr/>
                <p:nvPr/>
              </p:nvSpPr>
              <p:spPr>
                <a:xfrm>
                  <a:off x="10729237" y="2301922"/>
                  <a:ext cx="413329" cy="891656"/>
                </a:xfrm>
                <a:custGeom>
                  <a:rect b="b" l="l" r="r" t="t"/>
                  <a:pathLst>
                    <a:path extrusionOk="0" h="21016" w="9742">
                      <a:moveTo>
                        <a:pt x="9329" y="0"/>
                      </a:moveTo>
                      <a:cubicBezTo>
                        <a:pt x="8837" y="0"/>
                        <a:pt x="4723" y="1937"/>
                        <a:pt x="3070" y="6072"/>
                      </a:cubicBezTo>
                      <a:cubicBezTo>
                        <a:pt x="2269" y="8140"/>
                        <a:pt x="935" y="10575"/>
                        <a:pt x="535" y="12810"/>
                      </a:cubicBezTo>
                      <a:cubicBezTo>
                        <a:pt x="1" y="15945"/>
                        <a:pt x="1002" y="21016"/>
                        <a:pt x="1002" y="21016"/>
                      </a:cubicBezTo>
                      <a:cubicBezTo>
                        <a:pt x="2269" y="20182"/>
                        <a:pt x="4738" y="17947"/>
                        <a:pt x="5505" y="14311"/>
                      </a:cubicBezTo>
                      <a:cubicBezTo>
                        <a:pt x="6405" y="9975"/>
                        <a:pt x="7006" y="9908"/>
                        <a:pt x="7706" y="8607"/>
                      </a:cubicBezTo>
                      <a:cubicBezTo>
                        <a:pt x="9041" y="6172"/>
                        <a:pt x="9741" y="67"/>
                        <a:pt x="9341" y="1"/>
                      </a:cubicBezTo>
                      <a:cubicBezTo>
                        <a:pt x="9337" y="0"/>
                        <a:pt x="9333" y="0"/>
                        <a:pt x="9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0" name="Google Shape;2510;p28"/>
                <p:cNvSpPr/>
                <p:nvPr/>
              </p:nvSpPr>
              <p:spPr>
                <a:xfrm>
                  <a:off x="10740565" y="2430944"/>
                  <a:ext cx="285749" cy="1400574"/>
                </a:xfrm>
                <a:custGeom>
                  <a:rect b="b" l="l" r="r" t="t"/>
                  <a:pathLst>
                    <a:path extrusionOk="0" h="33011" w="6735">
                      <a:moveTo>
                        <a:pt x="6360" y="0"/>
                      </a:moveTo>
                      <a:cubicBezTo>
                        <a:pt x="6288" y="0"/>
                        <a:pt x="6219" y="29"/>
                        <a:pt x="6172" y="95"/>
                      </a:cubicBezTo>
                      <a:cubicBezTo>
                        <a:pt x="5104" y="1763"/>
                        <a:pt x="4304" y="3631"/>
                        <a:pt x="3603" y="5533"/>
                      </a:cubicBezTo>
                      <a:cubicBezTo>
                        <a:pt x="1735" y="10303"/>
                        <a:pt x="668" y="15440"/>
                        <a:pt x="301" y="20577"/>
                      </a:cubicBezTo>
                      <a:cubicBezTo>
                        <a:pt x="1" y="24613"/>
                        <a:pt x="134" y="28749"/>
                        <a:pt x="634" y="32785"/>
                      </a:cubicBezTo>
                      <a:cubicBezTo>
                        <a:pt x="651" y="32935"/>
                        <a:pt x="785" y="33011"/>
                        <a:pt x="910" y="33011"/>
                      </a:cubicBezTo>
                      <a:cubicBezTo>
                        <a:pt x="1035" y="33011"/>
                        <a:pt x="1152" y="32935"/>
                        <a:pt x="1135" y="32785"/>
                      </a:cubicBezTo>
                      <a:cubicBezTo>
                        <a:pt x="301" y="26214"/>
                        <a:pt x="468" y="19476"/>
                        <a:pt x="1902" y="13038"/>
                      </a:cubicBezTo>
                      <a:cubicBezTo>
                        <a:pt x="2736" y="9269"/>
                        <a:pt x="3937" y="5533"/>
                        <a:pt x="5671" y="2097"/>
                      </a:cubicBezTo>
                      <a:cubicBezTo>
                        <a:pt x="5972" y="1530"/>
                        <a:pt x="6272" y="929"/>
                        <a:pt x="6639" y="396"/>
                      </a:cubicBezTo>
                      <a:cubicBezTo>
                        <a:pt x="6734" y="181"/>
                        <a:pt x="6540" y="0"/>
                        <a:pt x="6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11" name="Google Shape;2511;p28"/>
              <p:cNvGrpSpPr/>
              <p:nvPr/>
            </p:nvGrpSpPr>
            <p:grpSpPr>
              <a:xfrm rot="-2052487">
                <a:off x="8810725" y="4222603"/>
                <a:ext cx="932683" cy="1235360"/>
                <a:chOff x="10873618" y="2588732"/>
                <a:chExt cx="932684" cy="1235362"/>
              </a:xfrm>
            </p:grpSpPr>
            <p:sp>
              <p:nvSpPr>
                <p:cNvPr id="2512" name="Google Shape;2512;p28"/>
                <p:cNvSpPr/>
                <p:nvPr/>
              </p:nvSpPr>
              <p:spPr>
                <a:xfrm>
                  <a:off x="10873618" y="2588732"/>
                  <a:ext cx="472133" cy="1235362"/>
                </a:xfrm>
                <a:custGeom>
                  <a:rect b="b" l="l" r="r" t="t"/>
                  <a:pathLst>
                    <a:path extrusionOk="0" h="29117" w="11128">
                      <a:moveTo>
                        <a:pt x="10767" y="0"/>
                      </a:moveTo>
                      <a:cubicBezTo>
                        <a:pt x="10711" y="0"/>
                        <a:pt x="10655" y="24"/>
                        <a:pt x="10608" y="79"/>
                      </a:cubicBezTo>
                      <a:cubicBezTo>
                        <a:pt x="9207" y="1647"/>
                        <a:pt x="8106" y="3348"/>
                        <a:pt x="7005" y="5083"/>
                      </a:cubicBezTo>
                      <a:cubicBezTo>
                        <a:pt x="4470" y="9219"/>
                        <a:pt x="2502" y="13755"/>
                        <a:pt x="1335" y="18492"/>
                      </a:cubicBezTo>
                      <a:cubicBezTo>
                        <a:pt x="467" y="21861"/>
                        <a:pt x="0" y="25364"/>
                        <a:pt x="0" y="28866"/>
                      </a:cubicBezTo>
                      <a:cubicBezTo>
                        <a:pt x="0" y="29033"/>
                        <a:pt x="125" y="29116"/>
                        <a:pt x="250" y="29116"/>
                      </a:cubicBezTo>
                      <a:cubicBezTo>
                        <a:pt x="376" y="29116"/>
                        <a:pt x="501" y="29033"/>
                        <a:pt x="501" y="28866"/>
                      </a:cubicBezTo>
                      <a:cubicBezTo>
                        <a:pt x="534" y="23029"/>
                        <a:pt x="1835" y="17225"/>
                        <a:pt x="4137" y="11854"/>
                      </a:cubicBezTo>
                      <a:cubicBezTo>
                        <a:pt x="5604" y="8385"/>
                        <a:pt x="7472" y="5049"/>
                        <a:pt x="9707" y="2047"/>
                      </a:cubicBezTo>
                      <a:cubicBezTo>
                        <a:pt x="10141" y="1513"/>
                        <a:pt x="10541" y="980"/>
                        <a:pt x="10975" y="479"/>
                      </a:cubicBezTo>
                      <a:cubicBezTo>
                        <a:pt x="11128" y="250"/>
                        <a:pt x="10949" y="0"/>
                        <a:pt x="107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3" name="Google Shape;2513;p28"/>
                <p:cNvSpPr/>
                <p:nvPr/>
              </p:nvSpPr>
              <p:spPr>
                <a:xfrm>
                  <a:off x="10981172" y="3037912"/>
                  <a:ext cx="825130" cy="571753"/>
                </a:xfrm>
                <a:custGeom>
                  <a:rect b="b" l="l" r="r" t="t"/>
                  <a:pathLst>
                    <a:path extrusionOk="0" h="13476" w="19448">
                      <a:moveTo>
                        <a:pt x="13768" y="0"/>
                      </a:moveTo>
                      <a:cubicBezTo>
                        <a:pt x="13126" y="0"/>
                        <a:pt x="12549" y="112"/>
                        <a:pt x="12109" y="400"/>
                      </a:cubicBezTo>
                      <a:cubicBezTo>
                        <a:pt x="10274" y="1601"/>
                        <a:pt x="9607" y="2501"/>
                        <a:pt x="7806" y="3135"/>
                      </a:cubicBezTo>
                      <a:cubicBezTo>
                        <a:pt x="6005" y="3769"/>
                        <a:pt x="5004" y="3635"/>
                        <a:pt x="3203" y="7004"/>
                      </a:cubicBezTo>
                      <a:cubicBezTo>
                        <a:pt x="1401" y="10440"/>
                        <a:pt x="0" y="13476"/>
                        <a:pt x="0" y="13476"/>
                      </a:cubicBezTo>
                      <a:cubicBezTo>
                        <a:pt x="1401" y="11841"/>
                        <a:pt x="5838" y="12008"/>
                        <a:pt x="7839" y="10340"/>
                      </a:cubicBezTo>
                      <a:cubicBezTo>
                        <a:pt x="9841" y="8672"/>
                        <a:pt x="12309" y="8606"/>
                        <a:pt x="15478" y="6704"/>
                      </a:cubicBezTo>
                      <a:cubicBezTo>
                        <a:pt x="18647" y="4836"/>
                        <a:pt x="19448" y="1300"/>
                        <a:pt x="19448" y="1300"/>
                      </a:cubicBezTo>
                      <a:cubicBezTo>
                        <a:pt x="18484" y="1123"/>
                        <a:pt x="15804" y="0"/>
                        <a:pt x="137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4" name="Google Shape;2514;p28"/>
                <p:cNvSpPr/>
                <p:nvPr/>
              </p:nvSpPr>
              <p:spPr>
                <a:xfrm>
                  <a:off x="10922282" y="3163540"/>
                  <a:ext cx="640995" cy="628012"/>
                </a:xfrm>
                <a:custGeom>
                  <a:rect b="b" l="l" r="r" t="t"/>
                  <a:pathLst>
                    <a:path extrusionOk="0" h="14802" w="15108">
                      <a:moveTo>
                        <a:pt x="14732" y="0"/>
                      </a:moveTo>
                      <a:cubicBezTo>
                        <a:pt x="14711" y="0"/>
                        <a:pt x="14688" y="3"/>
                        <a:pt x="14665" y="7"/>
                      </a:cubicBezTo>
                      <a:cubicBezTo>
                        <a:pt x="13130" y="508"/>
                        <a:pt x="11629" y="1275"/>
                        <a:pt x="10195" y="2042"/>
                      </a:cubicBezTo>
                      <a:cubicBezTo>
                        <a:pt x="7293" y="3677"/>
                        <a:pt x="4524" y="5811"/>
                        <a:pt x="2556" y="8547"/>
                      </a:cubicBezTo>
                      <a:cubicBezTo>
                        <a:pt x="1322" y="10348"/>
                        <a:pt x="388" y="12349"/>
                        <a:pt x="21" y="14484"/>
                      </a:cubicBezTo>
                      <a:cubicBezTo>
                        <a:pt x="0" y="14668"/>
                        <a:pt x="167" y="14801"/>
                        <a:pt x="307" y="14801"/>
                      </a:cubicBezTo>
                      <a:cubicBezTo>
                        <a:pt x="396" y="14801"/>
                        <a:pt x="475" y="14747"/>
                        <a:pt x="488" y="14618"/>
                      </a:cubicBezTo>
                      <a:cubicBezTo>
                        <a:pt x="1689" y="8046"/>
                        <a:pt x="7459" y="3543"/>
                        <a:pt x="13230" y="1041"/>
                      </a:cubicBezTo>
                      <a:cubicBezTo>
                        <a:pt x="13731" y="841"/>
                        <a:pt x="14231" y="641"/>
                        <a:pt x="14798" y="474"/>
                      </a:cubicBezTo>
                      <a:cubicBezTo>
                        <a:pt x="15108" y="381"/>
                        <a:pt x="15015" y="0"/>
                        <a:pt x="147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id="2515" name="Google Shape;2515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40499" y="2380331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6" name="Google Shape;2516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75025" y="2969325"/>
            <a:ext cx="2826351" cy="25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912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_1">
    <p:spTree>
      <p:nvGrpSpPr>
        <p:cNvPr id="2518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29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0" name="Google Shape;2520;p29"/>
          <p:cNvSpPr/>
          <p:nvPr/>
        </p:nvSpPr>
        <p:spPr>
          <a:xfrm rot="-818131">
            <a:off x="-1729370" y="-511390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1" name="Google Shape;2521;p29"/>
          <p:cNvGrpSpPr/>
          <p:nvPr/>
        </p:nvGrpSpPr>
        <p:grpSpPr>
          <a:xfrm flipH="1" rot="170212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522" name="Google Shape;2522;p29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9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4" name="Google Shape;2524;p29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525" name="Google Shape;2525;p29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5" name="Google Shape;2555;p2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556" name="Google Shape;2556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989075" y="3305523"/>
            <a:ext cx="2522775" cy="22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7" name="Google Shape;2557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01926" y="-14654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69699" y="-1395894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_1"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p30"/>
          <p:cNvSpPr txBox="1"/>
          <p:nvPr>
            <p:ph type="title"/>
          </p:nvPr>
        </p:nvSpPr>
        <p:spPr>
          <a:xfrm>
            <a:off x="720000" y="519399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rect b="b" l="l" r="r" t="t"/>
            <a:pathLst>
              <a:path extrusionOk="0" h="40452" w="48002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09" name="Google Shape;409;p4"/>
          <p:cNvGrpSpPr/>
          <p:nvPr/>
        </p:nvGrpSpPr>
        <p:grpSpPr>
          <a:xfrm flipH="1" rot="-126225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flipH="1" rot="-8220563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31"/>
          <p:cNvSpPr/>
          <p:nvPr/>
        </p:nvSpPr>
        <p:spPr>
          <a:xfrm flipH="1" rot="884004">
            <a:off x="6869137" y="1246876"/>
            <a:ext cx="3408572" cy="4573955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3" name="Google Shape;2563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11825" y="1390099"/>
            <a:ext cx="4258249" cy="3809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4" name="Google Shape;2564;p31"/>
          <p:cNvGrpSpPr/>
          <p:nvPr/>
        </p:nvGrpSpPr>
        <p:grpSpPr>
          <a:xfrm rot="-8100000">
            <a:off x="2953757" y="106283"/>
            <a:ext cx="531623" cy="450371"/>
            <a:chOff x="3769525" y="3087425"/>
            <a:chExt cx="617975" cy="523525"/>
          </a:xfrm>
        </p:grpSpPr>
        <p:sp>
          <p:nvSpPr>
            <p:cNvPr id="2565" name="Google Shape;2565;p31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7" name="Google Shape;2567;p31"/>
          <p:cNvSpPr txBox="1"/>
          <p:nvPr>
            <p:ph type="ctrTitle"/>
          </p:nvPr>
        </p:nvSpPr>
        <p:spPr>
          <a:xfrm>
            <a:off x="4134925" y="669825"/>
            <a:ext cx="4284000" cy="12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68" name="Google Shape;2568;p31"/>
          <p:cNvSpPr txBox="1"/>
          <p:nvPr>
            <p:ph idx="1" type="subTitle"/>
          </p:nvPr>
        </p:nvSpPr>
        <p:spPr>
          <a:xfrm>
            <a:off x="4130050" y="1882600"/>
            <a:ext cx="4293900" cy="1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69" name="Google Shape;2569;p31"/>
          <p:cNvSpPr txBox="1"/>
          <p:nvPr/>
        </p:nvSpPr>
        <p:spPr>
          <a:xfrm>
            <a:off x="4073725" y="4191300"/>
            <a:ext cx="4459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0" name="Google Shape;2570;p31"/>
          <p:cNvSpPr txBox="1"/>
          <p:nvPr>
            <p:ph idx="2" type="subTitle"/>
          </p:nvPr>
        </p:nvSpPr>
        <p:spPr>
          <a:xfrm>
            <a:off x="4102300" y="3738525"/>
            <a:ext cx="4349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71" name="Google Shape;2571;p31"/>
          <p:cNvGrpSpPr/>
          <p:nvPr/>
        </p:nvGrpSpPr>
        <p:grpSpPr>
          <a:xfrm flipH="1" rot="2238749">
            <a:off x="-416508" y="2238752"/>
            <a:ext cx="1403448" cy="3309947"/>
            <a:chOff x="6152550" y="3804050"/>
            <a:chExt cx="386075" cy="910550"/>
          </a:xfrm>
        </p:grpSpPr>
        <p:sp>
          <p:nvSpPr>
            <p:cNvPr id="2572" name="Google Shape;2572;p31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4" name="Google Shape;2574;p31"/>
          <p:cNvGrpSpPr/>
          <p:nvPr/>
        </p:nvGrpSpPr>
        <p:grpSpPr>
          <a:xfrm rot="9807417">
            <a:off x="-282674" y="-322359"/>
            <a:ext cx="1310949" cy="2857914"/>
            <a:chOff x="3345650" y="2840950"/>
            <a:chExt cx="370900" cy="808575"/>
          </a:xfrm>
        </p:grpSpPr>
        <p:sp>
          <p:nvSpPr>
            <p:cNvPr id="2575" name="Google Shape;2575;p31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3" name="Google Shape;2623;p31"/>
          <p:cNvGrpSpPr/>
          <p:nvPr/>
        </p:nvGrpSpPr>
        <p:grpSpPr>
          <a:xfrm flipH="1" rot="3365436">
            <a:off x="-233379" y="2418103"/>
            <a:ext cx="2205126" cy="4812969"/>
            <a:chOff x="7386050" y="661025"/>
            <a:chExt cx="1576975" cy="3441950"/>
          </a:xfrm>
        </p:grpSpPr>
        <p:sp>
          <p:nvSpPr>
            <p:cNvPr id="2624" name="Google Shape;2624;p31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5" name="Google Shape;2635;p31"/>
          <p:cNvSpPr/>
          <p:nvPr/>
        </p:nvSpPr>
        <p:spPr>
          <a:xfrm rot="60346">
            <a:off x="-50358" y="-43185"/>
            <a:ext cx="4025462" cy="207077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6" name="Google Shape;2636;p31"/>
          <p:cNvGrpSpPr/>
          <p:nvPr/>
        </p:nvGrpSpPr>
        <p:grpSpPr>
          <a:xfrm rot="60264">
            <a:off x="-1448894" y="-835367"/>
            <a:ext cx="4195408" cy="3621634"/>
            <a:chOff x="2695275" y="1049450"/>
            <a:chExt cx="1439175" cy="1242350"/>
          </a:xfrm>
        </p:grpSpPr>
        <p:sp>
          <p:nvSpPr>
            <p:cNvPr id="2637" name="Google Shape;2637;p31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1" name="Google Shape;2641;p31"/>
          <p:cNvGrpSpPr/>
          <p:nvPr/>
        </p:nvGrpSpPr>
        <p:grpSpPr>
          <a:xfrm rot="2268851">
            <a:off x="-26740" y="3629660"/>
            <a:ext cx="1160570" cy="1843492"/>
            <a:chOff x="4836950" y="647600"/>
            <a:chExt cx="1160575" cy="1843500"/>
          </a:xfrm>
        </p:grpSpPr>
        <p:sp>
          <p:nvSpPr>
            <p:cNvPr id="2642" name="Google Shape;2642;p31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66" name="Google Shape;266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-61638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7" name="Google Shape;2667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2808268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flipH="1" rot="170212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flipH="1" rot="7923048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1_1_1"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flipH="1" rot="818203">
            <a:off x="7847141" y="-605378"/>
            <a:ext cx="3855895" cy="198354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1_1_1_1">
    <p:spTree>
      <p:nvGrpSpPr>
        <p:cNvPr id="2850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flipH="1" rot="-2416688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rect b="b" l="l" r="r" t="t"/>
              <a:pathLst>
                <a:path extrusionOk="0" h="18732" w="13681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rect b="b" l="l" r="r" t="t"/>
              <a:pathLst>
                <a:path extrusionOk="0" h="17647" w="9907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rect b="b" l="l" r="r" t="t"/>
              <a:pathLst>
                <a:path extrusionOk="0" h="17968" w="3693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flipH="1" rot="-8220559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flipH="1" rot="-6064755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1_1_1_1_1">
    <p:spTree>
      <p:nvGrpSpPr>
        <p:cNvPr id="2936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"/>
          <p:cNvSpPr txBox="1"/>
          <p:nvPr>
            <p:ph idx="1" type="subTitle"/>
          </p:nvPr>
        </p:nvSpPr>
        <p:spPr>
          <a:xfrm>
            <a:off x="2020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5"/>
          <p:cNvSpPr txBox="1"/>
          <p:nvPr>
            <p:ph idx="2" type="subTitle"/>
          </p:nvPr>
        </p:nvSpPr>
        <p:spPr>
          <a:xfrm>
            <a:off x="5924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5"/>
          <p:cNvSpPr txBox="1"/>
          <p:nvPr>
            <p:ph idx="3" type="subTitle"/>
          </p:nvPr>
        </p:nvSpPr>
        <p:spPr>
          <a:xfrm>
            <a:off x="2020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8" name="Google Shape;448;p5"/>
          <p:cNvSpPr txBox="1"/>
          <p:nvPr>
            <p:ph idx="4" type="subTitle"/>
          </p:nvPr>
        </p:nvSpPr>
        <p:spPr>
          <a:xfrm>
            <a:off x="5924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49" name="Google Shape;449;p5"/>
          <p:cNvGrpSpPr/>
          <p:nvPr/>
        </p:nvGrpSpPr>
        <p:grpSpPr>
          <a:xfrm flipH="1" rot="10138916">
            <a:off x="-680800" y="-97103"/>
            <a:ext cx="1870257" cy="1846921"/>
            <a:chOff x="4045425" y="3839900"/>
            <a:chExt cx="559025" cy="552050"/>
          </a:xfrm>
        </p:grpSpPr>
        <p:sp>
          <p:nvSpPr>
            <p:cNvPr id="450" name="Google Shape;450;p5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5"/>
          <p:cNvGrpSpPr/>
          <p:nvPr/>
        </p:nvGrpSpPr>
        <p:grpSpPr>
          <a:xfrm rot="7291453">
            <a:off x="363914" y="-572117"/>
            <a:ext cx="803593" cy="1838199"/>
            <a:chOff x="5067575" y="3176425"/>
            <a:chExt cx="473000" cy="1081975"/>
          </a:xfrm>
        </p:grpSpPr>
        <p:sp>
          <p:nvSpPr>
            <p:cNvPr id="461" name="Google Shape;461;p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5"/>
          <p:cNvGrpSpPr/>
          <p:nvPr/>
        </p:nvGrpSpPr>
        <p:grpSpPr>
          <a:xfrm flipH="1" rot="-8939404">
            <a:off x="8094940" y="-535618"/>
            <a:ext cx="1160605" cy="1843547"/>
            <a:chOff x="4836950" y="647600"/>
            <a:chExt cx="1160575" cy="1843500"/>
          </a:xfrm>
        </p:grpSpPr>
        <p:sp>
          <p:nvSpPr>
            <p:cNvPr id="466" name="Google Shape;466;p5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0" name="Google Shape;490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887079" y="-1021008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-1418846" y="-124960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"/>
          <p:cNvSpPr/>
          <p:nvPr/>
        </p:nvSpPr>
        <p:spPr>
          <a:xfrm rot="-7444187">
            <a:off x="-511160" y="-433351"/>
            <a:ext cx="1455539" cy="1863437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6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96" name="Google Shape;496;p6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6"/>
          <p:cNvGrpSpPr/>
          <p:nvPr/>
        </p:nvGrpSpPr>
        <p:grpSpPr>
          <a:xfrm flipH="1" rot="-8220563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509" name="Google Shape;509;p6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3" name="Google Shape;513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7868029" y="-11257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-1818896" y="-170845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/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8" name="Google Shape;518;p7"/>
          <p:cNvSpPr txBox="1"/>
          <p:nvPr>
            <p:ph idx="1" type="body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519" name="Google Shape;519;p7"/>
          <p:cNvSpPr/>
          <p:nvPr/>
        </p:nvSpPr>
        <p:spPr>
          <a:xfrm flipH="1" rot="4063359">
            <a:off x="5772910" y="-39163"/>
            <a:ext cx="6289879" cy="5552452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flipH="1" rot="-8696288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flipH="1" rot="-572240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"/>
          <p:cNvSpPr/>
          <p:nvPr/>
        </p:nvSpPr>
        <p:spPr>
          <a:xfrm rot="-1121250">
            <a:off x="-1152990" y="-152716"/>
            <a:ext cx="4386660" cy="6262066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3" name="Google Shape;653;p8"/>
          <p:cNvGrpSpPr/>
          <p:nvPr/>
        </p:nvGrpSpPr>
        <p:grpSpPr>
          <a:xfrm flipH="1" rot="-5400000">
            <a:off x="6278936" y="-159644"/>
            <a:ext cx="614991" cy="900387"/>
            <a:chOff x="230525" y="534500"/>
            <a:chExt cx="560050" cy="819950"/>
          </a:xfrm>
        </p:grpSpPr>
        <p:sp>
          <p:nvSpPr>
            <p:cNvPr id="654" name="Google Shape;654;p8"/>
            <p:cNvSpPr/>
            <p:nvPr/>
          </p:nvSpPr>
          <p:spPr>
            <a:xfrm>
              <a:off x="230525" y="534500"/>
              <a:ext cx="560050" cy="819950"/>
            </a:xfrm>
            <a:custGeom>
              <a:rect b="b" l="l" r="r" t="t"/>
              <a:pathLst>
                <a:path extrusionOk="0" h="32798" w="22402">
                  <a:moveTo>
                    <a:pt x="12857" y="22979"/>
                  </a:moveTo>
                  <a:cubicBezTo>
                    <a:pt x="12219" y="22219"/>
                    <a:pt x="11003" y="22219"/>
                    <a:pt x="9939" y="22615"/>
                  </a:cubicBezTo>
                  <a:cubicBezTo>
                    <a:pt x="8876" y="23010"/>
                    <a:pt x="6778" y="23496"/>
                    <a:pt x="6778" y="22432"/>
                  </a:cubicBezTo>
                  <a:cubicBezTo>
                    <a:pt x="6778" y="21368"/>
                    <a:pt x="9180" y="21733"/>
                    <a:pt x="9666" y="21156"/>
                  </a:cubicBezTo>
                  <a:cubicBezTo>
                    <a:pt x="10152" y="20578"/>
                    <a:pt x="12219" y="20882"/>
                    <a:pt x="15958" y="19514"/>
                  </a:cubicBezTo>
                  <a:cubicBezTo>
                    <a:pt x="19666" y="18146"/>
                    <a:pt x="20548" y="14712"/>
                    <a:pt x="20882" y="13800"/>
                  </a:cubicBezTo>
                  <a:cubicBezTo>
                    <a:pt x="21216" y="12888"/>
                    <a:pt x="22402" y="12523"/>
                    <a:pt x="22402" y="12523"/>
                  </a:cubicBezTo>
                  <a:cubicBezTo>
                    <a:pt x="21976" y="12310"/>
                    <a:pt x="21459" y="12371"/>
                    <a:pt x="21095" y="12706"/>
                  </a:cubicBezTo>
                  <a:cubicBezTo>
                    <a:pt x="20517" y="13283"/>
                    <a:pt x="18481" y="13131"/>
                    <a:pt x="16687" y="13040"/>
                  </a:cubicBezTo>
                  <a:cubicBezTo>
                    <a:pt x="14924" y="12949"/>
                    <a:pt x="14894" y="14469"/>
                    <a:pt x="13405" y="15046"/>
                  </a:cubicBezTo>
                  <a:cubicBezTo>
                    <a:pt x="11946" y="15624"/>
                    <a:pt x="11277" y="15745"/>
                    <a:pt x="10061" y="17143"/>
                  </a:cubicBezTo>
                  <a:cubicBezTo>
                    <a:pt x="8815" y="18511"/>
                    <a:pt x="7204" y="18845"/>
                    <a:pt x="7295" y="17782"/>
                  </a:cubicBezTo>
                  <a:cubicBezTo>
                    <a:pt x="7386" y="16718"/>
                    <a:pt x="8572" y="16870"/>
                    <a:pt x="9332" y="16019"/>
                  </a:cubicBezTo>
                  <a:cubicBezTo>
                    <a:pt x="10091" y="15198"/>
                    <a:pt x="10456" y="15228"/>
                    <a:pt x="12128" y="14073"/>
                  </a:cubicBezTo>
                  <a:cubicBezTo>
                    <a:pt x="13830" y="12918"/>
                    <a:pt x="13192" y="11946"/>
                    <a:pt x="14104" y="11064"/>
                  </a:cubicBezTo>
                  <a:cubicBezTo>
                    <a:pt x="15016" y="10183"/>
                    <a:pt x="14377" y="8724"/>
                    <a:pt x="14742" y="7447"/>
                  </a:cubicBezTo>
                  <a:cubicBezTo>
                    <a:pt x="15076" y="6201"/>
                    <a:pt x="16414" y="6444"/>
                    <a:pt x="16414" y="6444"/>
                  </a:cubicBezTo>
                  <a:cubicBezTo>
                    <a:pt x="16049" y="6171"/>
                    <a:pt x="15593" y="6049"/>
                    <a:pt x="15137" y="6110"/>
                  </a:cubicBezTo>
                  <a:cubicBezTo>
                    <a:pt x="14377" y="6171"/>
                    <a:pt x="13739" y="6718"/>
                    <a:pt x="13526" y="7478"/>
                  </a:cubicBezTo>
                  <a:cubicBezTo>
                    <a:pt x="13344" y="8207"/>
                    <a:pt x="12037" y="7660"/>
                    <a:pt x="11550" y="9271"/>
                  </a:cubicBezTo>
                  <a:cubicBezTo>
                    <a:pt x="11064" y="10851"/>
                    <a:pt x="10031" y="10335"/>
                    <a:pt x="8268" y="11095"/>
                  </a:cubicBezTo>
                  <a:cubicBezTo>
                    <a:pt x="6505" y="11824"/>
                    <a:pt x="5289" y="14529"/>
                    <a:pt x="5015" y="15593"/>
                  </a:cubicBezTo>
                  <a:cubicBezTo>
                    <a:pt x="4772" y="16657"/>
                    <a:pt x="3708" y="17022"/>
                    <a:pt x="3404" y="15776"/>
                  </a:cubicBezTo>
                  <a:cubicBezTo>
                    <a:pt x="3100" y="14529"/>
                    <a:pt x="4012" y="14864"/>
                    <a:pt x="4195" y="13617"/>
                  </a:cubicBezTo>
                  <a:cubicBezTo>
                    <a:pt x="4377" y="12371"/>
                    <a:pt x="6322" y="10335"/>
                    <a:pt x="7234" y="9058"/>
                  </a:cubicBezTo>
                  <a:cubicBezTo>
                    <a:pt x="8146" y="7781"/>
                    <a:pt x="6869" y="6019"/>
                    <a:pt x="7325" y="3921"/>
                  </a:cubicBezTo>
                  <a:cubicBezTo>
                    <a:pt x="7569" y="2584"/>
                    <a:pt x="7386" y="1216"/>
                    <a:pt x="6778" y="0"/>
                  </a:cubicBezTo>
                  <a:cubicBezTo>
                    <a:pt x="6778" y="0"/>
                    <a:pt x="5593" y="3344"/>
                    <a:pt x="3465" y="4560"/>
                  </a:cubicBezTo>
                  <a:cubicBezTo>
                    <a:pt x="1337" y="5806"/>
                    <a:pt x="760" y="8298"/>
                    <a:pt x="882" y="9666"/>
                  </a:cubicBezTo>
                  <a:cubicBezTo>
                    <a:pt x="1033" y="11034"/>
                    <a:pt x="1246" y="12158"/>
                    <a:pt x="638" y="13739"/>
                  </a:cubicBezTo>
                  <a:cubicBezTo>
                    <a:pt x="0" y="15350"/>
                    <a:pt x="1429" y="16657"/>
                    <a:pt x="578" y="16414"/>
                  </a:cubicBezTo>
                  <a:cubicBezTo>
                    <a:pt x="486" y="16383"/>
                    <a:pt x="395" y="16323"/>
                    <a:pt x="334" y="16262"/>
                  </a:cubicBezTo>
                  <a:lnTo>
                    <a:pt x="334" y="24347"/>
                  </a:lnTo>
                  <a:cubicBezTo>
                    <a:pt x="426" y="24773"/>
                    <a:pt x="578" y="25168"/>
                    <a:pt x="790" y="25533"/>
                  </a:cubicBezTo>
                  <a:cubicBezTo>
                    <a:pt x="1216" y="26262"/>
                    <a:pt x="2371" y="26992"/>
                    <a:pt x="3800" y="27387"/>
                  </a:cubicBezTo>
                  <a:cubicBezTo>
                    <a:pt x="5198" y="27812"/>
                    <a:pt x="4164" y="28420"/>
                    <a:pt x="4012" y="29514"/>
                  </a:cubicBezTo>
                  <a:cubicBezTo>
                    <a:pt x="3860" y="30639"/>
                    <a:pt x="5684" y="30761"/>
                    <a:pt x="6991" y="31004"/>
                  </a:cubicBezTo>
                  <a:cubicBezTo>
                    <a:pt x="8268" y="31216"/>
                    <a:pt x="8420" y="32797"/>
                    <a:pt x="8420" y="32797"/>
                  </a:cubicBezTo>
                  <a:cubicBezTo>
                    <a:pt x="8420" y="32797"/>
                    <a:pt x="8815" y="30913"/>
                    <a:pt x="7721" y="29909"/>
                  </a:cubicBezTo>
                  <a:cubicBezTo>
                    <a:pt x="6626" y="28876"/>
                    <a:pt x="8146" y="28359"/>
                    <a:pt x="7356" y="27113"/>
                  </a:cubicBezTo>
                  <a:cubicBezTo>
                    <a:pt x="6566" y="25867"/>
                    <a:pt x="4803" y="26384"/>
                    <a:pt x="5410" y="25745"/>
                  </a:cubicBezTo>
                  <a:cubicBezTo>
                    <a:pt x="6018" y="25077"/>
                    <a:pt x="8055" y="25958"/>
                    <a:pt x="9119" y="26961"/>
                  </a:cubicBezTo>
                  <a:cubicBezTo>
                    <a:pt x="10183" y="27995"/>
                    <a:pt x="11216" y="28602"/>
                    <a:pt x="12675" y="28025"/>
                  </a:cubicBezTo>
                  <a:cubicBezTo>
                    <a:pt x="14134" y="27478"/>
                    <a:pt x="14316" y="27265"/>
                    <a:pt x="15107" y="27721"/>
                  </a:cubicBezTo>
                  <a:cubicBezTo>
                    <a:pt x="15897" y="28177"/>
                    <a:pt x="17295" y="27934"/>
                    <a:pt x="18845" y="26931"/>
                  </a:cubicBezTo>
                  <a:cubicBezTo>
                    <a:pt x="20396" y="25928"/>
                    <a:pt x="22341" y="26262"/>
                    <a:pt x="22341" y="26262"/>
                  </a:cubicBezTo>
                  <a:cubicBezTo>
                    <a:pt x="22341" y="26262"/>
                    <a:pt x="19757" y="23922"/>
                    <a:pt x="17326" y="23070"/>
                  </a:cubicBezTo>
                  <a:cubicBezTo>
                    <a:pt x="14894" y="22219"/>
                    <a:pt x="13465" y="23709"/>
                    <a:pt x="12857" y="22979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38125" y="534500"/>
              <a:ext cx="552450" cy="819175"/>
            </a:xfrm>
            <a:custGeom>
              <a:rect b="b" l="l" r="r" t="t"/>
              <a:pathLst>
                <a:path extrusionOk="0" h="32767" w="22098">
                  <a:moveTo>
                    <a:pt x="6474" y="0"/>
                  </a:moveTo>
                  <a:cubicBezTo>
                    <a:pt x="6474" y="0"/>
                    <a:pt x="6444" y="91"/>
                    <a:pt x="6353" y="243"/>
                  </a:cubicBezTo>
                  <a:cubicBezTo>
                    <a:pt x="6535" y="2037"/>
                    <a:pt x="5623" y="3708"/>
                    <a:pt x="4803" y="5107"/>
                  </a:cubicBezTo>
                  <a:cubicBezTo>
                    <a:pt x="4255" y="6140"/>
                    <a:pt x="3739" y="7052"/>
                    <a:pt x="3739" y="7812"/>
                  </a:cubicBezTo>
                  <a:cubicBezTo>
                    <a:pt x="3708" y="8754"/>
                    <a:pt x="3526" y="9666"/>
                    <a:pt x="3192" y="10517"/>
                  </a:cubicBezTo>
                  <a:cubicBezTo>
                    <a:pt x="2796" y="11429"/>
                    <a:pt x="2340" y="12341"/>
                    <a:pt x="1824" y="13192"/>
                  </a:cubicBezTo>
                  <a:cubicBezTo>
                    <a:pt x="973" y="14651"/>
                    <a:pt x="851" y="18785"/>
                    <a:pt x="851" y="20335"/>
                  </a:cubicBezTo>
                  <a:cubicBezTo>
                    <a:pt x="638" y="19940"/>
                    <a:pt x="334" y="19362"/>
                    <a:pt x="0" y="18724"/>
                  </a:cubicBezTo>
                  <a:lnTo>
                    <a:pt x="0" y="19301"/>
                  </a:lnTo>
                  <a:cubicBezTo>
                    <a:pt x="334" y="19940"/>
                    <a:pt x="608" y="20487"/>
                    <a:pt x="760" y="20791"/>
                  </a:cubicBezTo>
                  <a:cubicBezTo>
                    <a:pt x="578" y="20760"/>
                    <a:pt x="304" y="20730"/>
                    <a:pt x="0" y="20700"/>
                  </a:cubicBezTo>
                  <a:lnTo>
                    <a:pt x="0" y="20973"/>
                  </a:lnTo>
                  <a:lnTo>
                    <a:pt x="456" y="21034"/>
                  </a:lnTo>
                  <a:lnTo>
                    <a:pt x="274" y="21125"/>
                  </a:lnTo>
                  <a:lnTo>
                    <a:pt x="456" y="21125"/>
                  </a:lnTo>
                  <a:cubicBezTo>
                    <a:pt x="334" y="21186"/>
                    <a:pt x="182" y="21277"/>
                    <a:pt x="0" y="21368"/>
                  </a:cubicBezTo>
                  <a:lnTo>
                    <a:pt x="0" y="21672"/>
                  </a:lnTo>
                  <a:cubicBezTo>
                    <a:pt x="274" y="21520"/>
                    <a:pt x="517" y="21399"/>
                    <a:pt x="699" y="21277"/>
                  </a:cubicBezTo>
                  <a:lnTo>
                    <a:pt x="699" y="21277"/>
                  </a:lnTo>
                  <a:cubicBezTo>
                    <a:pt x="456" y="21976"/>
                    <a:pt x="304" y="23435"/>
                    <a:pt x="1976" y="24864"/>
                  </a:cubicBezTo>
                  <a:cubicBezTo>
                    <a:pt x="2736" y="25472"/>
                    <a:pt x="3435" y="25988"/>
                    <a:pt x="4043" y="26384"/>
                  </a:cubicBezTo>
                  <a:cubicBezTo>
                    <a:pt x="5167" y="27174"/>
                    <a:pt x="5866" y="27660"/>
                    <a:pt x="5623" y="28207"/>
                  </a:cubicBezTo>
                  <a:cubicBezTo>
                    <a:pt x="5410" y="28572"/>
                    <a:pt x="5319" y="28998"/>
                    <a:pt x="5350" y="29423"/>
                  </a:cubicBezTo>
                  <a:cubicBezTo>
                    <a:pt x="5410" y="29788"/>
                    <a:pt x="5654" y="30092"/>
                    <a:pt x="6018" y="30244"/>
                  </a:cubicBezTo>
                  <a:cubicBezTo>
                    <a:pt x="6140" y="30305"/>
                    <a:pt x="6292" y="30365"/>
                    <a:pt x="6444" y="30426"/>
                  </a:cubicBezTo>
                  <a:cubicBezTo>
                    <a:pt x="7021" y="30669"/>
                    <a:pt x="7751" y="31004"/>
                    <a:pt x="7933" y="32098"/>
                  </a:cubicBezTo>
                  <a:cubicBezTo>
                    <a:pt x="8024" y="32311"/>
                    <a:pt x="8085" y="32523"/>
                    <a:pt x="8116" y="32767"/>
                  </a:cubicBezTo>
                  <a:cubicBezTo>
                    <a:pt x="8176" y="32463"/>
                    <a:pt x="8207" y="32189"/>
                    <a:pt x="8176" y="31916"/>
                  </a:cubicBezTo>
                  <a:cubicBezTo>
                    <a:pt x="7964" y="30761"/>
                    <a:pt x="7173" y="30457"/>
                    <a:pt x="6565" y="30183"/>
                  </a:cubicBezTo>
                  <a:cubicBezTo>
                    <a:pt x="6413" y="30122"/>
                    <a:pt x="6262" y="30061"/>
                    <a:pt x="6140" y="29970"/>
                  </a:cubicBezTo>
                  <a:cubicBezTo>
                    <a:pt x="5866" y="29879"/>
                    <a:pt x="5684" y="29636"/>
                    <a:pt x="5623" y="29362"/>
                  </a:cubicBezTo>
                  <a:cubicBezTo>
                    <a:pt x="5593" y="28998"/>
                    <a:pt x="5684" y="28633"/>
                    <a:pt x="5897" y="28329"/>
                  </a:cubicBezTo>
                  <a:cubicBezTo>
                    <a:pt x="6231" y="27569"/>
                    <a:pt x="5441" y="27052"/>
                    <a:pt x="4195" y="26171"/>
                  </a:cubicBezTo>
                  <a:cubicBezTo>
                    <a:pt x="3617" y="25776"/>
                    <a:pt x="2918" y="25259"/>
                    <a:pt x="2158" y="24651"/>
                  </a:cubicBezTo>
                  <a:cubicBezTo>
                    <a:pt x="486" y="23253"/>
                    <a:pt x="790" y="21824"/>
                    <a:pt x="1003" y="21277"/>
                  </a:cubicBezTo>
                  <a:lnTo>
                    <a:pt x="1003" y="21277"/>
                  </a:lnTo>
                  <a:lnTo>
                    <a:pt x="1155" y="21581"/>
                  </a:lnTo>
                  <a:lnTo>
                    <a:pt x="1155" y="21338"/>
                  </a:lnTo>
                  <a:cubicBezTo>
                    <a:pt x="1733" y="21976"/>
                    <a:pt x="3161" y="23405"/>
                    <a:pt x="5137" y="23891"/>
                  </a:cubicBezTo>
                  <a:cubicBezTo>
                    <a:pt x="5958" y="24074"/>
                    <a:pt x="6809" y="24195"/>
                    <a:pt x="7660" y="24286"/>
                  </a:cubicBezTo>
                  <a:cubicBezTo>
                    <a:pt x="8845" y="24438"/>
                    <a:pt x="9727" y="24529"/>
                    <a:pt x="10243" y="25077"/>
                  </a:cubicBezTo>
                  <a:cubicBezTo>
                    <a:pt x="10514" y="25389"/>
                    <a:pt x="10943" y="25496"/>
                    <a:pt x="11470" y="25496"/>
                  </a:cubicBezTo>
                  <a:cubicBezTo>
                    <a:pt x="12070" y="25496"/>
                    <a:pt x="12796" y="25358"/>
                    <a:pt x="13556" y="25229"/>
                  </a:cubicBezTo>
                  <a:cubicBezTo>
                    <a:pt x="14408" y="25016"/>
                    <a:pt x="15289" y="24925"/>
                    <a:pt x="16140" y="24894"/>
                  </a:cubicBezTo>
                  <a:cubicBezTo>
                    <a:pt x="16264" y="24890"/>
                    <a:pt x="16387" y="24888"/>
                    <a:pt x="16511" y="24888"/>
                  </a:cubicBezTo>
                  <a:cubicBezTo>
                    <a:pt x="17360" y="24888"/>
                    <a:pt x="18209" y="24978"/>
                    <a:pt x="19058" y="25137"/>
                  </a:cubicBezTo>
                  <a:cubicBezTo>
                    <a:pt x="20000" y="25320"/>
                    <a:pt x="20882" y="25684"/>
                    <a:pt x="21703" y="26201"/>
                  </a:cubicBezTo>
                  <a:cubicBezTo>
                    <a:pt x="21824" y="26201"/>
                    <a:pt x="21915" y="26232"/>
                    <a:pt x="22037" y="26262"/>
                  </a:cubicBezTo>
                  <a:cubicBezTo>
                    <a:pt x="22037" y="26262"/>
                    <a:pt x="21763" y="26019"/>
                    <a:pt x="21399" y="25715"/>
                  </a:cubicBezTo>
                  <a:cubicBezTo>
                    <a:pt x="20669" y="25320"/>
                    <a:pt x="19909" y="25016"/>
                    <a:pt x="19119" y="24864"/>
                  </a:cubicBezTo>
                  <a:cubicBezTo>
                    <a:pt x="18270" y="24705"/>
                    <a:pt x="17397" y="24615"/>
                    <a:pt x="16542" y="24615"/>
                  </a:cubicBezTo>
                  <a:cubicBezTo>
                    <a:pt x="16418" y="24615"/>
                    <a:pt x="16294" y="24617"/>
                    <a:pt x="16171" y="24621"/>
                  </a:cubicBezTo>
                  <a:cubicBezTo>
                    <a:pt x="15289" y="24621"/>
                    <a:pt x="14408" y="24742"/>
                    <a:pt x="13556" y="24925"/>
                  </a:cubicBezTo>
                  <a:cubicBezTo>
                    <a:pt x="12789" y="25078"/>
                    <a:pt x="12069" y="25222"/>
                    <a:pt x="11499" y="25222"/>
                  </a:cubicBezTo>
                  <a:cubicBezTo>
                    <a:pt x="11054" y="25222"/>
                    <a:pt x="10700" y="25134"/>
                    <a:pt x="10487" y="24894"/>
                  </a:cubicBezTo>
                  <a:cubicBezTo>
                    <a:pt x="9909" y="24256"/>
                    <a:pt x="8967" y="24165"/>
                    <a:pt x="7721" y="24013"/>
                  </a:cubicBezTo>
                  <a:cubicBezTo>
                    <a:pt x="6869" y="23922"/>
                    <a:pt x="6049" y="23800"/>
                    <a:pt x="5198" y="23618"/>
                  </a:cubicBezTo>
                  <a:cubicBezTo>
                    <a:pt x="3192" y="23131"/>
                    <a:pt x="1763" y="21642"/>
                    <a:pt x="1277" y="21064"/>
                  </a:cubicBezTo>
                  <a:cubicBezTo>
                    <a:pt x="2553" y="21034"/>
                    <a:pt x="7812" y="20760"/>
                    <a:pt x="9271" y="19879"/>
                  </a:cubicBezTo>
                  <a:cubicBezTo>
                    <a:pt x="9848" y="19514"/>
                    <a:pt x="10395" y="19089"/>
                    <a:pt x="10882" y="18633"/>
                  </a:cubicBezTo>
                  <a:cubicBezTo>
                    <a:pt x="11490" y="18116"/>
                    <a:pt x="11946" y="17690"/>
                    <a:pt x="12645" y="17569"/>
                  </a:cubicBezTo>
                  <a:lnTo>
                    <a:pt x="12918" y="17538"/>
                  </a:lnTo>
                  <a:cubicBezTo>
                    <a:pt x="14104" y="17356"/>
                    <a:pt x="15289" y="17174"/>
                    <a:pt x="16049" y="16140"/>
                  </a:cubicBezTo>
                  <a:cubicBezTo>
                    <a:pt x="16809" y="15107"/>
                    <a:pt x="19484" y="14225"/>
                    <a:pt x="19484" y="14225"/>
                  </a:cubicBezTo>
                  <a:lnTo>
                    <a:pt x="19514" y="14225"/>
                  </a:lnTo>
                  <a:lnTo>
                    <a:pt x="19544" y="14195"/>
                  </a:lnTo>
                  <a:cubicBezTo>
                    <a:pt x="19544" y="14195"/>
                    <a:pt x="21044" y="12580"/>
                    <a:pt x="21824" y="12580"/>
                  </a:cubicBezTo>
                  <a:cubicBezTo>
                    <a:pt x="21845" y="12580"/>
                    <a:pt x="21865" y="12582"/>
                    <a:pt x="21885" y="12584"/>
                  </a:cubicBezTo>
                  <a:lnTo>
                    <a:pt x="22098" y="12523"/>
                  </a:lnTo>
                  <a:cubicBezTo>
                    <a:pt x="21915" y="12432"/>
                    <a:pt x="21733" y="12371"/>
                    <a:pt x="21520" y="12371"/>
                  </a:cubicBezTo>
                  <a:cubicBezTo>
                    <a:pt x="20669" y="12645"/>
                    <a:pt x="19514" y="13800"/>
                    <a:pt x="19362" y="13982"/>
                  </a:cubicBezTo>
                  <a:cubicBezTo>
                    <a:pt x="19028" y="14073"/>
                    <a:pt x="16596" y="14955"/>
                    <a:pt x="15836" y="15988"/>
                  </a:cubicBezTo>
                  <a:cubicBezTo>
                    <a:pt x="15137" y="16931"/>
                    <a:pt x="14012" y="17113"/>
                    <a:pt x="12888" y="17295"/>
                  </a:cubicBezTo>
                  <a:lnTo>
                    <a:pt x="12614" y="17326"/>
                  </a:lnTo>
                  <a:cubicBezTo>
                    <a:pt x="11824" y="17447"/>
                    <a:pt x="11338" y="17903"/>
                    <a:pt x="10699" y="18420"/>
                  </a:cubicBezTo>
                  <a:cubicBezTo>
                    <a:pt x="10213" y="18876"/>
                    <a:pt x="9696" y="19271"/>
                    <a:pt x="9149" y="19636"/>
                  </a:cubicBezTo>
                  <a:cubicBezTo>
                    <a:pt x="7842" y="20396"/>
                    <a:pt x="3374" y="20700"/>
                    <a:pt x="1672" y="20760"/>
                  </a:cubicBezTo>
                  <a:cubicBezTo>
                    <a:pt x="2644" y="20274"/>
                    <a:pt x="4620" y="19119"/>
                    <a:pt x="5380" y="17569"/>
                  </a:cubicBezTo>
                  <a:cubicBezTo>
                    <a:pt x="5866" y="16505"/>
                    <a:pt x="6444" y="15502"/>
                    <a:pt x="7082" y="14529"/>
                  </a:cubicBezTo>
                  <a:cubicBezTo>
                    <a:pt x="7599" y="13678"/>
                    <a:pt x="8359" y="12979"/>
                    <a:pt x="9271" y="12523"/>
                  </a:cubicBezTo>
                  <a:cubicBezTo>
                    <a:pt x="10000" y="12189"/>
                    <a:pt x="10730" y="11794"/>
                    <a:pt x="11368" y="11277"/>
                  </a:cubicBezTo>
                  <a:cubicBezTo>
                    <a:pt x="12037" y="10760"/>
                    <a:pt x="12493" y="10213"/>
                    <a:pt x="12584" y="9848"/>
                  </a:cubicBezTo>
                  <a:cubicBezTo>
                    <a:pt x="12705" y="9575"/>
                    <a:pt x="12918" y="9332"/>
                    <a:pt x="13161" y="9119"/>
                  </a:cubicBezTo>
                  <a:cubicBezTo>
                    <a:pt x="13526" y="8754"/>
                    <a:pt x="13921" y="8359"/>
                    <a:pt x="13921" y="7903"/>
                  </a:cubicBezTo>
                  <a:cubicBezTo>
                    <a:pt x="13921" y="7660"/>
                    <a:pt x="13982" y="7417"/>
                    <a:pt x="14073" y="7204"/>
                  </a:cubicBezTo>
                  <a:cubicBezTo>
                    <a:pt x="14164" y="6991"/>
                    <a:pt x="14316" y="6778"/>
                    <a:pt x="14499" y="6626"/>
                  </a:cubicBezTo>
                  <a:cubicBezTo>
                    <a:pt x="14712" y="6474"/>
                    <a:pt x="14955" y="6383"/>
                    <a:pt x="15228" y="6383"/>
                  </a:cubicBezTo>
                  <a:cubicBezTo>
                    <a:pt x="15350" y="6383"/>
                    <a:pt x="15471" y="6414"/>
                    <a:pt x="15593" y="6444"/>
                  </a:cubicBezTo>
                  <a:cubicBezTo>
                    <a:pt x="15669" y="6429"/>
                    <a:pt x="15753" y="6421"/>
                    <a:pt x="15836" y="6421"/>
                  </a:cubicBezTo>
                  <a:cubicBezTo>
                    <a:pt x="15920" y="6421"/>
                    <a:pt x="16003" y="6429"/>
                    <a:pt x="16079" y="6444"/>
                  </a:cubicBezTo>
                  <a:cubicBezTo>
                    <a:pt x="15836" y="6262"/>
                    <a:pt x="15593" y="6140"/>
                    <a:pt x="15319" y="6110"/>
                  </a:cubicBezTo>
                  <a:lnTo>
                    <a:pt x="15198" y="6110"/>
                  </a:lnTo>
                  <a:cubicBezTo>
                    <a:pt x="15164" y="6107"/>
                    <a:pt x="15130" y="6105"/>
                    <a:pt x="15096" y="6105"/>
                  </a:cubicBezTo>
                  <a:cubicBezTo>
                    <a:pt x="14802" y="6105"/>
                    <a:pt x="14535" y="6223"/>
                    <a:pt x="14316" y="6414"/>
                  </a:cubicBezTo>
                  <a:cubicBezTo>
                    <a:pt x="14073" y="6596"/>
                    <a:pt x="13921" y="6839"/>
                    <a:pt x="13800" y="7082"/>
                  </a:cubicBezTo>
                  <a:cubicBezTo>
                    <a:pt x="13678" y="7356"/>
                    <a:pt x="13617" y="7630"/>
                    <a:pt x="13617" y="7903"/>
                  </a:cubicBezTo>
                  <a:cubicBezTo>
                    <a:pt x="13617" y="8237"/>
                    <a:pt x="13283" y="8602"/>
                    <a:pt x="12949" y="8937"/>
                  </a:cubicBezTo>
                  <a:cubicBezTo>
                    <a:pt x="12675" y="9149"/>
                    <a:pt x="12432" y="9453"/>
                    <a:pt x="12310" y="9788"/>
                  </a:cubicBezTo>
                  <a:cubicBezTo>
                    <a:pt x="12037" y="10304"/>
                    <a:pt x="11672" y="10730"/>
                    <a:pt x="11186" y="11064"/>
                  </a:cubicBezTo>
                  <a:cubicBezTo>
                    <a:pt x="10547" y="11551"/>
                    <a:pt x="9879" y="11946"/>
                    <a:pt x="9149" y="12250"/>
                  </a:cubicBezTo>
                  <a:cubicBezTo>
                    <a:pt x="8268" y="12614"/>
                    <a:pt x="7508" y="13405"/>
                    <a:pt x="6869" y="14347"/>
                  </a:cubicBezTo>
                  <a:cubicBezTo>
                    <a:pt x="6201" y="15350"/>
                    <a:pt x="5623" y="16383"/>
                    <a:pt x="5106" y="17447"/>
                  </a:cubicBezTo>
                  <a:cubicBezTo>
                    <a:pt x="4255" y="19180"/>
                    <a:pt x="1824" y="20396"/>
                    <a:pt x="1125" y="20730"/>
                  </a:cubicBezTo>
                  <a:cubicBezTo>
                    <a:pt x="1125" y="19666"/>
                    <a:pt x="1185" y="14864"/>
                    <a:pt x="2067" y="13344"/>
                  </a:cubicBezTo>
                  <a:cubicBezTo>
                    <a:pt x="2614" y="12462"/>
                    <a:pt x="3070" y="11551"/>
                    <a:pt x="3435" y="10608"/>
                  </a:cubicBezTo>
                  <a:cubicBezTo>
                    <a:pt x="3799" y="9727"/>
                    <a:pt x="4012" y="8785"/>
                    <a:pt x="4012" y="7812"/>
                  </a:cubicBezTo>
                  <a:cubicBezTo>
                    <a:pt x="4012" y="7113"/>
                    <a:pt x="4499" y="6262"/>
                    <a:pt x="5076" y="5259"/>
                  </a:cubicBezTo>
                  <a:cubicBezTo>
                    <a:pt x="5866" y="3860"/>
                    <a:pt x="6778" y="2219"/>
                    <a:pt x="6657" y="395"/>
                  </a:cubicBezTo>
                  <a:cubicBezTo>
                    <a:pt x="6596" y="274"/>
                    <a:pt x="6535" y="122"/>
                    <a:pt x="6474" y="0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8"/>
          <p:cNvGrpSpPr/>
          <p:nvPr/>
        </p:nvGrpSpPr>
        <p:grpSpPr>
          <a:xfrm rot="-7362476">
            <a:off x="7856058" y="-1653428"/>
            <a:ext cx="1730025" cy="3776002"/>
            <a:chOff x="7386050" y="661025"/>
            <a:chExt cx="1576975" cy="3441950"/>
          </a:xfrm>
        </p:grpSpPr>
        <p:sp>
          <p:nvSpPr>
            <p:cNvPr id="657" name="Google Shape;657;p8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8"/>
          <p:cNvGrpSpPr/>
          <p:nvPr/>
        </p:nvGrpSpPr>
        <p:grpSpPr>
          <a:xfrm flipH="1" rot="5400000">
            <a:off x="1625174" y="-270607"/>
            <a:ext cx="853663" cy="1360985"/>
            <a:chOff x="6585500" y="675825"/>
            <a:chExt cx="777400" cy="1239400"/>
          </a:xfrm>
        </p:grpSpPr>
        <p:sp>
          <p:nvSpPr>
            <p:cNvPr id="669" name="Google Shape;669;p8"/>
            <p:cNvSpPr/>
            <p:nvPr/>
          </p:nvSpPr>
          <p:spPr>
            <a:xfrm>
              <a:off x="6585500" y="675825"/>
              <a:ext cx="775875" cy="1239400"/>
            </a:xfrm>
            <a:custGeom>
              <a:rect b="b" l="l" r="r" t="t"/>
              <a:pathLst>
                <a:path extrusionOk="0" h="49576" w="31035">
                  <a:moveTo>
                    <a:pt x="27691" y="16293"/>
                  </a:moveTo>
                  <a:cubicBezTo>
                    <a:pt x="28603" y="10852"/>
                    <a:pt x="30274" y="7357"/>
                    <a:pt x="28937" y="4621"/>
                  </a:cubicBezTo>
                  <a:cubicBezTo>
                    <a:pt x="28056" y="2919"/>
                    <a:pt x="26749" y="1460"/>
                    <a:pt x="25138" y="366"/>
                  </a:cubicBezTo>
                  <a:cubicBezTo>
                    <a:pt x="23770" y="92"/>
                    <a:pt x="22372" y="1"/>
                    <a:pt x="21004" y="153"/>
                  </a:cubicBezTo>
                  <a:cubicBezTo>
                    <a:pt x="19666" y="366"/>
                    <a:pt x="18329" y="639"/>
                    <a:pt x="17022" y="1004"/>
                  </a:cubicBezTo>
                  <a:cubicBezTo>
                    <a:pt x="17022" y="1004"/>
                    <a:pt x="20943" y="4986"/>
                    <a:pt x="21125" y="8755"/>
                  </a:cubicBezTo>
                  <a:cubicBezTo>
                    <a:pt x="21308" y="12524"/>
                    <a:pt x="18207" y="14651"/>
                    <a:pt x="17751" y="11126"/>
                  </a:cubicBezTo>
                  <a:cubicBezTo>
                    <a:pt x="17295" y="7569"/>
                    <a:pt x="17934" y="5259"/>
                    <a:pt x="15806" y="2736"/>
                  </a:cubicBezTo>
                  <a:cubicBezTo>
                    <a:pt x="13648" y="244"/>
                    <a:pt x="10608" y="1186"/>
                    <a:pt x="7964" y="1642"/>
                  </a:cubicBezTo>
                  <a:cubicBezTo>
                    <a:pt x="5289" y="2128"/>
                    <a:pt x="3769" y="1004"/>
                    <a:pt x="3769" y="1004"/>
                  </a:cubicBezTo>
                  <a:cubicBezTo>
                    <a:pt x="3769" y="1004"/>
                    <a:pt x="5350" y="4043"/>
                    <a:pt x="4104" y="7265"/>
                  </a:cubicBezTo>
                  <a:cubicBezTo>
                    <a:pt x="2858" y="10487"/>
                    <a:pt x="0" y="17417"/>
                    <a:pt x="4347" y="19788"/>
                  </a:cubicBezTo>
                  <a:cubicBezTo>
                    <a:pt x="8693" y="22129"/>
                    <a:pt x="12736" y="18998"/>
                    <a:pt x="16748" y="19424"/>
                  </a:cubicBezTo>
                  <a:cubicBezTo>
                    <a:pt x="20761" y="19880"/>
                    <a:pt x="21186" y="22767"/>
                    <a:pt x="15320" y="23436"/>
                  </a:cubicBezTo>
                  <a:cubicBezTo>
                    <a:pt x="9423" y="24074"/>
                    <a:pt x="1277" y="21156"/>
                    <a:pt x="1277" y="21156"/>
                  </a:cubicBezTo>
                  <a:cubicBezTo>
                    <a:pt x="1277" y="21156"/>
                    <a:pt x="3800" y="33102"/>
                    <a:pt x="9727" y="36901"/>
                  </a:cubicBezTo>
                  <a:cubicBezTo>
                    <a:pt x="15654" y="40670"/>
                    <a:pt x="18785" y="38877"/>
                    <a:pt x="23648" y="36901"/>
                  </a:cubicBezTo>
                  <a:cubicBezTo>
                    <a:pt x="28542" y="34925"/>
                    <a:pt x="30548" y="35320"/>
                    <a:pt x="30214" y="36354"/>
                  </a:cubicBezTo>
                  <a:cubicBezTo>
                    <a:pt x="29849" y="37357"/>
                    <a:pt x="24651" y="38026"/>
                    <a:pt x="21855" y="39515"/>
                  </a:cubicBezTo>
                  <a:cubicBezTo>
                    <a:pt x="19028" y="41035"/>
                    <a:pt x="17083" y="41521"/>
                    <a:pt x="15776" y="41217"/>
                  </a:cubicBezTo>
                  <a:cubicBezTo>
                    <a:pt x="14742" y="40883"/>
                    <a:pt x="13739" y="40427"/>
                    <a:pt x="12827" y="39849"/>
                  </a:cubicBezTo>
                  <a:cubicBezTo>
                    <a:pt x="12827" y="39849"/>
                    <a:pt x="14104" y="44622"/>
                    <a:pt x="18086" y="45655"/>
                  </a:cubicBezTo>
                  <a:cubicBezTo>
                    <a:pt x="22098" y="46688"/>
                    <a:pt x="22037" y="48846"/>
                    <a:pt x="26049" y="49394"/>
                  </a:cubicBezTo>
                  <a:cubicBezTo>
                    <a:pt x="27721" y="49576"/>
                    <a:pt x="29423" y="49424"/>
                    <a:pt x="31034" y="48938"/>
                  </a:cubicBezTo>
                  <a:lnTo>
                    <a:pt x="31034" y="16384"/>
                  </a:lnTo>
                  <a:cubicBezTo>
                    <a:pt x="29575" y="19819"/>
                    <a:pt x="26992" y="20639"/>
                    <a:pt x="27691" y="16293"/>
                  </a:cubicBezTo>
                  <a:close/>
                  <a:moveTo>
                    <a:pt x="13344" y="14682"/>
                  </a:moveTo>
                  <a:cubicBezTo>
                    <a:pt x="11459" y="14682"/>
                    <a:pt x="9484" y="14013"/>
                    <a:pt x="11064" y="12889"/>
                  </a:cubicBezTo>
                  <a:cubicBezTo>
                    <a:pt x="12645" y="11794"/>
                    <a:pt x="15654" y="13284"/>
                    <a:pt x="15654" y="13284"/>
                  </a:cubicBezTo>
                  <a:cubicBezTo>
                    <a:pt x="17174" y="13588"/>
                    <a:pt x="15259" y="14682"/>
                    <a:pt x="13344" y="14682"/>
                  </a:cubicBezTo>
                  <a:close/>
                  <a:moveTo>
                    <a:pt x="13283" y="33102"/>
                  </a:moveTo>
                  <a:cubicBezTo>
                    <a:pt x="10821" y="32372"/>
                    <a:pt x="12706" y="31065"/>
                    <a:pt x="10943" y="30214"/>
                  </a:cubicBezTo>
                  <a:cubicBezTo>
                    <a:pt x="9180" y="29363"/>
                    <a:pt x="8876" y="27995"/>
                    <a:pt x="11156" y="27843"/>
                  </a:cubicBezTo>
                  <a:cubicBezTo>
                    <a:pt x="13435" y="27661"/>
                    <a:pt x="17052" y="29697"/>
                    <a:pt x="17052" y="29697"/>
                  </a:cubicBezTo>
                  <a:cubicBezTo>
                    <a:pt x="19940" y="31035"/>
                    <a:pt x="15745" y="33801"/>
                    <a:pt x="13283" y="33102"/>
                  </a:cubicBezTo>
                  <a:close/>
                  <a:moveTo>
                    <a:pt x="28572" y="25138"/>
                  </a:moveTo>
                  <a:cubicBezTo>
                    <a:pt x="27508" y="23892"/>
                    <a:pt x="28056" y="22281"/>
                    <a:pt x="28056" y="22281"/>
                  </a:cubicBezTo>
                  <a:cubicBezTo>
                    <a:pt x="28755" y="22038"/>
                    <a:pt x="29363" y="22676"/>
                    <a:pt x="29606" y="23709"/>
                  </a:cubicBezTo>
                  <a:cubicBezTo>
                    <a:pt x="29819" y="24712"/>
                    <a:pt x="29636" y="26384"/>
                    <a:pt x="28572" y="25138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6754200" y="849850"/>
              <a:ext cx="608700" cy="853375"/>
            </a:xfrm>
            <a:custGeom>
              <a:rect b="b" l="l" r="r" t="t"/>
              <a:pathLst>
                <a:path extrusionOk="0" h="34135" w="24348">
                  <a:moveTo>
                    <a:pt x="24317" y="22645"/>
                  </a:moveTo>
                  <a:cubicBezTo>
                    <a:pt x="23101" y="23739"/>
                    <a:pt x="19757" y="26566"/>
                    <a:pt x="16657" y="27417"/>
                  </a:cubicBezTo>
                  <a:cubicBezTo>
                    <a:pt x="12766" y="28511"/>
                    <a:pt x="10791" y="27934"/>
                    <a:pt x="10791" y="27934"/>
                  </a:cubicBezTo>
                  <a:cubicBezTo>
                    <a:pt x="10791" y="27934"/>
                    <a:pt x="15016" y="27721"/>
                    <a:pt x="18298" y="26019"/>
                  </a:cubicBezTo>
                  <a:cubicBezTo>
                    <a:pt x="20365" y="24925"/>
                    <a:pt x="22219" y="23466"/>
                    <a:pt x="23830" y="21733"/>
                  </a:cubicBezTo>
                  <a:lnTo>
                    <a:pt x="19727" y="17387"/>
                  </a:lnTo>
                  <a:cubicBezTo>
                    <a:pt x="17508" y="18572"/>
                    <a:pt x="15107" y="19393"/>
                    <a:pt x="12584" y="19727"/>
                  </a:cubicBezTo>
                  <a:cubicBezTo>
                    <a:pt x="8754" y="20183"/>
                    <a:pt x="6292" y="19028"/>
                    <a:pt x="6292" y="19028"/>
                  </a:cubicBezTo>
                  <a:cubicBezTo>
                    <a:pt x="6292" y="19028"/>
                    <a:pt x="10213" y="19758"/>
                    <a:pt x="12918" y="19058"/>
                  </a:cubicBezTo>
                  <a:cubicBezTo>
                    <a:pt x="15624" y="18390"/>
                    <a:pt x="18815" y="16596"/>
                    <a:pt x="18815" y="16596"/>
                  </a:cubicBezTo>
                  <a:cubicBezTo>
                    <a:pt x="18815" y="16596"/>
                    <a:pt x="14864" y="11490"/>
                    <a:pt x="13678" y="10426"/>
                  </a:cubicBezTo>
                  <a:cubicBezTo>
                    <a:pt x="12979" y="9788"/>
                    <a:pt x="12219" y="9241"/>
                    <a:pt x="11399" y="8754"/>
                  </a:cubicBezTo>
                  <a:cubicBezTo>
                    <a:pt x="9605" y="9909"/>
                    <a:pt x="7538" y="10578"/>
                    <a:pt x="5411" y="10639"/>
                  </a:cubicBezTo>
                  <a:cubicBezTo>
                    <a:pt x="3465" y="10669"/>
                    <a:pt x="1550" y="10061"/>
                    <a:pt x="0" y="8906"/>
                  </a:cubicBezTo>
                  <a:cubicBezTo>
                    <a:pt x="0" y="8906"/>
                    <a:pt x="3070" y="10031"/>
                    <a:pt x="5411" y="9970"/>
                  </a:cubicBezTo>
                  <a:cubicBezTo>
                    <a:pt x="7781" y="9940"/>
                    <a:pt x="11003" y="7903"/>
                    <a:pt x="11003" y="7903"/>
                  </a:cubicBezTo>
                  <a:cubicBezTo>
                    <a:pt x="11003" y="7903"/>
                    <a:pt x="8663" y="5745"/>
                    <a:pt x="6809" y="3982"/>
                  </a:cubicBezTo>
                  <a:cubicBezTo>
                    <a:pt x="4985" y="2219"/>
                    <a:pt x="2979" y="31"/>
                    <a:pt x="2979" y="31"/>
                  </a:cubicBezTo>
                  <a:lnTo>
                    <a:pt x="9088" y="5289"/>
                  </a:lnTo>
                  <a:cubicBezTo>
                    <a:pt x="9088" y="5289"/>
                    <a:pt x="9636" y="4469"/>
                    <a:pt x="9484" y="2888"/>
                  </a:cubicBezTo>
                  <a:cubicBezTo>
                    <a:pt x="9332" y="1338"/>
                    <a:pt x="8025" y="0"/>
                    <a:pt x="8025" y="0"/>
                  </a:cubicBezTo>
                  <a:cubicBezTo>
                    <a:pt x="8937" y="608"/>
                    <a:pt x="9605" y="1520"/>
                    <a:pt x="9909" y="2554"/>
                  </a:cubicBezTo>
                  <a:cubicBezTo>
                    <a:pt x="10335" y="3648"/>
                    <a:pt x="10274" y="4864"/>
                    <a:pt x="9818" y="5928"/>
                  </a:cubicBezTo>
                  <a:cubicBezTo>
                    <a:pt x="9818" y="5928"/>
                    <a:pt x="12280" y="8207"/>
                    <a:pt x="14104" y="9757"/>
                  </a:cubicBezTo>
                  <a:cubicBezTo>
                    <a:pt x="15928" y="11277"/>
                    <a:pt x="16535" y="12341"/>
                    <a:pt x="16535" y="12341"/>
                  </a:cubicBezTo>
                  <a:cubicBezTo>
                    <a:pt x="16535" y="12341"/>
                    <a:pt x="18329" y="9210"/>
                    <a:pt x="18268" y="6444"/>
                  </a:cubicBezTo>
                  <a:cubicBezTo>
                    <a:pt x="18238" y="4681"/>
                    <a:pt x="17964" y="2949"/>
                    <a:pt x="17447" y="1247"/>
                  </a:cubicBezTo>
                  <a:cubicBezTo>
                    <a:pt x="18420" y="3405"/>
                    <a:pt x="18876" y="5776"/>
                    <a:pt x="18754" y="8177"/>
                  </a:cubicBezTo>
                  <a:cubicBezTo>
                    <a:pt x="18572" y="12098"/>
                    <a:pt x="17356" y="13557"/>
                    <a:pt x="17356" y="13557"/>
                  </a:cubicBezTo>
                  <a:cubicBezTo>
                    <a:pt x="18207" y="14773"/>
                    <a:pt x="19210" y="15897"/>
                    <a:pt x="20335" y="16900"/>
                  </a:cubicBezTo>
                  <a:lnTo>
                    <a:pt x="23526" y="19575"/>
                  </a:lnTo>
                  <a:cubicBezTo>
                    <a:pt x="23526" y="19575"/>
                    <a:pt x="23861" y="19180"/>
                    <a:pt x="24347" y="18542"/>
                  </a:cubicBezTo>
                  <a:lnTo>
                    <a:pt x="24347" y="19879"/>
                  </a:lnTo>
                  <a:lnTo>
                    <a:pt x="24104" y="20213"/>
                  </a:lnTo>
                  <a:lnTo>
                    <a:pt x="24347" y="20457"/>
                  </a:lnTo>
                  <a:close/>
                  <a:moveTo>
                    <a:pt x="24317" y="31733"/>
                  </a:moveTo>
                  <a:cubicBezTo>
                    <a:pt x="21034" y="33831"/>
                    <a:pt x="18238" y="34135"/>
                    <a:pt x="18238" y="34135"/>
                  </a:cubicBezTo>
                  <a:cubicBezTo>
                    <a:pt x="18238" y="34135"/>
                    <a:pt x="22219" y="32524"/>
                    <a:pt x="24317" y="30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8"/>
          <p:cNvGrpSpPr/>
          <p:nvPr/>
        </p:nvGrpSpPr>
        <p:grpSpPr>
          <a:xfrm flipH="1">
            <a:off x="-94556" y="-16946"/>
            <a:ext cx="2412812" cy="1338177"/>
            <a:chOff x="4586225" y="470675"/>
            <a:chExt cx="2775900" cy="1539550"/>
          </a:xfrm>
        </p:grpSpPr>
        <p:sp>
          <p:nvSpPr>
            <p:cNvPr id="672" name="Google Shape;672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8"/>
          <p:cNvGrpSpPr/>
          <p:nvPr/>
        </p:nvGrpSpPr>
        <p:grpSpPr>
          <a:xfrm flipH="1">
            <a:off x="3108880" y="-16946"/>
            <a:ext cx="1366833" cy="981317"/>
            <a:chOff x="4090000" y="453950"/>
            <a:chExt cx="1244725" cy="893650"/>
          </a:xfrm>
        </p:grpSpPr>
        <p:sp>
          <p:nvSpPr>
            <p:cNvPr id="695" name="Google Shape;695;p8"/>
            <p:cNvSpPr/>
            <p:nvPr/>
          </p:nvSpPr>
          <p:spPr>
            <a:xfrm>
              <a:off x="4090000" y="453950"/>
              <a:ext cx="1244725" cy="892900"/>
            </a:xfrm>
            <a:custGeom>
              <a:rect b="b" l="l" r="r" t="t"/>
              <a:pathLst>
                <a:path extrusionOk="0" h="35716" w="49789">
                  <a:moveTo>
                    <a:pt x="49211" y="13131"/>
                  </a:moveTo>
                  <a:cubicBezTo>
                    <a:pt x="48695" y="12098"/>
                    <a:pt x="47600" y="11855"/>
                    <a:pt x="47449" y="10152"/>
                  </a:cubicBezTo>
                  <a:cubicBezTo>
                    <a:pt x="47327" y="8481"/>
                    <a:pt x="45594" y="7113"/>
                    <a:pt x="43254" y="6414"/>
                  </a:cubicBezTo>
                  <a:cubicBezTo>
                    <a:pt x="40913" y="5745"/>
                    <a:pt x="40974" y="4468"/>
                    <a:pt x="40974" y="4468"/>
                  </a:cubicBezTo>
                  <a:cubicBezTo>
                    <a:pt x="41400" y="4742"/>
                    <a:pt x="41886" y="4894"/>
                    <a:pt x="42372" y="4924"/>
                  </a:cubicBezTo>
                  <a:cubicBezTo>
                    <a:pt x="43224" y="4985"/>
                    <a:pt x="44379" y="4499"/>
                    <a:pt x="45594" y="3861"/>
                  </a:cubicBezTo>
                  <a:cubicBezTo>
                    <a:pt x="46780" y="3222"/>
                    <a:pt x="47692" y="4438"/>
                    <a:pt x="47692" y="4438"/>
                  </a:cubicBezTo>
                  <a:cubicBezTo>
                    <a:pt x="47692" y="4438"/>
                    <a:pt x="46749" y="2098"/>
                    <a:pt x="45625" y="2128"/>
                  </a:cubicBezTo>
                  <a:cubicBezTo>
                    <a:pt x="44470" y="2158"/>
                    <a:pt x="44743" y="2098"/>
                    <a:pt x="43588" y="669"/>
                  </a:cubicBezTo>
                  <a:lnTo>
                    <a:pt x="38178" y="669"/>
                  </a:lnTo>
                  <a:cubicBezTo>
                    <a:pt x="36263" y="1064"/>
                    <a:pt x="34682" y="1338"/>
                    <a:pt x="34682" y="1338"/>
                  </a:cubicBezTo>
                  <a:cubicBezTo>
                    <a:pt x="34682" y="1338"/>
                    <a:pt x="34925" y="1064"/>
                    <a:pt x="35412" y="669"/>
                  </a:cubicBezTo>
                  <a:lnTo>
                    <a:pt x="6809" y="669"/>
                  </a:lnTo>
                  <a:cubicBezTo>
                    <a:pt x="7083" y="791"/>
                    <a:pt x="7357" y="882"/>
                    <a:pt x="7630" y="1003"/>
                  </a:cubicBezTo>
                  <a:cubicBezTo>
                    <a:pt x="11278" y="2250"/>
                    <a:pt x="13436" y="0"/>
                    <a:pt x="14348" y="1125"/>
                  </a:cubicBezTo>
                  <a:cubicBezTo>
                    <a:pt x="15290" y="2250"/>
                    <a:pt x="17174" y="2250"/>
                    <a:pt x="18755" y="1642"/>
                  </a:cubicBezTo>
                  <a:cubicBezTo>
                    <a:pt x="20366" y="1034"/>
                    <a:pt x="23497" y="335"/>
                    <a:pt x="23497" y="1915"/>
                  </a:cubicBezTo>
                  <a:cubicBezTo>
                    <a:pt x="23497" y="3526"/>
                    <a:pt x="19910" y="2979"/>
                    <a:pt x="19150" y="3861"/>
                  </a:cubicBezTo>
                  <a:cubicBezTo>
                    <a:pt x="18421" y="4712"/>
                    <a:pt x="15290" y="4256"/>
                    <a:pt x="9697" y="6323"/>
                  </a:cubicBezTo>
                  <a:cubicBezTo>
                    <a:pt x="4104" y="8389"/>
                    <a:pt x="2767" y="13557"/>
                    <a:pt x="2281" y="14925"/>
                  </a:cubicBezTo>
                  <a:cubicBezTo>
                    <a:pt x="1825" y="16323"/>
                    <a:pt x="1" y="16870"/>
                    <a:pt x="1" y="16870"/>
                  </a:cubicBezTo>
                  <a:cubicBezTo>
                    <a:pt x="1" y="16870"/>
                    <a:pt x="1156" y="17478"/>
                    <a:pt x="2007" y="16596"/>
                  </a:cubicBezTo>
                  <a:cubicBezTo>
                    <a:pt x="2858" y="15745"/>
                    <a:pt x="5958" y="15928"/>
                    <a:pt x="8603" y="16080"/>
                  </a:cubicBezTo>
                  <a:cubicBezTo>
                    <a:pt x="11278" y="16201"/>
                    <a:pt x="11338" y="13921"/>
                    <a:pt x="13557" y="13070"/>
                  </a:cubicBezTo>
                  <a:cubicBezTo>
                    <a:pt x="15746" y="12189"/>
                    <a:pt x="16749" y="12007"/>
                    <a:pt x="18633" y="9940"/>
                  </a:cubicBezTo>
                  <a:cubicBezTo>
                    <a:pt x="20488" y="7873"/>
                    <a:pt x="22889" y="7326"/>
                    <a:pt x="22767" y="8937"/>
                  </a:cubicBezTo>
                  <a:cubicBezTo>
                    <a:pt x="22615" y="10517"/>
                    <a:pt x="20822" y="10335"/>
                    <a:pt x="19697" y="11581"/>
                  </a:cubicBezTo>
                  <a:cubicBezTo>
                    <a:pt x="18573" y="12858"/>
                    <a:pt x="18025" y="12797"/>
                    <a:pt x="15503" y="14529"/>
                  </a:cubicBezTo>
                  <a:cubicBezTo>
                    <a:pt x="12949" y="16262"/>
                    <a:pt x="13892" y="17721"/>
                    <a:pt x="12554" y="19058"/>
                  </a:cubicBezTo>
                  <a:cubicBezTo>
                    <a:pt x="11186" y="20396"/>
                    <a:pt x="12159" y="22615"/>
                    <a:pt x="11612" y="24499"/>
                  </a:cubicBezTo>
                  <a:cubicBezTo>
                    <a:pt x="11065" y="26414"/>
                    <a:pt x="9089" y="26019"/>
                    <a:pt x="9089" y="26019"/>
                  </a:cubicBezTo>
                  <a:cubicBezTo>
                    <a:pt x="9606" y="26444"/>
                    <a:pt x="10305" y="26627"/>
                    <a:pt x="10974" y="26566"/>
                  </a:cubicBezTo>
                  <a:cubicBezTo>
                    <a:pt x="12129" y="26414"/>
                    <a:pt x="13101" y="25624"/>
                    <a:pt x="13436" y="24499"/>
                  </a:cubicBezTo>
                  <a:cubicBezTo>
                    <a:pt x="13679" y="23374"/>
                    <a:pt x="15655" y="24195"/>
                    <a:pt x="16384" y="21794"/>
                  </a:cubicBezTo>
                  <a:cubicBezTo>
                    <a:pt x="17114" y="19393"/>
                    <a:pt x="18664" y="20183"/>
                    <a:pt x="21339" y="19058"/>
                  </a:cubicBezTo>
                  <a:cubicBezTo>
                    <a:pt x="23983" y="17934"/>
                    <a:pt x="25807" y="13861"/>
                    <a:pt x="26202" y="12250"/>
                  </a:cubicBezTo>
                  <a:cubicBezTo>
                    <a:pt x="26597" y="10639"/>
                    <a:pt x="28208" y="10122"/>
                    <a:pt x="28664" y="11976"/>
                  </a:cubicBezTo>
                  <a:cubicBezTo>
                    <a:pt x="29120" y="13861"/>
                    <a:pt x="27722" y="13374"/>
                    <a:pt x="27479" y="15259"/>
                  </a:cubicBezTo>
                  <a:cubicBezTo>
                    <a:pt x="27205" y="17113"/>
                    <a:pt x="24257" y="20183"/>
                    <a:pt x="22858" y="22128"/>
                  </a:cubicBezTo>
                  <a:cubicBezTo>
                    <a:pt x="21460" y="24043"/>
                    <a:pt x="23406" y="26718"/>
                    <a:pt x="22737" y="29849"/>
                  </a:cubicBezTo>
                  <a:cubicBezTo>
                    <a:pt x="22372" y="31855"/>
                    <a:pt x="22646" y="33891"/>
                    <a:pt x="23527" y="35715"/>
                  </a:cubicBezTo>
                  <a:cubicBezTo>
                    <a:pt x="23527" y="35715"/>
                    <a:pt x="25320" y="30730"/>
                    <a:pt x="28542" y="28846"/>
                  </a:cubicBezTo>
                  <a:cubicBezTo>
                    <a:pt x="31734" y="26992"/>
                    <a:pt x="32585" y="23253"/>
                    <a:pt x="32403" y="21186"/>
                  </a:cubicBezTo>
                  <a:cubicBezTo>
                    <a:pt x="32190" y="19119"/>
                    <a:pt x="31856" y="17447"/>
                    <a:pt x="32767" y="15046"/>
                  </a:cubicBezTo>
                  <a:cubicBezTo>
                    <a:pt x="33710" y="12645"/>
                    <a:pt x="31582" y="10639"/>
                    <a:pt x="32859" y="11034"/>
                  </a:cubicBezTo>
                  <a:cubicBezTo>
                    <a:pt x="34105" y="11459"/>
                    <a:pt x="35321" y="14256"/>
                    <a:pt x="34774" y="15380"/>
                  </a:cubicBezTo>
                  <a:cubicBezTo>
                    <a:pt x="34257" y="16505"/>
                    <a:pt x="34409" y="17508"/>
                    <a:pt x="35594" y="19332"/>
                  </a:cubicBezTo>
                  <a:cubicBezTo>
                    <a:pt x="36749" y="21125"/>
                    <a:pt x="36172" y="21976"/>
                    <a:pt x="35533" y="23557"/>
                  </a:cubicBezTo>
                  <a:cubicBezTo>
                    <a:pt x="34925" y="25137"/>
                    <a:pt x="37114" y="26201"/>
                    <a:pt x="38026" y="27508"/>
                  </a:cubicBezTo>
                  <a:cubicBezTo>
                    <a:pt x="38907" y="28846"/>
                    <a:pt x="36688" y="31460"/>
                    <a:pt x="36688" y="31460"/>
                  </a:cubicBezTo>
                  <a:cubicBezTo>
                    <a:pt x="36688" y="31460"/>
                    <a:pt x="38482" y="30700"/>
                    <a:pt x="39029" y="29849"/>
                  </a:cubicBezTo>
                  <a:cubicBezTo>
                    <a:pt x="39546" y="28967"/>
                    <a:pt x="39302" y="28116"/>
                    <a:pt x="40609" y="26931"/>
                  </a:cubicBezTo>
                  <a:cubicBezTo>
                    <a:pt x="41947" y="25776"/>
                    <a:pt x="40913" y="24013"/>
                    <a:pt x="41825" y="23435"/>
                  </a:cubicBezTo>
                  <a:cubicBezTo>
                    <a:pt x="42737" y="22888"/>
                    <a:pt x="42555" y="21581"/>
                    <a:pt x="41886" y="20365"/>
                  </a:cubicBezTo>
                  <a:cubicBezTo>
                    <a:pt x="41217" y="19180"/>
                    <a:pt x="41613" y="16475"/>
                    <a:pt x="41461" y="14681"/>
                  </a:cubicBezTo>
                  <a:cubicBezTo>
                    <a:pt x="41309" y="12888"/>
                    <a:pt x="40062" y="12523"/>
                    <a:pt x="38695" y="11581"/>
                  </a:cubicBezTo>
                  <a:cubicBezTo>
                    <a:pt x="37327" y="10639"/>
                    <a:pt x="37266" y="8329"/>
                    <a:pt x="37266" y="8329"/>
                  </a:cubicBezTo>
                  <a:cubicBezTo>
                    <a:pt x="37266" y="8329"/>
                    <a:pt x="39029" y="8663"/>
                    <a:pt x="39394" y="9788"/>
                  </a:cubicBezTo>
                  <a:cubicBezTo>
                    <a:pt x="39758" y="10882"/>
                    <a:pt x="40822" y="10912"/>
                    <a:pt x="41734" y="11095"/>
                  </a:cubicBezTo>
                  <a:cubicBezTo>
                    <a:pt x="42616" y="11307"/>
                    <a:pt x="42524" y="11855"/>
                    <a:pt x="42828" y="13496"/>
                  </a:cubicBezTo>
                  <a:cubicBezTo>
                    <a:pt x="43132" y="15137"/>
                    <a:pt x="45290" y="15168"/>
                    <a:pt x="46962" y="15441"/>
                  </a:cubicBezTo>
                  <a:cubicBezTo>
                    <a:pt x="48634" y="15715"/>
                    <a:pt x="48816" y="17873"/>
                    <a:pt x="48816" y="17873"/>
                  </a:cubicBezTo>
                  <a:cubicBezTo>
                    <a:pt x="48816" y="17873"/>
                    <a:pt x="49789" y="14165"/>
                    <a:pt x="49211" y="13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90775" y="470675"/>
              <a:ext cx="1226475" cy="876925"/>
            </a:xfrm>
            <a:custGeom>
              <a:rect b="b" l="l" r="r" t="t"/>
              <a:pathLst>
                <a:path extrusionOk="0" h="35077" w="49059">
                  <a:moveTo>
                    <a:pt x="26961" y="0"/>
                  </a:moveTo>
                  <a:cubicBezTo>
                    <a:pt x="28633" y="760"/>
                    <a:pt x="30092" y="1915"/>
                    <a:pt x="31308" y="3313"/>
                  </a:cubicBezTo>
                  <a:cubicBezTo>
                    <a:pt x="29393" y="3374"/>
                    <a:pt x="21490" y="3769"/>
                    <a:pt x="19271" y="5137"/>
                  </a:cubicBezTo>
                  <a:cubicBezTo>
                    <a:pt x="18390" y="5654"/>
                    <a:pt x="17599" y="6292"/>
                    <a:pt x="16839" y="6961"/>
                  </a:cubicBezTo>
                  <a:cubicBezTo>
                    <a:pt x="15958" y="7751"/>
                    <a:pt x="15259" y="8359"/>
                    <a:pt x="14225" y="8541"/>
                  </a:cubicBezTo>
                  <a:lnTo>
                    <a:pt x="13800" y="8602"/>
                  </a:lnTo>
                  <a:cubicBezTo>
                    <a:pt x="12007" y="8876"/>
                    <a:pt x="10244" y="9149"/>
                    <a:pt x="9089" y="10730"/>
                  </a:cubicBezTo>
                  <a:cubicBezTo>
                    <a:pt x="7933" y="12310"/>
                    <a:pt x="3952" y="13617"/>
                    <a:pt x="3952" y="13617"/>
                  </a:cubicBezTo>
                  <a:lnTo>
                    <a:pt x="3891" y="13617"/>
                  </a:lnTo>
                  <a:lnTo>
                    <a:pt x="3860" y="13648"/>
                  </a:lnTo>
                  <a:cubicBezTo>
                    <a:pt x="3860" y="13648"/>
                    <a:pt x="1566" y="16086"/>
                    <a:pt x="404" y="16086"/>
                  </a:cubicBezTo>
                  <a:cubicBezTo>
                    <a:pt x="370" y="16086"/>
                    <a:pt x="336" y="16084"/>
                    <a:pt x="304" y="16079"/>
                  </a:cubicBezTo>
                  <a:cubicBezTo>
                    <a:pt x="213" y="16110"/>
                    <a:pt x="91" y="16140"/>
                    <a:pt x="0" y="16170"/>
                  </a:cubicBezTo>
                  <a:cubicBezTo>
                    <a:pt x="274" y="16322"/>
                    <a:pt x="547" y="16383"/>
                    <a:pt x="851" y="16383"/>
                  </a:cubicBezTo>
                  <a:cubicBezTo>
                    <a:pt x="2158" y="15988"/>
                    <a:pt x="3860" y="14256"/>
                    <a:pt x="4134" y="13952"/>
                  </a:cubicBezTo>
                  <a:cubicBezTo>
                    <a:pt x="4590" y="13800"/>
                    <a:pt x="8268" y="12523"/>
                    <a:pt x="9423" y="10942"/>
                  </a:cubicBezTo>
                  <a:cubicBezTo>
                    <a:pt x="10487" y="9514"/>
                    <a:pt x="12159" y="9271"/>
                    <a:pt x="13861" y="8997"/>
                  </a:cubicBezTo>
                  <a:lnTo>
                    <a:pt x="14286" y="8936"/>
                  </a:lnTo>
                  <a:cubicBezTo>
                    <a:pt x="15441" y="8754"/>
                    <a:pt x="16171" y="8085"/>
                    <a:pt x="17113" y="7265"/>
                  </a:cubicBezTo>
                  <a:cubicBezTo>
                    <a:pt x="17842" y="6596"/>
                    <a:pt x="18633" y="5988"/>
                    <a:pt x="19484" y="5471"/>
                  </a:cubicBezTo>
                  <a:cubicBezTo>
                    <a:pt x="21429" y="4286"/>
                    <a:pt x="28147" y="3860"/>
                    <a:pt x="30730" y="3739"/>
                  </a:cubicBezTo>
                  <a:lnTo>
                    <a:pt x="30730" y="3739"/>
                  </a:lnTo>
                  <a:cubicBezTo>
                    <a:pt x="29241" y="4499"/>
                    <a:pt x="26323" y="6231"/>
                    <a:pt x="25137" y="8572"/>
                  </a:cubicBezTo>
                  <a:cubicBezTo>
                    <a:pt x="24408" y="10152"/>
                    <a:pt x="23526" y="11702"/>
                    <a:pt x="22584" y="13161"/>
                  </a:cubicBezTo>
                  <a:cubicBezTo>
                    <a:pt x="21612" y="14529"/>
                    <a:pt x="20548" y="15654"/>
                    <a:pt x="19301" y="16170"/>
                  </a:cubicBezTo>
                  <a:cubicBezTo>
                    <a:pt x="18146" y="16657"/>
                    <a:pt x="17083" y="17295"/>
                    <a:pt x="16110" y="18055"/>
                  </a:cubicBezTo>
                  <a:cubicBezTo>
                    <a:pt x="15107" y="18845"/>
                    <a:pt x="14438" y="19666"/>
                    <a:pt x="14286" y="20183"/>
                  </a:cubicBezTo>
                  <a:cubicBezTo>
                    <a:pt x="14104" y="20608"/>
                    <a:pt x="13800" y="20973"/>
                    <a:pt x="13435" y="21277"/>
                  </a:cubicBezTo>
                  <a:cubicBezTo>
                    <a:pt x="12888" y="21854"/>
                    <a:pt x="12310" y="22432"/>
                    <a:pt x="12310" y="23131"/>
                  </a:cubicBezTo>
                  <a:cubicBezTo>
                    <a:pt x="12280" y="23496"/>
                    <a:pt x="12219" y="23830"/>
                    <a:pt x="12067" y="24164"/>
                  </a:cubicBezTo>
                  <a:cubicBezTo>
                    <a:pt x="11915" y="24499"/>
                    <a:pt x="11703" y="24803"/>
                    <a:pt x="11429" y="25046"/>
                  </a:cubicBezTo>
                  <a:cubicBezTo>
                    <a:pt x="11123" y="25268"/>
                    <a:pt x="10766" y="25415"/>
                    <a:pt x="10405" y="25415"/>
                  </a:cubicBezTo>
                  <a:cubicBezTo>
                    <a:pt x="10372" y="25415"/>
                    <a:pt x="10338" y="25413"/>
                    <a:pt x="10304" y="25411"/>
                  </a:cubicBezTo>
                  <a:cubicBezTo>
                    <a:pt x="10122" y="25411"/>
                    <a:pt x="9909" y="25411"/>
                    <a:pt x="9727" y="25350"/>
                  </a:cubicBezTo>
                  <a:cubicBezTo>
                    <a:pt x="9626" y="25363"/>
                    <a:pt x="9531" y="25370"/>
                    <a:pt x="9436" y="25370"/>
                  </a:cubicBezTo>
                  <a:cubicBezTo>
                    <a:pt x="9302" y="25370"/>
                    <a:pt x="9170" y="25355"/>
                    <a:pt x="9028" y="25320"/>
                  </a:cubicBezTo>
                  <a:lnTo>
                    <a:pt x="9028" y="25320"/>
                  </a:lnTo>
                  <a:cubicBezTo>
                    <a:pt x="9362" y="25593"/>
                    <a:pt x="9757" y="25745"/>
                    <a:pt x="10152" y="25836"/>
                  </a:cubicBezTo>
                  <a:lnTo>
                    <a:pt x="10335" y="25836"/>
                  </a:lnTo>
                  <a:cubicBezTo>
                    <a:pt x="10375" y="25839"/>
                    <a:pt x="10416" y="25840"/>
                    <a:pt x="10457" y="25840"/>
                  </a:cubicBezTo>
                  <a:cubicBezTo>
                    <a:pt x="10906" y="25840"/>
                    <a:pt x="11371" y="25687"/>
                    <a:pt x="11733" y="25380"/>
                  </a:cubicBezTo>
                  <a:cubicBezTo>
                    <a:pt x="12067" y="25107"/>
                    <a:pt x="12310" y="24742"/>
                    <a:pt x="12493" y="24347"/>
                  </a:cubicBezTo>
                  <a:cubicBezTo>
                    <a:pt x="12645" y="23982"/>
                    <a:pt x="12736" y="23557"/>
                    <a:pt x="12766" y="23131"/>
                  </a:cubicBezTo>
                  <a:cubicBezTo>
                    <a:pt x="12766" y="22614"/>
                    <a:pt x="13283" y="22098"/>
                    <a:pt x="13769" y="21611"/>
                  </a:cubicBezTo>
                  <a:cubicBezTo>
                    <a:pt x="14195" y="21247"/>
                    <a:pt x="14529" y="20821"/>
                    <a:pt x="14742" y="20304"/>
                  </a:cubicBezTo>
                  <a:cubicBezTo>
                    <a:pt x="14864" y="19879"/>
                    <a:pt x="15472" y="19180"/>
                    <a:pt x="16414" y="18420"/>
                  </a:cubicBezTo>
                  <a:cubicBezTo>
                    <a:pt x="17356" y="17660"/>
                    <a:pt x="18390" y="17052"/>
                    <a:pt x="19484" y="16596"/>
                  </a:cubicBezTo>
                  <a:cubicBezTo>
                    <a:pt x="20821" y="16049"/>
                    <a:pt x="21946" y="14863"/>
                    <a:pt x="22949" y="13435"/>
                  </a:cubicBezTo>
                  <a:cubicBezTo>
                    <a:pt x="23922" y="11945"/>
                    <a:pt x="24803" y="10395"/>
                    <a:pt x="25563" y="8784"/>
                  </a:cubicBezTo>
                  <a:cubicBezTo>
                    <a:pt x="26870" y="6201"/>
                    <a:pt x="30518" y="4347"/>
                    <a:pt x="31551" y="3860"/>
                  </a:cubicBezTo>
                  <a:lnTo>
                    <a:pt x="31551" y="3860"/>
                  </a:lnTo>
                  <a:cubicBezTo>
                    <a:pt x="31551" y="5441"/>
                    <a:pt x="31490" y="12675"/>
                    <a:pt x="30122" y="14985"/>
                  </a:cubicBezTo>
                  <a:cubicBezTo>
                    <a:pt x="29332" y="16292"/>
                    <a:pt x="28663" y="17660"/>
                    <a:pt x="28086" y="19058"/>
                  </a:cubicBezTo>
                  <a:cubicBezTo>
                    <a:pt x="27539" y="20395"/>
                    <a:pt x="27235" y="21824"/>
                    <a:pt x="27204" y="23283"/>
                  </a:cubicBezTo>
                  <a:cubicBezTo>
                    <a:pt x="27204" y="24347"/>
                    <a:pt x="26475" y="25654"/>
                    <a:pt x="25654" y="27143"/>
                  </a:cubicBezTo>
                  <a:cubicBezTo>
                    <a:pt x="24469" y="29271"/>
                    <a:pt x="23071" y="31733"/>
                    <a:pt x="23253" y="34438"/>
                  </a:cubicBezTo>
                  <a:cubicBezTo>
                    <a:pt x="23405" y="34833"/>
                    <a:pt x="23526" y="35076"/>
                    <a:pt x="23526" y="35076"/>
                  </a:cubicBezTo>
                  <a:cubicBezTo>
                    <a:pt x="23526" y="35076"/>
                    <a:pt x="23587" y="34925"/>
                    <a:pt x="23678" y="34651"/>
                  </a:cubicBezTo>
                  <a:cubicBezTo>
                    <a:pt x="23405" y="31976"/>
                    <a:pt x="24803" y="29484"/>
                    <a:pt x="26019" y="27326"/>
                  </a:cubicBezTo>
                  <a:cubicBezTo>
                    <a:pt x="26870" y="25806"/>
                    <a:pt x="27630" y="24438"/>
                    <a:pt x="27630" y="23283"/>
                  </a:cubicBezTo>
                  <a:cubicBezTo>
                    <a:pt x="27660" y="21885"/>
                    <a:pt x="27964" y="20517"/>
                    <a:pt x="28481" y="19210"/>
                  </a:cubicBezTo>
                  <a:cubicBezTo>
                    <a:pt x="29028" y="17812"/>
                    <a:pt x="29727" y="16474"/>
                    <a:pt x="30487" y="15198"/>
                  </a:cubicBezTo>
                  <a:cubicBezTo>
                    <a:pt x="31794" y="13009"/>
                    <a:pt x="31976" y="6748"/>
                    <a:pt x="31976" y="4407"/>
                  </a:cubicBezTo>
                  <a:cubicBezTo>
                    <a:pt x="32706" y="5866"/>
                    <a:pt x="34317" y="8936"/>
                    <a:pt x="35563" y="10517"/>
                  </a:cubicBezTo>
                  <a:cubicBezTo>
                    <a:pt x="35867" y="10882"/>
                    <a:pt x="36141" y="11216"/>
                    <a:pt x="36384" y="11520"/>
                  </a:cubicBezTo>
                  <a:cubicBezTo>
                    <a:pt x="37600" y="12979"/>
                    <a:pt x="38420" y="13952"/>
                    <a:pt x="38086" y="14924"/>
                  </a:cubicBezTo>
                  <a:cubicBezTo>
                    <a:pt x="37843" y="15563"/>
                    <a:pt x="38299" y="16505"/>
                    <a:pt x="38846" y="17508"/>
                  </a:cubicBezTo>
                  <a:cubicBezTo>
                    <a:pt x="39484" y="18784"/>
                    <a:pt x="40244" y="20243"/>
                    <a:pt x="39484" y="21064"/>
                  </a:cubicBezTo>
                  <a:cubicBezTo>
                    <a:pt x="38968" y="21611"/>
                    <a:pt x="38633" y="22310"/>
                    <a:pt x="38481" y="23040"/>
                  </a:cubicBezTo>
                  <a:cubicBezTo>
                    <a:pt x="38360" y="23678"/>
                    <a:pt x="38481" y="24377"/>
                    <a:pt x="38846" y="24924"/>
                  </a:cubicBezTo>
                  <a:cubicBezTo>
                    <a:pt x="39028" y="25228"/>
                    <a:pt x="39028" y="26201"/>
                    <a:pt x="38755" y="27326"/>
                  </a:cubicBezTo>
                  <a:cubicBezTo>
                    <a:pt x="38481" y="28389"/>
                    <a:pt x="37934" y="29393"/>
                    <a:pt x="37144" y="30152"/>
                  </a:cubicBezTo>
                  <a:cubicBezTo>
                    <a:pt x="36870" y="30517"/>
                    <a:pt x="36657" y="30760"/>
                    <a:pt x="36657" y="30760"/>
                  </a:cubicBezTo>
                  <a:cubicBezTo>
                    <a:pt x="36961" y="30639"/>
                    <a:pt x="37265" y="30487"/>
                    <a:pt x="37539" y="30335"/>
                  </a:cubicBezTo>
                  <a:cubicBezTo>
                    <a:pt x="38329" y="29514"/>
                    <a:pt x="38876" y="28511"/>
                    <a:pt x="39150" y="27417"/>
                  </a:cubicBezTo>
                  <a:cubicBezTo>
                    <a:pt x="39454" y="26201"/>
                    <a:pt x="39423" y="25076"/>
                    <a:pt x="39211" y="24712"/>
                  </a:cubicBezTo>
                  <a:cubicBezTo>
                    <a:pt x="38876" y="24225"/>
                    <a:pt x="38785" y="23648"/>
                    <a:pt x="38876" y="23101"/>
                  </a:cubicBezTo>
                  <a:cubicBezTo>
                    <a:pt x="38998" y="22432"/>
                    <a:pt x="39332" y="21854"/>
                    <a:pt x="39788" y="21368"/>
                  </a:cubicBezTo>
                  <a:cubicBezTo>
                    <a:pt x="40700" y="20304"/>
                    <a:pt x="39910" y="18724"/>
                    <a:pt x="39180" y="17325"/>
                  </a:cubicBezTo>
                  <a:cubicBezTo>
                    <a:pt x="38694" y="16414"/>
                    <a:pt x="38268" y="15563"/>
                    <a:pt x="38420" y="15076"/>
                  </a:cubicBezTo>
                  <a:cubicBezTo>
                    <a:pt x="38876" y="13860"/>
                    <a:pt x="37995" y="12827"/>
                    <a:pt x="36688" y="11246"/>
                  </a:cubicBezTo>
                  <a:cubicBezTo>
                    <a:pt x="36445" y="10942"/>
                    <a:pt x="36141" y="10608"/>
                    <a:pt x="35867" y="10243"/>
                  </a:cubicBezTo>
                  <a:cubicBezTo>
                    <a:pt x="34469" y="8480"/>
                    <a:pt x="32615" y="4863"/>
                    <a:pt x="32068" y="3739"/>
                  </a:cubicBezTo>
                  <a:lnTo>
                    <a:pt x="32068" y="3739"/>
                  </a:lnTo>
                  <a:cubicBezTo>
                    <a:pt x="33496" y="3921"/>
                    <a:pt x="38633" y="4590"/>
                    <a:pt x="39727" y="6505"/>
                  </a:cubicBezTo>
                  <a:cubicBezTo>
                    <a:pt x="41004" y="8693"/>
                    <a:pt x="42159" y="9210"/>
                    <a:pt x="43527" y="9818"/>
                  </a:cubicBezTo>
                  <a:lnTo>
                    <a:pt x="43800" y="9970"/>
                  </a:lnTo>
                  <a:cubicBezTo>
                    <a:pt x="44408" y="10213"/>
                    <a:pt x="44955" y="10578"/>
                    <a:pt x="45442" y="11034"/>
                  </a:cubicBezTo>
                  <a:cubicBezTo>
                    <a:pt x="45837" y="11338"/>
                    <a:pt x="46080" y="11793"/>
                    <a:pt x="46171" y="12280"/>
                  </a:cubicBezTo>
                  <a:cubicBezTo>
                    <a:pt x="46262" y="12675"/>
                    <a:pt x="46627" y="13009"/>
                    <a:pt x="47053" y="13435"/>
                  </a:cubicBezTo>
                  <a:cubicBezTo>
                    <a:pt x="47752" y="14073"/>
                    <a:pt x="48664" y="14955"/>
                    <a:pt x="48664" y="16505"/>
                  </a:cubicBezTo>
                  <a:cubicBezTo>
                    <a:pt x="48755" y="16748"/>
                    <a:pt x="48785" y="16961"/>
                    <a:pt x="48816" y="17204"/>
                  </a:cubicBezTo>
                  <a:cubicBezTo>
                    <a:pt x="48816" y="17204"/>
                    <a:pt x="48937" y="16718"/>
                    <a:pt x="49059" y="16049"/>
                  </a:cubicBezTo>
                  <a:cubicBezTo>
                    <a:pt x="48937" y="14620"/>
                    <a:pt x="48025" y="13769"/>
                    <a:pt x="47326" y="13131"/>
                  </a:cubicBezTo>
                  <a:cubicBezTo>
                    <a:pt x="46962" y="12766"/>
                    <a:pt x="46627" y="12462"/>
                    <a:pt x="46566" y="12219"/>
                  </a:cubicBezTo>
                  <a:cubicBezTo>
                    <a:pt x="46475" y="11642"/>
                    <a:pt x="46171" y="11125"/>
                    <a:pt x="45746" y="10730"/>
                  </a:cubicBezTo>
                  <a:cubicBezTo>
                    <a:pt x="45229" y="10243"/>
                    <a:pt x="44621" y="9848"/>
                    <a:pt x="43983" y="9575"/>
                  </a:cubicBezTo>
                  <a:lnTo>
                    <a:pt x="43679" y="9453"/>
                  </a:lnTo>
                  <a:cubicBezTo>
                    <a:pt x="42402" y="8876"/>
                    <a:pt x="41308" y="8359"/>
                    <a:pt x="40092" y="6292"/>
                  </a:cubicBezTo>
                  <a:cubicBezTo>
                    <a:pt x="38998" y="4407"/>
                    <a:pt x="34347" y="3617"/>
                    <a:pt x="32493" y="3374"/>
                  </a:cubicBezTo>
                  <a:lnTo>
                    <a:pt x="32797" y="3252"/>
                  </a:lnTo>
                  <a:lnTo>
                    <a:pt x="32524" y="3252"/>
                  </a:lnTo>
                  <a:cubicBezTo>
                    <a:pt x="33506" y="2709"/>
                    <a:pt x="35434" y="1793"/>
                    <a:pt x="37354" y="1793"/>
                  </a:cubicBezTo>
                  <a:cubicBezTo>
                    <a:pt x="37691" y="1793"/>
                    <a:pt x="38028" y="1821"/>
                    <a:pt x="38360" y="1885"/>
                  </a:cubicBezTo>
                  <a:cubicBezTo>
                    <a:pt x="39101" y="2012"/>
                    <a:pt x="39843" y="2065"/>
                    <a:pt x="40595" y="2065"/>
                  </a:cubicBezTo>
                  <a:cubicBezTo>
                    <a:pt x="40922" y="2065"/>
                    <a:pt x="41250" y="2055"/>
                    <a:pt x="41582" y="2037"/>
                  </a:cubicBezTo>
                  <a:cubicBezTo>
                    <a:pt x="41909" y="2031"/>
                    <a:pt x="42235" y="2024"/>
                    <a:pt x="42559" y="2024"/>
                  </a:cubicBezTo>
                  <a:cubicBezTo>
                    <a:pt x="44013" y="2024"/>
                    <a:pt x="45432" y="2156"/>
                    <a:pt x="46749" y="3100"/>
                  </a:cubicBezTo>
                  <a:cubicBezTo>
                    <a:pt x="47114" y="3222"/>
                    <a:pt x="47418" y="3465"/>
                    <a:pt x="47661" y="3769"/>
                  </a:cubicBezTo>
                  <a:cubicBezTo>
                    <a:pt x="47539" y="3495"/>
                    <a:pt x="47418" y="3222"/>
                    <a:pt x="47266" y="2948"/>
                  </a:cubicBezTo>
                  <a:cubicBezTo>
                    <a:pt x="45809" y="1813"/>
                    <a:pt x="44273" y="1620"/>
                    <a:pt x="42688" y="1620"/>
                  </a:cubicBezTo>
                  <a:cubicBezTo>
                    <a:pt x="42322" y="1620"/>
                    <a:pt x="41953" y="1630"/>
                    <a:pt x="41582" y="1641"/>
                  </a:cubicBezTo>
                  <a:cubicBezTo>
                    <a:pt x="41307" y="1657"/>
                    <a:pt x="41034" y="1665"/>
                    <a:pt x="40763" y="1665"/>
                  </a:cubicBezTo>
                  <a:cubicBezTo>
                    <a:pt x="39984" y="1665"/>
                    <a:pt x="39217" y="1602"/>
                    <a:pt x="38451" y="1489"/>
                  </a:cubicBezTo>
                  <a:cubicBezTo>
                    <a:pt x="38085" y="1417"/>
                    <a:pt x="37714" y="1385"/>
                    <a:pt x="37345" y="1385"/>
                  </a:cubicBezTo>
                  <a:cubicBezTo>
                    <a:pt x="35227" y="1385"/>
                    <a:pt x="33142" y="2435"/>
                    <a:pt x="32159" y="2979"/>
                  </a:cubicBezTo>
                  <a:cubicBezTo>
                    <a:pt x="32493" y="2006"/>
                    <a:pt x="32463" y="942"/>
                    <a:pt x="32068" y="0"/>
                  </a:cubicBezTo>
                  <a:lnTo>
                    <a:pt x="31612" y="0"/>
                  </a:lnTo>
                  <a:cubicBezTo>
                    <a:pt x="32037" y="942"/>
                    <a:pt x="32098" y="2037"/>
                    <a:pt x="31703" y="3009"/>
                  </a:cubicBezTo>
                  <a:lnTo>
                    <a:pt x="31521" y="2523"/>
                  </a:lnTo>
                  <a:lnTo>
                    <a:pt x="31521" y="2918"/>
                  </a:lnTo>
                  <a:cubicBezTo>
                    <a:pt x="30487" y="1733"/>
                    <a:pt x="29271" y="760"/>
                    <a:pt x="27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8"/>
          <p:cNvGrpSpPr/>
          <p:nvPr/>
        </p:nvGrpSpPr>
        <p:grpSpPr>
          <a:xfrm flipH="1">
            <a:off x="4625537" y="-9056"/>
            <a:ext cx="2243830" cy="768533"/>
            <a:chOff x="1519300" y="470675"/>
            <a:chExt cx="2043375" cy="699875"/>
          </a:xfrm>
        </p:grpSpPr>
        <p:sp>
          <p:nvSpPr>
            <p:cNvPr id="698" name="Google Shape;698;p8"/>
            <p:cNvSpPr/>
            <p:nvPr/>
          </p:nvSpPr>
          <p:spPr>
            <a:xfrm>
              <a:off x="2285275" y="470675"/>
              <a:ext cx="403525" cy="214300"/>
            </a:xfrm>
            <a:custGeom>
              <a:rect b="b" l="l" r="r" t="t"/>
              <a:pathLst>
                <a:path extrusionOk="0" h="8572" w="16141">
                  <a:moveTo>
                    <a:pt x="13496" y="0"/>
                  </a:moveTo>
                  <a:cubicBezTo>
                    <a:pt x="1702" y="5502"/>
                    <a:pt x="760" y="7295"/>
                    <a:pt x="760" y="7295"/>
                  </a:cubicBezTo>
                  <a:cubicBezTo>
                    <a:pt x="760" y="7295"/>
                    <a:pt x="0" y="8572"/>
                    <a:pt x="2918" y="6535"/>
                  </a:cubicBezTo>
                  <a:cubicBezTo>
                    <a:pt x="4742" y="5258"/>
                    <a:pt x="9544" y="2888"/>
                    <a:pt x="16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1519300" y="630250"/>
              <a:ext cx="814625" cy="496225"/>
            </a:xfrm>
            <a:custGeom>
              <a:rect b="b" l="l" r="r" t="t"/>
              <a:pathLst>
                <a:path extrusionOk="0" h="19849" w="32585">
                  <a:moveTo>
                    <a:pt x="32584" y="182"/>
                  </a:moveTo>
                  <a:cubicBezTo>
                    <a:pt x="32584" y="182"/>
                    <a:pt x="27265" y="0"/>
                    <a:pt x="19210" y="5350"/>
                  </a:cubicBezTo>
                  <a:cubicBezTo>
                    <a:pt x="11186" y="10730"/>
                    <a:pt x="0" y="19848"/>
                    <a:pt x="0" y="19848"/>
                  </a:cubicBezTo>
                  <a:cubicBezTo>
                    <a:pt x="0" y="19848"/>
                    <a:pt x="26414" y="8207"/>
                    <a:pt x="32584" y="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2626450" y="470675"/>
              <a:ext cx="136800" cy="658075"/>
            </a:xfrm>
            <a:custGeom>
              <a:rect b="b" l="l" r="r" t="t"/>
              <a:pathLst>
                <a:path extrusionOk="0" h="26323" w="5472">
                  <a:moveTo>
                    <a:pt x="2706" y="0"/>
                  </a:moveTo>
                  <a:cubicBezTo>
                    <a:pt x="2007" y="1459"/>
                    <a:pt x="791" y="4559"/>
                    <a:pt x="487" y="9362"/>
                  </a:cubicBezTo>
                  <a:cubicBezTo>
                    <a:pt x="1" y="16201"/>
                    <a:pt x="1247" y="26323"/>
                    <a:pt x="1247" y="26323"/>
                  </a:cubicBezTo>
                  <a:cubicBezTo>
                    <a:pt x="1247" y="26323"/>
                    <a:pt x="5472" y="6991"/>
                    <a:pt x="3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413675" y="516250"/>
              <a:ext cx="224975" cy="654300"/>
            </a:xfrm>
            <a:custGeom>
              <a:rect b="b" l="l" r="r" t="t"/>
              <a:pathLst>
                <a:path extrusionOk="0" h="26172" w="8999">
                  <a:moveTo>
                    <a:pt x="2919" y="7478"/>
                  </a:moveTo>
                  <a:cubicBezTo>
                    <a:pt x="1338" y="13223"/>
                    <a:pt x="1" y="26171"/>
                    <a:pt x="1" y="26171"/>
                  </a:cubicBezTo>
                  <a:cubicBezTo>
                    <a:pt x="1" y="26171"/>
                    <a:pt x="8998" y="4347"/>
                    <a:pt x="6019" y="1"/>
                  </a:cubicBezTo>
                  <a:cubicBezTo>
                    <a:pt x="6019" y="1"/>
                    <a:pt x="4530" y="1733"/>
                    <a:pt x="2919" y="7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2205475" y="591475"/>
              <a:ext cx="291075" cy="506875"/>
            </a:xfrm>
            <a:custGeom>
              <a:rect b="b" l="l" r="r" t="t"/>
              <a:pathLst>
                <a:path extrusionOk="0" h="20275" w="11643">
                  <a:moveTo>
                    <a:pt x="7995" y="1"/>
                  </a:moveTo>
                  <a:cubicBezTo>
                    <a:pt x="7995" y="1"/>
                    <a:pt x="6019" y="2645"/>
                    <a:pt x="4165" y="7691"/>
                  </a:cubicBezTo>
                  <a:cubicBezTo>
                    <a:pt x="2280" y="12737"/>
                    <a:pt x="0" y="20275"/>
                    <a:pt x="0" y="20275"/>
                  </a:cubicBezTo>
                  <a:cubicBezTo>
                    <a:pt x="0" y="20275"/>
                    <a:pt x="11642" y="7144"/>
                    <a:pt x="7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893150" y="470675"/>
              <a:ext cx="510675" cy="136800"/>
            </a:xfrm>
            <a:custGeom>
              <a:rect b="b" l="l" r="r" t="t"/>
              <a:pathLst>
                <a:path extrusionOk="0" h="5472" w="20427">
                  <a:moveTo>
                    <a:pt x="20427" y="4742"/>
                  </a:moveTo>
                  <a:cubicBezTo>
                    <a:pt x="17266" y="2492"/>
                    <a:pt x="13709" y="881"/>
                    <a:pt x="9910" y="0"/>
                  </a:cubicBezTo>
                  <a:lnTo>
                    <a:pt x="1" y="0"/>
                  </a:lnTo>
                  <a:cubicBezTo>
                    <a:pt x="2858" y="456"/>
                    <a:pt x="5715" y="1125"/>
                    <a:pt x="8481" y="2037"/>
                  </a:cubicBezTo>
                  <a:cubicBezTo>
                    <a:pt x="14956" y="4225"/>
                    <a:pt x="18785" y="5471"/>
                    <a:pt x="20427" y="4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2310350" y="470675"/>
              <a:ext cx="226450" cy="67650"/>
            </a:xfrm>
            <a:custGeom>
              <a:rect b="b" l="l" r="r" t="t"/>
              <a:pathLst>
                <a:path extrusionOk="0" h="2706" w="9058">
                  <a:moveTo>
                    <a:pt x="9058" y="2158"/>
                  </a:moveTo>
                  <a:cubicBezTo>
                    <a:pt x="9058" y="2158"/>
                    <a:pt x="7812" y="1216"/>
                    <a:pt x="5897" y="0"/>
                  </a:cubicBezTo>
                  <a:lnTo>
                    <a:pt x="0" y="0"/>
                  </a:lnTo>
                  <a:cubicBezTo>
                    <a:pt x="4043" y="1824"/>
                    <a:pt x="7660" y="2705"/>
                    <a:pt x="9058" y="21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329350" y="470675"/>
              <a:ext cx="76775" cy="300925"/>
            </a:xfrm>
            <a:custGeom>
              <a:rect b="b" l="l" r="r" t="t"/>
              <a:pathLst>
                <a:path extrusionOk="0" h="12037" w="3071">
                  <a:moveTo>
                    <a:pt x="1" y="0"/>
                  </a:moveTo>
                  <a:cubicBezTo>
                    <a:pt x="1764" y="5988"/>
                    <a:pt x="3071" y="12037"/>
                    <a:pt x="3071" y="12037"/>
                  </a:cubicBezTo>
                  <a:cubicBezTo>
                    <a:pt x="3071" y="7994"/>
                    <a:pt x="2797" y="3982"/>
                    <a:pt x="2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3487425" y="470675"/>
              <a:ext cx="75250" cy="204425"/>
            </a:xfrm>
            <a:custGeom>
              <a:rect b="b" l="l" r="r" t="t"/>
              <a:pathLst>
                <a:path extrusionOk="0" h="8177" w="3010">
                  <a:moveTo>
                    <a:pt x="0" y="0"/>
                  </a:moveTo>
                  <a:cubicBezTo>
                    <a:pt x="2189" y="3435"/>
                    <a:pt x="3009" y="8176"/>
                    <a:pt x="3009" y="8176"/>
                  </a:cubicBezTo>
                  <a:cubicBezTo>
                    <a:pt x="3009" y="5410"/>
                    <a:pt x="2584" y="2644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3210050" y="470675"/>
              <a:ext cx="101100" cy="438475"/>
            </a:xfrm>
            <a:custGeom>
              <a:rect b="b" l="l" r="r" t="t"/>
              <a:pathLst>
                <a:path extrusionOk="0" h="17539" w="4044">
                  <a:moveTo>
                    <a:pt x="1" y="0"/>
                  </a:moveTo>
                  <a:cubicBezTo>
                    <a:pt x="153" y="1459"/>
                    <a:pt x="365" y="2918"/>
                    <a:pt x="669" y="4347"/>
                  </a:cubicBezTo>
                  <a:cubicBezTo>
                    <a:pt x="2341" y="12675"/>
                    <a:pt x="3830" y="17538"/>
                    <a:pt x="3830" y="17538"/>
                  </a:cubicBezTo>
                  <a:cubicBezTo>
                    <a:pt x="3830" y="17538"/>
                    <a:pt x="4043" y="7781"/>
                    <a:pt x="3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2786025" y="470675"/>
              <a:ext cx="115525" cy="592725"/>
            </a:xfrm>
            <a:custGeom>
              <a:rect b="b" l="l" r="r" t="t"/>
              <a:pathLst>
                <a:path extrusionOk="0" h="23709" w="4621">
                  <a:moveTo>
                    <a:pt x="1065" y="5775"/>
                  </a:moveTo>
                  <a:cubicBezTo>
                    <a:pt x="1" y="12584"/>
                    <a:pt x="1156" y="23709"/>
                    <a:pt x="1156" y="23709"/>
                  </a:cubicBezTo>
                  <a:cubicBezTo>
                    <a:pt x="1156" y="23709"/>
                    <a:pt x="1916" y="13800"/>
                    <a:pt x="3496" y="7173"/>
                  </a:cubicBezTo>
                  <a:cubicBezTo>
                    <a:pt x="4256" y="4073"/>
                    <a:pt x="4591" y="1733"/>
                    <a:pt x="4621" y="0"/>
                  </a:cubicBezTo>
                  <a:lnTo>
                    <a:pt x="2220" y="0"/>
                  </a:lnTo>
                  <a:cubicBezTo>
                    <a:pt x="1855" y="1459"/>
                    <a:pt x="1460" y="3344"/>
                    <a:pt x="1065" y="5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3051225" y="470675"/>
              <a:ext cx="117825" cy="538775"/>
            </a:xfrm>
            <a:custGeom>
              <a:rect b="b" l="l" r="r" t="t"/>
              <a:pathLst>
                <a:path extrusionOk="0" h="21551" w="4713">
                  <a:moveTo>
                    <a:pt x="1490" y="4347"/>
                  </a:moveTo>
                  <a:cubicBezTo>
                    <a:pt x="1" y="10152"/>
                    <a:pt x="1399" y="21550"/>
                    <a:pt x="1399" y="21550"/>
                  </a:cubicBezTo>
                  <a:cubicBezTo>
                    <a:pt x="1399" y="21550"/>
                    <a:pt x="1794" y="11459"/>
                    <a:pt x="3740" y="5562"/>
                  </a:cubicBezTo>
                  <a:cubicBezTo>
                    <a:pt x="4317" y="3769"/>
                    <a:pt x="4651" y="1885"/>
                    <a:pt x="4712" y="0"/>
                  </a:cubicBezTo>
                  <a:lnTo>
                    <a:pt x="2281" y="0"/>
                  </a:lnTo>
                  <a:cubicBezTo>
                    <a:pt x="2129" y="1459"/>
                    <a:pt x="1855" y="2918"/>
                    <a:pt x="1490" y="4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924325" y="470675"/>
              <a:ext cx="98050" cy="616275"/>
            </a:xfrm>
            <a:custGeom>
              <a:rect b="b" l="l" r="r" t="t"/>
              <a:pathLst>
                <a:path extrusionOk="0" h="24651" w="3922">
                  <a:moveTo>
                    <a:pt x="31" y="11824"/>
                  </a:moveTo>
                  <a:cubicBezTo>
                    <a:pt x="1" y="16140"/>
                    <a:pt x="457" y="20426"/>
                    <a:pt x="1429" y="24651"/>
                  </a:cubicBezTo>
                  <a:cubicBezTo>
                    <a:pt x="1429" y="24651"/>
                    <a:pt x="943" y="14347"/>
                    <a:pt x="2645" y="7933"/>
                  </a:cubicBezTo>
                  <a:cubicBezTo>
                    <a:pt x="3314" y="5319"/>
                    <a:pt x="3739" y="2675"/>
                    <a:pt x="3922" y="0"/>
                  </a:cubicBezTo>
                  <a:lnTo>
                    <a:pt x="1521" y="0"/>
                  </a:lnTo>
                  <a:cubicBezTo>
                    <a:pt x="821" y="3678"/>
                    <a:pt x="92" y="8298"/>
                    <a:pt x="31" y="11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8"/>
          <p:cNvGrpSpPr/>
          <p:nvPr/>
        </p:nvGrpSpPr>
        <p:grpSpPr>
          <a:xfrm flipH="1">
            <a:off x="2667627" y="-16946"/>
            <a:ext cx="701796" cy="571589"/>
            <a:chOff x="5488975" y="470675"/>
            <a:chExt cx="639100" cy="520525"/>
          </a:xfrm>
        </p:grpSpPr>
        <p:sp>
          <p:nvSpPr>
            <p:cNvPr id="712" name="Google Shape;712;p8"/>
            <p:cNvSpPr/>
            <p:nvPr/>
          </p:nvSpPr>
          <p:spPr>
            <a:xfrm>
              <a:off x="5488975" y="470675"/>
              <a:ext cx="639100" cy="520525"/>
            </a:xfrm>
            <a:custGeom>
              <a:rect b="b" l="l" r="r" t="t"/>
              <a:pathLst>
                <a:path extrusionOk="0" h="20821" w="25564">
                  <a:moveTo>
                    <a:pt x="24499" y="16262"/>
                  </a:moveTo>
                  <a:cubicBezTo>
                    <a:pt x="24803" y="13556"/>
                    <a:pt x="24894" y="9027"/>
                    <a:pt x="22250" y="1550"/>
                  </a:cubicBezTo>
                  <a:cubicBezTo>
                    <a:pt x="22068" y="1033"/>
                    <a:pt x="21855" y="517"/>
                    <a:pt x="21612" y="0"/>
                  </a:cubicBezTo>
                  <a:lnTo>
                    <a:pt x="426" y="0"/>
                  </a:lnTo>
                  <a:cubicBezTo>
                    <a:pt x="0" y="2979"/>
                    <a:pt x="213" y="6717"/>
                    <a:pt x="2675" y="9787"/>
                  </a:cubicBezTo>
                  <a:cubicBezTo>
                    <a:pt x="7599" y="15988"/>
                    <a:pt x="14773" y="17204"/>
                    <a:pt x="18815" y="17417"/>
                  </a:cubicBezTo>
                  <a:cubicBezTo>
                    <a:pt x="22827" y="17629"/>
                    <a:pt x="25563" y="20821"/>
                    <a:pt x="25563" y="20821"/>
                  </a:cubicBezTo>
                  <a:cubicBezTo>
                    <a:pt x="24712" y="19484"/>
                    <a:pt x="24317" y="17842"/>
                    <a:pt x="24499" y="162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5497325" y="470675"/>
              <a:ext cx="630750" cy="520525"/>
            </a:xfrm>
            <a:custGeom>
              <a:rect b="b" l="l" r="r" t="t"/>
              <a:pathLst>
                <a:path extrusionOk="0" h="20821" w="25230">
                  <a:moveTo>
                    <a:pt x="10882" y="0"/>
                  </a:moveTo>
                  <a:cubicBezTo>
                    <a:pt x="11992" y="167"/>
                    <a:pt x="13109" y="251"/>
                    <a:pt x="14222" y="251"/>
                  </a:cubicBezTo>
                  <a:cubicBezTo>
                    <a:pt x="15335" y="251"/>
                    <a:pt x="16445" y="167"/>
                    <a:pt x="17539" y="0"/>
                  </a:cubicBezTo>
                  <a:close/>
                  <a:moveTo>
                    <a:pt x="3496" y="0"/>
                  </a:moveTo>
                  <a:cubicBezTo>
                    <a:pt x="2645" y="1550"/>
                    <a:pt x="1460" y="2888"/>
                    <a:pt x="1" y="3921"/>
                  </a:cubicBezTo>
                  <a:cubicBezTo>
                    <a:pt x="1" y="4073"/>
                    <a:pt x="31" y="4225"/>
                    <a:pt x="61" y="4377"/>
                  </a:cubicBezTo>
                  <a:cubicBezTo>
                    <a:pt x="1703" y="3252"/>
                    <a:pt x="3040" y="1763"/>
                    <a:pt x="3952" y="0"/>
                  </a:cubicBezTo>
                  <a:close/>
                  <a:moveTo>
                    <a:pt x="13040" y="5745"/>
                  </a:moveTo>
                  <a:lnTo>
                    <a:pt x="13040" y="5775"/>
                  </a:lnTo>
                  <a:cubicBezTo>
                    <a:pt x="13983" y="6535"/>
                    <a:pt x="14895" y="7325"/>
                    <a:pt x="15776" y="8176"/>
                  </a:cubicBezTo>
                  <a:cubicBezTo>
                    <a:pt x="15229" y="9271"/>
                    <a:pt x="14864" y="10456"/>
                    <a:pt x="14712" y="11672"/>
                  </a:cubicBezTo>
                  <a:cubicBezTo>
                    <a:pt x="14013" y="12249"/>
                    <a:pt x="13375" y="12888"/>
                    <a:pt x="12797" y="13587"/>
                  </a:cubicBezTo>
                  <a:cubicBezTo>
                    <a:pt x="12007" y="11003"/>
                    <a:pt x="12098" y="8268"/>
                    <a:pt x="13040" y="5745"/>
                  </a:cubicBezTo>
                  <a:close/>
                  <a:moveTo>
                    <a:pt x="6323" y="0"/>
                  </a:moveTo>
                  <a:cubicBezTo>
                    <a:pt x="6080" y="669"/>
                    <a:pt x="5563" y="2128"/>
                    <a:pt x="5077" y="4012"/>
                  </a:cubicBezTo>
                  <a:cubicBezTo>
                    <a:pt x="3922" y="5380"/>
                    <a:pt x="2432" y="6444"/>
                    <a:pt x="761" y="7082"/>
                  </a:cubicBezTo>
                  <a:lnTo>
                    <a:pt x="943" y="7477"/>
                  </a:lnTo>
                  <a:cubicBezTo>
                    <a:pt x="2402" y="6869"/>
                    <a:pt x="3739" y="5988"/>
                    <a:pt x="4894" y="4863"/>
                  </a:cubicBezTo>
                  <a:lnTo>
                    <a:pt x="4894" y="4863"/>
                  </a:lnTo>
                  <a:cubicBezTo>
                    <a:pt x="4347" y="7052"/>
                    <a:pt x="4013" y="9301"/>
                    <a:pt x="3922" y="11550"/>
                  </a:cubicBezTo>
                  <a:lnTo>
                    <a:pt x="4347" y="11915"/>
                  </a:lnTo>
                  <a:cubicBezTo>
                    <a:pt x="4347" y="7052"/>
                    <a:pt x="6201" y="1520"/>
                    <a:pt x="6718" y="122"/>
                  </a:cubicBezTo>
                  <a:cubicBezTo>
                    <a:pt x="7539" y="1155"/>
                    <a:pt x="8451" y="2128"/>
                    <a:pt x="9423" y="3009"/>
                  </a:cubicBezTo>
                  <a:cubicBezTo>
                    <a:pt x="9059" y="3921"/>
                    <a:pt x="7052" y="9392"/>
                    <a:pt x="8086" y="14620"/>
                  </a:cubicBezTo>
                  <a:lnTo>
                    <a:pt x="8542" y="14863"/>
                  </a:lnTo>
                  <a:cubicBezTo>
                    <a:pt x="7417" y="9879"/>
                    <a:pt x="9302" y="4529"/>
                    <a:pt x="9758" y="3283"/>
                  </a:cubicBezTo>
                  <a:cubicBezTo>
                    <a:pt x="10305" y="3769"/>
                    <a:pt x="10882" y="4195"/>
                    <a:pt x="11490" y="4620"/>
                  </a:cubicBezTo>
                  <a:cubicBezTo>
                    <a:pt x="11916" y="4894"/>
                    <a:pt x="12311" y="5198"/>
                    <a:pt x="12736" y="5502"/>
                  </a:cubicBezTo>
                  <a:cubicBezTo>
                    <a:pt x="12402" y="6231"/>
                    <a:pt x="11125" y="9605"/>
                    <a:pt x="12493" y="14012"/>
                  </a:cubicBezTo>
                  <a:cubicBezTo>
                    <a:pt x="12037" y="14620"/>
                    <a:pt x="11673" y="15350"/>
                    <a:pt x="11460" y="16110"/>
                  </a:cubicBezTo>
                  <a:lnTo>
                    <a:pt x="11855" y="16231"/>
                  </a:lnTo>
                  <a:cubicBezTo>
                    <a:pt x="12311" y="14438"/>
                    <a:pt x="13922" y="12888"/>
                    <a:pt x="14651" y="12249"/>
                  </a:cubicBezTo>
                  <a:lnTo>
                    <a:pt x="14651" y="12249"/>
                  </a:lnTo>
                  <a:cubicBezTo>
                    <a:pt x="14530" y="13891"/>
                    <a:pt x="14712" y="15502"/>
                    <a:pt x="15199" y="17052"/>
                  </a:cubicBezTo>
                  <a:lnTo>
                    <a:pt x="15654" y="17113"/>
                  </a:lnTo>
                  <a:cubicBezTo>
                    <a:pt x="14682" y="14286"/>
                    <a:pt x="14834" y="11186"/>
                    <a:pt x="16080" y="8480"/>
                  </a:cubicBezTo>
                  <a:cubicBezTo>
                    <a:pt x="16901" y="9301"/>
                    <a:pt x="17691" y="10183"/>
                    <a:pt x="18420" y="11064"/>
                  </a:cubicBezTo>
                  <a:cubicBezTo>
                    <a:pt x="18177" y="13161"/>
                    <a:pt x="18208" y="15319"/>
                    <a:pt x="18542" y="17417"/>
                  </a:cubicBezTo>
                  <a:cubicBezTo>
                    <a:pt x="18694" y="17417"/>
                    <a:pt x="18816" y="17417"/>
                    <a:pt x="18968" y="17447"/>
                  </a:cubicBezTo>
                  <a:cubicBezTo>
                    <a:pt x="18785" y="16535"/>
                    <a:pt x="18694" y="15623"/>
                    <a:pt x="18664" y="14711"/>
                  </a:cubicBezTo>
                  <a:lnTo>
                    <a:pt x="18664" y="14711"/>
                  </a:lnTo>
                  <a:cubicBezTo>
                    <a:pt x="18998" y="15471"/>
                    <a:pt x="19515" y="16566"/>
                    <a:pt x="20092" y="17660"/>
                  </a:cubicBezTo>
                  <a:lnTo>
                    <a:pt x="20639" y="17812"/>
                  </a:lnTo>
                  <a:cubicBezTo>
                    <a:pt x="19636" y="15958"/>
                    <a:pt x="18785" y="13921"/>
                    <a:pt x="18664" y="13648"/>
                  </a:cubicBezTo>
                  <a:cubicBezTo>
                    <a:pt x="18664" y="12705"/>
                    <a:pt x="18755" y="11945"/>
                    <a:pt x="18785" y="11490"/>
                  </a:cubicBezTo>
                  <a:lnTo>
                    <a:pt x="18937" y="11672"/>
                  </a:lnTo>
                  <a:cubicBezTo>
                    <a:pt x="20001" y="12979"/>
                    <a:pt x="20974" y="14286"/>
                    <a:pt x="21825" y="15563"/>
                  </a:cubicBezTo>
                  <a:cubicBezTo>
                    <a:pt x="21582" y="16353"/>
                    <a:pt x="21369" y="17204"/>
                    <a:pt x="21247" y="18025"/>
                  </a:cubicBezTo>
                  <a:lnTo>
                    <a:pt x="21642" y="18207"/>
                  </a:lnTo>
                  <a:cubicBezTo>
                    <a:pt x="21734" y="17447"/>
                    <a:pt x="21916" y="16718"/>
                    <a:pt x="22129" y="15988"/>
                  </a:cubicBezTo>
                  <a:cubicBezTo>
                    <a:pt x="23193" y="17599"/>
                    <a:pt x="24104" y="19088"/>
                    <a:pt x="24834" y="20395"/>
                  </a:cubicBezTo>
                  <a:cubicBezTo>
                    <a:pt x="25108" y="20639"/>
                    <a:pt x="25229" y="20821"/>
                    <a:pt x="25229" y="20821"/>
                  </a:cubicBezTo>
                  <a:cubicBezTo>
                    <a:pt x="24834" y="20183"/>
                    <a:pt x="24530" y="19484"/>
                    <a:pt x="24348" y="18724"/>
                  </a:cubicBezTo>
                  <a:cubicBezTo>
                    <a:pt x="23101" y="16657"/>
                    <a:pt x="21764" y="14651"/>
                    <a:pt x="20305" y="12736"/>
                  </a:cubicBezTo>
                  <a:lnTo>
                    <a:pt x="20305" y="12736"/>
                  </a:lnTo>
                  <a:cubicBezTo>
                    <a:pt x="21734" y="13344"/>
                    <a:pt x="23071" y="14164"/>
                    <a:pt x="24256" y="15167"/>
                  </a:cubicBezTo>
                  <a:cubicBezTo>
                    <a:pt x="24256" y="14985"/>
                    <a:pt x="24256" y="14833"/>
                    <a:pt x="24287" y="14651"/>
                  </a:cubicBezTo>
                  <a:cubicBezTo>
                    <a:pt x="22949" y="13587"/>
                    <a:pt x="21430" y="12736"/>
                    <a:pt x="19819" y="12128"/>
                  </a:cubicBezTo>
                  <a:cubicBezTo>
                    <a:pt x="19636" y="11885"/>
                    <a:pt x="19424" y="11642"/>
                    <a:pt x="19241" y="11429"/>
                  </a:cubicBezTo>
                  <a:cubicBezTo>
                    <a:pt x="18816" y="10882"/>
                    <a:pt x="18360" y="10334"/>
                    <a:pt x="17873" y="9787"/>
                  </a:cubicBezTo>
                  <a:lnTo>
                    <a:pt x="17873" y="9787"/>
                  </a:lnTo>
                  <a:cubicBezTo>
                    <a:pt x="20183" y="10183"/>
                    <a:pt x="22372" y="11094"/>
                    <a:pt x="24287" y="12462"/>
                  </a:cubicBezTo>
                  <a:cubicBezTo>
                    <a:pt x="24287" y="12310"/>
                    <a:pt x="24287" y="12128"/>
                    <a:pt x="24256" y="11945"/>
                  </a:cubicBezTo>
                  <a:cubicBezTo>
                    <a:pt x="23101" y="11155"/>
                    <a:pt x="21855" y="10547"/>
                    <a:pt x="20548" y="10061"/>
                  </a:cubicBezTo>
                  <a:cubicBezTo>
                    <a:pt x="21673" y="9727"/>
                    <a:pt x="22797" y="9514"/>
                    <a:pt x="23983" y="9453"/>
                  </a:cubicBezTo>
                  <a:lnTo>
                    <a:pt x="23892" y="9058"/>
                  </a:lnTo>
                  <a:cubicBezTo>
                    <a:pt x="22554" y="9149"/>
                    <a:pt x="21186" y="9392"/>
                    <a:pt x="19910" y="9848"/>
                  </a:cubicBezTo>
                  <a:cubicBezTo>
                    <a:pt x="19120" y="9605"/>
                    <a:pt x="18299" y="9453"/>
                    <a:pt x="17448" y="9362"/>
                  </a:cubicBezTo>
                  <a:cubicBezTo>
                    <a:pt x="16718" y="8541"/>
                    <a:pt x="15928" y="7751"/>
                    <a:pt x="15107" y="7021"/>
                  </a:cubicBezTo>
                  <a:lnTo>
                    <a:pt x="15107" y="7021"/>
                  </a:lnTo>
                  <a:cubicBezTo>
                    <a:pt x="17965" y="7751"/>
                    <a:pt x="20852" y="8207"/>
                    <a:pt x="23770" y="8359"/>
                  </a:cubicBezTo>
                  <a:lnTo>
                    <a:pt x="23709" y="7933"/>
                  </a:lnTo>
                  <a:cubicBezTo>
                    <a:pt x="19454" y="7812"/>
                    <a:pt x="14925" y="6565"/>
                    <a:pt x="14439" y="6413"/>
                  </a:cubicBezTo>
                  <a:cubicBezTo>
                    <a:pt x="13831" y="5897"/>
                    <a:pt x="13192" y="5380"/>
                    <a:pt x="12554" y="4894"/>
                  </a:cubicBezTo>
                  <a:lnTo>
                    <a:pt x="12554" y="4894"/>
                  </a:lnTo>
                  <a:cubicBezTo>
                    <a:pt x="14591" y="5319"/>
                    <a:pt x="19424" y="6231"/>
                    <a:pt x="23314" y="6231"/>
                  </a:cubicBezTo>
                  <a:lnTo>
                    <a:pt x="23223" y="5806"/>
                  </a:lnTo>
                  <a:cubicBezTo>
                    <a:pt x="18420" y="5806"/>
                    <a:pt x="12220" y="4407"/>
                    <a:pt x="11703" y="4286"/>
                  </a:cubicBezTo>
                  <a:cubicBezTo>
                    <a:pt x="10396" y="3404"/>
                    <a:pt x="9241" y="2401"/>
                    <a:pt x="8177" y="1246"/>
                  </a:cubicBezTo>
                  <a:lnTo>
                    <a:pt x="8177" y="1246"/>
                  </a:lnTo>
                  <a:cubicBezTo>
                    <a:pt x="10274" y="1733"/>
                    <a:pt x="17235" y="3313"/>
                    <a:pt x="22524" y="3404"/>
                  </a:cubicBezTo>
                  <a:lnTo>
                    <a:pt x="22402" y="2979"/>
                  </a:lnTo>
                  <a:cubicBezTo>
                    <a:pt x="20092" y="2918"/>
                    <a:pt x="17782" y="2675"/>
                    <a:pt x="15502" y="2280"/>
                  </a:cubicBezTo>
                  <a:cubicBezTo>
                    <a:pt x="17630" y="2128"/>
                    <a:pt x="19697" y="1611"/>
                    <a:pt x="21612" y="760"/>
                  </a:cubicBezTo>
                  <a:cubicBezTo>
                    <a:pt x="21551" y="638"/>
                    <a:pt x="21521" y="517"/>
                    <a:pt x="21460" y="395"/>
                  </a:cubicBezTo>
                  <a:cubicBezTo>
                    <a:pt x="19090" y="1382"/>
                    <a:pt x="16538" y="1925"/>
                    <a:pt x="13971" y="1925"/>
                  </a:cubicBezTo>
                  <a:cubicBezTo>
                    <a:pt x="13773" y="1925"/>
                    <a:pt x="13574" y="1921"/>
                    <a:pt x="13375" y="1915"/>
                  </a:cubicBezTo>
                  <a:cubicBezTo>
                    <a:pt x="10396" y="1368"/>
                    <a:pt x="8086" y="790"/>
                    <a:pt x="7691" y="699"/>
                  </a:cubicBezTo>
                  <a:cubicBezTo>
                    <a:pt x="7478" y="456"/>
                    <a:pt x="7296" y="243"/>
                    <a:pt x="7144" y="30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8"/>
          <p:cNvGrpSpPr/>
          <p:nvPr/>
        </p:nvGrpSpPr>
        <p:grpSpPr>
          <a:xfrm flipH="1">
            <a:off x="6597317" y="-16952"/>
            <a:ext cx="1322773" cy="1338296"/>
            <a:chOff x="238125" y="470675"/>
            <a:chExt cx="2524375" cy="2554000"/>
          </a:xfrm>
        </p:grpSpPr>
        <p:sp>
          <p:nvSpPr>
            <p:cNvPr id="715" name="Google Shape;715;p8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8"/>
          <p:cNvGrpSpPr/>
          <p:nvPr/>
        </p:nvGrpSpPr>
        <p:grpSpPr>
          <a:xfrm>
            <a:off x="4050998" y="-16946"/>
            <a:ext cx="1168615" cy="1435411"/>
            <a:chOff x="3439550" y="458500"/>
            <a:chExt cx="1041825" cy="1279675"/>
          </a:xfrm>
        </p:grpSpPr>
        <p:sp>
          <p:nvSpPr>
            <p:cNvPr id="736" name="Google Shape;736;p8"/>
            <p:cNvSpPr/>
            <p:nvPr/>
          </p:nvSpPr>
          <p:spPr>
            <a:xfrm>
              <a:off x="3860525" y="470675"/>
              <a:ext cx="281950" cy="722675"/>
            </a:xfrm>
            <a:custGeom>
              <a:rect b="b" l="l" r="r" t="t"/>
              <a:pathLst>
                <a:path extrusionOk="0" h="28907" w="11278">
                  <a:moveTo>
                    <a:pt x="0" y="0"/>
                  </a:moveTo>
                  <a:cubicBezTo>
                    <a:pt x="547" y="3313"/>
                    <a:pt x="1368" y="6596"/>
                    <a:pt x="2462" y="9787"/>
                  </a:cubicBezTo>
                  <a:cubicBezTo>
                    <a:pt x="8420" y="27113"/>
                    <a:pt x="10426" y="28329"/>
                    <a:pt x="10426" y="28329"/>
                  </a:cubicBezTo>
                  <a:cubicBezTo>
                    <a:pt x="10426" y="28329"/>
                    <a:pt x="11277" y="28906"/>
                    <a:pt x="10001" y="26809"/>
                  </a:cubicBezTo>
                  <a:cubicBezTo>
                    <a:pt x="8754" y="24742"/>
                    <a:pt x="5897" y="17538"/>
                    <a:pt x="2888" y="8359"/>
                  </a:cubicBezTo>
                  <a:cubicBezTo>
                    <a:pt x="2006" y="5623"/>
                    <a:pt x="1307" y="2827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439550" y="458500"/>
              <a:ext cx="1041825" cy="1279675"/>
            </a:xfrm>
            <a:custGeom>
              <a:rect b="b" l="l" r="r" t="t"/>
              <a:pathLst>
                <a:path extrusionOk="0" h="51187" w="41673">
                  <a:moveTo>
                    <a:pt x="17295" y="973"/>
                  </a:moveTo>
                  <a:cubicBezTo>
                    <a:pt x="17295" y="973"/>
                    <a:pt x="14104" y="1"/>
                    <a:pt x="9727" y="1247"/>
                  </a:cubicBezTo>
                  <a:cubicBezTo>
                    <a:pt x="5319" y="2493"/>
                    <a:pt x="0" y="5290"/>
                    <a:pt x="0" y="5290"/>
                  </a:cubicBezTo>
                  <a:cubicBezTo>
                    <a:pt x="0" y="5290"/>
                    <a:pt x="14347" y="3162"/>
                    <a:pt x="17295" y="973"/>
                  </a:cubicBezTo>
                  <a:close/>
                  <a:moveTo>
                    <a:pt x="17660" y="3496"/>
                  </a:moveTo>
                  <a:cubicBezTo>
                    <a:pt x="17660" y="3496"/>
                    <a:pt x="10487" y="6384"/>
                    <a:pt x="6262" y="8785"/>
                  </a:cubicBezTo>
                  <a:cubicBezTo>
                    <a:pt x="2037" y="11156"/>
                    <a:pt x="669" y="12189"/>
                    <a:pt x="669" y="12189"/>
                  </a:cubicBezTo>
                  <a:cubicBezTo>
                    <a:pt x="669" y="12189"/>
                    <a:pt x="16140" y="7904"/>
                    <a:pt x="17630" y="3496"/>
                  </a:cubicBezTo>
                  <a:close/>
                  <a:moveTo>
                    <a:pt x="18329" y="6505"/>
                  </a:moveTo>
                  <a:cubicBezTo>
                    <a:pt x="18329" y="6505"/>
                    <a:pt x="12523" y="10092"/>
                    <a:pt x="9484" y="12372"/>
                  </a:cubicBezTo>
                  <a:cubicBezTo>
                    <a:pt x="6444" y="14682"/>
                    <a:pt x="5046" y="16505"/>
                    <a:pt x="5046" y="16505"/>
                  </a:cubicBezTo>
                  <a:cubicBezTo>
                    <a:pt x="5046" y="16505"/>
                    <a:pt x="10882" y="13162"/>
                    <a:pt x="14013" y="11217"/>
                  </a:cubicBezTo>
                  <a:cubicBezTo>
                    <a:pt x="17113" y="9271"/>
                    <a:pt x="18450" y="7843"/>
                    <a:pt x="18298" y="6505"/>
                  </a:cubicBezTo>
                  <a:close/>
                  <a:moveTo>
                    <a:pt x="19393" y="9697"/>
                  </a:moveTo>
                  <a:cubicBezTo>
                    <a:pt x="16779" y="11034"/>
                    <a:pt x="14590" y="13040"/>
                    <a:pt x="13070" y="15533"/>
                  </a:cubicBezTo>
                  <a:cubicBezTo>
                    <a:pt x="10578" y="19636"/>
                    <a:pt x="10213" y="21278"/>
                    <a:pt x="9301" y="22676"/>
                  </a:cubicBezTo>
                  <a:cubicBezTo>
                    <a:pt x="8784" y="23496"/>
                    <a:pt x="8207" y="24317"/>
                    <a:pt x="7569" y="25077"/>
                  </a:cubicBezTo>
                  <a:cubicBezTo>
                    <a:pt x="9666" y="23740"/>
                    <a:pt x="11398" y="21946"/>
                    <a:pt x="12645" y="19788"/>
                  </a:cubicBezTo>
                  <a:cubicBezTo>
                    <a:pt x="14742" y="16232"/>
                    <a:pt x="16475" y="14986"/>
                    <a:pt x="17964" y="13223"/>
                  </a:cubicBezTo>
                  <a:cubicBezTo>
                    <a:pt x="18815" y="12250"/>
                    <a:pt x="19301" y="11004"/>
                    <a:pt x="19362" y="9697"/>
                  </a:cubicBezTo>
                  <a:close/>
                  <a:moveTo>
                    <a:pt x="20700" y="13071"/>
                  </a:moveTo>
                  <a:cubicBezTo>
                    <a:pt x="20700" y="13071"/>
                    <a:pt x="15441" y="17357"/>
                    <a:pt x="12857" y="21460"/>
                  </a:cubicBezTo>
                  <a:cubicBezTo>
                    <a:pt x="10304" y="25563"/>
                    <a:pt x="9970" y="30366"/>
                    <a:pt x="9970" y="30366"/>
                  </a:cubicBezTo>
                  <a:cubicBezTo>
                    <a:pt x="9970" y="30366"/>
                    <a:pt x="12037" y="23892"/>
                    <a:pt x="14803" y="21278"/>
                  </a:cubicBezTo>
                  <a:cubicBezTo>
                    <a:pt x="17569" y="18694"/>
                    <a:pt x="21399" y="15472"/>
                    <a:pt x="20669" y="13071"/>
                  </a:cubicBezTo>
                  <a:close/>
                  <a:moveTo>
                    <a:pt x="22554" y="17812"/>
                  </a:moveTo>
                  <a:cubicBezTo>
                    <a:pt x="20304" y="20609"/>
                    <a:pt x="18329" y="23588"/>
                    <a:pt x="16627" y="26718"/>
                  </a:cubicBezTo>
                  <a:cubicBezTo>
                    <a:pt x="15228" y="29332"/>
                    <a:pt x="14134" y="32098"/>
                    <a:pt x="13405" y="34986"/>
                  </a:cubicBezTo>
                  <a:cubicBezTo>
                    <a:pt x="13405" y="34986"/>
                    <a:pt x="16931" y="29089"/>
                    <a:pt x="19241" y="26141"/>
                  </a:cubicBezTo>
                  <a:cubicBezTo>
                    <a:pt x="21551" y="23223"/>
                    <a:pt x="22888" y="20426"/>
                    <a:pt x="22523" y="17812"/>
                  </a:cubicBezTo>
                  <a:close/>
                  <a:moveTo>
                    <a:pt x="24134" y="22220"/>
                  </a:moveTo>
                  <a:cubicBezTo>
                    <a:pt x="24134" y="22220"/>
                    <a:pt x="19940" y="27114"/>
                    <a:pt x="18481" y="31673"/>
                  </a:cubicBezTo>
                  <a:cubicBezTo>
                    <a:pt x="17569" y="34560"/>
                    <a:pt x="16900" y="37539"/>
                    <a:pt x="16505" y="40548"/>
                  </a:cubicBezTo>
                  <a:cubicBezTo>
                    <a:pt x="16505" y="40548"/>
                    <a:pt x="18876" y="33953"/>
                    <a:pt x="21064" y="30457"/>
                  </a:cubicBezTo>
                  <a:cubicBezTo>
                    <a:pt x="23253" y="26992"/>
                    <a:pt x="24529" y="23466"/>
                    <a:pt x="24134" y="22220"/>
                  </a:cubicBezTo>
                  <a:close/>
                  <a:moveTo>
                    <a:pt x="25684" y="25989"/>
                  </a:moveTo>
                  <a:cubicBezTo>
                    <a:pt x="23526" y="28664"/>
                    <a:pt x="22067" y="31825"/>
                    <a:pt x="21429" y="35199"/>
                  </a:cubicBezTo>
                  <a:cubicBezTo>
                    <a:pt x="20335" y="40883"/>
                    <a:pt x="20912" y="43497"/>
                    <a:pt x="20912" y="43497"/>
                  </a:cubicBezTo>
                  <a:cubicBezTo>
                    <a:pt x="21338" y="40275"/>
                    <a:pt x="22159" y="37114"/>
                    <a:pt x="23314" y="34105"/>
                  </a:cubicBezTo>
                  <a:cubicBezTo>
                    <a:pt x="25077" y="29728"/>
                    <a:pt x="26110" y="27144"/>
                    <a:pt x="25654" y="25989"/>
                  </a:cubicBezTo>
                  <a:close/>
                  <a:moveTo>
                    <a:pt x="26809" y="27995"/>
                  </a:moveTo>
                  <a:cubicBezTo>
                    <a:pt x="26809" y="27995"/>
                    <a:pt x="26444" y="31642"/>
                    <a:pt x="29818" y="37387"/>
                  </a:cubicBezTo>
                  <a:cubicBezTo>
                    <a:pt x="33192" y="43132"/>
                    <a:pt x="38998" y="51187"/>
                    <a:pt x="38998" y="51187"/>
                  </a:cubicBezTo>
                  <a:cubicBezTo>
                    <a:pt x="38998" y="51187"/>
                    <a:pt x="32068" y="32554"/>
                    <a:pt x="26809" y="27995"/>
                  </a:cubicBezTo>
                  <a:close/>
                  <a:moveTo>
                    <a:pt x="25745" y="25958"/>
                  </a:moveTo>
                  <a:cubicBezTo>
                    <a:pt x="27326" y="27144"/>
                    <a:pt x="29028" y="28147"/>
                    <a:pt x="30882" y="28907"/>
                  </a:cubicBezTo>
                  <a:cubicBezTo>
                    <a:pt x="34256" y="30396"/>
                    <a:pt x="39332" y="32281"/>
                    <a:pt x="39332" y="32281"/>
                  </a:cubicBezTo>
                  <a:cubicBezTo>
                    <a:pt x="39332" y="32281"/>
                    <a:pt x="30791" y="23740"/>
                    <a:pt x="25745" y="25958"/>
                  </a:cubicBezTo>
                  <a:close/>
                  <a:moveTo>
                    <a:pt x="23952" y="21460"/>
                  </a:moveTo>
                  <a:cubicBezTo>
                    <a:pt x="23952" y="21460"/>
                    <a:pt x="25077" y="22554"/>
                    <a:pt x="28967" y="23892"/>
                  </a:cubicBezTo>
                  <a:cubicBezTo>
                    <a:pt x="32827" y="25199"/>
                    <a:pt x="41673" y="26718"/>
                    <a:pt x="41673" y="26718"/>
                  </a:cubicBezTo>
                  <a:cubicBezTo>
                    <a:pt x="41673" y="26718"/>
                    <a:pt x="27052" y="19575"/>
                    <a:pt x="23952" y="21460"/>
                  </a:cubicBezTo>
                  <a:close/>
                  <a:moveTo>
                    <a:pt x="22280" y="17417"/>
                  </a:moveTo>
                  <a:cubicBezTo>
                    <a:pt x="22280" y="17417"/>
                    <a:pt x="24560" y="19089"/>
                    <a:pt x="29241" y="19697"/>
                  </a:cubicBezTo>
                  <a:cubicBezTo>
                    <a:pt x="33922" y="20275"/>
                    <a:pt x="40943" y="19879"/>
                    <a:pt x="40943" y="19879"/>
                  </a:cubicBezTo>
                  <a:cubicBezTo>
                    <a:pt x="40943" y="19879"/>
                    <a:pt x="26505" y="15806"/>
                    <a:pt x="22280" y="17417"/>
                  </a:cubicBezTo>
                  <a:close/>
                  <a:moveTo>
                    <a:pt x="20578" y="12797"/>
                  </a:moveTo>
                  <a:cubicBezTo>
                    <a:pt x="20578" y="12797"/>
                    <a:pt x="22402" y="13739"/>
                    <a:pt x="27052" y="14773"/>
                  </a:cubicBezTo>
                  <a:cubicBezTo>
                    <a:pt x="31703" y="15776"/>
                    <a:pt x="39393" y="15442"/>
                    <a:pt x="39393" y="15442"/>
                  </a:cubicBezTo>
                  <a:cubicBezTo>
                    <a:pt x="39393" y="15442"/>
                    <a:pt x="32615" y="14530"/>
                    <a:pt x="28116" y="13162"/>
                  </a:cubicBezTo>
                  <a:cubicBezTo>
                    <a:pt x="23618" y="11825"/>
                    <a:pt x="21429" y="11794"/>
                    <a:pt x="20578" y="12797"/>
                  </a:cubicBezTo>
                  <a:close/>
                  <a:moveTo>
                    <a:pt x="19180" y="9271"/>
                  </a:moveTo>
                  <a:cubicBezTo>
                    <a:pt x="19180" y="9271"/>
                    <a:pt x="26657" y="11581"/>
                    <a:pt x="31399" y="11916"/>
                  </a:cubicBezTo>
                  <a:cubicBezTo>
                    <a:pt x="34378" y="12129"/>
                    <a:pt x="37356" y="11977"/>
                    <a:pt x="40274" y="11521"/>
                  </a:cubicBezTo>
                  <a:cubicBezTo>
                    <a:pt x="40274" y="11521"/>
                    <a:pt x="33192" y="11399"/>
                    <a:pt x="28815" y="10001"/>
                  </a:cubicBezTo>
                  <a:cubicBezTo>
                    <a:pt x="24469" y="8572"/>
                    <a:pt x="19848" y="8207"/>
                    <a:pt x="19180" y="9271"/>
                  </a:cubicBezTo>
                  <a:close/>
                  <a:moveTo>
                    <a:pt x="18298" y="5989"/>
                  </a:moveTo>
                  <a:cubicBezTo>
                    <a:pt x="18298" y="5989"/>
                    <a:pt x="22615" y="5867"/>
                    <a:pt x="26536" y="7113"/>
                  </a:cubicBezTo>
                  <a:cubicBezTo>
                    <a:pt x="30457" y="8390"/>
                    <a:pt x="38359" y="7904"/>
                    <a:pt x="38359" y="7904"/>
                  </a:cubicBezTo>
                  <a:cubicBezTo>
                    <a:pt x="38359" y="7904"/>
                    <a:pt x="31429" y="7235"/>
                    <a:pt x="27478" y="5624"/>
                  </a:cubicBezTo>
                  <a:cubicBezTo>
                    <a:pt x="23496" y="4013"/>
                    <a:pt x="19149" y="4682"/>
                    <a:pt x="18298" y="5989"/>
                  </a:cubicBezTo>
                  <a:close/>
                  <a:moveTo>
                    <a:pt x="17569" y="2919"/>
                  </a:moveTo>
                  <a:cubicBezTo>
                    <a:pt x="17569" y="2919"/>
                    <a:pt x="21004" y="4165"/>
                    <a:pt x="26779" y="3344"/>
                  </a:cubicBezTo>
                  <a:cubicBezTo>
                    <a:pt x="32554" y="2524"/>
                    <a:pt x="35958" y="1703"/>
                    <a:pt x="35958" y="1703"/>
                  </a:cubicBezTo>
                  <a:cubicBezTo>
                    <a:pt x="35958" y="1703"/>
                    <a:pt x="20335" y="426"/>
                    <a:pt x="17569" y="2919"/>
                  </a:cubicBezTo>
                  <a:close/>
                  <a:moveTo>
                    <a:pt x="17386" y="487"/>
                  </a:moveTo>
                  <a:lnTo>
                    <a:pt x="23314" y="487"/>
                  </a:lnTo>
                  <a:cubicBezTo>
                    <a:pt x="19149" y="1429"/>
                    <a:pt x="17295" y="578"/>
                    <a:pt x="17295" y="578"/>
                  </a:cubicBezTo>
                  <a:cubicBezTo>
                    <a:pt x="17326" y="548"/>
                    <a:pt x="17356" y="517"/>
                    <a:pt x="17386" y="4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8"/>
          <p:cNvGrpSpPr/>
          <p:nvPr/>
        </p:nvGrpSpPr>
        <p:grpSpPr>
          <a:xfrm rot="-7923048">
            <a:off x="8120563" y="-186835"/>
            <a:ext cx="913676" cy="1677934"/>
            <a:chOff x="4830275" y="2608450"/>
            <a:chExt cx="1324325" cy="2432075"/>
          </a:xfrm>
        </p:grpSpPr>
        <p:sp>
          <p:nvSpPr>
            <p:cNvPr id="739" name="Google Shape;739;p8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8"/>
          <p:cNvGrpSpPr/>
          <p:nvPr/>
        </p:nvGrpSpPr>
        <p:grpSpPr>
          <a:xfrm>
            <a:off x="1113350" y="4098975"/>
            <a:ext cx="1965875" cy="1076025"/>
            <a:chOff x="1580075" y="4143975"/>
            <a:chExt cx="1965875" cy="1076025"/>
          </a:xfrm>
        </p:grpSpPr>
        <p:sp>
          <p:nvSpPr>
            <p:cNvPr id="810" name="Google Shape;810;p8"/>
            <p:cNvSpPr/>
            <p:nvPr/>
          </p:nvSpPr>
          <p:spPr>
            <a:xfrm>
              <a:off x="2039050" y="4668300"/>
              <a:ext cx="800200" cy="551700"/>
            </a:xfrm>
            <a:custGeom>
              <a:rect b="b" l="l" r="r" t="t"/>
              <a:pathLst>
                <a:path extrusionOk="0" h="22068" w="32008">
                  <a:moveTo>
                    <a:pt x="1" y="22067"/>
                  </a:moveTo>
                  <a:cubicBezTo>
                    <a:pt x="2524" y="19514"/>
                    <a:pt x="5198" y="17113"/>
                    <a:pt x="8056" y="14924"/>
                  </a:cubicBezTo>
                  <a:cubicBezTo>
                    <a:pt x="27539" y="0"/>
                    <a:pt x="30670" y="122"/>
                    <a:pt x="30670" y="122"/>
                  </a:cubicBezTo>
                  <a:cubicBezTo>
                    <a:pt x="30670" y="122"/>
                    <a:pt x="32007" y="122"/>
                    <a:pt x="29059" y="1490"/>
                  </a:cubicBezTo>
                  <a:cubicBezTo>
                    <a:pt x="26141" y="2857"/>
                    <a:pt x="17630" y="8845"/>
                    <a:pt x="7509" y="16870"/>
                  </a:cubicBezTo>
                  <a:cubicBezTo>
                    <a:pt x="5381" y="18541"/>
                    <a:pt x="3405" y="20274"/>
                    <a:pt x="1551" y="22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2159875" y="4411450"/>
              <a:ext cx="103375" cy="648200"/>
            </a:xfrm>
            <a:custGeom>
              <a:rect b="b" l="l" r="r" t="t"/>
              <a:pathLst>
                <a:path extrusionOk="0" h="25928" w="4135">
                  <a:moveTo>
                    <a:pt x="3891" y="20943"/>
                  </a:moveTo>
                  <a:cubicBezTo>
                    <a:pt x="3527" y="17903"/>
                    <a:pt x="2493" y="15198"/>
                    <a:pt x="2797" y="9666"/>
                  </a:cubicBezTo>
                  <a:cubicBezTo>
                    <a:pt x="3010" y="6353"/>
                    <a:pt x="2372" y="3040"/>
                    <a:pt x="1004" y="0"/>
                  </a:cubicBezTo>
                  <a:cubicBezTo>
                    <a:pt x="1156" y="1338"/>
                    <a:pt x="1217" y="2675"/>
                    <a:pt x="1186" y="4013"/>
                  </a:cubicBezTo>
                  <a:cubicBezTo>
                    <a:pt x="1156" y="6232"/>
                    <a:pt x="396" y="8329"/>
                    <a:pt x="122" y="14742"/>
                  </a:cubicBezTo>
                  <a:cubicBezTo>
                    <a:pt x="1" y="18633"/>
                    <a:pt x="943" y="22524"/>
                    <a:pt x="2858" y="25928"/>
                  </a:cubicBezTo>
                  <a:cubicBezTo>
                    <a:pt x="3770" y="24439"/>
                    <a:pt x="4135" y="22676"/>
                    <a:pt x="3891" y="20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262475" y="4308100"/>
              <a:ext cx="132250" cy="681650"/>
            </a:xfrm>
            <a:custGeom>
              <a:rect b="b" l="l" r="r" t="t"/>
              <a:pathLst>
                <a:path extrusionOk="0" h="27266" w="5290">
                  <a:moveTo>
                    <a:pt x="2219" y="13709"/>
                  </a:moveTo>
                  <a:cubicBezTo>
                    <a:pt x="1034" y="8755"/>
                    <a:pt x="3526" y="1"/>
                    <a:pt x="3526" y="1"/>
                  </a:cubicBezTo>
                  <a:cubicBezTo>
                    <a:pt x="3526" y="1"/>
                    <a:pt x="335" y="5624"/>
                    <a:pt x="183" y="12098"/>
                  </a:cubicBezTo>
                  <a:cubicBezTo>
                    <a:pt x="0" y="18572"/>
                    <a:pt x="2705" y="27265"/>
                    <a:pt x="2705" y="27265"/>
                  </a:cubicBezTo>
                  <a:cubicBezTo>
                    <a:pt x="5289" y="25107"/>
                    <a:pt x="3374" y="18664"/>
                    <a:pt x="2219" y="13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1580075" y="5118900"/>
              <a:ext cx="292600" cy="101100"/>
            </a:xfrm>
            <a:custGeom>
              <a:rect b="b" l="l" r="r" t="t"/>
              <a:pathLst>
                <a:path extrusionOk="0" h="4044" w="11704">
                  <a:moveTo>
                    <a:pt x="1" y="1"/>
                  </a:moveTo>
                  <a:cubicBezTo>
                    <a:pt x="1612" y="1460"/>
                    <a:pt x="3344" y="2828"/>
                    <a:pt x="5168" y="4043"/>
                  </a:cubicBezTo>
                  <a:lnTo>
                    <a:pt x="11703" y="4043"/>
                  </a:lnTo>
                  <a:cubicBezTo>
                    <a:pt x="11247" y="3861"/>
                    <a:pt x="10791" y="3739"/>
                    <a:pt x="10305" y="3679"/>
                  </a:cubicBezTo>
                  <a:cubicBezTo>
                    <a:pt x="7326" y="322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2569475" y="4144725"/>
              <a:ext cx="152000" cy="653525"/>
            </a:xfrm>
            <a:custGeom>
              <a:rect b="b" l="l" r="r" t="t"/>
              <a:pathLst>
                <a:path extrusionOk="0" h="26141" w="6080">
                  <a:moveTo>
                    <a:pt x="3708" y="14621"/>
                  </a:moveTo>
                  <a:cubicBezTo>
                    <a:pt x="3830" y="9119"/>
                    <a:pt x="6079" y="1"/>
                    <a:pt x="6079" y="1"/>
                  </a:cubicBezTo>
                  <a:cubicBezTo>
                    <a:pt x="4316" y="3648"/>
                    <a:pt x="2857" y="7478"/>
                    <a:pt x="1733" y="11399"/>
                  </a:cubicBezTo>
                  <a:cubicBezTo>
                    <a:pt x="0" y="17569"/>
                    <a:pt x="1033" y="26141"/>
                    <a:pt x="1033" y="26141"/>
                  </a:cubicBezTo>
                  <a:cubicBezTo>
                    <a:pt x="2432" y="25016"/>
                    <a:pt x="3556" y="20122"/>
                    <a:pt x="3708" y="146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2697875" y="4143975"/>
              <a:ext cx="200650" cy="576775"/>
            </a:xfrm>
            <a:custGeom>
              <a:rect b="b" l="l" r="r" t="t"/>
              <a:pathLst>
                <a:path extrusionOk="0" h="23071" w="8026">
                  <a:moveTo>
                    <a:pt x="426" y="23070"/>
                  </a:moveTo>
                  <a:cubicBezTo>
                    <a:pt x="1764" y="22128"/>
                    <a:pt x="2524" y="18481"/>
                    <a:pt x="3770" y="12280"/>
                  </a:cubicBezTo>
                  <a:cubicBezTo>
                    <a:pt x="5016" y="6049"/>
                    <a:pt x="8025" y="0"/>
                    <a:pt x="8025" y="0"/>
                  </a:cubicBezTo>
                  <a:cubicBezTo>
                    <a:pt x="8025" y="0"/>
                    <a:pt x="5472" y="2493"/>
                    <a:pt x="2493" y="9636"/>
                  </a:cubicBezTo>
                  <a:cubicBezTo>
                    <a:pt x="730" y="13891"/>
                    <a:pt x="1" y="18481"/>
                    <a:pt x="426" y="2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776925" y="4262500"/>
              <a:ext cx="769025" cy="423300"/>
            </a:xfrm>
            <a:custGeom>
              <a:rect b="b" l="l" r="r" t="t"/>
              <a:pathLst>
                <a:path extrusionOk="0" h="16932" w="30761">
                  <a:moveTo>
                    <a:pt x="0" y="16931"/>
                  </a:moveTo>
                  <a:cubicBezTo>
                    <a:pt x="9271" y="15715"/>
                    <a:pt x="30761" y="1"/>
                    <a:pt x="30761" y="1"/>
                  </a:cubicBezTo>
                  <a:cubicBezTo>
                    <a:pt x="30761" y="1"/>
                    <a:pt x="18329" y="4712"/>
                    <a:pt x="10304" y="8664"/>
                  </a:cubicBezTo>
                  <a:cubicBezTo>
                    <a:pt x="2310" y="12615"/>
                    <a:pt x="0" y="16931"/>
                    <a:pt x="0" y="1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1608950" y="4824075"/>
              <a:ext cx="379225" cy="395925"/>
            </a:xfrm>
            <a:custGeom>
              <a:rect b="b" l="l" r="r" t="t"/>
              <a:pathLst>
                <a:path extrusionOk="0" h="15837" w="15169">
                  <a:moveTo>
                    <a:pt x="1" y="0"/>
                  </a:moveTo>
                  <a:cubicBezTo>
                    <a:pt x="1" y="0"/>
                    <a:pt x="3892" y="7113"/>
                    <a:pt x="7873" y="11733"/>
                  </a:cubicBezTo>
                  <a:cubicBezTo>
                    <a:pt x="9241" y="13314"/>
                    <a:pt x="10822" y="14681"/>
                    <a:pt x="12554" y="15836"/>
                  </a:cubicBezTo>
                  <a:lnTo>
                    <a:pt x="15168" y="15836"/>
                  </a:lnTo>
                  <a:cubicBezTo>
                    <a:pt x="11490" y="10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451675" y="4242750"/>
              <a:ext cx="91225" cy="648225"/>
            </a:xfrm>
            <a:custGeom>
              <a:rect b="b" l="l" r="r" t="t"/>
              <a:pathLst>
                <a:path extrusionOk="0" h="25929" w="3649">
                  <a:moveTo>
                    <a:pt x="3223" y="14165"/>
                  </a:moveTo>
                  <a:cubicBezTo>
                    <a:pt x="2797" y="9180"/>
                    <a:pt x="3223" y="1"/>
                    <a:pt x="3223" y="1"/>
                  </a:cubicBezTo>
                  <a:cubicBezTo>
                    <a:pt x="1916" y="3739"/>
                    <a:pt x="1065" y="7660"/>
                    <a:pt x="700" y="11612"/>
                  </a:cubicBezTo>
                  <a:cubicBezTo>
                    <a:pt x="1" y="18420"/>
                    <a:pt x="700" y="25928"/>
                    <a:pt x="700" y="25928"/>
                  </a:cubicBezTo>
                  <a:cubicBezTo>
                    <a:pt x="3040" y="23284"/>
                    <a:pt x="3648" y="19119"/>
                    <a:pt x="3223" y="14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1956225" y="4604450"/>
              <a:ext cx="215075" cy="524350"/>
            </a:xfrm>
            <a:custGeom>
              <a:rect b="b" l="l" r="r" t="t"/>
              <a:pathLst>
                <a:path extrusionOk="0" h="20974" w="8603">
                  <a:moveTo>
                    <a:pt x="7478" y="20974"/>
                  </a:moveTo>
                  <a:cubicBezTo>
                    <a:pt x="8603" y="19606"/>
                    <a:pt x="8177" y="16992"/>
                    <a:pt x="6110" y="12524"/>
                  </a:cubicBezTo>
                  <a:cubicBezTo>
                    <a:pt x="4074" y="8056"/>
                    <a:pt x="1" y="1"/>
                    <a:pt x="1" y="1"/>
                  </a:cubicBezTo>
                  <a:cubicBezTo>
                    <a:pt x="1" y="1"/>
                    <a:pt x="244" y="3040"/>
                    <a:pt x="1946" y="7873"/>
                  </a:cubicBezTo>
                  <a:cubicBezTo>
                    <a:pt x="3648" y="12676"/>
                    <a:pt x="7478" y="20974"/>
                    <a:pt x="7478" y="20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323250" y="4995050"/>
              <a:ext cx="504600" cy="224950"/>
            </a:xfrm>
            <a:custGeom>
              <a:rect b="b" l="l" r="r" t="t"/>
              <a:pathLst>
                <a:path extrusionOk="0" h="8998" w="20184">
                  <a:moveTo>
                    <a:pt x="1" y="0"/>
                  </a:moveTo>
                  <a:cubicBezTo>
                    <a:pt x="183" y="1763"/>
                    <a:pt x="2645" y="3374"/>
                    <a:pt x="8694" y="5168"/>
                  </a:cubicBezTo>
                  <a:cubicBezTo>
                    <a:pt x="12098" y="6262"/>
                    <a:pt x="15442" y="7538"/>
                    <a:pt x="18725" y="8997"/>
                  </a:cubicBezTo>
                  <a:lnTo>
                    <a:pt x="20184" y="8997"/>
                  </a:lnTo>
                  <a:cubicBezTo>
                    <a:pt x="17205" y="7022"/>
                    <a:pt x="12463" y="4043"/>
                    <a:pt x="8664" y="2584"/>
                  </a:cubicBezTo>
                  <a:cubicBezTo>
                    <a:pt x="2736" y="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2455475" y="4892450"/>
              <a:ext cx="566900" cy="280425"/>
            </a:xfrm>
            <a:custGeom>
              <a:rect b="b" l="l" r="r" t="t"/>
              <a:pathLst>
                <a:path extrusionOk="0" h="11217" w="22676">
                  <a:moveTo>
                    <a:pt x="1" y="183"/>
                  </a:moveTo>
                  <a:cubicBezTo>
                    <a:pt x="3557" y="5138"/>
                    <a:pt x="22676" y="11217"/>
                    <a:pt x="22676" y="11217"/>
                  </a:cubicBezTo>
                  <a:cubicBezTo>
                    <a:pt x="22676" y="11217"/>
                    <a:pt x="15138" y="5563"/>
                    <a:pt x="9484" y="2767"/>
                  </a:cubicBezTo>
                  <a:cubicBezTo>
                    <a:pt x="3800" y="1"/>
                    <a:pt x="1" y="183"/>
                    <a:pt x="1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2576300" y="4805825"/>
              <a:ext cx="592750" cy="190775"/>
            </a:xfrm>
            <a:custGeom>
              <a:rect b="b" l="l" r="r" t="t"/>
              <a:pathLst>
                <a:path extrusionOk="0" h="7631" w="23710">
                  <a:moveTo>
                    <a:pt x="1" y="396"/>
                  </a:moveTo>
                  <a:cubicBezTo>
                    <a:pt x="2098" y="4803"/>
                    <a:pt x="23709" y="7630"/>
                    <a:pt x="23709" y="7630"/>
                  </a:cubicBezTo>
                  <a:cubicBezTo>
                    <a:pt x="23709" y="7630"/>
                    <a:pt x="12736" y="2736"/>
                    <a:pt x="7417" y="1369"/>
                  </a:cubicBezTo>
                  <a:cubicBezTo>
                    <a:pt x="2098" y="1"/>
                    <a:pt x="1" y="396"/>
                    <a:pt x="1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2709275" y="4714650"/>
              <a:ext cx="497775" cy="163400"/>
            </a:xfrm>
            <a:custGeom>
              <a:rect b="b" l="l" r="r" t="t"/>
              <a:pathLst>
                <a:path extrusionOk="0" h="6536" w="19911">
                  <a:moveTo>
                    <a:pt x="1" y="335"/>
                  </a:moveTo>
                  <a:cubicBezTo>
                    <a:pt x="4043" y="6535"/>
                    <a:pt x="19910" y="3313"/>
                    <a:pt x="19910" y="3313"/>
                  </a:cubicBezTo>
                  <a:cubicBezTo>
                    <a:pt x="19910" y="3313"/>
                    <a:pt x="12828" y="1672"/>
                    <a:pt x="7934" y="821"/>
                  </a:cubicBezTo>
                  <a:cubicBezTo>
                    <a:pt x="3040" y="0"/>
                    <a:pt x="1" y="335"/>
                    <a:pt x="1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755625" y="4643975"/>
              <a:ext cx="352600" cy="557025"/>
            </a:xfrm>
            <a:custGeom>
              <a:rect b="b" l="l" r="r" t="t"/>
              <a:pathLst>
                <a:path extrusionOk="0" h="22281" w="14104">
                  <a:moveTo>
                    <a:pt x="3708" y="7964"/>
                  </a:moveTo>
                  <a:cubicBezTo>
                    <a:pt x="6687" y="13770"/>
                    <a:pt x="12523" y="22280"/>
                    <a:pt x="12523" y="22280"/>
                  </a:cubicBezTo>
                  <a:cubicBezTo>
                    <a:pt x="14104" y="16262"/>
                    <a:pt x="0" y="1"/>
                    <a:pt x="0" y="1"/>
                  </a:cubicBezTo>
                  <a:cubicBezTo>
                    <a:pt x="0" y="1"/>
                    <a:pt x="760" y="2159"/>
                    <a:pt x="3708" y="79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2217625" y="5068000"/>
              <a:ext cx="393650" cy="152000"/>
            </a:xfrm>
            <a:custGeom>
              <a:rect b="b" l="l" r="r" t="t"/>
              <a:pathLst>
                <a:path extrusionOk="0" h="6080" w="15746">
                  <a:moveTo>
                    <a:pt x="62" y="0"/>
                  </a:moveTo>
                  <a:cubicBezTo>
                    <a:pt x="1" y="1581"/>
                    <a:pt x="4895" y="4408"/>
                    <a:pt x="10487" y="6079"/>
                  </a:cubicBezTo>
                  <a:lnTo>
                    <a:pt x="15746" y="6079"/>
                  </a:lnTo>
                  <a:lnTo>
                    <a:pt x="15685" y="6049"/>
                  </a:lnTo>
                  <a:cubicBezTo>
                    <a:pt x="10123" y="2918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133275" y="5143225"/>
              <a:ext cx="136050" cy="76775"/>
            </a:xfrm>
            <a:custGeom>
              <a:rect b="b" l="l" r="r" t="t"/>
              <a:pathLst>
                <a:path extrusionOk="0" h="3071" w="5442">
                  <a:moveTo>
                    <a:pt x="1885" y="3070"/>
                  </a:moveTo>
                  <a:lnTo>
                    <a:pt x="5442" y="3070"/>
                  </a:lnTo>
                  <a:cubicBezTo>
                    <a:pt x="3557" y="2189"/>
                    <a:pt x="1733" y="1155"/>
                    <a:pt x="1" y="0"/>
                  </a:cubicBezTo>
                  <a:cubicBezTo>
                    <a:pt x="1" y="821"/>
                    <a:pt x="700" y="1946"/>
                    <a:pt x="1885" y="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8"/>
          <p:cNvGrpSpPr/>
          <p:nvPr/>
        </p:nvGrpSpPr>
        <p:grpSpPr>
          <a:xfrm flipH="1" rot="5400000">
            <a:off x="3145183" y="4326773"/>
            <a:ext cx="737649" cy="958806"/>
            <a:chOff x="238125" y="1386325"/>
            <a:chExt cx="671750" cy="873150"/>
          </a:xfrm>
        </p:grpSpPr>
        <p:sp>
          <p:nvSpPr>
            <p:cNvPr id="828" name="Google Shape;828;p8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8"/>
          <p:cNvGrpSpPr/>
          <p:nvPr/>
        </p:nvGrpSpPr>
        <p:grpSpPr>
          <a:xfrm flipH="1" rot="10800000">
            <a:off x="6984267" y="3990830"/>
            <a:ext cx="2132169" cy="1182528"/>
            <a:chOff x="4586225" y="470675"/>
            <a:chExt cx="2775900" cy="1539550"/>
          </a:xfrm>
        </p:grpSpPr>
        <p:sp>
          <p:nvSpPr>
            <p:cNvPr id="831" name="Google Shape;831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8"/>
          <p:cNvGrpSpPr/>
          <p:nvPr/>
        </p:nvGrpSpPr>
        <p:grpSpPr>
          <a:xfrm rot="5400000">
            <a:off x="6346673" y="3723317"/>
            <a:ext cx="1535000" cy="1338200"/>
            <a:chOff x="5827125" y="3881800"/>
            <a:chExt cx="1535000" cy="1338200"/>
          </a:xfrm>
        </p:grpSpPr>
        <p:sp>
          <p:nvSpPr>
            <p:cNvPr id="854" name="Google Shape;854;p8"/>
            <p:cNvSpPr/>
            <p:nvPr/>
          </p:nvSpPr>
          <p:spPr>
            <a:xfrm>
              <a:off x="6669075" y="4415250"/>
              <a:ext cx="693050" cy="377700"/>
            </a:xfrm>
            <a:custGeom>
              <a:rect b="b" l="l" r="r" t="t"/>
              <a:pathLst>
                <a:path extrusionOk="0" h="15108" w="27722">
                  <a:moveTo>
                    <a:pt x="27722" y="15107"/>
                  </a:moveTo>
                  <a:cubicBezTo>
                    <a:pt x="2493" y="4529"/>
                    <a:pt x="822" y="1399"/>
                    <a:pt x="822" y="1399"/>
                  </a:cubicBezTo>
                  <a:cubicBezTo>
                    <a:pt x="822" y="1399"/>
                    <a:pt x="1" y="0"/>
                    <a:pt x="3192" y="2219"/>
                  </a:cubicBezTo>
                  <a:cubicBezTo>
                    <a:pt x="6050" y="4195"/>
                    <a:pt x="15442" y="8602"/>
                    <a:pt x="27722" y="13618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5827125" y="3930450"/>
              <a:ext cx="895175" cy="544850"/>
            </a:xfrm>
            <a:custGeom>
              <a:rect b="b" l="l" r="r" t="t"/>
              <a:pathLst>
                <a:path extrusionOk="0" h="21794" w="35807">
                  <a:moveTo>
                    <a:pt x="35807" y="21611"/>
                  </a:moveTo>
                  <a:cubicBezTo>
                    <a:pt x="29028" y="12766"/>
                    <a:pt x="0" y="0"/>
                    <a:pt x="0" y="0"/>
                  </a:cubicBezTo>
                  <a:cubicBezTo>
                    <a:pt x="0" y="0"/>
                    <a:pt x="12280" y="10000"/>
                    <a:pt x="21125" y="15897"/>
                  </a:cubicBezTo>
                  <a:cubicBezTo>
                    <a:pt x="29940" y="21794"/>
                    <a:pt x="35807" y="21611"/>
                    <a:pt x="35807" y="2161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580925" y="3960825"/>
              <a:ext cx="319200" cy="557025"/>
            </a:xfrm>
            <a:custGeom>
              <a:rect b="b" l="l" r="r" t="t"/>
              <a:pathLst>
                <a:path extrusionOk="0" h="22281" w="12768">
                  <a:moveTo>
                    <a:pt x="8785" y="22281"/>
                  </a:moveTo>
                  <a:cubicBezTo>
                    <a:pt x="12767" y="14439"/>
                    <a:pt x="1" y="1"/>
                    <a:pt x="1" y="1"/>
                  </a:cubicBezTo>
                  <a:cubicBezTo>
                    <a:pt x="1" y="1"/>
                    <a:pt x="2524" y="8268"/>
                    <a:pt x="4560" y="13831"/>
                  </a:cubicBezTo>
                  <a:cubicBezTo>
                    <a:pt x="6597" y="19363"/>
                    <a:pt x="8785" y="22281"/>
                    <a:pt x="8785" y="2228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6809675" y="3881800"/>
              <a:ext cx="247750" cy="718125"/>
            </a:xfrm>
            <a:custGeom>
              <a:rect b="b" l="l" r="r" t="t"/>
              <a:pathLst>
                <a:path extrusionOk="0" h="28725" w="9910">
                  <a:moveTo>
                    <a:pt x="6596" y="28725"/>
                  </a:moveTo>
                  <a:cubicBezTo>
                    <a:pt x="9909" y="23952"/>
                    <a:pt x="0" y="1"/>
                    <a:pt x="0" y="1"/>
                  </a:cubicBezTo>
                  <a:cubicBezTo>
                    <a:pt x="0" y="1"/>
                    <a:pt x="1489" y="14195"/>
                    <a:pt x="3222" y="20518"/>
                  </a:cubicBezTo>
                  <a:cubicBezTo>
                    <a:pt x="4955" y="26810"/>
                    <a:pt x="6596" y="28725"/>
                    <a:pt x="6596" y="2872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044475" y="3927400"/>
              <a:ext cx="161875" cy="748525"/>
            </a:xfrm>
            <a:custGeom>
              <a:rect b="b" l="l" r="r" t="t"/>
              <a:pathLst>
                <a:path extrusionOk="0" h="29941" w="6475">
                  <a:moveTo>
                    <a:pt x="3496" y="29940"/>
                  </a:moveTo>
                  <a:cubicBezTo>
                    <a:pt x="6475" y="23375"/>
                    <a:pt x="1338" y="0"/>
                    <a:pt x="1338" y="0"/>
                  </a:cubicBezTo>
                  <a:cubicBezTo>
                    <a:pt x="1338" y="0"/>
                    <a:pt x="0" y="11156"/>
                    <a:pt x="487" y="18633"/>
                  </a:cubicBezTo>
                  <a:cubicBezTo>
                    <a:pt x="1003" y="26141"/>
                    <a:pt x="3496" y="29940"/>
                    <a:pt x="3496" y="2994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7218475" y="4000350"/>
              <a:ext cx="139850" cy="754600"/>
            </a:xfrm>
            <a:custGeom>
              <a:rect b="b" l="l" r="r" t="t"/>
              <a:pathLst>
                <a:path extrusionOk="0" h="30184" w="5594">
                  <a:moveTo>
                    <a:pt x="3709" y="30183"/>
                  </a:moveTo>
                  <a:cubicBezTo>
                    <a:pt x="5411" y="28937"/>
                    <a:pt x="5594" y="25442"/>
                    <a:pt x="3861" y="18147"/>
                  </a:cubicBezTo>
                  <a:cubicBezTo>
                    <a:pt x="2129" y="10882"/>
                    <a:pt x="1308" y="0"/>
                    <a:pt x="1308" y="0"/>
                  </a:cubicBezTo>
                  <a:cubicBezTo>
                    <a:pt x="1308" y="0"/>
                    <a:pt x="1" y="12189"/>
                    <a:pt x="1186" y="19697"/>
                  </a:cubicBezTo>
                  <a:cubicBezTo>
                    <a:pt x="2372" y="27204"/>
                    <a:pt x="3709" y="30183"/>
                    <a:pt x="3709" y="3018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6090800" y="4499600"/>
              <a:ext cx="708250" cy="196825"/>
            </a:xfrm>
            <a:custGeom>
              <a:rect b="b" l="l" r="r" t="t"/>
              <a:pathLst>
                <a:path extrusionOk="0" h="7873" w="28330">
                  <a:moveTo>
                    <a:pt x="13253" y="6687"/>
                  </a:moveTo>
                  <a:cubicBezTo>
                    <a:pt x="18664" y="6019"/>
                    <a:pt x="23861" y="3982"/>
                    <a:pt x="28330" y="821"/>
                  </a:cubicBezTo>
                  <a:cubicBezTo>
                    <a:pt x="26536" y="0"/>
                    <a:pt x="22311" y="1399"/>
                    <a:pt x="15199" y="3800"/>
                  </a:cubicBezTo>
                  <a:cubicBezTo>
                    <a:pt x="8056" y="6231"/>
                    <a:pt x="1" y="6748"/>
                    <a:pt x="1" y="6748"/>
                  </a:cubicBezTo>
                  <a:cubicBezTo>
                    <a:pt x="1" y="6748"/>
                    <a:pt x="4104" y="7873"/>
                    <a:pt x="13253" y="6687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6809675" y="4819500"/>
              <a:ext cx="552450" cy="400500"/>
            </a:xfrm>
            <a:custGeom>
              <a:rect b="b" l="l" r="r" t="t"/>
              <a:pathLst>
                <a:path extrusionOk="0" h="16020" w="22098">
                  <a:moveTo>
                    <a:pt x="19149" y="1551"/>
                  </a:moveTo>
                  <a:cubicBezTo>
                    <a:pt x="16201" y="3740"/>
                    <a:pt x="14043" y="6414"/>
                    <a:pt x="8146" y="9393"/>
                  </a:cubicBezTo>
                  <a:cubicBezTo>
                    <a:pt x="4985" y="11004"/>
                    <a:pt x="2219" y="13253"/>
                    <a:pt x="0" y="16019"/>
                  </a:cubicBezTo>
                  <a:lnTo>
                    <a:pt x="669" y="16019"/>
                  </a:lnTo>
                  <a:cubicBezTo>
                    <a:pt x="1337" y="15563"/>
                    <a:pt x="2249" y="14986"/>
                    <a:pt x="3283" y="14439"/>
                  </a:cubicBezTo>
                  <a:cubicBezTo>
                    <a:pt x="5593" y="13132"/>
                    <a:pt x="8207" y="12676"/>
                    <a:pt x="14985" y="9150"/>
                  </a:cubicBezTo>
                  <a:cubicBezTo>
                    <a:pt x="17660" y="7691"/>
                    <a:pt x="20092" y="5776"/>
                    <a:pt x="22098" y="3496"/>
                  </a:cubicBezTo>
                  <a:lnTo>
                    <a:pt x="22098" y="1"/>
                  </a:lnTo>
                  <a:cubicBezTo>
                    <a:pt x="21034" y="335"/>
                    <a:pt x="20031" y="852"/>
                    <a:pt x="19149" y="155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7222275" y="5016325"/>
              <a:ext cx="139850" cy="203675"/>
            </a:xfrm>
            <a:custGeom>
              <a:rect b="b" l="l" r="r" t="t"/>
              <a:pathLst>
                <a:path extrusionOk="0" h="8147" w="5594">
                  <a:moveTo>
                    <a:pt x="1" y="8146"/>
                  </a:moveTo>
                  <a:lnTo>
                    <a:pt x="2372" y="8146"/>
                  </a:lnTo>
                  <a:cubicBezTo>
                    <a:pt x="2615" y="7873"/>
                    <a:pt x="2889" y="7569"/>
                    <a:pt x="3132" y="7265"/>
                  </a:cubicBezTo>
                  <a:cubicBezTo>
                    <a:pt x="3892" y="6383"/>
                    <a:pt x="4712" y="5380"/>
                    <a:pt x="5594" y="4256"/>
                  </a:cubicBezTo>
                  <a:lnTo>
                    <a:pt x="5594" y="0"/>
                  </a:lnTo>
                  <a:lnTo>
                    <a:pt x="5442" y="183"/>
                  </a:lnTo>
                  <a:cubicBezTo>
                    <a:pt x="3892" y="2371"/>
                    <a:pt x="1825" y="5472"/>
                    <a:pt x="1" y="814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585500" y="4715400"/>
              <a:ext cx="715075" cy="420250"/>
            </a:xfrm>
            <a:custGeom>
              <a:rect b="b" l="l" r="r" t="t"/>
              <a:pathLst>
                <a:path extrusionOk="0" h="16810" w="28603">
                  <a:moveTo>
                    <a:pt x="28603" y="1399"/>
                  </a:moveTo>
                  <a:cubicBezTo>
                    <a:pt x="24864" y="1"/>
                    <a:pt x="19362" y="5806"/>
                    <a:pt x="14955" y="9970"/>
                  </a:cubicBezTo>
                  <a:cubicBezTo>
                    <a:pt x="10548" y="14135"/>
                    <a:pt x="0" y="16809"/>
                    <a:pt x="0" y="16809"/>
                  </a:cubicBezTo>
                  <a:cubicBezTo>
                    <a:pt x="0" y="16809"/>
                    <a:pt x="7721" y="16749"/>
                    <a:pt x="14499" y="13071"/>
                  </a:cubicBezTo>
                  <a:cubicBezTo>
                    <a:pt x="21247" y="9363"/>
                    <a:pt x="28603" y="1399"/>
                    <a:pt x="28603" y="139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6197200" y="4571775"/>
              <a:ext cx="747750" cy="278925"/>
            </a:xfrm>
            <a:custGeom>
              <a:rect b="b" l="l" r="r" t="t"/>
              <a:pathLst>
                <a:path extrusionOk="0" h="11157" w="29910">
                  <a:moveTo>
                    <a:pt x="29909" y="761"/>
                  </a:moveTo>
                  <a:cubicBezTo>
                    <a:pt x="27964" y="1"/>
                    <a:pt x="22219" y="1764"/>
                    <a:pt x="16475" y="4895"/>
                  </a:cubicBezTo>
                  <a:cubicBezTo>
                    <a:pt x="10730" y="8025"/>
                    <a:pt x="0" y="11156"/>
                    <a:pt x="0" y="11156"/>
                  </a:cubicBezTo>
                  <a:cubicBezTo>
                    <a:pt x="4833" y="10791"/>
                    <a:pt x="9636" y="10001"/>
                    <a:pt x="14316" y="8846"/>
                  </a:cubicBezTo>
                  <a:cubicBezTo>
                    <a:pt x="21733" y="6931"/>
                    <a:pt x="29909" y="761"/>
                    <a:pt x="29909" y="76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6409950" y="4644725"/>
              <a:ext cx="705975" cy="341975"/>
            </a:xfrm>
            <a:custGeom>
              <a:rect b="b" l="l" r="r" t="t"/>
              <a:pathLst>
                <a:path extrusionOk="0" h="13679" w="28239">
                  <a:moveTo>
                    <a:pt x="28239" y="822"/>
                  </a:moveTo>
                  <a:cubicBezTo>
                    <a:pt x="24135" y="1"/>
                    <a:pt x="19515" y="1855"/>
                    <a:pt x="14652" y="5259"/>
                  </a:cubicBezTo>
                  <a:cubicBezTo>
                    <a:pt x="9788" y="8633"/>
                    <a:pt x="1" y="13679"/>
                    <a:pt x="1" y="13679"/>
                  </a:cubicBezTo>
                  <a:cubicBezTo>
                    <a:pt x="4651" y="12767"/>
                    <a:pt x="9211" y="11308"/>
                    <a:pt x="13527" y="9363"/>
                  </a:cubicBezTo>
                  <a:cubicBezTo>
                    <a:pt x="20944" y="6019"/>
                    <a:pt x="28239" y="822"/>
                    <a:pt x="28239" y="822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8"/>
          <p:cNvGrpSpPr/>
          <p:nvPr/>
        </p:nvGrpSpPr>
        <p:grpSpPr>
          <a:xfrm>
            <a:off x="-3" y="3825425"/>
            <a:ext cx="1620376" cy="1349504"/>
            <a:chOff x="238125" y="3754900"/>
            <a:chExt cx="1759175" cy="1465100"/>
          </a:xfrm>
        </p:grpSpPr>
        <p:sp>
          <p:nvSpPr>
            <p:cNvPr id="867" name="Google Shape;867;p8"/>
            <p:cNvSpPr/>
            <p:nvPr/>
          </p:nvSpPr>
          <p:spPr>
            <a:xfrm>
              <a:off x="238125" y="3754900"/>
              <a:ext cx="1759175" cy="1465100"/>
            </a:xfrm>
            <a:custGeom>
              <a:rect b="b" l="l" r="r" t="t"/>
              <a:pathLst>
                <a:path extrusionOk="0" h="58604" w="70367">
                  <a:moveTo>
                    <a:pt x="5897" y="40214"/>
                  </a:moveTo>
                  <a:cubicBezTo>
                    <a:pt x="5897" y="40214"/>
                    <a:pt x="8511" y="34804"/>
                    <a:pt x="6201" y="34287"/>
                  </a:cubicBezTo>
                  <a:cubicBezTo>
                    <a:pt x="3891" y="33770"/>
                    <a:pt x="3009" y="37448"/>
                    <a:pt x="3374" y="38542"/>
                  </a:cubicBezTo>
                  <a:cubicBezTo>
                    <a:pt x="3769" y="39667"/>
                    <a:pt x="5076" y="42007"/>
                    <a:pt x="5897" y="40214"/>
                  </a:cubicBezTo>
                  <a:moveTo>
                    <a:pt x="26566" y="19271"/>
                  </a:moveTo>
                  <a:cubicBezTo>
                    <a:pt x="26566" y="19271"/>
                    <a:pt x="30639" y="15077"/>
                    <a:pt x="31247" y="11916"/>
                  </a:cubicBezTo>
                  <a:cubicBezTo>
                    <a:pt x="31824" y="8785"/>
                    <a:pt x="29879" y="8694"/>
                    <a:pt x="28086" y="10791"/>
                  </a:cubicBezTo>
                  <a:cubicBezTo>
                    <a:pt x="26262" y="12858"/>
                    <a:pt x="25198" y="9818"/>
                    <a:pt x="23344" y="12919"/>
                  </a:cubicBezTo>
                  <a:cubicBezTo>
                    <a:pt x="21459" y="15989"/>
                    <a:pt x="23709" y="22706"/>
                    <a:pt x="26566" y="19271"/>
                  </a:cubicBezTo>
                  <a:close/>
                  <a:moveTo>
                    <a:pt x="32645" y="36871"/>
                  </a:moveTo>
                  <a:cubicBezTo>
                    <a:pt x="32645" y="36871"/>
                    <a:pt x="30608" y="35594"/>
                    <a:pt x="28542" y="36567"/>
                  </a:cubicBezTo>
                  <a:cubicBezTo>
                    <a:pt x="26475" y="37570"/>
                    <a:pt x="28694" y="38421"/>
                    <a:pt x="30122" y="38481"/>
                  </a:cubicBezTo>
                  <a:cubicBezTo>
                    <a:pt x="31581" y="38512"/>
                    <a:pt x="32706" y="37934"/>
                    <a:pt x="32645" y="36871"/>
                  </a:cubicBezTo>
                  <a:close/>
                  <a:moveTo>
                    <a:pt x="49363" y="23314"/>
                  </a:moveTo>
                  <a:cubicBezTo>
                    <a:pt x="49363" y="23314"/>
                    <a:pt x="52493" y="19758"/>
                    <a:pt x="51551" y="17235"/>
                  </a:cubicBezTo>
                  <a:cubicBezTo>
                    <a:pt x="50609" y="14712"/>
                    <a:pt x="48998" y="17083"/>
                    <a:pt x="48299" y="19697"/>
                  </a:cubicBezTo>
                  <a:cubicBezTo>
                    <a:pt x="47600" y="22281"/>
                    <a:pt x="48420" y="25290"/>
                    <a:pt x="49363" y="23314"/>
                  </a:cubicBezTo>
                  <a:close/>
                  <a:moveTo>
                    <a:pt x="44317" y="52008"/>
                  </a:moveTo>
                  <a:cubicBezTo>
                    <a:pt x="44317" y="52008"/>
                    <a:pt x="46688" y="54865"/>
                    <a:pt x="50123" y="53801"/>
                  </a:cubicBezTo>
                  <a:cubicBezTo>
                    <a:pt x="53557" y="52737"/>
                    <a:pt x="54773" y="49606"/>
                    <a:pt x="52402" y="49849"/>
                  </a:cubicBezTo>
                  <a:cubicBezTo>
                    <a:pt x="50062" y="50062"/>
                    <a:pt x="49545" y="50640"/>
                    <a:pt x="47843" y="49758"/>
                  </a:cubicBezTo>
                  <a:cubicBezTo>
                    <a:pt x="46141" y="48907"/>
                    <a:pt x="45229" y="47722"/>
                    <a:pt x="43739" y="49150"/>
                  </a:cubicBezTo>
                  <a:cubicBezTo>
                    <a:pt x="42220" y="50549"/>
                    <a:pt x="43283" y="51795"/>
                    <a:pt x="44347" y="52008"/>
                  </a:cubicBezTo>
                  <a:close/>
                  <a:moveTo>
                    <a:pt x="11520" y="46871"/>
                  </a:moveTo>
                  <a:cubicBezTo>
                    <a:pt x="10669" y="48725"/>
                    <a:pt x="8450" y="54318"/>
                    <a:pt x="10000" y="58603"/>
                  </a:cubicBezTo>
                  <a:lnTo>
                    <a:pt x="27022" y="58603"/>
                  </a:lnTo>
                  <a:cubicBezTo>
                    <a:pt x="26231" y="57843"/>
                    <a:pt x="26019" y="56871"/>
                    <a:pt x="27174" y="56111"/>
                  </a:cubicBezTo>
                  <a:cubicBezTo>
                    <a:pt x="29453" y="54591"/>
                    <a:pt x="32767" y="57843"/>
                    <a:pt x="32767" y="57843"/>
                  </a:cubicBezTo>
                  <a:cubicBezTo>
                    <a:pt x="33010" y="58026"/>
                    <a:pt x="33040" y="58360"/>
                    <a:pt x="32858" y="58603"/>
                  </a:cubicBezTo>
                  <a:lnTo>
                    <a:pt x="45259" y="58603"/>
                  </a:lnTo>
                  <a:cubicBezTo>
                    <a:pt x="45654" y="58360"/>
                    <a:pt x="45867" y="58208"/>
                    <a:pt x="45867" y="58208"/>
                  </a:cubicBezTo>
                  <a:cubicBezTo>
                    <a:pt x="45867" y="58208"/>
                    <a:pt x="37660" y="56567"/>
                    <a:pt x="32767" y="53163"/>
                  </a:cubicBezTo>
                  <a:cubicBezTo>
                    <a:pt x="27842" y="49758"/>
                    <a:pt x="25654" y="44378"/>
                    <a:pt x="29940" y="47661"/>
                  </a:cubicBezTo>
                  <a:cubicBezTo>
                    <a:pt x="34256" y="50944"/>
                    <a:pt x="38055" y="53618"/>
                    <a:pt x="41794" y="54682"/>
                  </a:cubicBezTo>
                  <a:cubicBezTo>
                    <a:pt x="45563" y="55746"/>
                    <a:pt x="48907" y="57479"/>
                    <a:pt x="52828" y="54439"/>
                  </a:cubicBezTo>
                  <a:cubicBezTo>
                    <a:pt x="56718" y="51400"/>
                    <a:pt x="60427" y="45837"/>
                    <a:pt x="60427" y="45837"/>
                  </a:cubicBezTo>
                  <a:cubicBezTo>
                    <a:pt x="60427" y="45837"/>
                    <a:pt x="51065" y="48634"/>
                    <a:pt x="43466" y="45442"/>
                  </a:cubicBezTo>
                  <a:cubicBezTo>
                    <a:pt x="35897" y="42220"/>
                    <a:pt x="33830" y="35381"/>
                    <a:pt x="40882" y="38603"/>
                  </a:cubicBezTo>
                  <a:cubicBezTo>
                    <a:pt x="47964" y="41795"/>
                    <a:pt x="52098" y="45351"/>
                    <a:pt x="56293" y="44530"/>
                  </a:cubicBezTo>
                  <a:cubicBezTo>
                    <a:pt x="58937" y="43922"/>
                    <a:pt x="61399" y="42676"/>
                    <a:pt x="63466" y="40913"/>
                  </a:cubicBezTo>
                  <a:cubicBezTo>
                    <a:pt x="63466" y="40913"/>
                    <a:pt x="64925" y="38117"/>
                    <a:pt x="65260" y="35381"/>
                  </a:cubicBezTo>
                  <a:cubicBezTo>
                    <a:pt x="65472" y="33497"/>
                    <a:pt x="65564" y="31582"/>
                    <a:pt x="65533" y="29667"/>
                  </a:cubicBezTo>
                  <a:cubicBezTo>
                    <a:pt x="65533" y="29667"/>
                    <a:pt x="58694" y="33557"/>
                    <a:pt x="53527" y="32433"/>
                  </a:cubicBezTo>
                  <a:cubicBezTo>
                    <a:pt x="48390" y="31308"/>
                    <a:pt x="46597" y="26323"/>
                    <a:pt x="51551" y="26992"/>
                  </a:cubicBezTo>
                  <a:cubicBezTo>
                    <a:pt x="56536" y="27661"/>
                    <a:pt x="59454" y="29393"/>
                    <a:pt x="63618" y="27357"/>
                  </a:cubicBezTo>
                  <a:cubicBezTo>
                    <a:pt x="67813" y="25351"/>
                    <a:pt x="67661" y="20913"/>
                    <a:pt x="67965" y="17113"/>
                  </a:cubicBezTo>
                  <a:cubicBezTo>
                    <a:pt x="68299" y="13314"/>
                    <a:pt x="70366" y="11673"/>
                    <a:pt x="70366" y="11673"/>
                  </a:cubicBezTo>
                  <a:cubicBezTo>
                    <a:pt x="70366" y="11673"/>
                    <a:pt x="65685" y="12706"/>
                    <a:pt x="61734" y="9849"/>
                  </a:cubicBezTo>
                  <a:cubicBezTo>
                    <a:pt x="57813" y="6992"/>
                    <a:pt x="49454" y="578"/>
                    <a:pt x="44651" y="5624"/>
                  </a:cubicBezTo>
                  <a:cubicBezTo>
                    <a:pt x="39849" y="10670"/>
                    <a:pt x="42676" y="17296"/>
                    <a:pt x="40609" y="22585"/>
                  </a:cubicBezTo>
                  <a:cubicBezTo>
                    <a:pt x="38572" y="27873"/>
                    <a:pt x="34438" y="27417"/>
                    <a:pt x="35715" y="19180"/>
                  </a:cubicBezTo>
                  <a:cubicBezTo>
                    <a:pt x="36992" y="10913"/>
                    <a:pt x="43922" y="943"/>
                    <a:pt x="43922" y="943"/>
                  </a:cubicBezTo>
                  <a:cubicBezTo>
                    <a:pt x="43922" y="943"/>
                    <a:pt x="26748" y="1"/>
                    <a:pt x="19453" y="6688"/>
                  </a:cubicBezTo>
                  <a:cubicBezTo>
                    <a:pt x="12158" y="13375"/>
                    <a:pt x="13465" y="18238"/>
                    <a:pt x="14408" y="25624"/>
                  </a:cubicBezTo>
                  <a:cubicBezTo>
                    <a:pt x="15350" y="32980"/>
                    <a:pt x="14012" y="35533"/>
                    <a:pt x="12766" y="34682"/>
                  </a:cubicBezTo>
                  <a:cubicBezTo>
                    <a:pt x="11520" y="33831"/>
                    <a:pt x="12523" y="26566"/>
                    <a:pt x="11490" y="22189"/>
                  </a:cubicBezTo>
                  <a:cubicBezTo>
                    <a:pt x="10456" y="17812"/>
                    <a:pt x="10517" y="14955"/>
                    <a:pt x="11398" y="13344"/>
                  </a:cubicBezTo>
                  <a:cubicBezTo>
                    <a:pt x="12310" y="11703"/>
                    <a:pt x="14316" y="9818"/>
                    <a:pt x="14316" y="9818"/>
                  </a:cubicBezTo>
                  <a:cubicBezTo>
                    <a:pt x="14316" y="9818"/>
                    <a:pt x="7356" y="9818"/>
                    <a:pt x="4499" y="14895"/>
                  </a:cubicBezTo>
                  <a:cubicBezTo>
                    <a:pt x="2979" y="17600"/>
                    <a:pt x="1429" y="18603"/>
                    <a:pt x="0" y="19788"/>
                  </a:cubicBezTo>
                  <a:lnTo>
                    <a:pt x="0" y="42342"/>
                  </a:lnTo>
                  <a:cubicBezTo>
                    <a:pt x="1854" y="43953"/>
                    <a:pt x="4407" y="45199"/>
                    <a:pt x="7812" y="45807"/>
                  </a:cubicBezTo>
                  <a:cubicBezTo>
                    <a:pt x="5380" y="46536"/>
                    <a:pt x="2492" y="47357"/>
                    <a:pt x="0" y="47965"/>
                  </a:cubicBezTo>
                  <a:lnTo>
                    <a:pt x="0" y="50822"/>
                  </a:lnTo>
                  <a:cubicBezTo>
                    <a:pt x="3982" y="49941"/>
                    <a:pt x="7842" y="48634"/>
                    <a:pt x="11550" y="4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427325" y="4012500"/>
              <a:ext cx="1313125" cy="1106425"/>
            </a:xfrm>
            <a:custGeom>
              <a:rect b="b" l="l" r="r" t="t"/>
              <a:pathLst>
                <a:path extrusionOk="0" h="44257" w="52525">
                  <a:moveTo>
                    <a:pt x="3557" y="35138"/>
                  </a:moveTo>
                  <a:lnTo>
                    <a:pt x="6961" y="32950"/>
                  </a:lnTo>
                  <a:cubicBezTo>
                    <a:pt x="6961" y="32950"/>
                    <a:pt x="3618" y="30427"/>
                    <a:pt x="1824" y="25047"/>
                  </a:cubicBezTo>
                  <a:cubicBezTo>
                    <a:pt x="1" y="19636"/>
                    <a:pt x="639" y="15594"/>
                    <a:pt x="639" y="15594"/>
                  </a:cubicBezTo>
                  <a:cubicBezTo>
                    <a:pt x="639" y="15594"/>
                    <a:pt x="1612" y="23557"/>
                    <a:pt x="3496" y="26384"/>
                  </a:cubicBezTo>
                  <a:cubicBezTo>
                    <a:pt x="5411" y="29211"/>
                    <a:pt x="8481" y="32099"/>
                    <a:pt x="8481" y="32099"/>
                  </a:cubicBezTo>
                  <a:lnTo>
                    <a:pt x="14469" y="28816"/>
                  </a:lnTo>
                  <a:cubicBezTo>
                    <a:pt x="14469" y="28816"/>
                    <a:pt x="10365" y="21551"/>
                    <a:pt x="10335" y="15898"/>
                  </a:cubicBezTo>
                  <a:cubicBezTo>
                    <a:pt x="10305" y="10214"/>
                    <a:pt x="11764" y="7752"/>
                    <a:pt x="11764" y="7752"/>
                  </a:cubicBezTo>
                  <a:cubicBezTo>
                    <a:pt x="11764" y="7752"/>
                    <a:pt x="10517" y="13557"/>
                    <a:pt x="11642" y="18603"/>
                  </a:cubicBezTo>
                  <a:cubicBezTo>
                    <a:pt x="12402" y="21825"/>
                    <a:pt x="13709" y="24895"/>
                    <a:pt x="15442" y="27722"/>
                  </a:cubicBezTo>
                  <a:lnTo>
                    <a:pt x="22888" y="23740"/>
                  </a:lnTo>
                  <a:cubicBezTo>
                    <a:pt x="22888" y="23740"/>
                    <a:pt x="21490" y="18572"/>
                    <a:pt x="22281" y="13192"/>
                  </a:cubicBezTo>
                  <a:cubicBezTo>
                    <a:pt x="23040" y="7812"/>
                    <a:pt x="25503" y="4864"/>
                    <a:pt x="25503" y="4864"/>
                  </a:cubicBezTo>
                  <a:cubicBezTo>
                    <a:pt x="25503" y="4864"/>
                    <a:pt x="23101" y="9940"/>
                    <a:pt x="23040" y="13831"/>
                  </a:cubicBezTo>
                  <a:cubicBezTo>
                    <a:pt x="22980" y="17752"/>
                    <a:pt x="24226" y="22767"/>
                    <a:pt x="24226" y="22767"/>
                  </a:cubicBezTo>
                  <a:cubicBezTo>
                    <a:pt x="24226" y="22767"/>
                    <a:pt x="32585" y="19241"/>
                    <a:pt x="34500" y="18025"/>
                  </a:cubicBezTo>
                  <a:cubicBezTo>
                    <a:pt x="35594" y="17296"/>
                    <a:pt x="36627" y="16475"/>
                    <a:pt x="37600" y="15563"/>
                  </a:cubicBezTo>
                  <a:cubicBezTo>
                    <a:pt x="37600" y="15563"/>
                    <a:pt x="35989" y="11247"/>
                    <a:pt x="37205" y="6718"/>
                  </a:cubicBezTo>
                  <a:cubicBezTo>
                    <a:pt x="37904" y="4074"/>
                    <a:pt x="39424" y="1703"/>
                    <a:pt x="41551" y="1"/>
                  </a:cubicBezTo>
                  <a:cubicBezTo>
                    <a:pt x="41551" y="1"/>
                    <a:pt x="38907" y="3800"/>
                    <a:pt x="38117" y="6992"/>
                  </a:cubicBezTo>
                  <a:cubicBezTo>
                    <a:pt x="37326" y="10214"/>
                    <a:pt x="38907" y="15320"/>
                    <a:pt x="38907" y="15320"/>
                  </a:cubicBezTo>
                  <a:cubicBezTo>
                    <a:pt x="38907" y="15320"/>
                    <a:pt x="42706" y="12919"/>
                    <a:pt x="45746" y="11095"/>
                  </a:cubicBezTo>
                  <a:cubicBezTo>
                    <a:pt x="48786" y="9241"/>
                    <a:pt x="52524" y="7296"/>
                    <a:pt x="52524" y="7296"/>
                  </a:cubicBezTo>
                  <a:lnTo>
                    <a:pt x="43132" y="13709"/>
                  </a:lnTo>
                  <a:cubicBezTo>
                    <a:pt x="43132" y="13709"/>
                    <a:pt x="44074" y="14743"/>
                    <a:pt x="46263" y="15077"/>
                  </a:cubicBezTo>
                  <a:cubicBezTo>
                    <a:pt x="48451" y="15411"/>
                    <a:pt x="50701" y="14135"/>
                    <a:pt x="50701" y="14135"/>
                  </a:cubicBezTo>
                  <a:cubicBezTo>
                    <a:pt x="50701" y="14135"/>
                    <a:pt x="49363" y="15594"/>
                    <a:pt x="46567" y="15806"/>
                  </a:cubicBezTo>
                  <a:cubicBezTo>
                    <a:pt x="44925" y="15958"/>
                    <a:pt x="43284" y="15472"/>
                    <a:pt x="42007" y="14439"/>
                  </a:cubicBezTo>
                  <a:cubicBezTo>
                    <a:pt x="42007" y="14439"/>
                    <a:pt x="37995" y="16962"/>
                    <a:pt x="35260" y="18876"/>
                  </a:cubicBezTo>
                  <a:cubicBezTo>
                    <a:pt x="32524" y="20791"/>
                    <a:pt x="30822" y="21247"/>
                    <a:pt x="30822" y="21247"/>
                  </a:cubicBezTo>
                  <a:cubicBezTo>
                    <a:pt x="30822" y="21247"/>
                    <a:pt x="34439" y="24773"/>
                    <a:pt x="38208" y="25715"/>
                  </a:cubicBezTo>
                  <a:cubicBezTo>
                    <a:pt x="40609" y="26293"/>
                    <a:pt x="43102" y="26567"/>
                    <a:pt x="45594" y="26536"/>
                  </a:cubicBezTo>
                  <a:cubicBezTo>
                    <a:pt x="42281" y="27022"/>
                    <a:pt x="38907" y="26779"/>
                    <a:pt x="35715" y="25776"/>
                  </a:cubicBezTo>
                  <a:cubicBezTo>
                    <a:pt x="30427" y="24074"/>
                    <a:pt x="28907" y="21886"/>
                    <a:pt x="28907" y="21886"/>
                  </a:cubicBezTo>
                  <a:cubicBezTo>
                    <a:pt x="28907" y="21886"/>
                    <a:pt x="25533" y="23071"/>
                    <a:pt x="23253" y="24682"/>
                  </a:cubicBezTo>
                  <a:lnTo>
                    <a:pt x="18481" y="28026"/>
                  </a:lnTo>
                  <a:cubicBezTo>
                    <a:pt x="18481" y="28026"/>
                    <a:pt x="21764" y="32767"/>
                    <a:pt x="25411" y="35564"/>
                  </a:cubicBezTo>
                  <a:cubicBezTo>
                    <a:pt x="29028" y="38360"/>
                    <a:pt x="33527" y="39363"/>
                    <a:pt x="33527" y="39363"/>
                  </a:cubicBezTo>
                  <a:cubicBezTo>
                    <a:pt x="33527" y="39363"/>
                    <a:pt x="27661" y="38451"/>
                    <a:pt x="24591" y="35928"/>
                  </a:cubicBezTo>
                  <a:cubicBezTo>
                    <a:pt x="21521" y="33406"/>
                    <a:pt x="17356" y="28542"/>
                    <a:pt x="17356" y="28542"/>
                  </a:cubicBezTo>
                  <a:lnTo>
                    <a:pt x="11004" y="32433"/>
                  </a:lnTo>
                  <a:cubicBezTo>
                    <a:pt x="12341" y="34652"/>
                    <a:pt x="13952" y="36658"/>
                    <a:pt x="15806" y="38451"/>
                  </a:cubicBezTo>
                  <a:cubicBezTo>
                    <a:pt x="18876" y="41339"/>
                    <a:pt x="22676" y="44257"/>
                    <a:pt x="22676" y="44257"/>
                  </a:cubicBezTo>
                  <a:cubicBezTo>
                    <a:pt x="20062" y="42980"/>
                    <a:pt x="17630" y="41339"/>
                    <a:pt x="15502" y="39363"/>
                  </a:cubicBezTo>
                  <a:cubicBezTo>
                    <a:pt x="11703" y="35959"/>
                    <a:pt x="9910" y="33071"/>
                    <a:pt x="9910" y="33071"/>
                  </a:cubicBezTo>
                  <a:cubicBezTo>
                    <a:pt x="9910" y="33071"/>
                    <a:pt x="7052" y="34135"/>
                    <a:pt x="3557" y="351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8"/>
          <p:cNvGrpSpPr/>
          <p:nvPr/>
        </p:nvGrpSpPr>
        <p:grpSpPr>
          <a:xfrm>
            <a:off x="3635450" y="4295025"/>
            <a:ext cx="1709025" cy="879975"/>
            <a:chOff x="4102175" y="4352175"/>
            <a:chExt cx="1709025" cy="879975"/>
          </a:xfrm>
        </p:grpSpPr>
        <p:sp>
          <p:nvSpPr>
            <p:cNvPr id="870" name="Google Shape;870;p8"/>
            <p:cNvSpPr/>
            <p:nvPr/>
          </p:nvSpPr>
          <p:spPr>
            <a:xfrm>
              <a:off x="4412200" y="4352175"/>
              <a:ext cx="1157350" cy="879975"/>
            </a:xfrm>
            <a:custGeom>
              <a:rect b="b" l="l" r="r" t="t"/>
              <a:pathLst>
                <a:path extrusionOk="0" h="35199" w="46294">
                  <a:moveTo>
                    <a:pt x="44561" y="28907"/>
                  </a:moveTo>
                  <a:cubicBezTo>
                    <a:pt x="44773" y="26445"/>
                    <a:pt x="44226" y="22736"/>
                    <a:pt x="45138" y="21065"/>
                  </a:cubicBezTo>
                  <a:cubicBezTo>
                    <a:pt x="46050" y="19423"/>
                    <a:pt x="46293" y="17630"/>
                    <a:pt x="45047" y="16870"/>
                  </a:cubicBezTo>
                  <a:cubicBezTo>
                    <a:pt x="43831" y="16080"/>
                    <a:pt x="45229" y="13648"/>
                    <a:pt x="43406" y="12037"/>
                  </a:cubicBezTo>
                  <a:cubicBezTo>
                    <a:pt x="41582" y="10426"/>
                    <a:pt x="41947" y="9241"/>
                    <a:pt x="41217" y="8055"/>
                  </a:cubicBezTo>
                  <a:cubicBezTo>
                    <a:pt x="40457" y="6870"/>
                    <a:pt x="37995" y="5867"/>
                    <a:pt x="37995" y="5867"/>
                  </a:cubicBezTo>
                  <a:cubicBezTo>
                    <a:pt x="37995" y="5867"/>
                    <a:pt x="41065" y="9423"/>
                    <a:pt x="39819" y="11277"/>
                  </a:cubicBezTo>
                  <a:cubicBezTo>
                    <a:pt x="38603" y="13101"/>
                    <a:pt x="35564" y="14560"/>
                    <a:pt x="36445" y="16718"/>
                  </a:cubicBezTo>
                  <a:cubicBezTo>
                    <a:pt x="37296" y="18876"/>
                    <a:pt x="38117" y="20062"/>
                    <a:pt x="36475" y="22554"/>
                  </a:cubicBezTo>
                  <a:cubicBezTo>
                    <a:pt x="34834" y="25016"/>
                    <a:pt x="34652" y="26384"/>
                    <a:pt x="35381" y="27965"/>
                  </a:cubicBezTo>
                  <a:cubicBezTo>
                    <a:pt x="36111" y="29515"/>
                    <a:pt x="34469" y="33375"/>
                    <a:pt x="32706" y="33922"/>
                  </a:cubicBezTo>
                  <a:cubicBezTo>
                    <a:pt x="30974" y="34469"/>
                    <a:pt x="33922" y="31703"/>
                    <a:pt x="32615" y="28420"/>
                  </a:cubicBezTo>
                  <a:cubicBezTo>
                    <a:pt x="31339" y="25107"/>
                    <a:pt x="31795" y="22828"/>
                    <a:pt x="32068" y="19970"/>
                  </a:cubicBezTo>
                  <a:cubicBezTo>
                    <a:pt x="32342" y="17144"/>
                    <a:pt x="31156" y="12007"/>
                    <a:pt x="26749" y="9423"/>
                  </a:cubicBezTo>
                  <a:cubicBezTo>
                    <a:pt x="22341" y="6870"/>
                    <a:pt x="19879" y="1"/>
                    <a:pt x="19879" y="1"/>
                  </a:cubicBezTo>
                  <a:cubicBezTo>
                    <a:pt x="19879" y="1"/>
                    <a:pt x="17873" y="3739"/>
                    <a:pt x="18785" y="8055"/>
                  </a:cubicBezTo>
                  <a:cubicBezTo>
                    <a:pt x="19697" y="12372"/>
                    <a:pt x="17053" y="16049"/>
                    <a:pt x="18968" y="18694"/>
                  </a:cubicBezTo>
                  <a:cubicBezTo>
                    <a:pt x="20882" y="21369"/>
                    <a:pt x="24925" y="25563"/>
                    <a:pt x="25290" y="28147"/>
                  </a:cubicBezTo>
                  <a:cubicBezTo>
                    <a:pt x="25655" y="30700"/>
                    <a:pt x="27570" y="30062"/>
                    <a:pt x="26931" y="32645"/>
                  </a:cubicBezTo>
                  <a:cubicBezTo>
                    <a:pt x="26323" y="35199"/>
                    <a:pt x="24104" y="34469"/>
                    <a:pt x="23557" y="32250"/>
                  </a:cubicBezTo>
                  <a:cubicBezTo>
                    <a:pt x="23010" y="30031"/>
                    <a:pt x="20518" y="24469"/>
                    <a:pt x="16870" y="22888"/>
                  </a:cubicBezTo>
                  <a:cubicBezTo>
                    <a:pt x="13192" y="21338"/>
                    <a:pt x="11095" y="22433"/>
                    <a:pt x="10062" y="19150"/>
                  </a:cubicBezTo>
                  <a:cubicBezTo>
                    <a:pt x="9059" y="15837"/>
                    <a:pt x="6353" y="16961"/>
                    <a:pt x="5989" y="15442"/>
                  </a:cubicBezTo>
                  <a:cubicBezTo>
                    <a:pt x="5563" y="13891"/>
                    <a:pt x="4226" y="12767"/>
                    <a:pt x="2615" y="12584"/>
                  </a:cubicBezTo>
                  <a:cubicBezTo>
                    <a:pt x="1703" y="12493"/>
                    <a:pt x="760" y="12736"/>
                    <a:pt x="1" y="13314"/>
                  </a:cubicBezTo>
                  <a:cubicBezTo>
                    <a:pt x="1" y="13314"/>
                    <a:pt x="2767" y="12767"/>
                    <a:pt x="3496" y="15381"/>
                  </a:cubicBezTo>
                  <a:cubicBezTo>
                    <a:pt x="4226" y="17995"/>
                    <a:pt x="2888" y="21034"/>
                    <a:pt x="4773" y="22858"/>
                  </a:cubicBezTo>
                  <a:cubicBezTo>
                    <a:pt x="6657" y="24682"/>
                    <a:pt x="5381" y="26718"/>
                    <a:pt x="8846" y="29089"/>
                  </a:cubicBezTo>
                  <a:cubicBezTo>
                    <a:pt x="12341" y="31460"/>
                    <a:pt x="13071" y="31369"/>
                    <a:pt x="14621" y="33132"/>
                  </a:cubicBezTo>
                  <a:cubicBezTo>
                    <a:pt x="15350" y="33952"/>
                    <a:pt x="16293" y="34317"/>
                    <a:pt x="17083" y="34712"/>
                  </a:cubicBezTo>
                  <a:lnTo>
                    <a:pt x="39485" y="34712"/>
                  </a:lnTo>
                  <a:cubicBezTo>
                    <a:pt x="39758" y="34074"/>
                    <a:pt x="40184" y="33557"/>
                    <a:pt x="40731" y="33162"/>
                  </a:cubicBezTo>
                  <a:cubicBezTo>
                    <a:pt x="42615" y="31886"/>
                    <a:pt x="44318" y="31399"/>
                    <a:pt x="44561" y="28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4102175" y="4979075"/>
              <a:ext cx="622375" cy="240925"/>
            </a:xfrm>
            <a:custGeom>
              <a:rect b="b" l="l" r="r" t="t"/>
              <a:pathLst>
                <a:path extrusionOk="0" h="9637" w="24895">
                  <a:moveTo>
                    <a:pt x="11824" y="1916"/>
                  </a:moveTo>
                  <a:cubicBezTo>
                    <a:pt x="8146" y="2098"/>
                    <a:pt x="3952" y="2372"/>
                    <a:pt x="2736" y="1186"/>
                  </a:cubicBezTo>
                  <a:cubicBezTo>
                    <a:pt x="1550" y="1"/>
                    <a:pt x="0" y="791"/>
                    <a:pt x="0" y="791"/>
                  </a:cubicBezTo>
                  <a:cubicBezTo>
                    <a:pt x="0" y="791"/>
                    <a:pt x="2462" y="1521"/>
                    <a:pt x="3101" y="3466"/>
                  </a:cubicBezTo>
                  <a:cubicBezTo>
                    <a:pt x="3739" y="5655"/>
                    <a:pt x="4681" y="7752"/>
                    <a:pt x="5958" y="9636"/>
                  </a:cubicBezTo>
                  <a:lnTo>
                    <a:pt x="24894" y="9636"/>
                  </a:lnTo>
                  <a:cubicBezTo>
                    <a:pt x="22736" y="7448"/>
                    <a:pt x="21338" y="7114"/>
                    <a:pt x="18602" y="6050"/>
                  </a:cubicBezTo>
                  <a:cubicBezTo>
                    <a:pt x="15563" y="4864"/>
                    <a:pt x="15472" y="1734"/>
                    <a:pt x="11824" y="1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469225" y="4964650"/>
              <a:ext cx="341975" cy="255350"/>
            </a:xfrm>
            <a:custGeom>
              <a:rect b="b" l="l" r="r" t="t"/>
              <a:pathLst>
                <a:path extrusionOk="0" h="10214" w="13679">
                  <a:moveTo>
                    <a:pt x="12401" y="0"/>
                  </a:moveTo>
                  <a:cubicBezTo>
                    <a:pt x="12401" y="0"/>
                    <a:pt x="12128" y="3010"/>
                    <a:pt x="9818" y="3374"/>
                  </a:cubicBezTo>
                  <a:cubicBezTo>
                    <a:pt x="7538" y="3709"/>
                    <a:pt x="4559" y="3769"/>
                    <a:pt x="4134" y="6019"/>
                  </a:cubicBezTo>
                  <a:cubicBezTo>
                    <a:pt x="3708" y="8268"/>
                    <a:pt x="3860" y="9058"/>
                    <a:pt x="2614" y="9332"/>
                  </a:cubicBezTo>
                  <a:cubicBezTo>
                    <a:pt x="1702" y="9514"/>
                    <a:pt x="669" y="9605"/>
                    <a:pt x="0" y="10213"/>
                  </a:cubicBezTo>
                  <a:lnTo>
                    <a:pt x="10578" y="10213"/>
                  </a:lnTo>
                  <a:cubicBezTo>
                    <a:pt x="10882" y="8238"/>
                    <a:pt x="12249" y="7873"/>
                    <a:pt x="12949" y="6535"/>
                  </a:cubicBezTo>
                  <a:cubicBezTo>
                    <a:pt x="13678" y="5107"/>
                    <a:pt x="12401" y="0"/>
                    <a:pt x="12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102175" y="4352175"/>
              <a:ext cx="1686225" cy="867825"/>
            </a:xfrm>
            <a:custGeom>
              <a:rect b="b" l="l" r="r" t="t"/>
              <a:pathLst>
                <a:path extrusionOk="0" h="34713" w="67449">
                  <a:moveTo>
                    <a:pt x="1186" y="25624"/>
                  </a:moveTo>
                  <a:cubicBezTo>
                    <a:pt x="760" y="25624"/>
                    <a:pt x="365" y="25715"/>
                    <a:pt x="0" y="25898"/>
                  </a:cubicBezTo>
                  <a:cubicBezTo>
                    <a:pt x="0" y="25898"/>
                    <a:pt x="152" y="25928"/>
                    <a:pt x="426" y="26050"/>
                  </a:cubicBezTo>
                  <a:cubicBezTo>
                    <a:pt x="471" y="26043"/>
                    <a:pt x="518" y="26040"/>
                    <a:pt x="566" y="26040"/>
                  </a:cubicBezTo>
                  <a:cubicBezTo>
                    <a:pt x="2167" y="26040"/>
                    <a:pt x="5290" y="29364"/>
                    <a:pt x="5319" y="29393"/>
                  </a:cubicBezTo>
                  <a:lnTo>
                    <a:pt x="5350" y="29424"/>
                  </a:lnTo>
                  <a:lnTo>
                    <a:pt x="5441" y="29454"/>
                  </a:lnTo>
                  <a:cubicBezTo>
                    <a:pt x="5441" y="29454"/>
                    <a:pt x="10882" y="31247"/>
                    <a:pt x="12493" y="33405"/>
                  </a:cubicBezTo>
                  <a:cubicBezTo>
                    <a:pt x="12858" y="33922"/>
                    <a:pt x="13313" y="34348"/>
                    <a:pt x="13800" y="34712"/>
                  </a:cubicBezTo>
                  <a:lnTo>
                    <a:pt x="14924" y="34712"/>
                  </a:lnTo>
                  <a:cubicBezTo>
                    <a:pt x="14165" y="34348"/>
                    <a:pt x="13465" y="33770"/>
                    <a:pt x="12949" y="33071"/>
                  </a:cubicBezTo>
                  <a:cubicBezTo>
                    <a:pt x="11338" y="30913"/>
                    <a:pt x="6322" y="29150"/>
                    <a:pt x="5684" y="28937"/>
                  </a:cubicBezTo>
                  <a:cubicBezTo>
                    <a:pt x="5289" y="28572"/>
                    <a:pt x="2979" y="26171"/>
                    <a:pt x="1186" y="25624"/>
                  </a:cubicBezTo>
                  <a:close/>
                  <a:moveTo>
                    <a:pt x="13982" y="12615"/>
                  </a:moveTo>
                  <a:cubicBezTo>
                    <a:pt x="13405" y="12736"/>
                    <a:pt x="12858" y="12980"/>
                    <a:pt x="12402" y="13314"/>
                  </a:cubicBezTo>
                  <a:cubicBezTo>
                    <a:pt x="12638" y="13292"/>
                    <a:pt x="12874" y="13271"/>
                    <a:pt x="13100" y="13271"/>
                  </a:cubicBezTo>
                  <a:cubicBezTo>
                    <a:pt x="13194" y="13271"/>
                    <a:pt x="13285" y="13275"/>
                    <a:pt x="13374" y="13283"/>
                  </a:cubicBezTo>
                  <a:cubicBezTo>
                    <a:pt x="13648" y="13223"/>
                    <a:pt x="13921" y="13192"/>
                    <a:pt x="14195" y="13192"/>
                  </a:cubicBezTo>
                  <a:cubicBezTo>
                    <a:pt x="14742" y="13192"/>
                    <a:pt x="15259" y="13375"/>
                    <a:pt x="15715" y="13709"/>
                  </a:cubicBezTo>
                  <a:cubicBezTo>
                    <a:pt x="16079" y="14043"/>
                    <a:pt x="16383" y="14439"/>
                    <a:pt x="16596" y="14894"/>
                  </a:cubicBezTo>
                  <a:cubicBezTo>
                    <a:pt x="16779" y="15350"/>
                    <a:pt x="16900" y="15837"/>
                    <a:pt x="16900" y="16353"/>
                  </a:cubicBezTo>
                  <a:cubicBezTo>
                    <a:pt x="16900" y="17296"/>
                    <a:pt x="17721" y="18116"/>
                    <a:pt x="18481" y="18876"/>
                  </a:cubicBezTo>
                  <a:cubicBezTo>
                    <a:pt x="19028" y="19393"/>
                    <a:pt x="19545" y="19940"/>
                    <a:pt x="19666" y="20396"/>
                  </a:cubicBezTo>
                  <a:cubicBezTo>
                    <a:pt x="19849" y="21095"/>
                    <a:pt x="20791" y="22220"/>
                    <a:pt x="22159" y="23314"/>
                  </a:cubicBezTo>
                  <a:cubicBezTo>
                    <a:pt x="23496" y="24347"/>
                    <a:pt x="24955" y="25229"/>
                    <a:pt x="26536" y="25867"/>
                  </a:cubicBezTo>
                  <a:cubicBezTo>
                    <a:pt x="28268" y="26597"/>
                    <a:pt x="29727" y="28147"/>
                    <a:pt x="31034" y="30031"/>
                  </a:cubicBezTo>
                  <a:cubicBezTo>
                    <a:pt x="32037" y="31521"/>
                    <a:pt x="32949" y="33071"/>
                    <a:pt x="33739" y="34682"/>
                  </a:cubicBezTo>
                  <a:lnTo>
                    <a:pt x="34378" y="34712"/>
                  </a:lnTo>
                  <a:cubicBezTo>
                    <a:pt x="33527" y="32980"/>
                    <a:pt x="32554" y="31308"/>
                    <a:pt x="31490" y="29697"/>
                  </a:cubicBezTo>
                  <a:cubicBezTo>
                    <a:pt x="30122" y="27752"/>
                    <a:pt x="28572" y="26141"/>
                    <a:pt x="26748" y="25381"/>
                  </a:cubicBezTo>
                  <a:cubicBezTo>
                    <a:pt x="25229" y="24743"/>
                    <a:pt x="23800" y="23892"/>
                    <a:pt x="22523" y="22888"/>
                  </a:cubicBezTo>
                  <a:cubicBezTo>
                    <a:pt x="21216" y="21855"/>
                    <a:pt x="20365" y="20852"/>
                    <a:pt x="20213" y="20244"/>
                  </a:cubicBezTo>
                  <a:cubicBezTo>
                    <a:pt x="20031" y="19636"/>
                    <a:pt x="19453" y="19059"/>
                    <a:pt x="18876" y="18481"/>
                  </a:cubicBezTo>
                  <a:cubicBezTo>
                    <a:pt x="18207" y="17782"/>
                    <a:pt x="17478" y="17083"/>
                    <a:pt x="17478" y="16353"/>
                  </a:cubicBezTo>
                  <a:cubicBezTo>
                    <a:pt x="17478" y="15776"/>
                    <a:pt x="17326" y="15198"/>
                    <a:pt x="17113" y="14682"/>
                  </a:cubicBezTo>
                  <a:cubicBezTo>
                    <a:pt x="16870" y="14135"/>
                    <a:pt x="16505" y="13648"/>
                    <a:pt x="16049" y="13283"/>
                  </a:cubicBezTo>
                  <a:cubicBezTo>
                    <a:pt x="15532" y="12828"/>
                    <a:pt x="14864" y="12615"/>
                    <a:pt x="14195" y="12615"/>
                  </a:cubicBezTo>
                  <a:close/>
                  <a:moveTo>
                    <a:pt x="32280" y="1"/>
                  </a:moveTo>
                  <a:cubicBezTo>
                    <a:pt x="32280" y="1"/>
                    <a:pt x="32128" y="305"/>
                    <a:pt x="31916" y="852"/>
                  </a:cubicBezTo>
                  <a:cubicBezTo>
                    <a:pt x="31672" y="4590"/>
                    <a:pt x="33557" y="7964"/>
                    <a:pt x="35198" y="10882"/>
                  </a:cubicBezTo>
                  <a:cubicBezTo>
                    <a:pt x="36353" y="12949"/>
                    <a:pt x="37356" y="14742"/>
                    <a:pt x="37356" y="16201"/>
                  </a:cubicBezTo>
                  <a:cubicBezTo>
                    <a:pt x="37417" y="18177"/>
                    <a:pt x="37812" y="20153"/>
                    <a:pt x="38572" y="21977"/>
                  </a:cubicBezTo>
                  <a:cubicBezTo>
                    <a:pt x="39332" y="23922"/>
                    <a:pt x="40274" y="25806"/>
                    <a:pt x="41369" y="27600"/>
                  </a:cubicBezTo>
                  <a:cubicBezTo>
                    <a:pt x="42220" y="29028"/>
                    <a:pt x="42706" y="31855"/>
                    <a:pt x="42980" y="34712"/>
                  </a:cubicBezTo>
                  <a:lnTo>
                    <a:pt x="43557" y="34712"/>
                  </a:lnTo>
                  <a:cubicBezTo>
                    <a:pt x="43253" y="31764"/>
                    <a:pt x="42767" y="28816"/>
                    <a:pt x="41855" y="27296"/>
                  </a:cubicBezTo>
                  <a:cubicBezTo>
                    <a:pt x="40791" y="25533"/>
                    <a:pt x="39879" y="23679"/>
                    <a:pt x="39089" y="21794"/>
                  </a:cubicBezTo>
                  <a:cubicBezTo>
                    <a:pt x="38360" y="20001"/>
                    <a:pt x="37964" y="18116"/>
                    <a:pt x="37934" y="16201"/>
                  </a:cubicBezTo>
                  <a:cubicBezTo>
                    <a:pt x="37934" y="14590"/>
                    <a:pt x="36901" y="12736"/>
                    <a:pt x="35715" y="10609"/>
                  </a:cubicBezTo>
                  <a:cubicBezTo>
                    <a:pt x="34043" y="7660"/>
                    <a:pt x="32128" y="4256"/>
                    <a:pt x="32493" y="548"/>
                  </a:cubicBezTo>
                  <a:cubicBezTo>
                    <a:pt x="32372" y="183"/>
                    <a:pt x="32280" y="1"/>
                    <a:pt x="32280" y="1"/>
                  </a:cubicBezTo>
                  <a:close/>
                  <a:moveTo>
                    <a:pt x="50366" y="5867"/>
                  </a:moveTo>
                  <a:lnTo>
                    <a:pt x="50366" y="5867"/>
                  </a:lnTo>
                  <a:cubicBezTo>
                    <a:pt x="50366" y="5867"/>
                    <a:pt x="50639" y="6201"/>
                    <a:pt x="51004" y="6688"/>
                  </a:cubicBezTo>
                  <a:cubicBezTo>
                    <a:pt x="52098" y="7751"/>
                    <a:pt x="52858" y="9119"/>
                    <a:pt x="53223" y="10578"/>
                  </a:cubicBezTo>
                  <a:cubicBezTo>
                    <a:pt x="53588" y="12098"/>
                    <a:pt x="53588" y="13466"/>
                    <a:pt x="53375" y="13861"/>
                  </a:cubicBezTo>
                  <a:lnTo>
                    <a:pt x="53375" y="13891"/>
                  </a:lnTo>
                  <a:cubicBezTo>
                    <a:pt x="52858" y="14651"/>
                    <a:pt x="52646" y="15594"/>
                    <a:pt x="52828" y="16505"/>
                  </a:cubicBezTo>
                  <a:cubicBezTo>
                    <a:pt x="53010" y="17539"/>
                    <a:pt x="53497" y="18451"/>
                    <a:pt x="54226" y="19211"/>
                  </a:cubicBezTo>
                  <a:cubicBezTo>
                    <a:pt x="55260" y="20335"/>
                    <a:pt x="54226" y="22341"/>
                    <a:pt x="53314" y="24104"/>
                  </a:cubicBezTo>
                  <a:cubicBezTo>
                    <a:pt x="52585" y="25472"/>
                    <a:pt x="51946" y="26749"/>
                    <a:pt x="52250" y="27630"/>
                  </a:cubicBezTo>
                  <a:cubicBezTo>
                    <a:pt x="52767" y="28998"/>
                    <a:pt x="51642" y="30335"/>
                    <a:pt x="49971" y="32372"/>
                  </a:cubicBezTo>
                  <a:cubicBezTo>
                    <a:pt x="49606" y="32797"/>
                    <a:pt x="49211" y="33253"/>
                    <a:pt x="48816" y="33740"/>
                  </a:cubicBezTo>
                  <a:cubicBezTo>
                    <a:pt x="48572" y="34044"/>
                    <a:pt x="48329" y="34348"/>
                    <a:pt x="48086" y="34712"/>
                  </a:cubicBezTo>
                  <a:lnTo>
                    <a:pt x="48816" y="34712"/>
                  </a:lnTo>
                  <a:cubicBezTo>
                    <a:pt x="48998" y="34500"/>
                    <a:pt x="49150" y="34287"/>
                    <a:pt x="49302" y="34104"/>
                  </a:cubicBezTo>
                  <a:cubicBezTo>
                    <a:pt x="49667" y="33618"/>
                    <a:pt x="50062" y="33162"/>
                    <a:pt x="50427" y="32706"/>
                  </a:cubicBezTo>
                  <a:cubicBezTo>
                    <a:pt x="52250" y="30548"/>
                    <a:pt x="53436" y="29089"/>
                    <a:pt x="52828" y="27448"/>
                  </a:cubicBezTo>
                  <a:cubicBezTo>
                    <a:pt x="52615" y="26810"/>
                    <a:pt x="53223" y="25624"/>
                    <a:pt x="53861" y="24347"/>
                  </a:cubicBezTo>
                  <a:cubicBezTo>
                    <a:pt x="54864" y="22433"/>
                    <a:pt x="55989" y="20274"/>
                    <a:pt x="54682" y="18815"/>
                  </a:cubicBezTo>
                  <a:cubicBezTo>
                    <a:pt x="54044" y="18147"/>
                    <a:pt x="53618" y="17326"/>
                    <a:pt x="53436" y="16414"/>
                  </a:cubicBezTo>
                  <a:cubicBezTo>
                    <a:pt x="53284" y="15654"/>
                    <a:pt x="53436" y="14864"/>
                    <a:pt x="53861" y="14195"/>
                  </a:cubicBezTo>
                  <a:lnTo>
                    <a:pt x="53861" y="14165"/>
                  </a:lnTo>
                  <a:cubicBezTo>
                    <a:pt x="54135" y="13679"/>
                    <a:pt x="54196" y="12128"/>
                    <a:pt x="53770" y="10457"/>
                  </a:cubicBezTo>
                  <a:cubicBezTo>
                    <a:pt x="53405" y="8937"/>
                    <a:pt x="52646" y="7569"/>
                    <a:pt x="51582" y="6444"/>
                  </a:cubicBezTo>
                  <a:cubicBezTo>
                    <a:pt x="51187" y="6232"/>
                    <a:pt x="50761" y="6049"/>
                    <a:pt x="50366" y="5867"/>
                  </a:cubicBezTo>
                  <a:close/>
                  <a:moveTo>
                    <a:pt x="67083" y="24499"/>
                  </a:moveTo>
                  <a:cubicBezTo>
                    <a:pt x="67053" y="24834"/>
                    <a:pt x="66992" y="25138"/>
                    <a:pt x="66901" y="25442"/>
                  </a:cubicBezTo>
                  <a:cubicBezTo>
                    <a:pt x="66901" y="27600"/>
                    <a:pt x="65624" y="28785"/>
                    <a:pt x="64652" y="29727"/>
                  </a:cubicBezTo>
                  <a:cubicBezTo>
                    <a:pt x="64044" y="30275"/>
                    <a:pt x="63558" y="30731"/>
                    <a:pt x="63466" y="31308"/>
                  </a:cubicBezTo>
                  <a:cubicBezTo>
                    <a:pt x="63345" y="31946"/>
                    <a:pt x="62980" y="32554"/>
                    <a:pt x="62494" y="33010"/>
                  </a:cubicBezTo>
                  <a:cubicBezTo>
                    <a:pt x="61825" y="33618"/>
                    <a:pt x="61065" y="34135"/>
                    <a:pt x="60214" y="34469"/>
                  </a:cubicBezTo>
                  <a:lnTo>
                    <a:pt x="59819" y="34652"/>
                  </a:lnTo>
                  <a:lnTo>
                    <a:pt x="59697" y="34712"/>
                  </a:lnTo>
                  <a:lnTo>
                    <a:pt x="61035" y="34712"/>
                  </a:lnTo>
                  <a:cubicBezTo>
                    <a:pt x="61703" y="34378"/>
                    <a:pt x="62342" y="33952"/>
                    <a:pt x="62889" y="33436"/>
                  </a:cubicBezTo>
                  <a:cubicBezTo>
                    <a:pt x="63466" y="32889"/>
                    <a:pt x="63862" y="32190"/>
                    <a:pt x="64014" y="31399"/>
                  </a:cubicBezTo>
                  <a:cubicBezTo>
                    <a:pt x="64105" y="31004"/>
                    <a:pt x="64530" y="30639"/>
                    <a:pt x="65047" y="30123"/>
                  </a:cubicBezTo>
                  <a:cubicBezTo>
                    <a:pt x="66020" y="29241"/>
                    <a:pt x="67235" y="28056"/>
                    <a:pt x="67448" y="26080"/>
                  </a:cubicBezTo>
                  <a:cubicBezTo>
                    <a:pt x="67266" y="25168"/>
                    <a:pt x="67083" y="24499"/>
                    <a:pt x="67083" y="24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8"/>
          <p:cNvGrpSpPr/>
          <p:nvPr/>
        </p:nvGrpSpPr>
        <p:grpSpPr>
          <a:xfrm>
            <a:off x="8473750" y="4489550"/>
            <a:ext cx="670250" cy="685450"/>
            <a:chOff x="6691875" y="4534550"/>
            <a:chExt cx="670250" cy="685450"/>
          </a:xfrm>
        </p:grpSpPr>
        <p:sp>
          <p:nvSpPr>
            <p:cNvPr id="875" name="Google Shape;875;p8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8"/>
          <p:cNvGrpSpPr/>
          <p:nvPr/>
        </p:nvGrpSpPr>
        <p:grpSpPr>
          <a:xfrm>
            <a:off x="2272450" y="4046803"/>
            <a:ext cx="958766" cy="1127690"/>
            <a:chOff x="2634050" y="3784550"/>
            <a:chExt cx="1220425" cy="1435450"/>
          </a:xfrm>
        </p:grpSpPr>
        <p:sp>
          <p:nvSpPr>
            <p:cNvPr id="878" name="Google Shape;878;p8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8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00" name="Google Shape;900;p8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8"/>
          <p:cNvGrpSpPr/>
          <p:nvPr/>
        </p:nvGrpSpPr>
        <p:grpSpPr>
          <a:xfrm rot="5400000">
            <a:off x="5480746" y="4271075"/>
            <a:ext cx="1245475" cy="927850"/>
            <a:chOff x="5924400" y="1795900"/>
            <a:chExt cx="1245475" cy="927850"/>
          </a:xfrm>
        </p:grpSpPr>
        <p:sp>
          <p:nvSpPr>
            <p:cNvPr id="911" name="Google Shape;911;p8"/>
            <p:cNvSpPr/>
            <p:nvPr/>
          </p:nvSpPr>
          <p:spPr>
            <a:xfrm>
              <a:off x="5924400" y="1795900"/>
              <a:ext cx="1245475" cy="927850"/>
            </a:xfrm>
            <a:custGeom>
              <a:rect b="b" l="l" r="r" t="t"/>
              <a:pathLst>
                <a:path extrusionOk="0" h="37114" w="49819">
                  <a:moveTo>
                    <a:pt x="37691" y="4287"/>
                  </a:moveTo>
                  <a:cubicBezTo>
                    <a:pt x="26718" y="1"/>
                    <a:pt x="16596" y="3740"/>
                    <a:pt x="11277" y="6445"/>
                  </a:cubicBezTo>
                  <a:cubicBezTo>
                    <a:pt x="5927" y="9180"/>
                    <a:pt x="0" y="7083"/>
                    <a:pt x="0" y="7083"/>
                  </a:cubicBezTo>
                  <a:cubicBezTo>
                    <a:pt x="2128" y="8208"/>
                    <a:pt x="3830" y="10001"/>
                    <a:pt x="4803" y="12190"/>
                  </a:cubicBezTo>
                  <a:cubicBezTo>
                    <a:pt x="6444" y="15898"/>
                    <a:pt x="9666" y="21734"/>
                    <a:pt x="18572" y="29424"/>
                  </a:cubicBezTo>
                  <a:cubicBezTo>
                    <a:pt x="27478" y="37114"/>
                    <a:pt x="40882" y="34561"/>
                    <a:pt x="40882" y="34561"/>
                  </a:cubicBezTo>
                  <a:cubicBezTo>
                    <a:pt x="40821" y="23223"/>
                    <a:pt x="49819" y="23132"/>
                    <a:pt x="49819" y="23132"/>
                  </a:cubicBezTo>
                  <a:cubicBezTo>
                    <a:pt x="49819" y="23132"/>
                    <a:pt x="48664" y="8572"/>
                    <a:pt x="37691" y="4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5924400" y="1854425"/>
              <a:ext cx="1158850" cy="815375"/>
            </a:xfrm>
            <a:custGeom>
              <a:rect b="b" l="l" r="r" t="t"/>
              <a:pathLst>
                <a:path extrusionOk="0" h="32615" w="46354">
                  <a:moveTo>
                    <a:pt x="21399" y="4803"/>
                  </a:moveTo>
                  <a:cubicBezTo>
                    <a:pt x="25806" y="9058"/>
                    <a:pt x="26718" y="13739"/>
                    <a:pt x="26870" y="15077"/>
                  </a:cubicBezTo>
                  <a:cubicBezTo>
                    <a:pt x="25107" y="14803"/>
                    <a:pt x="23344" y="14438"/>
                    <a:pt x="21611" y="13982"/>
                  </a:cubicBezTo>
                  <a:cubicBezTo>
                    <a:pt x="21490" y="12159"/>
                    <a:pt x="21064" y="10396"/>
                    <a:pt x="20335" y="8693"/>
                  </a:cubicBezTo>
                  <a:cubicBezTo>
                    <a:pt x="20821" y="7447"/>
                    <a:pt x="21186" y="6140"/>
                    <a:pt x="21399" y="4803"/>
                  </a:cubicBezTo>
                  <a:close/>
                  <a:moveTo>
                    <a:pt x="25928" y="0"/>
                  </a:moveTo>
                  <a:cubicBezTo>
                    <a:pt x="31064" y="5593"/>
                    <a:pt x="32645" y="13861"/>
                    <a:pt x="32949" y="15806"/>
                  </a:cubicBezTo>
                  <a:cubicBezTo>
                    <a:pt x="31885" y="15593"/>
                    <a:pt x="30821" y="15472"/>
                    <a:pt x="29757" y="15381"/>
                  </a:cubicBezTo>
                  <a:cubicBezTo>
                    <a:pt x="28998" y="15320"/>
                    <a:pt x="28238" y="15259"/>
                    <a:pt x="27508" y="15137"/>
                  </a:cubicBezTo>
                  <a:cubicBezTo>
                    <a:pt x="27356" y="13952"/>
                    <a:pt x="26505" y="8693"/>
                    <a:pt x="21459" y="4043"/>
                  </a:cubicBezTo>
                  <a:cubicBezTo>
                    <a:pt x="21611" y="2888"/>
                    <a:pt x="21520" y="1733"/>
                    <a:pt x="21247" y="578"/>
                  </a:cubicBezTo>
                  <a:lnTo>
                    <a:pt x="20669" y="699"/>
                  </a:lnTo>
                  <a:cubicBezTo>
                    <a:pt x="21399" y="3374"/>
                    <a:pt x="20456" y="6535"/>
                    <a:pt x="19970" y="7903"/>
                  </a:cubicBezTo>
                  <a:cubicBezTo>
                    <a:pt x="18937" y="5715"/>
                    <a:pt x="17508" y="3769"/>
                    <a:pt x="15745" y="2128"/>
                  </a:cubicBezTo>
                  <a:lnTo>
                    <a:pt x="15107" y="2371"/>
                  </a:lnTo>
                  <a:cubicBezTo>
                    <a:pt x="20183" y="6931"/>
                    <a:pt x="20882" y="12311"/>
                    <a:pt x="20973" y="13800"/>
                  </a:cubicBezTo>
                  <a:cubicBezTo>
                    <a:pt x="19301" y="13344"/>
                    <a:pt x="17660" y="12827"/>
                    <a:pt x="16049" y="12250"/>
                  </a:cubicBezTo>
                  <a:cubicBezTo>
                    <a:pt x="15715" y="11459"/>
                    <a:pt x="13830" y="7265"/>
                    <a:pt x="11155" y="4165"/>
                  </a:cubicBezTo>
                  <a:cubicBezTo>
                    <a:pt x="10973" y="4256"/>
                    <a:pt x="10760" y="4347"/>
                    <a:pt x="10578" y="4408"/>
                  </a:cubicBezTo>
                  <a:cubicBezTo>
                    <a:pt x="11459" y="5472"/>
                    <a:pt x="12280" y="6566"/>
                    <a:pt x="13009" y="7751"/>
                  </a:cubicBezTo>
                  <a:cubicBezTo>
                    <a:pt x="12006" y="7022"/>
                    <a:pt x="10517" y="5988"/>
                    <a:pt x="8967" y="4985"/>
                  </a:cubicBezTo>
                  <a:cubicBezTo>
                    <a:pt x="8693" y="5076"/>
                    <a:pt x="8450" y="5137"/>
                    <a:pt x="8176" y="5198"/>
                  </a:cubicBezTo>
                  <a:cubicBezTo>
                    <a:pt x="10821" y="6839"/>
                    <a:pt x="13435" y="8815"/>
                    <a:pt x="13800" y="9089"/>
                  </a:cubicBezTo>
                  <a:cubicBezTo>
                    <a:pt x="14468" y="10274"/>
                    <a:pt x="14955" y="11338"/>
                    <a:pt x="15228" y="11946"/>
                  </a:cubicBezTo>
                  <a:lnTo>
                    <a:pt x="14894" y="11824"/>
                  </a:lnTo>
                  <a:cubicBezTo>
                    <a:pt x="12584" y="10943"/>
                    <a:pt x="10335" y="9970"/>
                    <a:pt x="8298" y="8997"/>
                  </a:cubicBezTo>
                  <a:cubicBezTo>
                    <a:pt x="8025" y="7751"/>
                    <a:pt x="7660" y="6535"/>
                    <a:pt x="7204" y="5350"/>
                  </a:cubicBezTo>
                  <a:cubicBezTo>
                    <a:pt x="6991" y="5380"/>
                    <a:pt x="6778" y="5411"/>
                    <a:pt x="6596" y="5441"/>
                  </a:cubicBezTo>
                  <a:cubicBezTo>
                    <a:pt x="6991" y="6475"/>
                    <a:pt x="7325" y="7538"/>
                    <a:pt x="7599" y="8633"/>
                  </a:cubicBezTo>
                  <a:cubicBezTo>
                    <a:pt x="5015" y="7386"/>
                    <a:pt x="2736" y="6110"/>
                    <a:pt x="851" y="4985"/>
                  </a:cubicBezTo>
                  <a:cubicBezTo>
                    <a:pt x="304" y="4833"/>
                    <a:pt x="0" y="4742"/>
                    <a:pt x="0" y="4742"/>
                  </a:cubicBezTo>
                  <a:lnTo>
                    <a:pt x="0" y="4742"/>
                  </a:lnTo>
                  <a:cubicBezTo>
                    <a:pt x="1003" y="5259"/>
                    <a:pt x="1915" y="5927"/>
                    <a:pt x="2705" y="6748"/>
                  </a:cubicBezTo>
                  <a:cubicBezTo>
                    <a:pt x="5806" y="8511"/>
                    <a:pt x="9028" y="10092"/>
                    <a:pt x="12341" y="11459"/>
                  </a:cubicBezTo>
                  <a:cubicBezTo>
                    <a:pt x="11390" y="11574"/>
                    <a:pt x="10434" y="11629"/>
                    <a:pt x="9477" y="11629"/>
                  </a:cubicBezTo>
                  <a:cubicBezTo>
                    <a:pt x="8140" y="11629"/>
                    <a:pt x="6800" y="11520"/>
                    <a:pt x="5471" y="11307"/>
                  </a:cubicBezTo>
                  <a:lnTo>
                    <a:pt x="5471" y="11307"/>
                  </a:lnTo>
                  <a:cubicBezTo>
                    <a:pt x="5562" y="11520"/>
                    <a:pt x="5684" y="11733"/>
                    <a:pt x="5806" y="11976"/>
                  </a:cubicBezTo>
                  <a:cubicBezTo>
                    <a:pt x="6997" y="12163"/>
                    <a:pt x="8202" y="12255"/>
                    <a:pt x="9408" y="12255"/>
                  </a:cubicBezTo>
                  <a:cubicBezTo>
                    <a:pt x="10755" y="12255"/>
                    <a:pt x="12104" y="12140"/>
                    <a:pt x="13435" y="11915"/>
                  </a:cubicBezTo>
                  <a:cubicBezTo>
                    <a:pt x="13860" y="12067"/>
                    <a:pt x="14256" y="12250"/>
                    <a:pt x="14681" y="12402"/>
                  </a:cubicBezTo>
                  <a:cubicBezTo>
                    <a:pt x="15654" y="12766"/>
                    <a:pt x="16657" y="13131"/>
                    <a:pt x="17660" y="13466"/>
                  </a:cubicBezTo>
                  <a:cubicBezTo>
                    <a:pt x="15098" y="14423"/>
                    <a:pt x="12386" y="14909"/>
                    <a:pt x="9657" y="14909"/>
                  </a:cubicBezTo>
                  <a:cubicBezTo>
                    <a:pt x="8920" y="14909"/>
                    <a:pt x="8183" y="14874"/>
                    <a:pt x="7447" y="14803"/>
                  </a:cubicBezTo>
                  <a:lnTo>
                    <a:pt x="7447" y="14803"/>
                  </a:lnTo>
                  <a:cubicBezTo>
                    <a:pt x="7599" y="15016"/>
                    <a:pt x="7751" y="15229"/>
                    <a:pt x="7873" y="15441"/>
                  </a:cubicBezTo>
                  <a:cubicBezTo>
                    <a:pt x="8456" y="15484"/>
                    <a:pt x="9039" y="15505"/>
                    <a:pt x="9621" y="15505"/>
                  </a:cubicBezTo>
                  <a:cubicBezTo>
                    <a:pt x="11101" y="15505"/>
                    <a:pt x="12572" y="15369"/>
                    <a:pt x="14012" y="15107"/>
                  </a:cubicBezTo>
                  <a:lnTo>
                    <a:pt x="14012" y="15107"/>
                  </a:lnTo>
                  <a:cubicBezTo>
                    <a:pt x="12857" y="16384"/>
                    <a:pt x="11550" y="17508"/>
                    <a:pt x="10091" y="18450"/>
                  </a:cubicBezTo>
                  <a:lnTo>
                    <a:pt x="10487" y="18906"/>
                  </a:lnTo>
                  <a:cubicBezTo>
                    <a:pt x="12158" y="17782"/>
                    <a:pt x="13709" y="16444"/>
                    <a:pt x="15046" y="14894"/>
                  </a:cubicBezTo>
                  <a:cubicBezTo>
                    <a:pt x="16231" y="14621"/>
                    <a:pt x="17417" y="14256"/>
                    <a:pt x="18572" y="13739"/>
                  </a:cubicBezTo>
                  <a:cubicBezTo>
                    <a:pt x="20122" y="14225"/>
                    <a:pt x="21703" y="14651"/>
                    <a:pt x="23283" y="15016"/>
                  </a:cubicBezTo>
                  <a:cubicBezTo>
                    <a:pt x="20943" y="15654"/>
                    <a:pt x="15654" y="17295"/>
                    <a:pt x="11155" y="19727"/>
                  </a:cubicBezTo>
                  <a:lnTo>
                    <a:pt x="11581" y="20183"/>
                  </a:lnTo>
                  <a:cubicBezTo>
                    <a:pt x="17143" y="17204"/>
                    <a:pt x="23891" y="15472"/>
                    <a:pt x="24621" y="15289"/>
                  </a:cubicBezTo>
                  <a:cubicBezTo>
                    <a:pt x="25806" y="15532"/>
                    <a:pt x="27022" y="15715"/>
                    <a:pt x="28207" y="15836"/>
                  </a:cubicBezTo>
                  <a:cubicBezTo>
                    <a:pt x="25259" y="16809"/>
                    <a:pt x="18359" y="19210"/>
                    <a:pt x="13374" y="22159"/>
                  </a:cubicBezTo>
                  <a:lnTo>
                    <a:pt x="13800" y="22584"/>
                  </a:lnTo>
                  <a:cubicBezTo>
                    <a:pt x="19970" y="19028"/>
                    <a:pt x="28998" y="16232"/>
                    <a:pt x="29757" y="15988"/>
                  </a:cubicBezTo>
                  <a:cubicBezTo>
                    <a:pt x="32037" y="16171"/>
                    <a:pt x="34317" y="16596"/>
                    <a:pt x="36536" y="17295"/>
                  </a:cubicBezTo>
                  <a:cubicBezTo>
                    <a:pt x="33435" y="18238"/>
                    <a:pt x="23344" y="21368"/>
                    <a:pt x="16444" y="25198"/>
                  </a:cubicBezTo>
                  <a:lnTo>
                    <a:pt x="16930" y="25624"/>
                  </a:lnTo>
                  <a:cubicBezTo>
                    <a:pt x="19970" y="24013"/>
                    <a:pt x="23101" y="22615"/>
                    <a:pt x="26323" y="21399"/>
                  </a:cubicBezTo>
                  <a:lnTo>
                    <a:pt x="26323" y="21399"/>
                  </a:lnTo>
                  <a:cubicBezTo>
                    <a:pt x="23709" y="23162"/>
                    <a:pt x="21429" y="25350"/>
                    <a:pt x="19544" y="27873"/>
                  </a:cubicBezTo>
                  <a:cubicBezTo>
                    <a:pt x="19696" y="27995"/>
                    <a:pt x="19879" y="28116"/>
                    <a:pt x="20031" y="28238"/>
                  </a:cubicBezTo>
                  <a:cubicBezTo>
                    <a:pt x="23800" y="23010"/>
                    <a:pt x="29332" y="20305"/>
                    <a:pt x="29332" y="20305"/>
                  </a:cubicBezTo>
                  <a:cubicBezTo>
                    <a:pt x="33557" y="18785"/>
                    <a:pt x="36961" y="17812"/>
                    <a:pt x="37539" y="17630"/>
                  </a:cubicBezTo>
                  <a:cubicBezTo>
                    <a:pt x="38724" y="18025"/>
                    <a:pt x="39849" y="18511"/>
                    <a:pt x="40973" y="19058"/>
                  </a:cubicBezTo>
                  <a:cubicBezTo>
                    <a:pt x="33527" y="20092"/>
                    <a:pt x="26718" y="23709"/>
                    <a:pt x="21703" y="29271"/>
                  </a:cubicBezTo>
                  <a:cubicBezTo>
                    <a:pt x="21885" y="29393"/>
                    <a:pt x="22098" y="29484"/>
                    <a:pt x="22250" y="29575"/>
                  </a:cubicBezTo>
                  <a:cubicBezTo>
                    <a:pt x="25441" y="26080"/>
                    <a:pt x="29393" y="23344"/>
                    <a:pt x="33830" y="21581"/>
                  </a:cubicBezTo>
                  <a:lnTo>
                    <a:pt x="33830" y="21581"/>
                  </a:lnTo>
                  <a:cubicBezTo>
                    <a:pt x="31885" y="23314"/>
                    <a:pt x="28177" y="26961"/>
                    <a:pt x="25928" y="31156"/>
                  </a:cubicBezTo>
                  <a:lnTo>
                    <a:pt x="26536" y="31338"/>
                  </a:lnTo>
                  <a:cubicBezTo>
                    <a:pt x="29484" y="25867"/>
                    <a:pt x="34986" y="21338"/>
                    <a:pt x="35441" y="20973"/>
                  </a:cubicBezTo>
                  <a:cubicBezTo>
                    <a:pt x="37539" y="20244"/>
                    <a:pt x="39727" y="19757"/>
                    <a:pt x="41977" y="19575"/>
                  </a:cubicBezTo>
                  <a:cubicBezTo>
                    <a:pt x="43101" y="20183"/>
                    <a:pt x="44195" y="20852"/>
                    <a:pt x="45259" y="21612"/>
                  </a:cubicBezTo>
                  <a:cubicBezTo>
                    <a:pt x="42584" y="22007"/>
                    <a:pt x="33709" y="23952"/>
                    <a:pt x="29788" y="32128"/>
                  </a:cubicBezTo>
                  <a:cubicBezTo>
                    <a:pt x="30001" y="32159"/>
                    <a:pt x="30213" y="32189"/>
                    <a:pt x="30426" y="32220"/>
                  </a:cubicBezTo>
                  <a:cubicBezTo>
                    <a:pt x="32068" y="28998"/>
                    <a:pt x="34651" y="26384"/>
                    <a:pt x="37873" y="24742"/>
                  </a:cubicBezTo>
                  <a:lnTo>
                    <a:pt x="37873" y="24742"/>
                  </a:lnTo>
                  <a:cubicBezTo>
                    <a:pt x="36293" y="27144"/>
                    <a:pt x="35168" y="29818"/>
                    <a:pt x="34499" y="32615"/>
                  </a:cubicBezTo>
                  <a:lnTo>
                    <a:pt x="35137" y="32615"/>
                  </a:lnTo>
                  <a:cubicBezTo>
                    <a:pt x="35867" y="29575"/>
                    <a:pt x="37174" y="26718"/>
                    <a:pt x="38998" y="24165"/>
                  </a:cubicBezTo>
                  <a:cubicBezTo>
                    <a:pt x="41004" y="23223"/>
                    <a:pt x="43162" y="22554"/>
                    <a:pt x="45381" y="22220"/>
                  </a:cubicBezTo>
                  <a:cubicBezTo>
                    <a:pt x="45685" y="22007"/>
                    <a:pt x="46019" y="21824"/>
                    <a:pt x="46354" y="21672"/>
                  </a:cubicBezTo>
                  <a:cubicBezTo>
                    <a:pt x="45746" y="21216"/>
                    <a:pt x="45046" y="20730"/>
                    <a:pt x="44256" y="20213"/>
                  </a:cubicBezTo>
                  <a:cubicBezTo>
                    <a:pt x="43983" y="19484"/>
                    <a:pt x="42159" y="14195"/>
                    <a:pt x="45016" y="7751"/>
                  </a:cubicBezTo>
                  <a:cubicBezTo>
                    <a:pt x="44895" y="7569"/>
                    <a:pt x="44743" y="7386"/>
                    <a:pt x="44621" y="7204"/>
                  </a:cubicBezTo>
                  <a:cubicBezTo>
                    <a:pt x="42736" y="11095"/>
                    <a:pt x="42341" y="15563"/>
                    <a:pt x="43466" y="19727"/>
                  </a:cubicBezTo>
                  <a:cubicBezTo>
                    <a:pt x="42311" y="19058"/>
                    <a:pt x="41125" y="18450"/>
                    <a:pt x="39910" y="17934"/>
                  </a:cubicBezTo>
                  <a:cubicBezTo>
                    <a:pt x="39818" y="17265"/>
                    <a:pt x="39332" y="14681"/>
                    <a:pt x="38451" y="11429"/>
                  </a:cubicBezTo>
                  <a:cubicBezTo>
                    <a:pt x="38511" y="10943"/>
                    <a:pt x="39028" y="7751"/>
                    <a:pt x="41703" y="4256"/>
                  </a:cubicBezTo>
                  <a:cubicBezTo>
                    <a:pt x="41551" y="4134"/>
                    <a:pt x="41399" y="4013"/>
                    <a:pt x="41217" y="3891"/>
                  </a:cubicBezTo>
                  <a:cubicBezTo>
                    <a:pt x="39788" y="5745"/>
                    <a:pt x="38694" y="7873"/>
                    <a:pt x="38086" y="10152"/>
                  </a:cubicBezTo>
                  <a:cubicBezTo>
                    <a:pt x="37174" y="6931"/>
                    <a:pt x="35897" y="3830"/>
                    <a:pt x="34347" y="851"/>
                  </a:cubicBezTo>
                  <a:cubicBezTo>
                    <a:pt x="34074" y="791"/>
                    <a:pt x="33800" y="730"/>
                    <a:pt x="33527" y="669"/>
                  </a:cubicBezTo>
                  <a:lnTo>
                    <a:pt x="33527" y="669"/>
                  </a:lnTo>
                  <a:cubicBezTo>
                    <a:pt x="37144" y="6931"/>
                    <a:pt x="38846" y="15411"/>
                    <a:pt x="39241" y="17630"/>
                  </a:cubicBezTo>
                  <a:cubicBezTo>
                    <a:pt x="37417" y="16870"/>
                    <a:pt x="35533" y="16292"/>
                    <a:pt x="33587" y="15928"/>
                  </a:cubicBezTo>
                  <a:cubicBezTo>
                    <a:pt x="33375" y="14469"/>
                    <a:pt x="31916" y="5927"/>
                    <a:pt x="2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8"/>
          <p:cNvGrpSpPr/>
          <p:nvPr/>
        </p:nvGrpSpPr>
        <p:grpSpPr>
          <a:xfrm rot="5400000">
            <a:off x="5050088" y="4578838"/>
            <a:ext cx="667975" cy="838925"/>
            <a:chOff x="6445675" y="2653075"/>
            <a:chExt cx="667975" cy="838925"/>
          </a:xfrm>
        </p:grpSpPr>
        <p:sp>
          <p:nvSpPr>
            <p:cNvPr id="914" name="Google Shape;914;p8"/>
            <p:cNvSpPr/>
            <p:nvPr/>
          </p:nvSpPr>
          <p:spPr>
            <a:xfrm>
              <a:off x="6445675" y="2653075"/>
              <a:ext cx="667975" cy="838175"/>
            </a:xfrm>
            <a:custGeom>
              <a:rect b="b" l="l" r="r" t="t"/>
              <a:pathLst>
                <a:path extrusionOk="0" h="33527" w="26719">
                  <a:moveTo>
                    <a:pt x="20426" y="1915"/>
                  </a:moveTo>
                  <a:cubicBezTo>
                    <a:pt x="20426" y="1915"/>
                    <a:pt x="10092" y="0"/>
                    <a:pt x="5077" y="6839"/>
                  </a:cubicBezTo>
                  <a:cubicBezTo>
                    <a:pt x="61" y="13678"/>
                    <a:pt x="760" y="21368"/>
                    <a:pt x="1642" y="25593"/>
                  </a:cubicBezTo>
                  <a:cubicBezTo>
                    <a:pt x="2554" y="29818"/>
                    <a:pt x="1" y="33526"/>
                    <a:pt x="1" y="33526"/>
                  </a:cubicBezTo>
                  <a:cubicBezTo>
                    <a:pt x="1186" y="32250"/>
                    <a:pt x="2736" y="31399"/>
                    <a:pt x="4438" y="31156"/>
                  </a:cubicBezTo>
                  <a:cubicBezTo>
                    <a:pt x="7326" y="30700"/>
                    <a:pt x="11976" y="29545"/>
                    <a:pt x="18998" y="24772"/>
                  </a:cubicBezTo>
                  <a:cubicBezTo>
                    <a:pt x="25989" y="20031"/>
                    <a:pt x="26718" y="10243"/>
                    <a:pt x="26718" y="10243"/>
                  </a:cubicBezTo>
                  <a:cubicBezTo>
                    <a:pt x="18815" y="8177"/>
                    <a:pt x="20426" y="1915"/>
                    <a:pt x="20426" y="19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6446425" y="2723725"/>
              <a:ext cx="646700" cy="768275"/>
            </a:xfrm>
            <a:custGeom>
              <a:rect b="b" l="l" r="r" t="t"/>
              <a:pathLst>
                <a:path extrusionOk="0" h="30731" w="25868">
                  <a:moveTo>
                    <a:pt x="10907" y="13893"/>
                  </a:moveTo>
                  <a:cubicBezTo>
                    <a:pt x="11324" y="13893"/>
                    <a:pt x="11741" y="13912"/>
                    <a:pt x="12159" y="13952"/>
                  </a:cubicBezTo>
                  <a:cubicBezTo>
                    <a:pt x="11642" y="15138"/>
                    <a:pt x="11065" y="16293"/>
                    <a:pt x="10427" y="17418"/>
                  </a:cubicBezTo>
                  <a:cubicBezTo>
                    <a:pt x="9680" y="17279"/>
                    <a:pt x="8933" y="17209"/>
                    <a:pt x="8186" y="17209"/>
                  </a:cubicBezTo>
                  <a:cubicBezTo>
                    <a:pt x="7626" y="17209"/>
                    <a:pt x="7066" y="17248"/>
                    <a:pt x="6506" y="17326"/>
                  </a:cubicBezTo>
                  <a:cubicBezTo>
                    <a:pt x="5715" y="16749"/>
                    <a:pt x="4895" y="16263"/>
                    <a:pt x="4013" y="15867"/>
                  </a:cubicBezTo>
                  <a:cubicBezTo>
                    <a:pt x="6089" y="14570"/>
                    <a:pt x="8476" y="13893"/>
                    <a:pt x="10907" y="13893"/>
                  </a:cubicBezTo>
                  <a:close/>
                  <a:moveTo>
                    <a:pt x="10427" y="1"/>
                  </a:moveTo>
                  <a:cubicBezTo>
                    <a:pt x="10275" y="62"/>
                    <a:pt x="10123" y="122"/>
                    <a:pt x="9971" y="183"/>
                  </a:cubicBezTo>
                  <a:cubicBezTo>
                    <a:pt x="12342" y="2220"/>
                    <a:pt x="15351" y="3314"/>
                    <a:pt x="18451" y="3314"/>
                  </a:cubicBezTo>
                  <a:cubicBezTo>
                    <a:pt x="17782" y="3983"/>
                    <a:pt x="17144" y="4682"/>
                    <a:pt x="16536" y="5442"/>
                  </a:cubicBezTo>
                  <a:cubicBezTo>
                    <a:pt x="16087" y="5414"/>
                    <a:pt x="14471" y="5256"/>
                    <a:pt x="12311" y="5256"/>
                  </a:cubicBezTo>
                  <a:cubicBezTo>
                    <a:pt x="12132" y="5256"/>
                    <a:pt x="11950" y="5257"/>
                    <a:pt x="11764" y="5259"/>
                  </a:cubicBezTo>
                  <a:cubicBezTo>
                    <a:pt x="10031" y="4439"/>
                    <a:pt x="8512" y="3192"/>
                    <a:pt x="7387" y="1673"/>
                  </a:cubicBezTo>
                  <a:cubicBezTo>
                    <a:pt x="7265" y="1733"/>
                    <a:pt x="7144" y="1825"/>
                    <a:pt x="7022" y="1916"/>
                  </a:cubicBezTo>
                  <a:cubicBezTo>
                    <a:pt x="8056" y="3284"/>
                    <a:pt x="9363" y="4408"/>
                    <a:pt x="10822" y="5290"/>
                  </a:cubicBezTo>
                  <a:cubicBezTo>
                    <a:pt x="8421" y="5320"/>
                    <a:pt x="6019" y="5594"/>
                    <a:pt x="3679" y="6141"/>
                  </a:cubicBezTo>
                  <a:cubicBezTo>
                    <a:pt x="3557" y="6323"/>
                    <a:pt x="3466" y="6506"/>
                    <a:pt x="3375" y="6658"/>
                  </a:cubicBezTo>
                  <a:cubicBezTo>
                    <a:pt x="6268" y="5891"/>
                    <a:pt x="9542" y="5693"/>
                    <a:pt x="12112" y="5693"/>
                  </a:cubicBezTo>
                  <a:cubicBezTo>
                    <a:pt x="14023" y="5693"/>
                    <a:pt x="15545" y="5802"/>
                    <a:pt x="16232" y="5867"/>
                  </a:cubicBezTo>
                  <a:cubicBezTo>
                    <a:pt x="15381" y="6992"/>
                    <a:pt x="14621" y="8177"/>
                    <a:pt x="13983" y="9454"/>
                  </a:cubicBezTo>
                  <a:cubicBezTo>
                    <a:pt x="13618" y="9411"/>
                    <a:pt x="12608" y="9311"/>
                    <a:pt x="11230" y="9311"/>
                  </a:cubicBezTo>
                  <a:cubicBezTo>
                    <a:pt x="8706" y="9311"/>
                    <a:pt x="4945" y="9646"/>
                    <a:pt x="1642" y="11278"/>
                  </a:cubicBezTo>
                  <a:cubicBezTo>
                    <a:pt x="1612" y="11460"/>
                    <a:pt x="1551" y="11642"/>
                    <a:pt x="1521" y="11825"/>
                  </a:cubicBezTo>
                  <a:cubicBezTo>
                    <a:pt x="4816" y="10104"/>
                    <a:pt x="8677" y="9755"/>
                    <a:pt x="11243" y="9755"/>
                  </a:cubicBezTo>
                  <a:cubicBezTo>
                    <a:pt x="12440" y="9755"/>
                    <a:pt x="13356" y="9831"/>
                    <a:pt x="13801" y="9879"/>
                  </a:cubicBezTo>
                  <a:cubicBezTo>
                    <a:pt x="13466" y="10579"/>
                    <a:pt x="13162" y="11278"/>
                    <a:pt x="12919" y="12007"/>
                  </a:cubicBezTo>
                  <a:cubicBezTo>
                    <a:pt x="12737" y="12524"/>
                    <a:pt x="12524" y="13041"/>
                    <a:pt x="12342" y="13527"/>
                  </a:cubicBezTo>
                  <a:cubicBezTo>
                    <a:pt x="12100" y="13492"/>
                    <a:pt x="11618" y="13438"/>
                    <a:pt x="10957" y="13438"/>
                  </a:cubicBezTo>
                  <a:cubicBezTo>
                    <a:pt x="9289" y="13438"/>
                    <a:pt x="6479" y="13783"/>
                    <a:pt x="3496" y="15655"/>
                  </a:cubicBezTo>
                  <a:cubicBezTo>
                    <a:pt x="2706" y="15351"/>
                    <a:pt x="1885" y="15199"/>
                    <a:pt x="1034" y="15168"/>
                  </a:cubicBezTo>
                  <a:lnTo>
                    <a:pt x="1034" y="15594"/>
                  </a:lnTo>
                  <a:cubicBezTo>
                    <a:pt x="3010" y="15594"/>
                    <a:pt x="5047" y="16840"/>
                    <a:pt x="5898" y="17418"/>
                  </a:cubicBezTo>
                  <a:cubicBezTo>
                    <a:pt x="4196" y="17722"/>
                    <a:pt x="2554" y="18390"/>
                    <a:pt x="1095" y="19302"/>
                  </a:cubicBezTo>
                  <a:lnTo>
                    <a:pt x="1156" y="19788"/>
                  </a:lnTo>
                  <a:cubicBezTo>
                    <a:pt x="3231" y="18405"/>
                    <a:pt x="5661" y="17677"/>
                    <a:pt x="8139" y="17677"/>
                  </a:cubicBezTo>
                  <a:cubicBezTo>
                    <a:pt x="8819" y="17677"/>
                    <a:pt x="9503" y="17732"/>
                    <a:pt x="10183" y="17843"/>
                  </a:cubicBezTo>
                  <a:cubicBezTo>
                    <a:pt x="9545" y="18937"/>
                    <a:pt x="8876" y="19971"/>
                    <a:pt x="8177" y="20974"/>
                  </a:cubicBezTo>
                  <a:cubicBezTo>
                    <a:pt x="7569" y="21065"/>
                    <a:pt x="4317" y="21582"/>
                    <a:pt x="1642" y="22889"/>
                  </a:cubicBezTo>
                  <a:cubicBezTo>
                    <a:pt x="1673" y="23041"/>
                    <a:pt x="1703" y="23193"/>
                    <a:pt x="1733" y="23314"/>
                  </a:cubicBezTo>
                  <a:cubicBezTo>
                    <a:pt x="2615" y="22889"/>
                    <a:pt x="3527" y="22554"/>
                    <a:pt x="4499" y="22281"/>
                  </a:cubicBezTo>
                  <a:lnTo>
                    <a:pt x="4499" y="22281"/>
                  </a:lnTo>
                  <a:cubicBezTo>
                    <a:pt x="3800" y="22828"/>
                    <a:pt x="2797" y="23649"/>
                    <a:pt x="1825" y="24561"/>
                  </a:cubicBezTo>
                  <a:lnTo>
                    <a:pt x="1825" y="25138"/>
                  </a:lnTo>
                  <a:cubicBezTo>
                    <a:pt x="3466" y="23618"/>
                    <a:pt x="5320" y="22159"/>
                    <a:pt x="5594" y="21977"/>
                  </a:cubicBezTo>
                  <a:cubicBezTo>
                    <a:pt x="6536" y="21734"/>
                    <a:pt x="7357" y="21582"/>
                    <a:pt x="7873" y="21491"/>
                  </a:cubicBezTo>
                  <a:lnTo>
                    <a:pt x="7873" y="21491"/>
                  </a:lnTo>
                  <a:lnTo>
                    <a:pt x="7721" y="21703"/>
                  </a:lnTo>
                  <a:cubicBezTo>
                    <a:pt x="6658" y="23162"/>
                    <a:pt x="5594" y="24530"/>
                    <a:pt x="4499" y="25776"/>
                  </a:cubicBezTo>
                  <a:cubicBezTo>
                    <a:pt x="4176" y="25755"/>
                    <a:pt x="3857" y="25745"/>
                    <a:pt x="3539" y="25745"/>
                  </a:cubicBezTo>
                  <a:cubicBezTo>
                    <a:pt x="2959" y="25745"/>
                    <a:pt x="2383" y="25778"/>
                    <a:pt x="1794" y="25837"/>
                  </a:cubicBezTo>
                  <a:cubicBezTo>
                    <a:pt x="1764" y="25989"/>
                    <a:pt x="1733" y="26141"/>
                    <a:pt x="1733" y="26293"/>
                  </a:cubicBezTo>
                  <a:cubicBezTo>
                    <a:pt x="2326" y="26225"/>
                    <a:pt x="2936" y="26190"/>
                    <a:pt x="3537" y="26190"/>
                  </a:cubicBezTo>
                  <a:cubicBezTo>
                    <a:pt x="3738" y="26190"/>
                    <a:pt x="3937" y="26194"/>
                    <a:pt x="4135" y="26202"/>
                  </a:cubicBezTo>
                  <a:cubicBezTo>
                    <a:pt x="2797" y="27752"/>
                    <a:pt x="1490" y="29089"/>
                    <a:pt x="335" y="30184"/>
                  </a:cubicBezTo>
                  <a:cubicBezTo>
                    <a:pt x="153" y="30548"/>
                    <a:pt x="1" y="30731"/>
                    <a:pt x="1" y="30731"/>
                  </a:cubicBezTo>
                  <a:cubicBezTo>
                    <a:pt x="548" y="30123"/>
                    <a:pt x="1186" y="29606"/>
                    <a:pt x="1916" y="29211"/>
                  </a:cubicBezTo>
                  <a:cubicBezTo>
                    <a:pt x="3709" y="27387"/>
                    <a:pt x="5411" y="25442"/>
                    <a:pt x="6962" y="23405"/>
                  </a:cubicBezTo>
                  <a:lnTo>
                    <a:pt x="6962" y="23405"/>
                  </a:lnTo>
                  <a:cubicBezTo>
                    <a:pt x="6749" y="25047"/>
                    <a:pt x="6262" y="26627"/>
                    <a:pt x="5563" y="28147"/>
                  </a:cubicBezTo>
                  <a:lnTo>
                    <a:pt x="6110" y="28026"/>
                  </a:lnTo>
                  <a:cubicBezTo>
                    <a:pt x="6840" y="26354"/>
                    <a:pt x="7326" y="24561"/>
                    <a:pt x="7478" y="22706"/>
                  </a:cubicBezTo>
                  <a:cubicBezTo>
                    <a:pt x="7691" y="22463"/>
                    <a:pt x="7873" y="22190"/>
                    <a:pt x="8056" y="21946"/>
                  </a:cubicBezTo>
                  <a:cubicBezTo>
                    <a:pt x="8481" y="21339"/>
                    <a:pt x="8937" y="20731"/>
                    <a:pt x="9332" y="20092"/>
                  </a:cubicBezTo>
                  <a:lnTo>
                    <a:pt x="9332" y="20092"/>
                  </a:lnTo>
                  <a:cubicBezTo>
                    <a:pt x="9606" y="22585"/>
                    <a:pt x="9272" y="25077"/>
                    <a:pt x="8390" y="27418"/>
                  </a:cubicBezTo>
                  <a:cubicBezTo>
                    <a:pt x="8542" y="27357"/>
                    <a:pt x="8724" y="27296"/>
                    <a:pt x="8907" y="27235"/>
                  </a:cubicBezTo>
                  <a:cubicBezTo>
                    <a:pt x="9393" y="25837"/>
                    <a:pt x="9697" y="24409"/>
                    <a:pt x="9819" y="22919"/>
                  </a:cubicBezTo>
                  <a:cubicBezTo>
                    <a:pt x="10487" y="23983"/>
                    <a:pt x="11004" y="25108"/>
                    <a:pt x="11399" y="26263"/>
                  </a:cubicBezTo>
                  <a:lnTo>
                    <a:pt x="11794" y="26080"/>
                  </a:lnTo>
                  <a:cubicBezTo>
                    <a:pt x="11308" y="24712"/>
                    <a:pt x="10670" y="23405"/>
                    <a:pt x="9849" y="22190"/>
                  </a:cubicBezTo>
                  <a:cubicBezTo>
                    <a:pt x="9880" y="21308"/>
                    <a:pt x="9819" y="20396"/>
                    <a:pt x="9697" y="19515"/>
                  </a:cubicBezTo>
                  <a:cubicBezTo>
                    <a:pt x="10305" y="18542"/>
                    <a:pt x="10913" y="17509"/>
                    <a:pt x="11460" y="16475"/>
                  </a:cubicBezTo>
                  <a:cubicBezTo>
                    <a:pt x="11460" y="19606"/>
                    <a:pt x="11825" y="22706"/>
                    <a:pt x="12463" y="25776"/>
                  </a:cubicBezTo>
                  <a:lnTo>
                    <a:pt x="12889" y="25594"/>
                  </a:lnTo>
                  <a:cubicBezTo>
                    <a:pt x="11825" y="21156"/>
                    <a:pt x="11886" y="16141"/>
                    <a:pt x="11886" y="15594"/>
                  </a:cubicBezTo>
                  <a:cubicBezTo>
                    <a:pt x="12281" y="14804"/>
                    <a:pt x="12646" y="14013"/>
                    <a:pt x="12949" y="13193"/>
                  </a:cubicBezTo>
                  <a:cubicBezTo>
                    <a:pt x="13071" y="15442"/>
                    <a:pt x="13466" y="20670"/>
                    <a:pt x="14560" y="24712"/>
                  </a:cubicBezTo>
                  <a:lnTo>
                    <a:pt x="14956" y="24469"/>
                  </a:lnTo>
                  <a:cubicBezTo>
                    <a:pt x="13618" y="19545"/>
                    <a:pt x="13345" y="12737"/>
                    <a:pt x="13345" y="12159"/>
                  </a:cubicBezTo>
                  <a:cubicBezTo>
                    <a:pt x="13892" y="10579"/>
                    <a:pt x="14621" y="9089"/>
                    <a:pt x="15503" y="7691"/>
                  </a:cubicBezTo>
                  <a:cubicBezTo>
                    <a:pt x="15564" y="10001"/>
                    <a:pt x="15898" y="17600"/>
                    <a:pt x="17266" y="23102"/>
                  </a:cubicBezTo>
                  <a:lnTo>
                    <a:pt x="17630" y="22858"/>
                  </a:lnTo>
                  <a:cubicBezTo>
                    <a:pt x="17083" y="20457"/>
                    <a:pt x="16688" y="17995"/>
                    <a:pt x="16445" y="15533"/>
                  </a:cubicBezTo>
                  <a:lnTo>
                    <a:pt x="16445" y="15533"/>
                  </a:lnTo>
                  <a:cubicBezTo>
                    <a:pt x="17174" y="17691"/>
                    <a:pt x="18269" y="19697"/>
                    <a:pt x="19697" y="21460"/>
                  </a:cubicBezTo>
                  <a:lnTo>
                    <a:pt x="20032" y="21187"/>
                  </a:lnTo>
                  <a:cubicBezTo>
                    <a:pt x="18178" y="18846"/>
                    <a:pt x="16901" y="16141"/>
                    <a:pt x="16232" y="13253"/>
                  </a:cubicBezTo>
                  <a:cubicBezTo>
                    <a:pt x="15959" y="10031"/>
                    <a:pt x="15898" y="7478"/>
                    <a:pt x="15898" y="7053"/>
                  </a:cubicBezTo>
                  <a:cubicBezTo>
                    <a:pt x="16415" y="6323"/>
                    <a:pt x="16962" y="5624"/>
                    <a:pt x="17539" y="4955"/>
                  </a:cubicBezTo>
                  <a:lnTo>
                    <a:pt x="17539" y="4955"/>
                  </a:lnTo>
                  <a:cubicBezTo>
                    <a:pt x="16871" y="10305"/>
                    <a:pt x="18117" y="15715"/>
                    <a:pt x="21065" y="20214"/>
                  </a:cubicBezTo>
                  <a:cubicBezTo>
                    <a:pt x="21156" y="20123"/>
                    <a:pt x="21278" y="20001"/>
                    <a:pt x="21369" y="19910"/>
                  </a:cubicBezTo>
                  <a:cubicBezTo>
                    <a:pt x="19515" y="17022"/>
                    <a:pt x="18360" y="13770"/>
                    <a:pt x="17934" y="10366"/>
                  </a:cubicBezTo>
                  <a:lnTo>
                    <a:pt x="17934" y="10366"/>
                  </a:lnTo>
                  <a:cubicBezTo>
                    <a:pt x="18785" y="12038"/>
                    <a:pt x="20640" y="15290"/>
                    <a:pt x="23132" y="17630"/>
                  </a:cubicBezTo>
                  <a:cubicBezTo>
                    <a:pt x="23223" y="17509"/>
                    <a:pt x="23314" y="17387"/>
                    <a:pt x="23375" y="17266"/>
                  </a:cubicBezTo>
                  <a:cubicBezTo>
                    <a:pt x="20123" y="14196"/>
                    <a:pt x="18026" y="9515"/>
                    <a:pt x="17843" y="9120"/>
                  </a:cubicBezTo>
                  <a:cubicBezTo>
                    <a:pt x="17722" y="7539"/>
                    <a:pt x="17782" y="5928"/>
                    <a:pt x="18086" y="4347"/>
                  </a:cubicBezTo>
                  <a:cubicBezTo>
                    <a:pt x="18694" y="3679"/>
                    <a:pt x="19393" y="3040"/>
                    <a:pt x="20092" y="2433"/>
                  </a:cubicBezTo>
                  <a:lnTo>
                    <a:pt x="20092" y="2433"/>
                  </a:lnTo>
                  <a:cubicBezTo>
                    <a:pt x="19880" y="4347"/>
                    <a:pt x="19576" y="10882"/>
                    <a:pt x="24530" y="15138"/>
                  </a:cubicBezTo>
                  <a:lnTo>
                    <a:pt x="24713" y="14712"/>
                  </a:lnTo>
                  <a:cubicBezTo>
                    <a:pt x="22818" y="12999"/>
                    <a:pt x="21489" y="10720"/>
                    <a:pt x="20931" y="8199"/>
                  </a:cubicBezTo>
                  <a:lnTo>
                    <a:pt x="20931" y="8199"/>
                  </a:lnTo>
                  <a:cubicBezTo>
                    <a:pt x="22319" y="9696"/>
                    <a:pt x="23943" y="10955"/>
                    <a:pt x="25746" y="11946"/>
                  </a:cubicBezTo>
                  <a:lnTo>
                    <a:pt x="25868" y="11521"/>
                  </a:lnTo>
                  <a:cubicBezTo>
                    <a:pt x="23892" y="10427"/>
                    <a:pt x="22129" y="8968"/>
                    <a:pt x="20700" y="7235"/>
                  </a:cubicBezTo>
                  <a:cubicBezTo>
                    <a:pt x="20427" y="5654"/>
                    <a:pt x="20366" y="4043"/>
                    <a:pt x="20548" y="2463"/>
                  </a:cubicBezTo>
                  <a:cubicBezTo>
                    <a:pt x="20457" y="2189"/>
                    <a:pt x="20396" y="1946"/>
                    <a:pt x="20366" y="1673"/>
                  </a:cubicBezTo>
                  <a:cubicBezTo>
                    <a:pt x="19910" y="2007"/>
                    <a:pt x="19454" y="2402"/>
                    <a:pt x="18968" y="2858"/>
                  </a:cubicBezTo>
                  <a:cubicBezTo>
                    <a:pt x="18853" y="2870"/>
                    <a:pt x="18604" y="2891"/>
                    <a:pt x="18246" y="2891"/>
                  </a:cubicBezTo>
                  <a:cubicBezTo>
                    <a:pt x="16807" y="2891"/>
                    <a:pt x="13617" y="2558"/>
                    <a:pt x="1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6" name="Google Shape;916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49" y="27771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50" y="-93931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97075" y="-2075550"/>
            <a:ext cx="5287650" cy="37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/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3" name="Google Shape;923;p9"/>
          <p:cNvSpPr txBox="1"/>
          <p:nvPr>
            <p:ph idx="1" type="subTitle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flipH="1" rot="-7585282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10"/>
          <p:cNvGrpSpPr/>
          <p:nvPr/>
        </p:nvGrpSpPr>
        <p:grpSpPr>
          <a:xfrm flipH="1" rot="-9838901">
            <a:off x="7225320" y="4037277"/>
            <a:ext cx="1715295" cy="1063395"/>
            <a:chOff x="4878775" y="470675"/>
            <a:chExt cx="2483350" cy="1539550"/>
          </a:xfrm>
        </p:grpSpPr>
        <p:sp>
          <p:nvSpPr>
            <p:cNvPr id="945" name="Google Shape;945;p10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919377" y="1349839"/>
              <a:ext cx="660778" cy="403151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" name="Google Shape;967;p10"/>
          <p:cNvSpPr txBox="1"/>
          <p:nvPr>
            <p:ph type="title"/>
          </p:nvPr>
        </p:nvSpPr>
        <p:spPr>
          <a:xfrm>
            <a:off x="5438800" y="478450"/>
            <a:ext cx="2683200" cy="18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8" name="Google Shape;968;p10"/>
          <p:cNvSpPr/>
          <p:nvPr/>
        </p:nvSpPr>
        <p:spPr>
          <a:xfrm rot="9182538">
            <a:off x="-493075" y="3399880"/>
            <a:ext cx="1455499" cy="262560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10"/>
          <p:cNvGrpSpPr/>
          <p:nvPr/>
        </p:nvGrpSpPr>
        <p:grpSpPr>
          <a:xfrm>
            <a:off x="8156766" y="4165377"/>
            <a:ext cx="987144" cy="1009531"/>
            <a:chOff x="6691875" y="4534550"/>
            <a:chExt cx="670250" cy="685450"/>
          </a:xfrm>
        </p:grpSpPr>
        <p:sp>
          <p:nvSpPr>
            <p:cNvPr id="970" name="Google Shape;970;p10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10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73" name="Google Shape;973;p10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83" name="Google Shape;983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738133">
            <a:off x="7114755" y="4116892"/>
            <a:ext cx="3071169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3160642">
            <a:off x="-2080570" y="3624142"/>
            <a:ext cx="3071170" cy="274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8D9A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b="1"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37"/>
          <p:cNvSpPr txBox="1"/>
          <p:nvPr>
            <p:ph idx="1" type="subTitle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Clarksville Charter School</a:t>
            </a:r>
            <a:endParaRPr/>
          </a:p>
        </p:txBody>
      </p:sp>
      <p:sp>
        <p:nvSpPr>
          <p:cNvPr id="2942" name="Google Shape;2942;p37"/>
          <p:cNvSpPr/>
          <p:nvPr/>
        </p:nvSpPr>
        <p:spPr>
          <a:xfrm>
            <a:off x="7324725" y="482986"/>
            <a:ext cx="1449587" cy="1251270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3" name="Google Shape;2943;p37"/>
          <p:cNvSpPr txBox="1"/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Regular</a:t>
            </a:r>
            <a:r>
              <a:rPr lang="en" sz="5500"/>
              <a:t> </a:t>
            </a:r>
            <a:r>
              <a:rPr lang="en" sz="5500"/>
              <a:t>Board Meeting</a:t>
            </a:r>
            <a:r>
              <a:rPr lang="en" sz="5500">
                <a:solidFill>
                  <a:schemeClr val="accent3"/>
                </a:solidFill>
              </a:rPr>
              <a:t> </a:t>
            </a:r>
            <a:endParaRPr sz="5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September </a:t>
            </a:r>
            <a:r>
              <a:rPr lang="en" sz="3100">
                <a:solidFill>
                  <a:schemeClr val="dk2"/>
                </a:solidFill>
              </a:rPr>
              <a:t>15, 2021</a:t>
            </a:r>
            <a:endParaRPr sz="3100">
              <a:solidFill>
                <a:schemeClr val="dk2"/>
              </a:solidFill>
            </a:endParaRPr>
          </a:p>
        </p:txBody>
      </p:sp>
      <p:pic>
        <p:nvPicPr>
          <p:cNvPr id="2944" name="Google Shape;2944;p37"/>
          <p:cNvPicPr preferRelativeResize="0"/>
          <p:nvPr/>
        </p:nvPicPr>
        <p:blipFill rotWithShape="1">
          <a:blip r:embed="rId3">
            <a:alphaModFix/>
          </a:blip>
          <a:srcRect b="0" l="36975" r="41222" t="0"/>
          <a:stretch/>
        </p:blipFill>
        <p:spPr>
          <a:xfrm>
            <a:off x="7643100" y="722126"/>
            <a:ext cx="719000" cy="7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5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46"/>
          <p:cNvSpPr/>
          <p:nvPr/>
        </p:nvSpPr>
        <p:spPr>
          <a:xfrm rot="-4063411">
            <a:off x="2041119" y="10145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7" name="Google Shape;3317;p46"/>
          <p:cNvGrpSpPr/>
          <p:nvPr/>
        </p:nvGrpSpPr>
        <p:grpSpPr>
          <a:xfrm>
            <a:off x="1215739" y="1672195"/>
            <a:ext cx="1300264" cy="2852472"/>
            <a:chOff x="2785375" y="2044600"/>
            <a:chExt cx="1033350" cy="2266925"/>
          </a:xfrm>
        </p:grpSpPr>
        <p:sp>
          <p:nvSpPr>
            <p:cNvPr id="3318" name="Google Shape;3318;p46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46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46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46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46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46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46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46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6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6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46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46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46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46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46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46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46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46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46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46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46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46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46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46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46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46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46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46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46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46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46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46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46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46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46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46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46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46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46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46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46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46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46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46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46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46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46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46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46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46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6" name="Google Shape;3426;p46"/>
          <p:cNvSpPr/>
          <p:nvPr/>
        </p:nvSpPr>
        <p:spPr>
          <a:xfrm flipH="1" rot="-4530513">
            <a:off x="4164232" y="516314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7" name="Google Shape;3427;p46"/>
          <p:cNvSpPr txBox="1"/>
          <p:nvPr>
            <p:ph type="title"/>
          </p:nvPr>
        </p:nvSpPr>
        <p:spPr>
          <a:xfrm>
            <a:off x="2252550" y="692675"/>
            <a:ext cx="56229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CAREER TECHNOLOGY EDUCATION</a:t>
            </a:r>
            <a:endParaRPr sz="4600"/>
          </a:p>
        </p:txBody>
      </p:sp>
      <p:sp>
        <p:nvSpPr>
          <p:cNvPr id="3428" name="Google Shape;3428;p46"/>
          <p:cNvSpPr txBox="1"/>
          <p:nvPr>
            <p:ph idx="1" type="subTitle"/>
          </p:nvPr>
        </p:nvSpPr>
        <p:spPr>
          <a:xfrm>
            <a:off x="2557350" y="2771775"/>
            <a:ext cx="46110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Open to 7-12th graders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Enriched by CCGI + Earn &amp; Learn Partners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3 Ways to CTE: </a:t>
            </a:r>
            <a:endParaRPr sz="1495">
              <a:solidFill>
                <a:srgbClr val="595959"/>
              </a:solidFill>
            </a:endParaRPr>
          </a:p>
          <a:p>
            <a:pPr indent="-32353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95"/>
              <a:buChar char="●"/>
            </a:pPr>
            <a:r>
              <a:rPr lang="en" sz="1495">
                <a:solidFill>
                  <a:srgbClr val="595959"/>
                </a:solidFill>
              </a:rPr>
              <a:t>HSVA</a:t>
            </a:r>
            <a:endParaRPr sz="1495">
              <a:solidFill>
                <a:srgbClr val="595959"/>
              </a:solidFill>
            </a:endParaRPr>
          </a:p>
          <a:p>
            <a:pPr indent="-3235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95"/>
              <a:buChar char="●"/>
            </a:pPr>
            <a:r>
              <a:rPr lang="en" sz="1495">
                <a:solidFill>
                  <a:srgbClr val="595959"/>
                </a:solidFill>
              </a:rPr>
              <a:t>Edmentum and Edynamic Learning</a:t>
            </a:r>
            <a:endParaRPr sz="1495">
              <a:solidFill>
                <a:srgbClr val="595959"/>
              </a:solidFill>
            </a:endParaRPr>
          </a:p>
          <a:p>
            <a:pPr indent="-3235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95"/>
              <a:buChar char="●"/>
            </a:pPr>
            <a:r>
              <a:rPr lang="en" sz="1495">
                <a:solidFill>
                  <a:srgbClr val="595959"/>
                </a:solidFill>
              </a:rPr>
              <a:t>Community College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CTE events will be shared out in the Sequoia Scoop on Tuesdays 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2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47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</a:t>
            </a:r>
            <a:r>
              <a:rPr lang="en">
                <a:solidFill>
                  <a:schemeClr val="dk2"/>
                </a:solidFill>
              </a:rPr>
              <a:t>UPDATE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34" name="Google Shape;3434;p47"/>
          <p:cNvSpPr txBox="1"/>
          <p:nvPr/>
        </p:nvSpPr>
        <p:spPr>
          <a:xfrm>
            <a:off x="5686200" y="2999425"/>
            <a:ext cx="343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With Kristie Nicosia</a:t>
            </a:r>
            <a:endParaRPr sz="16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5" name="Google Shape;3435;p47"/>
          <p:cNvSpPr txBox="1"/>
          <p:nvPr/>
        </p:nvSpPr>
        <p:spPr>
          <a:xfrm>
            <a:off x="1772950" y="3438750"/>
            <a:ext cx="55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9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0" name="Google Shape;3440;p48"/>
          <p:cNvCxnSpPr>
            <a:stCxn id="3441" idx="2"/>
            <a:endCxn id="3442" idx="0"/>
          </p:cNvCxnSpPr>
          <p:nvPr/>
        </p:nvCxnSpPr>
        <p:spPr>
          <a:xfrm flipH="1">
            <a:off x="2763972" y="3387344"/>
            <a:ext cx="1200" cy="41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3" name="Google Shape;3443;p48"/>
          <p:cNvSpPr/>
          <p:nvPr/>
        </p:nvSpPr>
        <p:spPr>
          <a:xfrm rot="3927315">
            <a:off x="-7199586" y="1682968"/>
            <a:ext cx="4565508" cy="4080338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4" name="Google Shape;3444;p48"/>
          <p:cNvGrpSpPr/>
          <p:nvPr/>
        </p:nvGrpSpPr>
        <p:grpSpPr>
          <a:xfrm rot="-8896874">
            <a:off x="6892671" y="1639501"/>
            <a:ext cx="531640" cy="450386"/>
            <a:chOff x="3769525" y="3087425"/>
            <a:chExt cx="617975" cy="523525"/>
          </a:xfrm>
        </p:grpSpPr>
        <p:sp>
          <p:nvSpPr>
            <p:cNvPr id="3445" name="Google Shape;3445;p4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7" name="Google Shape;3447;p48"/>
          <p:cNvGrpSpPr/>
          <p:nvPr/>
        </p:nvGrpSpPr>
        <p:grpSpPr>
          <a:xfrm rot="-8896874">
            <a:off x="1652396" y="1040351"/>
            <a:ext cx="531640" cy="450386"/>
            <a:chOff x="3769525" y="3087425"/>
            <a:chExt cx="617975" cy="523525"/>
          </a:xfrm>
        </p:grpSpPr>
        <p:sp>
          <p:nvSpPr>
            <p:cNvPr id="3448" name="Google Shape;3448;p4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50" name="Google Shape;34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75" y="171075"/>
            <a:ext cx="7572950" cy="47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4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p49"/>
          <p:cNvSpPr/>
          <p:nvPr/>
        </p:nvSpPr>
        <p:spPr>
          <a:xfrm rot="-4063411">
            <a:off x="898119" y="10145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6" name="Google Shape;3456;p49"/>
          <p:cNvGrpSpPr/>
          <p:nvPr/>
        </p:nvGrpSpPr>
        <p:grpSpPr>
          <a:xfrm>
            <a:off x="188724" y="2771768"/>
            <a:ext cx="896224" cy="2213426"/>
            <a:chOff x="2785375" y="2044600"/>
            <a:chExt cx="1033350" cy="2266925"/>
          </a:xfrm>
        </p:grpSpPr>
        <p:sp>
          <p:nvSpPr>
            <p:cNvPr id="3457" name="Google Shape;3457;p49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49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49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49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49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49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49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49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49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49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49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49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49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49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49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49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49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49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49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49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49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49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49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49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49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49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49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49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49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49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49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49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49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49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49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49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49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49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49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49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49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49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49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49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49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49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49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49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49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49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49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49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49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49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49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49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49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49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49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49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49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49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49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49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49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49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49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49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49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49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49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49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49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49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49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49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49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49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49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49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49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49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49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49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49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49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49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49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49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49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49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49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49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49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49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49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49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49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49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49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49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49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49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49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49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49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49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49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5" name="Google Shape;3565;p49"/>
          <p:cNvSpPr/>
          <p:nvPr/>
        </p:nvSpPr>
        <p:spPr>
          <a:xfrm flipH="1" rot="-4530513">
            <a:off x="4164232" y="516314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6" name="Google Shape;3566;p49"/>
          <p:cNvSpPr txBox="1"/>
          <p:nvPr>
            <p:ph type="title"/>
          </p:nvPr>
        </p:nvSpPr>
        <p:spPr>
          <a:xfrm>
            <a:off x="1338150" y="692675"/>
            <a:ext cx="56229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Fall STAR Testing </a:t>
            </a:r>
            <a:r>
              <a:rPr lang="en" sz="4600">
                <a:solidFill>
                  <a:schemeClr val="dk2"/>
                </a:solidFill>
              </a:rPr>
              <a:t>Participation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3567" name="Google Shape;3567;p49"/>
          <p:cNvSpPr txBox="1"/>
          <p:nvPr>
            <p:ph idx="1" type="subTitle"/>
          </p:nvPr>
        </p:nvSpPr>
        <p:spPr>
          <a:xfrm>
            <a:off x="2557350" y="2771775"/>
            <a:ext cx="46110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graphicFrame>
        <p:nvGraphicFramePr>
          <p:cNvPr id="3568" name="Google Shape;3568;p49"/>
          <p:cNvGraphicFramePr/>
          <p:nvPr/>
        </p:nvGraphicFramePr>
        <p:xfrm>
          <a:off x="1338150" y="228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{C135F63A-2F29-4816-91A4-16F111BACD04}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School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Reading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Math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Clarksville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52%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59%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Feather River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49%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57%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Lake View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46%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59%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Winship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44%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54%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69" name="Google Shape;3569;p49"/>
          <p:cNvSpPr txBox="1"/>
          <p:nvPr/>
        </p:nvSpPr>
        <p:spPr>
          <a:xfrm>
            <a:off x="1344325" y="4643450"/>
            <a:ext cx="73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The Fall Star testing window closes Friday, September 17, 2021.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3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ENROLLMENT </a:t>
            </a:r>
            <a:r>
              <a:rPr lang="en" sz="3100">
                <a:solidFill>
                  <a:schemeClr val="dk2"/>
                </a:solidFill>
              </a:rPr>
              <a:t>UPDATE</a:t>
            </a:r>
            <a:endParaRPr sz="3100">
              <a:solidFill>
                <a:schemeClr val="dk2"/>
              </a:solidFill>
            </a:endParaRPr>
          </a:p>
        </p:txBody>
      </p:sp>
      <p:sp>
        <p:nvSpPr>
          <p:cNvPr id="3575" name="Google Shape;3575;p50"/>
          <p:cNvSpPr txBox="1"/>
          <p:nvPr/>
        </p:nvSpPr>
        <p:spPr>
          <a:xfrm>
            <a:off x="713225" y="3843978"/>
            <a:ext cx="77040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93%</a:t>
            </a:r>
            <a:r>
              <a:rPr b="1" lang="en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OF A GOAL OF 1655</a:t>
            </a:r>
            <a:endParaRPr b="1"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6" name="Google Shape;3576;p50"/>
          <p:cNvSpPr txBox="1"/>
          <p:nvPr/>
        </p:nvSpPr>
        <p:spPr>
          <a:xfrm>
            <a:off x="5295003" y="2892665"/>
            <a:ext cx="10422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grpSp>
        <p:nvGrpSpPr>
          <p:cNvPr id="3577" name="Google Shape;3577;p50"/>
          <p:cNvGrpSpPr/>
          <p:nvPr/>
        </p:nvGrpSpPr>
        <p:grpSpPr>
          <a:xfrm>
            <a:off x="306583" y="3365258"/>
            <a:ext cx="1289151" cy="1613360"/>
            <a:chOff x="2486125" y="1266275"/>
            <a:chExt cx="1011575" cy="1362750"/>
          </a:xfrm>
        </p:grpSpPr>
        <p:sp>
          <p:nvSpPr>
            <p:cNvPr id="3578" name="Google Shape;3578;p50"/>
            <p:cNvSpPr/>
            <p:nvPr/>
          </p:nvSpPr>
          <p:spPr>
            <a:xfrm>
              <a:off x="2512800" y="1576225"/>
              <a:ext cx="427850" cy="504900"/>
            </a:xfrm>
            <a:custGeom>
              <a:rect b="b" l="l" r="r" t="t"/>
              <a:pathLst>
                <a:path extrusionOk="0" h="20196" w="17114">
                  <a:moveTo>
                    <a:pt x="475" y="0"/>
                  </a:moveTo>
                  <a:cubicBezTo>
                    <a:pt x="456" y="0"/>
                    <a:pt x="443" y="5"/>
                    <a:pt x="435" y="14"/>
                  </a:cubicBezTo>
                  <a:cubicBezTo>
                    <a:pt x="1" y="481"/>
                    <a:pt x="1435" y="6486"/>
                    <a:pt x="3503" y="10989"/>
                  </a:cubicBezTo>
                  <a:cubicBezTo>
                    <a:pt x="5605" y="15492"/>
                    <a:pt x="12510" y="20129"/>
                    <a:pt x="12510" y="20129"/>
                  </a:cubicBezTo>
                  <a:lnTo>
                    <a:pt x="17113" y="20195"/>
                  </a:lnTo>
                  <a:cubicBezTo>
                    <a:pt x="14042" y="10786"/>
                    <a:pt x="1370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50"/>
            <p:cNvSpPr/>
            <p:nvPr/>
          </p:nvSpPr>
          <p:spPr>
            <a:xfrm>
              <a:off x="2545325" y="1614100"/>
              <a:ext cx="337775" cy="449500"/>
            </a:xfrm>
            <a:custGeom>
              <a:rect b="b" l="l" r="r" t="t"/>
              <a:pathLst>
                <a:path extrusionOk="0" h="17980" w="13511">
                  <a:moveTo>
                    <a:pt x="1" y="0"/>
                  </a:moveTo>
                  <a:cubicBezTo>
                    <a:pt x="801" y="1702"/>
                    <a:pt x="1702" y="3369"/>
                    <a:pt x="2636" y="4971"/>
                  </a:cubicBezTo>
                  <a:cubicBezTo>
                    <a:pt x="3570" y="6605"/>
                    <a:pt x="4637" y="8173"/>
                    <a:pt x="5705" y="9707"/>
                  </a:cubicBezTo>
                  <a:cubicBezTo>
                    <a:pt x="6239" y="10508"/>
                    <a:pt x="6839" y="11275"/>
                    <a:pt x="7406" y="12009"/>
                  </a:cubicBezTo>
                  <a:cubicBezTo>
                    <a:pt x="8007" y="12709"/>
                    <a:pt x="8574" y="13477"/>
                    <a:pt x="9241" y="14177"/>
                  </a:cubicBezTo>
                  <a:cubicBezTo>
                    <a:pt x="10542" y="15612"/>
                    <a:pt x="11909" y="16979"/>
                    <a:pt x="13510" y="17980"/>
                  </a:cubicBezTo>
                  <a:cubicBezTo>
                    <a:pt x="12176" y="16646"/>
                    <a:pt x="11009" y="15178"/>
                    <a:pt x="9841" y="13710"/>
                  </a:cubicBezTo>
                  <a:cubicBezTo>
                    <a:pt x="8707" y="12276"/>
                    <a:pt x="7573" y="10741"/>
                    <a:pt x="6505" y="9207"/>
                  </a:cubicBezTo>
                  <a:cubicBezTo>
                    <a:pt x="4304" y="6171"/>
                    <a:pt x="2202" y="303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50"/>
            <p:cNvSpPr/>
            <p:nvPr/>
          </p:nvSpPr>
          <p:spPr>
            <a:xfrm>
              <a:off x="2860550" y="1266275"/>
              <a:ext cx="363900" cy="811525"/>
            </a:xfrm>
            <a:custGeom>
              <a:rect b="b" l="l" r="r" t="t"/>
              <a:pathLst>
                <a:path extrusionOk="0" h="32461" w="14556">
                  <a:moveTo>
                    <a:pt x="2490" y="1"/>
                  </a:moveTo>
                  <a:cubicBezTo>
                    <a:pt x="2482" y="1"/>
                    <a:pt x="2476" y="2"/>
                    <a:pt x="2469" y="3"/>
                  </a:cubicBezTo>
                  <a:cubicBezTo>
                    <a:pt x="1502" y="237"/>
                    <a:pt x="1" y="8510"/>
                    <a:pt x="434" y="15014"/>
                  </a:cubicBezTo>
                  <a:cubicBezTo>
                    <a:pt x="835" y="21552"/>
                    <a:pt x="4537" y="32460"/>
                    <a:pt x="4537" y="32460"/>
                  </a:cubicBezTo>
                  <a:lnTo>
                    <a:pt x="6105" y="32460"/>
                  </a:lnTo>
                  <a:cubicBezTo>
                    <a:pt x="14555" y="19967"/>
                    <a:pt x="3582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50"/>
            <p:cNvSpPr/>
            <p:nvPr/>
          </p:nvSpPr>
          <p:spPr>
            <a:xfrm>
              <a:off x="2932275" y="1303875"/>
              <a:ext cx="79250" cy="753900"/>
            </a:xfrm>
            <a:custGeom>
              <a:rect b="b" l="l" r="r" t="t"/>
              <a:pathLst>
                <a:path extrusionOk="0" h="30156" w="3170">
                  <a:moveTo>
                    <a:pt x="1" y="1"/>
                  </a:moveTo>
                  <a:lnTo>
                    <a:pt x="935" y="7473"/>
                  </a:lnTo>
                  <a:cubicBezTo>
                    <a:pt x="1268" y="10041"/>
                    <a:pt x="1568" y="12543"/>
                    <a:pt x="1835" y="15045"/>
                  </a:cubicBezTo>
                  <a:cubicBezTo>
                    <a:pt x="2069" y="17546"/>
                    <a:pt x="2336" y="20082"/>
                    <a:pt x="2436" y="22583"/>
                  </a:cubicBezTo>
                  <a:lnTo>
                    <a:pt x="2502" y="23551"/>
                  </a:lnTo>
                  <a:lnTo>
                    <a:pt x="2536" y="24485"/>
                  </a:lnTo>
                  <a:cubicBezTo>
                    <a:pt x="2536" y="25118"/>
                    <a:pt x="2569" y="25752"/>
                    <a:pt x="2569" y="26386"/>
                  </a:cubicBezTo>
                  <a:lnTo>
                    <a:pt x="2569" y="28254"/>
                  </a:lnTo>
                  <a:cubicBezTo>
                    <a:pt x="2536" y="28921"/>
                    <a:pt x="2536" y="29555"/>
                    <a:pt x="2502" y="30155"/>
                  </a:cubicBezTo>
                  <a:cubicBezTo>
                    <a:pt x="3036" y="27720"/>
                    <a:pt x="3169" y="25118"/>
                    <a:pt x="3169" y="22583"/>
                  </a:cubicBezTo>
                  <a:cubicBezTo>
                    <a:pt x="3169" y="21282"/>
                    <a:pt x="3069" y="20048"/>
                    <a:pt x="3036" y="18747"/>
                  </a:cubicBezTo>
                  <a:cubicBezTo>
                    <a:pt x="2903" y="17480"/>
                    <a:pt x="2836" y="16212"/>
                    <a:pt x="2702" y="14945"/>
                  </a:cubicBezTo>
                  <a:cubicBezTo>
                    <a:pt x="2569" y="13677"/>
                    <a:pt x="2402" y="12409"/>
                    <a:pt x="2235" y="11175"/>
                  </a:cubicBezTo>
                  <a:cubicBezTo>
                    <a:pt x="2035" y="9908"/>
                    <a:pt x="1869" y="8673"/>
                    <a:pt x="1602" y="7406"/>
                  </a:cubicBezTo>
                  <a:cubicBezTo>
                    <a:pt x="1201" y="4904"/>
                    <a:pt x="668" y="24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50"/>
            <p:cNvSpPr/>
            <p:nvPr/>
          </p:nvSpPr>
          <p:spPr>
            <a:xfrm>
              <a:off x="2921425" y="1410600"/>
              <a:ext cx="352775" cy="667200"/>
            </a:xfrm>
            <a:custGeom>
              <a:rect b="b" l="l" r="r" t="t"/>
              <a:pathLst>
                <a:path extrusionOk="0" h="26688" w="14111">
                  <a:moveTo>
                    <a:pt x="13531" y="0"/>
                  </a:moveTo>
                  <a:cubicBezTo>
                    <a:pt x="12932" y="0"/>
                    <a:pt x="7810" y="6519"/>
                    <a:pt x="3937" y="12644"/>
                  </a:cubicBezTo>
                  <a:cubicBezTo>
                    <a:pt x="1" y="18815"/>
                    <a:pt x="2102" y="26687"/>
                    <a:pt x="2102" y="26687"/>
                  </a:cubicBezTo>
                  <a:lnTo>
                    <a:pt x="3670" y="26687"/>
                  </a:lnTo>
                  <a:cubicBezTo>
                    <a:pt x="11843" y="19782"/>
                    <a:pt x="14111" y="135"/>
                    <a:pt x="13544" y="1"/>
                  </a:cubicBezTo>
                  <a:cubicBezTo>
                    <a:pt x="13540" y="0"/>
                    <a:pt x="135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50"/>
            <p:cNvSpPr/>
            <p:nvPr/>
          </p:nvSpPr>
          <p:spPr>
            <a:xfrm>
              <a:off x="2994825" y="1441475"/>
              <a:ext cx="254375" cy="622125"/>
            </a:xfrm>
            <a:custGeom>
              <a:rect b="b" l="l" r="r" t="t"/>
              <a:pathLst>
                <a:path extrusionOk="0" h="24885" w="10175">
                  <a:moveTo>
                    <a:pt x="10174" y="0"/>
                  </a:moveTo>
                  <a:lnTo>
                    <a:pt x="10174" y="0"/>
                  </a:lnTo>
                  <a:cubicBezTo>
                    <a:pt x="9007" y="1935"/>
                    <a:pt x="8006" y="3937"/>
                    <a:pt x="7039" y="6005"/>
                  </a:cubicBezTo>
                  <a:cubicBezTo>
                    <a:pt x="6071" y="8006"/>
                    <a:pt x="5171" y="10041"/>
                    <a:pt x="4270" y="12109"/>
                  </a:cubicBezTo>
                  <a:cubicBezTo>
                    <a:pt x="3436" y="14211"/>
                    <a:pt x="2669" y="16279"/>
                    <a:pt x="1902" y="18414"/>
                  </a:cubicBezTo>
                  <a:cubicBezTo>
                    <a:pt x="1168" y="20549"/>
                    <a:pt x="534" y="22717"/>
                    <a:pt x="0" y="24885"/>
                  </a:cubicBezTo>
                  <a:cubicBezTo>
                    <a:pt x="868" y="22783"/>
                    <a:pt x="1735" y="20749"/>
                    <a:pt x="2569" y="18680"/>
                  </a:cubicBezTo>
                  <a:lnTo>
                    <a:pt x="5171" y="12443"/>
                  </a:lnTo>
                  <a:lnTo>
                    <a:pt x="7706" y="6238"/>
                  </a:lnTo>
                  <a:cubicBezTo>
                    <a:pt x="8540" y="4170"/>
                    <a:pt x="9374" y="2069"/>
                    <a:pt x="10174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50"/>
            <p:cNvSpPr/>
            <p:nvPr/>
          </p:nvSpPr>
          <p:spPr>
            <a:xfrm>
              <a:off x="2991475" y="1670350"/>
              <a:ext cx="506225" cy="407450"/>
            </a:xfrm>
            <a:custGeom>
              <a:rect b="b" l="l" r="r" t="t"/>
              <a:pathLst>
                <a:path extrusionOk="0" h="16298" w="20249">
                  <a:moveTo>
                    <a:pt x="19246" y="1"/>
                  </a:moveTo>
                  <a:cubicBezTo>
                    <a:pt x="17896" y="1"/>
                    <a:pt x="12992" y="2224"/>
                    <a:pt x="8173" y="4956"/>
                  </a:cubicBezTo>
                  <a:cubicBezTo>
                    <a:pt x="2903" y="7924"/>
                    <a:pt x="1" y="15963"/>
                    <a:pt x="1" y="15963"/>
                  </a:cubicBezTo>
                  <a:lnTo>
                    <a:pt x="1569" y="16297"/>
                  </a:lnTo>
                  <a:cubicBezTo>
                    <a:pt x="16746" y="10293"/>
                    <a:pt x="20249" y="486"/>
                    <a:pt x="19515" y="52"/>
                  </a:cubicBezTo>
                  <a:cubicBezTo>
                    <a:pt x="19454" y="17"/>
                    <a:pt x="19363" y="1"/>
                    <a:pt x="19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50"/>
            <p:cNvSpPr/>
            <p:nvPr/>
          </p:nvSpPr>
          <p:spPr>
            <a:xfrm>
              <a:off x="3022350" y="1699150"/>
              <a:ext cx="426975" cy="360300"/>
            </a:xfrm>
            <a:custGeom>
              <a:rect b="b" l="l" r="r" t="t"/>
              <a:pathLst>
                <a:path extrusionOk="0" h="14412" w="17079">
                  <a:moveTo>
                    <a:pt x="17079" y="1"/>
                  </a:moveTo>
                  <a:lnTo>
                    <a:pt x="17079" y="1"/>
                  </a:lnTo>
                  <a:cubicBezTo>
                    <a:pt x="15411" y="901"/>
                    <a:pt x="13843" y="1936"/>
                    <a:pt x="12342" y="3003"/>
                  </a:cubicBezTo>
                  <a:cubicBezTo>
                    <a:pt x="10808" y="4104"/>
                    <a:pt x="9340" y="5271"/>
                    <a:pt x="7939" y="6472"/>
                  </a:cubicBezTo>
                  <a:cubicBezTo>
                    <a:pt x="6505" y="7740"/>
                    <a:pt x="5137" y="8941"/>
                    <a:pt x="3803" y="10275"/>
                  </a:cubicBezTo>
                  <a:cubicBezTo>
                    <a:pt x="2469" y="11576"/>
                    <a:pt x="1234" y="12943"/>
                    <a:pt x="0" y="14411"/>
                  </a:cubicBezTo>
                  <a:cubicBezTo>
                    <a:pt x="1468" y="13244"/>
                    <a:pt x="2902" y="12009"/>
                    <a:pt x="4303" y="10809"/>
                  </a:cubicBezTo>
                  <a:lnTo>
                    <a:pt x="8573" y="7239"/>
                  </a:lnTo>
                  <a:cubicBezTo>
                    <a:pt x="9974" y="6005"/>
                    <a:pt x="11408" y="4838"/>
                    <a:pt x="12809" y="3637"/>
                  </a:cubicBezTo>
                  <a:lnTo>
                    <a:pt x="170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50"/>
            <p:cNvSpPr/>
            <p:nvPr/>
          </p:nvSpPr>
          <p:spPr>
            <a:xfrm>
              <a:off x="3059875" y="1904200"/>
              <a:ext cx="408650" cy="182350"/>
            </a:xfrm>
            <a:custGeom>
              <a:rect b="b" l="l" r="r" t="t"/>
              <a:pathLst>
                <a:path extrusionOk="0" h="7294" w="16346">
                  <a:moveTo>
                    <a:pt x="15841" y="1"/>
                  </a:moveTo>
                  <a:cubicBezTo>
                    <a:pt x="14953" y="1"/>
                    <a:pt x="12360" y="670"/>
                    <a:pt x="8173" y="1272"/>
                  </a:cubicBezTo>
                  <a:cubicBezTo>
                    <a:pt x="3102" y="2040"/>
                    <a:pt x="0" y="6743"/>
                    <a:pt x="0" y="6743"/>
                  </a:cubicBezTo>
                  <a:cubicBezTo>
                    <a:pt x="0" y="6743"/>
                    <a:pt x="479" y="7293"/>
                    <a:pt x="2655" y="7293"/>
                  </a:cubicBezTo>
                  <a:cubicBezTo>
                    <a:pt x="3462" y="7293"/>
                    <a:pt x="4502" y="7217"/>
                    <a:pt x="5838" y="7010"/>
                  </a:cubicBezTo>
                  <a:cubicBezTo>
                    <a:pt x="10775" y="6176"/>
                    <a:pt x="16345" y="538"/>
                    <a:pt x="16178" y="105"/>
                  </a:cubicBezTo>
                  <a:cubicBezTo>
                    <a:pt x="16148" y="33"/>
                    <a:pt x="16036" y="1"/>
                    <a:pt x="15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50"/>
            <p:cNvSpPr/>
            <p:nvPr/>
          </p:nvSpPr>
          <p:spPr>
            <a:xfrm>
              <a:off x="3091550" y="1931825"/>
              <a:ext cx="326100" cy="137625"/>
            </a:xfrm>
            <a:custGeom>
              <a:rect b="b" l="l" r="r" t="t"/>
              <a:pathLst>
                <a:path extrusionOk="0" h="5505" w="13044">
                  <a:moveTo>
                    <a:pt x="13043" y="0"/>
                  </a:moveTo>
                  <a:lnTo>
                    <a:pt x="13043" y="0"/>
                  </a:lnTo>
                  <a:cubicBezTo>
                    <a:pt x="11909" y="434"/>
                    <a:pt x="10809" y="801"/>
                    <a:pt x="9708" y="1201"/>
                  </a:cubicBezTo>
                  <a:cubicBezTo>
                    <a:pt x="8574" y="1635"/>
                    <a:pt x="7506" y="2035"/>
                    <a:pt x="6405" y="2502"/>
                  </a:cubicBezTo>
                  <a:cubicBezTo>
                    <a:pt x="5338" y="2969"/>
                    <a:pt x="4237" y="3436"/>
                    <a:pt x="3170" y="3937"/>
                  </a:cubicBezTo>
                  <a:cubicBezTo>
                    <a:pt x="2069" y="4404"/>
                    <a:pt x="1035" y="4937"/>
                    <a:pt x="1" y="5504"/>
                  </a:cubicBezTo>
                  <a:cubicBezTo>
                    <a:pt x="1168" y="5304"/>
                    <a:pt x="2302" y="4971"/>
                    <a:pt x="3470" y="4537"/>
                  </a:cubicBezTo>
                  <a:cubicBezTo>
                    <a:pt x="4571" y="4204"/>
                    <a:pt x="5705" y="3803"/>
                    <a:pt x="6806" y="3336"/>
                  </a:cubicBezTo>
                  <a:cubicBezTo>
                    <a:pt x="7873" y="2869"/>
                    <a:pt x="8974" y="2402"/>
                    <a:pt x="10008" y="1835"/>
                  </a:cubicBezTo>
                  <a:cubicBezTo>
                    <a:pt x="11042" y="1301"/>
                    <a:pt x="12076" y="701"/>
                    <a:pt x="13043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50"/>
            <p:cNvSpPr/>
            <p:nvPr/>
          </p:nvSpPr>
          <p:spPr>
            <a:xfrm>
              <a:off x="2678025" y="1396450"/>
              <a:ext cx="306825" cy="673000"/>
            </a:xfrm>
            <a:custGeom>
              <a:rect b="b" l="l" r="r" t="t"/>
              <a:pathLst>
                <a:path extrusionOk="0" h="26920" w="12273">
                  <a:moveTo>
                    <a:pt x="560" y="0"/>
                  </a:moveTo>
                  <a:cubicBezTo>
                    <a:pt x="0" y="0"/>
                    <a:pt x="735" y="6990"/>
                    <a:pt x="2565" y="14511"/>
                  </a:cubicBezTo>
                  <a:cubicBezTo>
                    <a:pt x="4400" y="22049"/>
                    <a:pt x="10004" y="26853"/>
                    <a:pt x="10004" y="26853"/>
                  </a:cubicBezTo>
                  <a:lnTo>
                    <a:pt x="12105" y="26919"/>
                  </a:lnTo>
                  <a:cubicBezTo>
                    <a:pt x="12272" y="12743"/>
                    <a:pt x="1164" y="34"/>
                    <a:pt x="564" y="0"/>
                  </a:cubicBezTo>
                  <a:cubicBezTo>
                    <a:pt x="562" y="0"/>
                    <a:pt x="56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50"/>
            <p:cNvSpPr/>
            <p:nvPr/>
          </p:nvSpPr>
          <p:spPr>
            <a:xfrm>
              <a:off x="2707950" y="1441475"/>
              <a:ext cx="241875" cy="608800"/>
            </a:xfrm>
            <a:custGeom>
              <a:rect b="b" l="l" r="r" t="t"/>
              <a:pathLst>
                <a:path extrusionOk="0" h="24352" w="9675">
                  <a:moveTo>
                    <a:pt x="0" y="0"/>
                  </a:moveTo>
                  <a:lnTo>
                    <a:pt x="0" y="0"/>
                  </a:lnTo>
                  <a:cubicBezTo>
                    <a:pt x="501" y="2169"/>
                    <a:pt x="1068" y="4237"/>
                    <a:pt x="1735" y="6305"/>
                  </a:cubicBezTo>
                  <a:cubicBezTo>
                    <a:pt x="2402" y="8406"/>
                    <a:pt x="3136" y="10475"/>
                    <a:pt x="3903" y="12543"/>
                  </a:cubicBezTo>
                  <a:cubicBezTo>
                    <a:pt x="4704" y="14578"/>
                    <a:pt x="5538" y="16579"/>
                    <a:pt x="6505" y="18580"/>
                  </a:cubicBezTo>
                  <a:cubicBezTo>
                    <a:pt x="7406" y="20549"/>
                    <a:pt x="8406" y="22483"/>
                    <a:pt x="9674" y="24351"/>
                  </a:cubicBezTo>
                  <a:cubicBezTo>
                    <a:pt x="8740" y="22316"/>
                    <a:pt x="7973" y="20348"/>
                    <a:pt x="7139" y="18280"/>
                  </a:cubicBezTo>
                  <a:cubicBezTo>
                    <a:pt x="6305" y="16279"/>
                    <a:pt x="5538" y="14244"/>
                    <a:pt x="4737" y="12209"/>
                  </a:cubicBezTo>
                  <a:lnTo>
                    <a:pt x="2402" y="6071"/>
                  </a:lnTo>
                  <a:cubicBezTo>
                    <a:pt x="1635" y="4037"/>
                    <a:pt x="834" y="2035"/>
                    <a:pt x="0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50"/>
            <p:cNvSpPr/>
            <p:nvPr/>
          </p:nvSpPr>
          <p:spPr>
            <a:xfrm>
              <a:off x="2486125" y="1904200"/>
              <a:ext cx="408650" cy="182350"/>
            </a:xfrm>
            <a:custGeom>
              <a:rect b="b" l="l" r="r" t="t"/>
              <a:pathLst>
                <a:path extrusionOk="0" h="7294" w="16346">
                  <a:moveTo>
                    <a:pt x="504" y="1"/>
                  </a:moveTo>
                  <a:cubicBezTo>
                    <a:pt x="310" y="1"/>
                    <a:pt x="197" y="33"/>
                    <a:pt x="167" y="105"/>
                  </a:cubicBezTo>
                  <a:cubicBezTo>
                    <a:pt x="0" y="538"/>
                    <a:pt x="5571" y="6176"/>
                    <a:pt x="10508" y="7010"/>
                  </a:cubicBezTo>
                  <a:cubicBezTo>
                    <a:pt x="11844" y="7217"/>
                    <a:pt x="12884" y="7293"/>
                    <a:pt x="13691" y="7293"/>
                  </a:cubicBezTo>
                  <a:cubicBezTo>
                    <a:pt x="15866" y="7293"/>
                    <a:pt x="16345" y="6743"/>
                    <a:pt x="16345" y="6743"/>
                  </a:cubicBezTo>
                  <a:cubicBezTo>
                    <a:pt x="16345" y="6743"/>
                    <a:pt x="13243" y="2040"/>
                    <a:pt x="8173" y="1272"/>
                  </a:cubicBezTo>
                  <a:cubicBezTo>
                    <a:pt x="3986" y="670"/>
                    <a:pt x="1393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50"/>
            <p:cNvSpPr/>
            <p:nvPr/>
          </p:nvSpPr>
          <p:spPr>
            <a:xfrm>
              <a:off x="2537825" y="1931825"/>
              <a:ext cx="326100" cy="137625"/>
            </a:xfrm>
            <a:custGeom>
              <a:rect b="b" l="l" r="r" t="t"/>
              <a:pathLst>
                <a:path extrusionOk="0" h="5505" w="13044">
                  <a:moveTo>
                    <a:pt x="1" y="0"/>
                  </a:moveTo>
                  <a:cubicBezTo>
                    <a:pt x="968" y="701"/>
                    <a:pt x="2002" y="1301"/>
                    <a:pt x="3036" y="1835"/>
                  </a:cubicBezTo>
                  <a:cubicBezTo>
                    <a:pt x="4104" y="2402"/>
                    <a:pt x="5171" y="2869"/>
                    <a:pt x="6238" y="3336"/>
                  </a:cubicBezTo>
                  <a:cubicBezTo>
                    <a:pt x="7339" y="3803"/>
                    <a:pt x="8473" y="4204"/>
                    <a:pt x="9574" y="4537"/>
                  </a:cubicBezTo>
                  <a:cubicBezTo>
                    <a:pt x="10708" y="4971"/>
                    <a:pt x="11876" y="5304"/>
                    <a:pt x="13043" y="5504"/>
                  </a:cubicBezTo>
                  <a:cubicBezTo>
                    <a:pt x="12009" y="4937"/>
                    <a:pt x="10975" y="4404"/>
                    <a:pt x="9874" y="3937"/>
                  </a:cubicBezTo>
                  <a:cubicBezTo>
                    <a:pt x="8807" y="3436"/>
                    <a:pt x="7706" y="2969"/>
                    <a:pt x="6639" y="2502"/>
                  </a:cubicBezTo>
                  <a:cubicBezTo>
                    <a:pt x="5538" y="2035"/>
                    <a:pt x="4470" y="1635"/>
                    <a:pt x="3336" y="1201"/>
                  </a:cubicBezTo>
                  <a:cubicBezTo>
                    <a:pt x="2269" y="801"/>
                    <a:pt x="1135" y="434"/>
                    <a:pt x="1" y="0"/>
                  </a:cubicBezTo>
                  <a:close/>
                </a:path>
              </a:pathLst>
            </a:custGeom>
            <a:solidFill>
              <a:srgbClr val="5C8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50"/>
            <p:cNvSpPr/>
            <p:nvPr/>
          </p:nvSpPr>
          <p:spPr>
            <a:xfrm>
              <a:off x="2669600" y="2101125"/>
              <a:ext cx="584600" cy="527900"/>
            </a:xfrm>
            <a:custGeom>
              <a:rect b="b" l="l" r="r" t="t"/>
              <a:pathLst>
                <a:path extrusionOk="0" h="21116" w="23384">
                  <a:moveTo>
                    <a:pt x="0" y="0"/>
                  </a:moveTo>
                  <a:lnTo>
                    <a:pt x="0" y="13576"/>
                  </a:lnTo>
                  <a:cubicBezTo>
                    <a:pt x="0" y="17713"/>
                    <a:pt x="3369" y="21115"/>
                    <a:pt x="7539" y="21115"/>
                  </a:cubicBezTo>
                  <a:lnTo>
                    <a:pt x="15845" y="21115"/>
                  </a:lnTo>
                  <a:cubicBezTo>
                    <a:pt x="19948" y="21115"/>
                    <a:pt x="23383" y="17746"/>
                    <a:pt x="23383" y="13576"/>
                  </a:cubicBezTo>
                  <a:lnTo>
                    <a:pt x="2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50"/>
            <p:cNvSpPr/>
            <p:nvPr/>
          </p:nvSpPr>
          <p:spPr>
            <a:xfrm>
              <a:off x="2655431" y="2237875"/>
              <a:ext cx="609653" cy="106775"/>
            </a:xfrm>
            <a:custGeom>
              <a:rect b="b" l="l" r="r" t="t"/>
              <a:pathLst>
                <a:path extrusionOk="0" h="4271" w="28639">
                  <a:moveTo>
                    <a:pt x="6239" y="1"/>
                  </a:moveTo>
                  <a:cubicBezTo>
                    <a:pt x="6073" y="1"/>
                    <a:pt x="5906" y="67"/>
                    <a:pt x="5806" y="201"/>
                  </a:cubicBezTo>
                  <a:lnTo>
                    <a:pt x="3537" y="2703"/>
                  </a:lnTo>
                  <a:lnTo>
                    <a:pt x="1302" y="201"/>
                  </a:lnTo>
                  <a:cubicBezTo>
                    <a:pt x="1178" y="61"/>
                    <a:pt x="1034" y="2"/>
                    <a:pt x="892" y="2"/>
                  </a:cubicBezTo>
                  <a:cubicBezTo>
                    <a:pt x="428" y="2"/>
                    <a:pt x="0" y="633"/>
                    <a:pt x="435" y="1068"/>
                  </a:cubicBezTo>
                  <a:cubicBezTo>
                    <a:pt x="1336" y="2069"/>
                    <a:pt x="2236" y="3069"/>
                    <a:pt x="3137" y="4070"/>
                  </a:cubicBezTo>
                  <a:cubicBezTo>
                    <a:pt x="3237" y="4204"/>
                    <a:pt x="3404" y="4270"/>
                    <a:pt x="3571" y="4270"/>
                  </a:cubicBezTo>
                  <a:cubicBezTo>
                    <a:pt x="3738" y="4270"/>
                    <a:pt x="3904" y="4204"/>
                    <a:pt x="4004" y="4070"/>
                  </a:cubicBezTo>
                  <a:lnTo>
                    <a:pt x="6273" y="1568"/>
                  </a:lnTo>
                  <a:lnTo>
                    <a:pt x="8508" y="4070"/>
                  </a:lnTo>
                  <a:cubicBezTo>
                    <a:pt x="8624" y="4204"/>
                    <a:pt x="8791" y="4270"/>
                    <a:pt x="8954" y="4270"/>
                  </a:cubicBezTo>
                  <a:cubicBezTo>
                    <a:pt x="9116" y="4270"/>
                    <a:pt x="9275" y="4204"/>
                    <a:pt x="9375" y="4070"/>
                  </a:cubicBezTo>
                  <a:lnTo>
                    <a:pt x="11643" y="1568"/>
                  </a:lnTo>
                  <a:lnTo>
                    <a:pt x="13911" y="4070"/>
                  </a:lnTo>
                  <a:cubicBezTo>
                    <a:pt x="14012" y="4204"/>
                    <a:pt x="14178" y="4270"/>
                    <a:pt x="14345" y="4270"/>
                  </a:cubicBezTo>
                  <a:cubicBezTo>
                    <a:pt x="14512" y="4270"/>
                    <a:pt x="14679" y="4204"/>
                    <a:pt x="14779" y="4070"/>
                  </a:cubicBezTo>
                  <a:lnTo>
                    <a:pt x="17014" y="1568"/>
                  </a:lnTo>
                  <a:lnTo>
                    <a:pt x="19282" y="4070"/>
                  </a:lnTo>
                  <a:cubicBezTo>
                    <a:pt x="19382" y="4204"/>
                    <a:pt x="19549" y="4270"/>
                    <a:pt x="19716" y="4270"/>
                  </a:cubicBezTo>
                  <a:cubicBezTo>
                    <a:pt x="19882" y="4270"/>
                    <a:pt x="20049" y="4204"/>
                    <a:pt x="20149" y="4070"/>
                  </a:cubicBezTo>
                  <a:lnTo>
                    <a:pt x="22418" y="1568"/>
                  </a:lnTo>
                  <a:lnTo>
                    <a:pt x="24652" y="4070"/>
                  </a:lnTo>
                  <a:cubicBezTo>
                    <a:pt x="24753" y="4204"/>
                    <a:pt x="24919" y="4270"/>
                    <a:pt x="25086" y="4270"/>
                  </a:cubicBezTo>
                  <a:cubicBezTo>
                    <a:pt x="25253" y="4270"/>
                    <a:pt x="25420" y="4204"/>
                    <a:pt x="25520" y="4070"/>
                  </a:cubicBezTo>
                  <a:cubicBezTo>
                    <a:pt x="26454" y="3069"/>
                    <a:pt x="27321" y="2069"/>
                    <a:pt x="28255" y="1068"/>
                  </a:cubicBezTo>
                  <a:cubicBezTo>
                    <a:pt x="28639" y="633"/>
                    <a:pt x="28199" y="2"/>
                    <a:pt x="27732" y="2"/>
                  </a:cubicBezTo>
                  <a:cubicBezTo>
                    <a:pt x="27590" y="2"/>
                    <a:pt x="27446" y="61"/>
                    <a:pt x="27321" y="201"/>
                  </a:cubicBezTo>
                  <a:lnTo>
                    <a:pt x="25086" y="2703"/>
                  </a:lnTo>
                  <a:lnTo>
                    <a:pt x="22818" y="201"/>
                  </a:lnTo>
                  <a:cubicBezTo>
                    <a:pt x="22718" y="67"/>
                    <a:pt x="22551" y="1"/>
                    <a:pt x="22384" y="1"/>
                  </a:cubicBezTo>
                  <a:cubicBezTo>
                    <a:pt x="22217" y="1"/>
                    <a:pt x="22051" y="67"/>
                    <a:pt x="21951" y="201"/>
                  </a:cubicBezTo>
                  <a:lnTo>
                    <a:pt x="19682" y="2703"/>
                  </a:lnTo>
                  <a:lnTo>
                    <a:pt x="17447" y="201"/>
                  </a:lnTo>
                  <a:cubicBezTo>
                    <a:pt x="17347" y="67"/>
                    <a:pt x="17180" y="1"/>
                    <a:pt x="17014" y="1"/>
                  </a:cubicBezTo>
                  <a:cubicBezTo>
                    <a:pt x="16847" y="1"/>
                    <a:pt x="16680" y="67"/>
                    <a:pt x="16580" y="201"/>
                  </a:cubicBezTo>
                  <a:lnTo>
                    <a:pt x="14312" y="2703"/>
                  </a:lnTo>
                  <a:lnTo>
                    <a:pt x="12077" y="201"/>
                  </a:lnTo>
                  <a:cubicBezTo>
                    <a:pt x="11960" y="67"/>
                    <a:pt x="11793" y="1"/>
                    <a:pt x="11627" y="1"/>
                  </a:cubicBezTo>
                  <a:cubicBezTo>
                    <a:pt x="11460" y="1"/>
                    <a:pt x="11293" y="67"/>
                    <a:pt x="11176" y="201"/>
                  </a:cubicBezTo>
                  <a:lnTo>
                    <a:pt x="8941" y="2703"/>
                  </a:lnTo>
                  <a:lnTo>
                    <a:pt x="6673" y="201"/>
                  </a:lnTo>
                  <a:cubicBezTo>
                    <a:pt x="6573" y="67"/>
                    <a:pt x="6406" y="1"/>
                    <a:pt x="6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50"/>
            <p:cNvSpPr/>
            <p:nvPr/>
          </p:nvSpPr>
          <p:spPr>
            <a:xfrm>
              <a:off x="2932275" y="2101125"/>
              <a:ext cx="321925" cy="527900"/>
            </a:xfrm>
            <a:custGeom>
              <a:rect b="b" l="l" r="r" t="t"/>
              <a:pathLst>
                <a:path extrusionOk="0" h="21116" w="12877">
                  <a:moveTo>
                    <a:pt x="7539" y="0"/>
                  </a:moveTo>
                  <a:lnTo>
                    <a:pt x="7539" y="13576"/>
                  </a:lnTo>
                  <a:cubicBezTo>
                    <a:pt x="7539" y="17713"/>
                    <a:pt x="4170" y="21115"/>
                    <a:pt x="1" y="21115"/>
                  </a:cubicBezTo>
                  <a:lnTo>
                    <a:pt x="5338" y="21115"/>
                  </a:lnTo>
                  <a:cubicBezTo>
                    <a:pt x="9441" y="21115"/>
                    <a:pt x="12876" y="17746"/>
                    <a:pt x="12876" y="13576"/>
                  </a:cubicBezTo>
                  <a:lnTo>
                    <a:pt x="12876" y="0"/>
                  </a:lnTo>
                  <a:close/>
                </a:path>
              </a:pathLst>
            </a:custGeom>
            <a:solidFill>
              <a:srgbClr val="F2B6B6">
                <a:alpha val="60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50"/>
            <p:cNvSpPr/>
            <p:nvPr/>
          </p:nvSpPr>
          <p:spPr>
            <a:xfrm>
              <a:off x="2624550" y="2065250"/>
              <a:ext cx="673850" cy="70925"/>
            </a:xfrm>
            <a:custGeom>
              <a:rect b="b" l="l" r="r" t="t"/>
              <a:pathLst>
                <a:path extrusionOk="0" h="2837" w="26954">
                  <a:moveTo>
                    <a:pt x="1" y="1"/>
                  </a:moveTo>
                  <a:lnTo>
                    <a:pt x="1" y="2836"/>
                  </a:lnTo>
                  <a:lnTo>
                    <a:pt x="26953" y="2836"/>
                  </a:lnTo>
                  <a:lnTo>
                    <a:pt x="26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6" name="Google Shape;3596;p50"/>
          <p:cNvSpPr/>
          <p:nvPr/>
        </p:nvSpPr>
        <p:spPr>
          <a:xfrm rot="5400000">
            <a:off x="6312677" y="1853319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7" name="Google Shape;3597;p50"/>
          <p:cNvSpPr/>
          <p:nvPr/>
        </p:nvSpPr>
        <p:spPr>
          <a:xfrm rot="5400000">
            <a:off x="4766465" y="1853352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8" name="Google Shape;3598;p50"/>
          <p:cNvSpPr/>
          <p:nvPr/>
        </p:nvSpPr>
        <p:spPr>
          <a:xfrm rot="5400000">
            <a:off x="3037471" y="1805354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9" name="Google Shape;3599;p50"/>
          <p:cNvSpPr/>
          <p:nvPr/>
        </p:nvSpPr>
        <p:spPr>
          <a:xfrm rot="5400000">
            <a:off x="1445342" y="1805354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0" name="Google Shape;3600;p50"/>
          <p:cNvSpPr txBox="1"/>
          <p:nvPr/>
        </p:nvSpPr>
        <p:spPr>
          <a:xfrm>
            <a:off x="2756850" y="2282325"/>
            <a:ext cx="77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1" name="Google Shape;3601;p50"/>
          <p:cNvSpPr txBox="1"/>
          <p:nvPr>
            <p:ph idx="4294967295" type="subTitle"/>
          </p:nvPr>
        </p:nvSpPr>
        <p:spPr>
          <a:xfrm>
            <a:off x="1444050" y="2509588"/>
            <a:ext cx="16164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1520</a:t>
            </a:r>
            <a:endParaRPr/>
          </a:p>
        </p:txBody>
      </p:sp>
      <p:sp>
        <p:nvSpPr>
          <p:cNvPr id="3602" name="Google Shape;3602;p50"/>
          <p:cNvSpPr txBox="1"/>
          <p:nvPr/>
        </p:nvSpPr>
        <p:spPr>
          <a:xfrm>
            <a:off x="1139300" y="2145063"/>
            <a:ext cx="16164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CURRENT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3" name="Google Shape;3603;p50"/>
          <p:cNvSpPr txBox="1"/>
          <p:nvPr>
            <p:ph idx="4294967295" type="subTitle"/>
          </p:nvPr>
        </p:nvSpPr>
        <p:spPr>
          <a:xfrm>
            <a:off x="3026625" y="2551638"/>
            <a:ext cx="16164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40</a:t>
            </a:r>
            <a:endParaRPr/>
          </a:p>
        </p:txBody>
      </p:sp>
      <p:sp>
        <p:nvSpPr>
          <p:cNvPr id="3604" name="Google Shape;3604;p50"/>
          <p:cNvSpPr txBox="1"/>
          <p:nvPr/>
        </p:nvSpPr>
        <p:spPr>
          <a:xfrm>
            <a:off x="3026675" y="2110913"/>
            <a:ext cx="16164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IN-PROCESS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5" name="Google Shape;3605;p50"/>
          <p:cNvSpPr txBox="1"/>
          <p:nvPr>
            <p:ph idx="4294967295" type="subTitle"/>
          </p:nvPr>
        </p:nvSpPr>
        <p:spPr>
          <a:xfrm>
            <a:off x="4780188" y="2509588"/>
            <a:ext cx="16146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75</a:t>
            </a:r>
            <a:endParaRPr/>
          </a:p>
        </p:txBody>
      </p:sp>
      <p:sp>
        <p:nvSpPr>
          <p:cNvPr id="3606" name="Google Shape;3606;p50"/>
          <p:cNvSpPr txBox="1"/>
          <p:nvPr/>
        </p:nvSpPr>
        <p:spPr>
          <a:xfrm>
            <a:off x="4914039" y="2068863"/>
            <a:ext cx="16059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OPENINGS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7" name="Google Shape;3607;p50"/>
          <p:cNvSpPr txBox="1"/>
          <p:nvPr/>
        </p:nvSpPr>
        <p:spPr>
          <a:xfrm>
            <a:off x="6503173" y="2068863"/>
            <a:ext cx="16059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WAITLIST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8" name="Google Shape;3608;p50"/>
          <p:cNvSpPr txBox="1"/>
          <p:nvPr>
            <p:ph idx="4294967295" type="subTitle"/>
          </p:nvPr>
        </p:nvSpPr>
        <p:spPr>
          <a:xfrm>
            <a:off x="6900625" y="2543688"/>
            <a:ext cx="16146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5</a:t>
            </a:r>
            <a:endParaRPr/>
          </a:p>
        </p:txBody>
      </p:sp>
      <p:pic>
        <p:nvPicPr>
          <p:cNvPr id="3609" name="Google Shape;3609;p50"/>
          <p:cNvPicPr preferRelativeResize="0"/>
          <p:nvPr/>
        </p:nvPicPr>
        <p:blipFill rotWithShape="1">
          <a:blip r:embed="rId3">
            <a:alphaModFix/>
          </a:blip>
          <a:srcRect b="0" l="36975" r="41222" t="0"/>
          <a:stretch/>
        </p:blipFill>
        <p:spPr>
          <a:xfrm>
            <a:off x="1917950" y="469501"/>
            <a:ext cx="719000" cy="7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3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" name="Google Shape;3614;p51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 </a:t>
            </a:r>
            <a:r>
              <a:rPr lang="en">
                <a:solidFill>
                  <a:schemeClr val="dk2"/>
                </a:solidFill>
              </a:rPr>
              <a:t>UPDATE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15" name="Google Shape;3615;p51"/>
          <p:cNvSpPr txBox="1"/>
          <p:nvPr/>
        </p:nvSpPr>
        <p:spPr>
          <a:xfrm>
            <a:off x="4896300" y="2999425"/>
            <a:ext cx="343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With Stephanie Terrell</a:t>
            </a:r>
            <a:endParaRPr sz="16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6" name="Google Shape;3616;p51"/>
          <p:cNvSpPr txBox="1"/>
          <p:nvPr/>
        </p:nvSpPr>
        <p:spPr>
          <a:xfrm>
            <a:off x="1805400" y="3430525"/>
            <a:ext cx="55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0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1" name="Google Shape;3621;p52"/>
          <p:cNvSpPr txBox="1"/>
          <p:nvPr>
            <p:ph type="title"/>
          </p:nvPr>
        </p:nvSpPr>
        <p:spPr>
          <a:xfrm>
            <a:off x="1820425" y="116762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8958</a:t>
            </a:r>
            <a:endParaRPr/>
          </a:p>
        </p:txBody>
      </p:sp>
      <p:sp>
        <p:nvSpPr>
          <p:cNvPr id="3622" name="Google Shape;3622;p52"/>
          <p:cNvSpPr txBox="1"/>
          <p:nvPr>
            <p:ph idx="1" type="subTitle"/>
          </p:nvPr>
        </p:nvSpPr>
        <p:spPr>
          <a:xfrm>
            <a:off x="1820425" y="17876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Orders Placed </a:t>
            </a:r>
            <a:endParaRPr/>
          </a:p>
        </p:txBody>
      </p:sp>
      <p:sp>
        <p:nvSpPr>
          <p:cNvPr id="3623" name="Google Shape;3623;p52"/>
          <p:cNvSpPr txBox="1"/>
          <p:nvPr>
            <p:ph idx="2" type="title"/>
          </p:nvPr>
        </p:nvSpPr>
        <p:spPr>
          <a:xfrm>
            <a:off x="3121525" y="2172650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5482</a:t>
            </a:r>
            <a:endParaRPr/>
          </a:p>
        </p:txBody>
      </p:sp>
      <p:sp>
        <p:nvSpPr>
          <p:cNvPr id="3624" name="Google Shape;3624;p52"/>
          <p:cNvSpPr txBox="1"/>
          <p:nvPr>
            <p:ph idx="3" type="subTitle"/>
          </p:nvPr>
        </p:nvSpPr>
        <p:spPr>
          <a:xfrm>
            <a:off x="3121525" y="27929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Orders Processed</a:t>
            </a:r>
            <a:endParaRPr/>
          </a:p>
        </p:txBody>
      </p:sp>
      <p:sp>
        <p:nvSpPr>
          <p:cNvPr id="3625" name="Google Shape;3625;p52"/>
          <p:cNvSpPr txBox="1"/>
          <p:nvPr>
            <p:ph idx="4" type="title"/>
          </p:nvPr>
        </p:nvSpPr>
        <p:spPr>
          <a:xfrm>
            <a:off x="4727925" y="3168338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3476</a:t>
            </a:r>
            <a:endParaRPr/>
          </a:p>
        </p:txBody>
      </p:sp>
      <p:sp>
        <p:nvSpPr>
          <p:cNvPr id="3626" name="Google Shape;3626;p52"/>
          <p:cNvSpPr txBox="1"/>
          <p:nvPr>
            <p:ph idx="5" type="subTitle"/>
          </p:nvPr>
        </p:nvSpPr>
        <p:spPr>
          <a:xfrm>
            <a:off x="4727937" y="3803550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Orders in the Queue</a:t>
            </a:r>
            <a:endParaRPr/>
          </a:p>
        </p:txBody>
      </p:sp>
      <p:sp>
        <p:nvSpPr>
          <p:cNvPr id="3627" name="Google Shape;3627;p52"/>
          <p:cNvSpPr txBox="1"/>
          <p:nvPr>
            <p:ph idx="2" type="title"/>
          </p:nvPr>
        </p:nvSpPr>
        <p:spPr>
          <a:xfrm>
            <a:off x="2172850" y="75933"/>
            <a:ext cx="51033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ORDERING </a:t>
            </a:r>
            <a:r>
              <a:rPr lang="en" sz="4100">
                <a:solidFill>
                  <a:schemeClr val="dk1"/>
                </a:solidFill>
              </a:rPr>
              <a:t>UPDATE</a:t>
            </a:r>
            <a:endParaRPr sz="4100">
              <a:solidFill>
                <a:schemeClr val="dk1"/>
              </a:solidFill>
            </a:endParaRPr>
          </a:p>
        </p:txBody>
      </p:sp>
      <p:sp>
        <p:nvSpPr>
          <p:cNvPr id="3628" name="Google Shape;3628;p52"/>
          <p:cNvSpPr txBox="1"/>
          <p:nvPr/>
        </p:nvSpPr>
        <p:spPr>
          <a:xfrm>
            <a:off x="1820425" y="4411300"/>
            <a:ext cx="51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Totals across Sequoia Grove Schools ~ 2 1/2 weeks out</a:t>
            </a:r>
            <a:endParaRPr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2" name="Shape 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Google Shape;3633;p53"/>
          <p:cNvSpPr txBox="1"/>
          <p:nvPr>
            <p:ph type="title"/>
          </p:nvPr>
        </p:nvSpPr>
        <p:spPr>
          <a:xfrm>
            <a:off x="720000" y="712950"/>
            <a:ext cx="45261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COMMUNITY PARTNER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ONBOARDING 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3634" name="Google Shape;3634;p53"/>
          <p:cNvSpPr txBox="1"/>
          <p:nvPr>
            <p:ph idx="1" type="body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Returning vendors were reactivated with a 30-day grace period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New vendor Applications sent beginning 9/1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In-process of auditing and deactivating vendors who have not responded to the 30 day grace period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grpSp>
        <p:nvGrpSpPr>
          <p:cNvPr id="3635" name="Google Shape;3635;p53"/>
          <p:cNvGrpSpPr/>
          <p:nvPr/>
        </p:nvGrpSpPr>
        <p:grpSpPr>
          <a:xfrm>
            <a:off x="5318433" y="1284139"/>
            <a:ext cx="2079862" cy="3085680"/>
            <a:chOff x="5775050" y="1550770"/>
            <a:chExt cx="1850575" cy="2745511"/>
          </a:xfrm>
        </p:grpSpPr>
        <p:sp>
          <p:nvSpPr>
            <p:cNvPr id="3636" name="Google Shape;3636;p53"/>
            <p:cNvSpPr/>
            <p:nvPr/>
          </p:nvSpPr>
          <p:spPr>
            <a:xfrm>
              <a:off x="6536028" y="1875745"/>
              <a:ext cx="417137" cy="1930429"/>
            </a:xfrm>
            <a:custGeom>
              <a:rect b="b" l="l" r="r" t="t"/>
              <a:pathLst>
                <a:path extrusionOk="0" h="53900" w="11647">
                  <a:moveTo>
                    <a:pt x="8672" y="0"/>
                  </a:moveTo>
                  <a:cubicBezTo>
                    <a:pt x="8391" y="0"/>
                    <a:pt x="8112" y="13"/>
                    <a:pt x="7840" y="37"/>
                  </a:cubicBezTo>
                  <a:cubicBezTo>
                    <a:pt x="5371" y="237"/>
                    <a:pt x="3336" y="1705"/>
                    <a:pt x="2069" y="3840"/>
                  </a:cubicBezTo>
                  <a:cubicBezTo>
                    <a:pt x="1" y="7409"/>
                    <a:pt x="401" y="11679"/>
                    <a:pt x="868" y="15615"/>
                  </a:cubicBezTo>
                  <a:cubicBezTo>
                    <a:pt x="1468" y="20852"/>
                    <a:pt x="2469" y="26055"/>
                    <a:pt x="3503" y="31192"/>
                  </a:cubicBezTo>
                  <a:cubicBezTo>
                    <a:pt x="4537" y="36129"/>
                    <a:pt x="5705" y="41066"/>
                    <a:pt x="6972" y="45970"/>
                  </a:cubicBezTo>
                  <a:cubicBezTo>
                    <a:pt x="7573" y="48472"/>
                    <a:pt x="8173" y="51073"/>
                    <a:pt x="8907" y="53542"/>
                  </a:cubicBezTo>
                  <a:cubicBezTo>
                    <a:pt x="8907" y="53575"/>
                    <a:pt x="8907" y="53609"/>
                    <a:pt x="8974" y="53642"/>
                  </a:cubicBezTo>
                  <a:cubicBezTo>
                    <a:pt x="9018" y="53821"/>
                    <a:pt x="9163" y="53900"/>
                    <a:pt x="9300" y="53900"/>
                  </a:cubicBezTo>
                  <a:cubicBezTo>
                    <a:pt x="9470" y="53900"/>
                    <a:pt x="9630" y="53778"/>
                    <a:pt x="9574" y="53575"/>
                  </a:cubicBezTo>
                  <a:cubicBezTo>
                    <a:pt x="9040" y="51607"/>
                    <a:pt x="8540" y="49606"/>
                    <a:pt x="8040" y="47638"/>
                  </a:cubicBezTo>
                  <a:cubicBezTo>
                    <a:pt x="6872" y="43101"/>
                    <a:pt x="5805" y="38531"/>
                    <a:pt x="4737" y="33894"/>
                  </a:cubicBezTo>
                  <a:cubicBezTo>
                    <a:pt x="3637" y="28757"/>
                    <a:pt x="2569" y="23620"/>
                    <a:pt x="1869" y="18417"/>
                  </a:cubicBezTo>
                  <a:cubicBezTo>
                    <a:pt x="1568" y="16248"/>
                    <a:pt x="1335" y="14047"/>
                    <a:pt x="1202" y="11879"/>
                  </a:cubicBezTo>
                  <a:cubicBezTo>
                    <a:pt x="1135" y="10344"/>
                    <a:pt x="1135" y="8710"/>
                    <a:pt x="1468" y="7175"/>
                  </a:cubicBezTo>
                  <a:cubicBezTo>
                    <a:pt x="2035" y="4540"/>
                    <a:pt x="3637" y="1938"/>
                    <a:pt x="6238" y="1038"/>
                  </a:cubicBezTo>
                  <a:cubicBezTo>
                    <a:pt x="7025" y="752"/>
                    <a:pt x="7869" y="619"/>
                    <a:pt x="8709" y="619"/>
                  </a:cubicBezTo>
                  <a:cubicBezTo>
                    <a:pt x="9436" y="619"/>
                    <a:pt x="10161" y="718"/>
                    <a:pt x="10842" y="904"/>
                  </a:cubicBezTo>
                  <a:cubicBezTo>
                    <a:pt x="10908" y="937"/>
                    <a:pt x="11009" y="937"/>
                    <a:pt x="11075" y="1004"/>
                  </a:cubicBezTo>
                  <a:cubicBezTo>
                    <a:pt x="11107" y="1012"/>
                    <a:pt x="11138" y="1016"/>
                    <a:pt x="11168" y="1016"/>
                  </a:cubicBezTo>
                  <a:cubicBezTo>
                    <a:pt x="11504" y="1016"/>
                    <a:pt x="11646" y="526"/>
                    <a:pt x="11309" y="404"/>
                  </a:cubicBezTo>
                  <a:cubicBezTo>
                    <a:pt x="10473" y="125"/>
                    <a:pt x="9559" y="0"/>
                    <a:pt x="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6626817" y="1550770"/>
              <a:ext cx="998809" cy="894981"/>
            </a:xfrm>
            <a:custGeom>
              <a:rect b="b" l="l" r="r" t="t"/>
              <a:pathLst>
                <a:path extrusionOk="0" h="24989" w="27888">
                  <a:moveTo>
                    <a:pt x="18973" y="10272"/>
                  </a:moveTo>
                  <a:cubicBezTo>
                    <a:pt x="19153" y="10272"/>
                    <a:pt x="19296" y="10328"/>
                    <a:pt x="19381" y="10445"/>
                  </a:cubicBezTo>
                  <a:cubicBezTo>
                    <a:pt x="19682" y="10779"/>
                    <a:pt x="19381" y="11546"/>
                    <a:pt x="18681" y="12246"/>
                  </a:cubicBezTo>
                  <a:cubicBezTo>
                    <a:pt x="18189" y="12668"/>
                    <a:pt x="17631" y="12925"/>
                    <a:pt x="17238" y="12925"/>
                  </a:cubicBezTo>
                  <a:cubicBezTo>
                    <a:pt x="17072" y="12925"/>
                    <a:pt x="16935" y="12879"/>
                    <a:pt x="16846" y="12780"/>
                  </a:cubicBezTo>
                  <a:cubicBezTo>
                    <a:pt x="16546" y="12447"/>
                    <a:pt x="16846" y="11646"/>
                    <a:pt x="17547" y="10979"/>
                  </a:cubicBezTo>
                  <a:cubicBezTo>
                    <a:pt x="18046" y="10525"/>
                    <a:pt x="18591" y="10272"/>
                    <a:pt x="18973" y="10272"/>
                  </a:cubicBezTo>
                  <a:close/>
                  <a:moveTo>
                    <a:pt x="9207" y="15482"/>
                  </a:moveTo>
                  <a:cubicBezTo>
                    <a:pt x="9774" y="15515"/>
                    <a:pt x="10141" y="16449"/>
                    <a:pt x="10108" y="17584"/>
                  </a:cubicBezTo>
                  <a:cubicBezTo>
                    <a:pt x="10008" y="18684"/>
                    <a:pt x="9541" y="19585"/>
                    <a:pt x="9007" y="19585"/>
                  </a:cubicBezTo>
                  <a:cubicBezTo>
                    <a:pt x="8474" y="19585"/>
                    <a:pt x="8107" y="18618"/>
                    <a:pt x="8140" y="17483"/>
                  </a:cubicBezTo>
                  <a:cubicBezTo>
                    <a:pt x="8207" y="16349"/>
                    <a:pt x="8674" y="15482"/>
                    <a:pt x="9207" y="15482"/>
                  </a:cubicBezTo>
                  <a:close/>
                  <a:moveTo>
                    <a:pt x="20913" y="18482"/>
                  </a:moveTo>
                  <a:cubicBezTo>
                    <a:pt x="21167" y="18482"/>
                    <a:pt x="21387" y="18873"/>
                    <a:pt x="21483" y="19418"/>
                  </a:cubicBezTo>
                  <a:cubicBezTo>
                    <a:pt x="21550" y="19952"/>
                    <a:pt x="21383" y="20419"/>
                    <a:pt x="21149" y="20419"/>
                  </a:cubicBezTo>
                  <a:cubicBezTo>
                    <a:pt x="21140" y="20420"/>
                    <a:pt x="21130" y="20421"/>
                    <a:pt x="21120" y="20421"/>
                  </a:cubicBezTo>
                  <a:cubicBezTo>
                    <a:pt x="20866" y="20421"/>
                    <a:pt x="20645" y="19999"/>
                    <a:pt x="20549" y="19485"/>
                  </a:cubicBezTo>
                  <a:cubicBezTo>
                    <a:pt x="20482" y="18951"/>
                    <a:pt x="20649" y="18484"/>
                    <a:pt x="20882" y="18484"/>
                  </a:cubicBezTo>
                  <a:cubicBezTo>
                    <a:pt x="20893" y="18483"/>
                    <a:pt x="20903" y="18482"/>
                    <a:pt x="20913" y="18482"/>
                  </a:cubicBezTo>
                  <a:close/>
                  <a:moveTo>
                    <a:pt x="11309" y="1"/>
                  </a:moveTo>
                  <a:cubicBezTo>
                    <a:pt x="9284" y="1"/>
                    <a:pt x="7655" y="850"/>
                    <a:pt x="6739" y="2339"/>
                  </a:cubicBezTo>
                  <a:cubicBezTo>
                    <a:pt x="3570" y="7743"/>
                    <a:pt x="6272" y="10779"/>
                    <a:pt x="6272" y="10779"/>
                  </a:cubicBezTo>
                  <a:cubicBezTo>
                    <a:pt x="6272" y="10779"/>
                    <a:pt x="2202" y="10945"/>
                    <a:pt x="535" y="16983"/>
                  </a:cubicBezTo>
                  <a:cubicBezTo>
                    <a:pt x="1" y="18951"/>
                    <a:pt x="801" y="21019"/>
                    <a:pt x="2769" y="22621"/>
                  </a:cubicBezTo>
                  <a:cubicBezTo>
                    <a:pt x="3573" y="20499"/>
                    <a:pt x="4997" y="17571"/>
                    <a:pt x="6204" y="17571"/>
                  </a:cubicBezTo>
                  <a:cubicBezTo>
                    <a:pt x="6249" y="17571"/>
                    <a:pt x="6294" y="17575"/>
                    <a:pt x="6339" y="17584"/>
                  </a:cubicBezTo>
                  <a:cubicBezTo>
                    <a:pt x="7840" y="17784"/>
                    <a:pt x="5838" y="21253"/>
                    <a:pt x="5538" y="24088"/>
                  </a:cubicBezTo>
                  <a:cubicBezTo>
                    <a:pt x="6839" y="24589"/>
                    <a:pt x="8373" y="24922"/>
                    <a:pt x="10108" y="24989"/>
                  </a:cubicBezTo>
                  <a:cubicBezTo>
                    <a:pt x="10308" y="22954"/>
                    <a:pt x="10775" y="20619"/>
                    <a:pt x="11809" y="20452"/>
                  </a:cubicBezTo>
                  <a:cubicBezTo>
                    <a:pt x="11856" y="20444"/>
                    <a:pt x="11900" y="20440"/>
                    <a:pt x="11942" y="20440"/>
                  </a:cubicBezTo>
                  <a:cubicBezTo>
                    <a:pt x="12961" y="20440"/>
                    <a:pt x="12783" y="22715"/>
                    <a:pt x="12943" y="24989"/>
                  </a:cubicBezTo>
                  <a:cubicBezTo>
                    <a:pt x="14311" y="24922"/>
                    <a:pt x="15812" y="24655"/>
                    <a:pt x="17380" y="24288"/>
                  </a:cubicBezTo>
                  <a:cubicBezTo>
                    <a:pt x="17180" y="22687"/>
                    <a:pt x="17180" y="21186"/>
                    <a:pt x="17880" y="20819"/>
                  </a:cubicBezTo>
                  <a:cubicBezTo>
                    <a:pt x="17987" y="20760"/>
                    <a:pt x="18088" y="20732"/>
                    <a:pt x="18184" y="20732"/>
                  </a:cubicBezTo>
                  <a:cubicBezTo>
                    <a:pt x="18844" y="20732"/>
                    <a:pt x="19295" y="22045"/>
                    <a:pt x="19848" y="23588"/>
                  </a:cubicBezTo>
                  <a:cubicBezTo>
                    <a:pt x="20849" y="23254"/>
                    <a:pt x="21850" y="22854"/>
                    <a:pt x="22884" y="22454"/>
                  </a:cubicBezTo>
                  <a:cubicBezTo>
                    <a:pt x="22784" y="21153"/>
                    <a:pt x="22884" y="20085"/>
                    <a:pt x="23484" y="19752"/>
                  </a:cubicBezTo>
                  <a:cubicBezTo>
                    <a:pt x="23594" y="19686"/>
                    <a:pt x="23698" y="19655"/>
                    <a:pt x="23797" y="19655"/>
                  </a:cubicBezTo>
                  <a:cubicBezTo>
                    <a:pt x="24304" y="19655"/>
                    <a:pt x="24690" y="20449"/>
                    <a:pt x="25052" y="21453"/>
                  </a:cubicBezTo>
                  <a:cubicBezTo>
                    <a:pt x="25986" y="20986"/>
                    <a:pt x="26953" y="20486"/>
                    <a:pt x="27887" y="19952"/>
                  </a:cubicBezTo>
                  <a:cubicBezTo>
                    <a:pt x="27621" y="18851"/>
                    <a:pt x="27320" y="17817"/>
                    <a:pt x="27020" y="16850"/>
                  </a:cubicBezTo>
                  <a:cubicBezTo>
                    <a:pt x="26335" y="17135"/>
                    <a:pt x="25736" y="17356"/>
                    <a:pt x="25311" y="17356"/>
                  </a:cubicBezTo>
                  <a:cubicBezTo>
                    <a:pt x="24992" y="17356"/>
                    <a:pt x="24771" y="17231"/>
                    <a:pt x="24685" y="16916"/>
                  </a:cubicBezTo>
                  <a:cubicBezTo>
                    <a:pt x="24518" y="16283"/>
                    <a:pt x="25219" y="15449"/>
                    <a:pt x="26220" y="14615"/>
                  </a:cubicBezTo>
                  <a:cubicBezTo>
                    <a:pt x="25819" y="13581"/>
                    <a:pt x="25386" y="12580"/>
                    <a:pt x="24919" y="11646"/>
                  </a:cubicBezTo>
                  <a:cubicBezTo>
                    <a:pt x="23832" y="12146"/>
                    <a:pt x="22859" y="12603"/>
                    <a:pt x="22239" y="12603"/>
                  </a:cubicBezTo>
                  <a:cubicBezTo>
                    <a:pt x="21907" y="12603"/>
                    <a:pt x="21676" y="12472"/>
                    <a:pt x="21583" y="12146"/>
                  </a:cubicBezTo>
                  <a:cubicBezTo>
                    <a:pt x="21383" y="11412"/>
                    <a:pt x="22417" y="10345"/>
                    <a:pt x="23718" y="9411"/>
                  </a:cubicBezTo>
                  <a:cubicBezTo>
                    <a:pt x="22884" y="7977"/>
                    <a:pt x="22050" y="6776"/>
                    <a:pt x="21183" y="5675"/>
                  </a:cubicBezTo>
                  <a:cubicBezTo>
                    <a:pt x="19712" y="6878"/>
                    <a:pt x="18392" y="8296"/>
                    <a:pt x="17616" y="8296"/>
                  </a:cubicBezTo>
                  <a:cubicBezTo>
                    <a:pt x="17424" y="8296"/>
                    <a:pt x="17266" y="8209"/>
                    <a:pt x="17146" y="8010"/>
                  </a:cubicBezTo>
                  <a:cubicBezTo>
                    <a:pt x="16579" y="7143"/>
                    <a:pt x="17914" y="5241"/>
                    <a:pt x="19248" y="3640"/>
                  </a:cubicBezTo>
                  <a:cubicBezTo>
                    <a:pt x="18014" y="2473"/>
                    <a:pt x="16713" y="1605"/>
                    <a:pt x="15479" y="1005"/>
                  </a:cubicBezTo>
                  <a:cubicBezTo>
                    <a:pt x="13831" y="2922"/>
                    <a:pt x="12749" y="6210"/>
                    <a:pt x="11676" y="6210"/>
                  </a:cubicBezTo>
                  <a:cubicBezTo>
                    <a:pt x="11554" y="6210"/>
                    <a:pt x="11432" y="6167"/>
                    <a:pt x="11309" y="6075"/>
                  </a:cubicBezTo>
                  <a:cubicBezTo>
                    <a:pt x="10308" y="5308"/>
                    <a:pt x="11476" y="2106"/>
                    <a:pt x="12343" y="71"/>
                  </a:cubicBezTo>
                  <a:cubicBezTo>
                    <a:pt x="11989" y="24"/>
                    <a:pt x="11643" y="1"/>
                    <a:pt x="1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6624453" y="1933119"/>
              <a:ext cx="999991" cy="512620"/>
            </a:xfrm>
            <a:custGeom>
              <a:rect b="b" l="l" r="r" t="t"/>
              <a:pathLst>
                <a:path extrusionOk="0" h="14313" w="27921">
                  <a:moveTo>
                    <a:pt x="9273" y="4839"/>
                  </a:moveTo>
                  <a:cubicBezTo>
                    <a:pt x="9840" y="4839"/>
                    <a:pt x="10241" y="5807"/>
                    <a:pt x="10174" y="6941"/>
                  </a:cubicBezTo>
                  <a:cubicBezTo>
                    <a:pt x="10074" y="8075"/>
                    <a:pt x="9607" y="8942"/>
                    <a:pt x="9073" y="8942"/>
                  </a:cubicBezTo>
                  <a:cubicBezTo>
                    <a:pt x="8540" y="8909"/>
                    <a:pt x="8173" y="7975"/>
                    <a:pt x="8206" y="6841"/>
                  </a:cubicBezTo>
                  <a:cubicBezTo>
                    <a:pt x="8273" y="5740"/>
                    <a:pt x="8740" y="4839"/>
                    <a:pt x="9273" y="4839"/>
                  </a:cubicBezTo>
                  <a:close/>
                  <a:moveTo>
                    <a:pt x="20983" y="7806"/>
                  </a:moveTo>
                  <a:cubicBezTo>
                    <a:pt x="21269" y="7806"/>
                    <a:pt x="21517" y="8196"/>
                    <a:pt x="21549" y="8709"/>
                  </a:cubicBezTo>
                  <a:cubicBezTo>
                    <a:pt x="21616" y="9276"/>
                    <a:pt x="21449" y="9710"/>
                    <a:pt x="21215" y="9710"/>
                  </a:cubicBezTo>
                  <a:cubicBezTo>
                    <a:pt x="21197" y="9714"/>
                    <a:pt x="21179" y="9716"/>
                    <a:pt x="21161" y="9716"/>
                  </a:cubicBezTo>
                  <a:cubicBezTo>
                    <a:pt x="20917" y="9716"/>
                    <a:pt x="20708" y="9306"/>
                    <a:pt x="20615" y="8809"/>
                  </a:cubicBezTo>
                  <a:cubicBezTo>
                    <a:pt x="20548" y="8275"/>
                    <a:pt x="20715" y="7808"/>
                    <a:pt x="20948" y="7808"/>
                  </a:cubicBezTo>
                  <a:cubicBezTo>
                    <a:pt x="20960" y="7807"/>
                    <a:pt x="20972" y="7806"/>
                    <a:pt x="20983" y="7806"/>
                  </a:cubicBezTo>
                  <a:close/>
                  <a:moveTo>
                    <a:pt x="6213" y="0"/>
                  </a:moveTo>
                  <a:cubicBezTo>
                    <a:pt x="5874" y="0"/>
                    <a:pt x="2157" y="446"/>
                    <a:pt x="534" y="6174"/>
                  </a:cubicBezTo>
                  <a:cubicBezTo>
                    <a:pt x="0" y="8142"/>
                    <a:pt x="767" y="10243"/>
                    <a:pt x="2735" y="11811"/>
                  </a:cubicBezTo>
                  <a:cubicBezTo>
                    <a:pt x="3579" y="9798"/>
                    <a:pt x="5024" y="6901"/>
                    <a:pt x="6269" y="6901"/>
                  </a:cubicBezTo>
                  <a:cubicBezTo>
                    <a:pt x="6303" y="6901"/>
                    <a:pt x="6337" y="6903"/>
                    <a:pt x="6371" y="6908"/>
                  </a:cubicBezTo>
                  <a:cubicBezTo>
                    <a:pt x="7872" y="7108"/>
                    <a:pt x="5871" y="10577"/>
                    <a:pt x="5571" y="13412"/>
                  </a:cubicBezTo>
                  <a:cubicBezTo>
                    <a:pt x="6872" y="13913"/>
                    <a:pt x="8406" y="14246"/>
                    <a:pt x="10107" y="14313"/>
                  </a:cubicBezTo>
                  <a:cubicBezTo>
                    <a:pt x="10341" y="12278"/>
                    <a:pt x="10774" y="9943"/>
                    <a:pt x="11842" y="9776"/>
                  </a:cubicBezTo>
                  <a:cubicBezTo>
                    <a:pt x="11888" y="9768"/>
                    <a:pt x="11933" y="9764"/>
                    <a:pt x="11975" y="9764"/>
                  </a:cubicBezTo>
                  <a:cubicBezTo>
                    <a:pt x="12991" y="9764"/>
                    <a:pt x="12783" y="12039"/>
                    <a:pt x="12943" y="14313"/>
                  </a:cubicBezTo>
                  <a:cubicBezTo>
                    <a:pt x="14344" y="14246"/>
                    <a:pt x="15845" y="13979"/>
                    <a:pt x="17413" y="13612"/>
                  </a:cubicBezTo>
                  <a:cubicBezTo>
                    <a:pt x="17212" y="12011"/>
                    <a:pt x="17212" y="10510"/>
                    <a:pt x="17913" y="10143"/>
                  </a:cubicBezTo>
                  <a:cubicBezTo>
                    <a:pt x="18019" y="10084"/>
                    <a:pt x="18120" y="10056"/>
                    <a:pt x="18217" y="10056"/>
                  </a:cubicBezTo>
                  <a:cubicBezTo>
                    <a:pt x="18877" y="10056"/>
                    <a:pt x="19328" y="11369"/>
                    <a:pt x="19881" y="12912"/>
                  </a:cubicBezTo>
                  <a:cubicBezTo>
                    <a:pt x="20882" y="12578"/>
                    <a:pt x="21882" y="12178"/>
                    <a:pt x="22916" y="11778"/>
                  </a:cubicBezTo>
                  <a:cubicBezTo>
                    <a:pt x="22783" y="10477"/>
                    <a:pt x="22916" y="9409"/>
                    <a:pt x="23484" y="9076"/>
                  </a:cubicBezTo>
                  <a:cubicBezTo>
                    <a:pt x="23599" y="9010"/>
                    <a:pt x="23706" y="8979"/>
                    <a:pt x="23808" y="8979"/>
                  </a:cubicBezTo>
                  <a:cubicBezTo>
                    <a:pt x="24327" y="8979"/>
                    <a:pt x="24694" y="9773"/>
                    <a:pt x="25085" y="10777"/>
                  </a:cubicBezTo>
                  <a:cubicBezTo>
                    <a:pt x="25985" y="10310"/>
                    <a:pt x="26953" y="9810"/>
                    <a:pt x="27920" y="9276"/>
                  </a:cubicBezTo>
                  <a:lnTo>
                    <a:pt x="6238" y="3"/>
                  </a:lnTo>
                  <a:cubicBezTo>
                    <a:pt x="6238" y="1"/>
                    <a:pt x="6229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6703280" y="2616161"/>
              <a:ext cx="511904" cy="1245717"/>
            </a:xfrm>
            <a:custGeom>
              <a:rect b="b" l="l" r="r" t="t"/>
              <a:pathLst>
                <a:path extrusionOk="0" h="34782" w="14293">
                  <a:moveTo>
                    <a:pt x="13840" y="0"/>
                  </a:moveTo>
                  <a:cubicBezTo>
                    <a:pt x="13789" y="0"/>
                    <a:pt x="13734" y="13"/>
                    <a:pt x="13677" y="44"/>
                  </a:cubicBezTo>
                  <a:cubicBezTo>
                    <a:pt x="11676" y="1012"/>
                    <a:pt x="9874" y="2613"/>
                    <a:pt x="8373" y="4247"/>
                  </a:cubicBezTo>
                  <a:cubicBezTo>
                    <a:pt x="4471" y="8450"/>
                    <a:pt x="2069" y="13854"/>
                    <a:pt x="1001" y="19425"/>
                  </a:cubicBezTo>
                  <a:cubicBezTo>
                    <a:pt x="1" y="24395"/>
                    <a:pt x="1" y="29465"/>
                    <a:pt x="501" y="34469"/>
                  </a:cubicBezTo>
                  <a:cubicBezTo>
                    <a:pt x="518" y="34673"/>
                    <a:pt x="691" y="34782"/>
                    <a:pt x="852" y="34782"/>
                  </a:cubicBezTo>
                  <a:cubicBezTo>
                    <a:pt x="1007" y="34782"/>
                    <a:pt x="1151" y="34681"/>
                    <a:pt x="1135" y="34469"/>
                  </a:cubicBezTo>
                  <a:cubicBezTo>
                    <a:pt x="334" y="26697"/>
                    <a:pt x="835" y="18457"/>
                    <a:pt x="4304" y="11352"/>
                  </a:cubicBezTo>
                  <a:cubicBezTo>
                    <a:pt x="6072" y="7616"/>
                    <a:pt x="8707" y="4181"/>
                    <a:pt x="12076" y="1712"/>
                  </a:cubicBezTo>
                  <a:cubicBezTo>
                    <a:pt x="12676" y="1279"/>
                    <a:pt x="13310" y="845"/>
                    <a:pt x="14011" y="545"/>
                  </a:cubicBezTo>
                  <a:cubicBezTo>
                    <a:pt x="14293" y="404"/>
                    <a:pt x="14122" y="0"/>
                    <a:pt x="13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6828736" y="2512587"/>
              <a:ext cx="573470" cy="620101"/>
            </a:xfrm>
            <a:custGeom>
              <a:rect b="b" l="l" r="r" t="t"/>
              <a:pathLst>
                <a:path extrusionOk="0" h="17314" w="16012">
                  <a:moveTo>
                    <a:pt x="5076" y="4872"/>
                  </a:moveTo>
                  <a:cubicBezTo>
                    <a:pt x="5539" y="4872"/>
                    <a:pt x="5898" y="5027"/>
                    <a:pt x="5971" y="5271"/>
                  </a:cubicBezTo>
                  <a:cubicBezTo>
                    <a:pt x="6038" y="5605"/>
                    <a:pt x="5537" y="5972"/>
                    <a:pt x="4837" y="6139"/>
                  </a:cubicBezTo>
                  <a:cubicBezTo>
                    <a:pt x="4649" y="6183"/>
                    <a:pt x="4466" y="6204"/>
                    <a:pt x="4297" y="6204"/>
                  </a:cubicBezTo>
                  <a:cubicBezTo>
                    <a:pt x="3835" y="6204"/>
                    <a:pt x="3476" y="6049"/>
                    <a:pt x="3403" y="5805"/>
                  </a:cubicBezTo>
                  <a:cubicBezTo>
                    <a:pt x="3336" y="5471"/>
                    <a:pt x="3836" y="5071"/>
                    <a:pt x="4537" y="4938"/>
                  </a:cubicBezTo>
                  <a:cubicBezTo>
                    <a:pt x="4724" y="4893"/>
                    <a:pt x="4907" y="4872"/>
                    <a:pt x="5076" y="4872"/>
                  </a:cubicBezTo>
                  <a:close/>
                  <a:moveTo>
                    <a:pt x="9224" y="9286"/>
                  </a:moveTo>
                  <a:cubicBezTo>
                    <a:pt x="9462" y="9286"/>
                    <a:pt x="9774" y="9394"/>
                    <a:pt x="10074" y="9574"/>
                  </a:cubicBezTo>
                  <a:cubicBezTo>
                    <a:pt x="10574" y="9908"/>
                    <a:pt x="10908" y="10342"/>
                    <a:pt x="10741" y="10608"/>
                  </a:cubicBezTo>
                  <a:cubicBezTo>
                    <a:pt x="10673" y="10704"/>
                    <a:pt x="10544" y="10749"/>
                    <a:pt x="10382" y="10749"/>
                  </a:cubicBezTo>
                  <a:cubicBezTo>
                    <a:pt x="10145" y="10749"/>
                    <a:pt x="9837" y="10653"/>
                    <a:pt x="9540" y="10475"/>
                  </a:cubicBezTo>
                  <a:cubicBezTo>
                    <a:pt x="9040" y="10141"/>
                    <a:pt x="8740" y="9674"/>
                    <a:pt x="8873" y="9441"/>
                  </a:cubicBezTo>
                  <a:cubicBezTo>
                    <a:pt x="8940" y="9334"/>
                    <a:pt x="9065" y="9286"/>
                    <a:pt x="9224" y="9286"/>
                  </a:cubicBezTo>
                  <a:close/>
                  <a:moveTo>
                    <a:pt x="5802" y="12775"/>
                  </a:moveTo>
                  <a:cubicBezTo>
                    <a:pt x="5949" y="12775"/>
                    <a:pt x="6052" y="12816"/>
                    <a:pt x="6071" y="12910"/>
                  </a:cubicBezTo>
                  <a:cubicBezTo>
                    <a:pt x="6138" y="13077"/>
                    <a:pt x="5971" y="13277"/>
                    <a:pt x="5638" y="13410"/>
                  </a:cubicBezTo>
                  <a:cubicBezTo>
                    <a:pt x="5492" y="13454"/>
                    <a:pt x="5353" y="13479"/>
                    <a:pt x="5239" y="13479"/>
                  </a:cubicBezTo>
                  <a:cubicBezTo>
                    <a:pt x="5093" y="13479"/>
                    <a:pt x="4989" y="13438"/>
                    <a:pt x="4970" y="13344"/>
                  </a:cubicBezTo>
                  <a:cubicBezTo>
                    <a:pt x="4904" y="13244"/>
                    <a:pt x="5137" y="12977"/>
                    <a:pt x="5404" y="12843"/>
                  </a:cubicBezTo>
                  <a:cubicBezTo>
                    <a:pt x="5550" y="12800"/>
                    <a:pt x="5689" y="12775"/>
                    <a:pt x="5802" y="12775"/>
                  </a:cubicBezTo>
                  <a:close/>
                  <a:moveTo>
                    <a:pt x="3669" y="1"/>
                  </a:moveTo>
                  <a:cubicBezTo>
                    <a:pt x="2369" y="1"/>
                    <a:pt x="1234" y="902"/>
                    <a:pt x="601" y="2336"/>
                  </a:cubicBezTo>
                  <a:cubicBezTo>
                    <a:pt x="1968" y="2636"/>
                    <a:pt x="4070" y="3070"/>
                    <a:pt x="4170" y="3804"/>
                  </a:cubicBezTo>
                  <a:cubicBezTo>
                    <a:pt x="4237" y="4287"/>
                    <a:pt x="3653" y="4371"/>
                    <a:pt x="2831" y="4371"/>
                  </a:cubicBezTo>
                  <a:cubicBezTo>
                    <a:pt x="2399" y="4371"/>
                    <a:pt x="1901" y="4348"/>
                    <a:pt x="1397" y="4348"/>
                  </a:cubicBezTo>
                  <a:cubicBezTo>
                    <a:pt x="944" y="4348"/>
                    <a:pt x="486" y="4366"/>
                    <a:pt x="67" y="4437"/>
                  </a:cubicBezTo>
                  <a:cubicBezTo>
                    <a:pt x="0" y="5305"/>
                    <a:pt x="67" y="6305"/>
                    <a:pt x="300" y="7339"/>
                  </a:cubicBezTo>
                  <a:cubicBezTo>
                    <a:pt x="879" y="7248"/>
                    <a:pt x="1507" y="7171"/>
                    <a:pt x="2047" y="7171"/>
                  </a:cubicBezTo>
                  <a:cubicBezTo>
                    <a:pt x="2689" y="7171"/>
                    <a:pt x="3206" y="7280"/>
                    <a:pt x="3369" y="7606"/>
                  </a:cubicBezTo>
                  <a:cubicBezTo>
                    <a:pt x="3703" y="8273"/>
                    <a:pt x="2202" y="8574"/>
                    <a:pt x="801" y="9074"/>
                  </a:cubicBezTo>
                  <a:cubicBezTo>
                    <a:pt x="1068" y="9908"/>
                    <a:pt x="1501" y="10775"/>
                    <a:pt x="2002" y="11643"/>
                  </a:cubicBezTo>
                  <a:cubicBezTo>
                    <a:pt x="2602" y="11376"/>
                    <a:pt x="3217" y="11168"/>
                    <a:pt x="3669" y="11168"/>
                  </a:cubicBezTo>
                  <a:cubicBezTo>
                    <a:pt x="3896" y="11168"/>
                    <a:pt x="4081" y="11220"/>
                    <a:pt x="4203" y="11342"/>
                  </a:cubicBezTo>
                  <a:cubicBezTo>
                    <a:pt x="4637" y="11809"/>
                    <a:pt x="3836" y="12343"/>
                    <a:pt x="2869" y="13010"/>
                  </a:cubicBezTo>
                  <a:cubicBezTo>
                    <a:pt x="3236" y="13577"/>
                    <a:pt x="3636" y="14111"/>
                    <a:pt x="4070" y="14678"/>
                  </a:cubicBezTo>
                  <a:cubicBezTo>
                    <a:pt x="4528" y="14518"/>
                    <a:pt x="4963" y="14407"/>
                    <a:pt x="5303" y="14407"/>
                  </a:cubicBezTo>
                  <a:cubicBezTo>
                    <a:pt x="5532" y="14407"/>
                    <a:pt x="5717" y="14457"/>
                    <a:pt x="5838" y="14578"/>
                  </a:cubicBezTo>
                  <a:cubicBezTo>
                    <a:pt x="6171" y="14912"/>
                    <a:pt x="5738" y="15312"/>
                    <a:pt x="5037" y="15812"/>
                  </a:cubicBezTo>
                  <a:cubicBezTo>
                    <a:pt x="5471" y="16313"/>
                    <a:pt x="5971" y="16813"/>
                    <a:pt x="6471" y="17313"/>
                  </a:cubicBezTo>
                  <a:cubicBezTo>
                    <a:pt x="7072" y="16980"/>
                    <a:pt x="7672" y="16613"/>
                    <a:pt x="8206" y="16246"/>
                  </a:cubicBezTo>
                  <a:cubicBezTo>
                    <a:pt x="7672" y="15579"/>
                    <a:pt x="7372" y="15078"/>
                    <a:pt x="7772" y="14811"/>
                  </a:cubicBezTo>
                  <a:cubicBezTo>
                    <a:pt x="7859" y="14768"/>
                    <a:pt x="7956" y="14748"/>
                    <a:pt x="8060" y="14748"/>
                  </a:cubicBezTo>
                  <a:cubicBezTo>
                    <a:pt x="8437" y="14748"/>
                    <a:pt x="8918" y="15006"/>
                    <a:pt x="9440" y="15345"/>
                  </a:cubicBezTo>
                  <a:cubicBezTo>
                    <a:pt x="10041" y="14945"/>
                    <a:pt x="10574" y="14478"/>
                    <a:pt x="11041" y="14078"/>
                  </a:cubicBezTo>
                  <a:cubicBezTo>
                    <a:pt x="10274" y="13144"/>
                    <a:pt x="9674" y="12443"/>
                    <a:pt x="10174" y="12110"/>
                  </a:cubicBezTo>
                  <a:cubicBezTo>
                    <a:pt x="10253" y="12057"/>
                    <a:pt x="10348" y="12033"/>
                    <a:pt x="10457" y="12033"/>
                  </a:cubicBezTo>
                  <a:cubicBezTo>
                    <a:pt x="10901" y="12033"/>
                    <a:pt x="11566" y="12434"/>
                    <a:pt x="12209" y="12943"/>
                  </a:cubicBezTo>
                  <a:cubicBezTo>
                    <a:pt x="12909" y="12176"/>
                    <a:pt x="13543" y="11476"/>
                    <a:pt x="14044" y="10742"/>
                  </a:cubicBezTo>
                  <a:cubicBezTo>
                    <a:pt x="12776" y="9841"/>
                    <a:pt x="11408" y="9241"/>
                    <a:pt x="11909" y="8640"/>
                  </a:cubicBezTo>
                  <a:cubicBezTo>
                    <a:pt x="12035" y="8495"/>
                    <a:pt x="12243" y="8434"/>
                    <a:pt x="12504" y="8434"/>
                  </a:cubicBezTo>
                  <a:cubicBezTo>
                    <a:pt x="13141" y="8434"/>
                    <a:pt x="14093" y="8796"/>
                    <a:pt x="14944" y="9174"/>
                  </a:cubicBezTo>
                  <a:cubicBezTo>
                    <a:pt x="15445" y="8240"/>
                    <a:pt x="15745" y="7273"/>
                    <a:pt x="15912" y="6405"/>
                  </a:cubicBezTo>
                  <a:cubicBezTo>
                    <a:pt x="14277" y="5638"/>
                    <a:pt x="11742" y="5605"/>
                    <a:pt x="12109" y="4738"/>
                  </a:cubicBezTo>
                  <a:cubicBezTo>
                    <a:pt x="12278" y="4305"/>
                    <a:pt x="13042" y="4169"/>
                    <a:pt x="13933" y="4169"/>
                  </a:cubicBezTo>
                  <a:cubicBezTo>
                    <a:pt x="14622" y="4169"/>
                    <a:pt x="15387" y="4250"/>
                    <a:pt x="16012" y="4337"/>
                  </a:cubicBezTo>
                  <a:cubicBezTo>
                    <a:pt x="15778" y="2770"/>
                    <a:pt x="14911" y="1635"/>
                    <a:pt x="13677" y="1302"/>
                  </a:cubicBezTo>
                  <a:cubicBezTo>
                    <a:pt x="12948" y="1112"/>
                    <a:pt x="12306" y="1035"/>
                    <a:pt x="11745" y="1035"/>
                  </a:cubicBezTo>
                  <a:cubicBezTo>
                    <a:pt x="9348" y="1035"/>
                    <a:pt x="8406" y="2436"/>
                    <a:pt x="8406" y="2436"/>
                  </a:cubicBezTo>
                  <a:cubicBezTo>
                    <a:pt x="8406" y="2436"/>
                    <a:pt x="7606" y="1"/>
                    <a:pt x="3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6828736" y="2517386"/>
              <a:ext cx="301097" cy="616484"/>
            </a:xfrm>
            <a:custGeom>
              <a:rect b="b" l="l" r="r" t="t"/>
              <a:pathLst>
                <a:path extrusionOk="0" h="17213" w="8407">
                  <a:moveTo>
                    <a:pt x="5042" y="4738"/>
                  </a:moveTo>
                  <a:cubicBezTo>
                    <a:pt x="5503" y="4738"/>
                    <a:pt x="5856" y="4893"/>
                    <a:pt x="5904" y="5137"/>
                  </a:cubicBezTo>
                  <a:cubicBezTo>
                    <a:pt x="6004" y="5471"/>
                    <a:pt x="5504" y="5838"/>
                    <a:pt x="4804" y="6005"/>
                  </a:cubicBezTo>
                  <a:cubicBezTo>
                    <a:pt x="4607" y="6049"/>
                    <a:pt x="4420" y="6070"/>
                    <a:pt x="4249" y="6070"/>
                  </a:cubicBezTo>
                  <a:cubicBezTo>
                    <a:pt x="3784" y="6070"/>
                    <a:pt x="3443" y="5915"/>
                    <a:pt x="3369" y="5671"/>
                  </a:cubicBezTo>
                  <a:cubicBezTo>
                    <a:pt x="3303" y="5337"/>
                    <a:pt x="3803" y="4971"/>
                    <a:pt x="4503" y="4804"/>
                  </a:cubicBezTo>
                  <a:cubicBezTo>
                    <a:pt x="4691" y="4759"/>
                    <a:pt x="4874" y="4738"/>
                    <a:pt x="5042" y="4738"/>
                  </a:cubicBezTo>
                  <a:close/>
                  <a:moveTo>
                    <a:pt x="5868" y="12616"/>
                  </a:moveTo>
                  <a:cubicBezTo>
                    <a:pt x="6004" y="12616"/>
                    <a:pt x="6101" y="12666"/>
                    <a:pt x="6138" y="12776"/>
                  </a:cubicBezTo>
                  <a:cubicBezTo>
                    <a:pt x="6171" y="12943"/>
                    <a:pt x="5971" y="13143"/>
                    <a:pt x="5671" y="13276"/>
                  </a:cubicBezTo>
                  <a:cubicBezTo>
                    <a:pt x="5525" y="13320"/>
                    <a:pt x="5386" y="13345"/>
                    <a:pt x="5273" y="13345"/>
                  </a:cubicBezTo>
                  <a:cubicBezTo>
                    <a:pt x="5126" y="13345"/>
                    <a:pt x="5023" y="13304"/>
                    <a:pt x="5004" y="13210"/>
                  </a:cubicBezTo>
                  <a:cubicBezTo>
                    <a:pt x="4937" y="13043"/>
                    <a:pt x="5137" y="12843"/>
                    <a:pt x="5471" y="12709"/>
                  </a:cubicBezTo>
                  <a:cubicBezTo>
                    <a:pt x="5621" y="12649"/>
                    <a:pt x="5757" y="12616"/>
                    <a:pt x="5868" y="12616"/>
                  </a:cubicBezTo>
                  <a:close/>
                  <a:moveTo>
                    <a:pt x="3569" y="0"/>
                  </a:moveTo>
                  <a:cubicBezTo>
                    <a:pt x="2302" y="0"/>
                    <a:pt x="1168" y="868"/>
                    <a:pt x="534" y="2335"/>
                  </a:cubicBezTo>
                  <a:cubicBezTo>
                    <a:pt x="1935" y="2502"/>
                    <a:pt x="4070" y="2936"/>
                    <a:pt x="4170" y="3703"/>
                  </a:cubicBezTo>
                  <a:cubicBezTo>
                    <a:pt x="4237" y="4187"/>
                    <a:pt x="3653" y="4270"/>
                    <a:pt x="2831" y="4270"/>
                  </a:cubicBezTo>
                  <a:cubicBezTo>
                    <a:pt x="2399" y="4270"/>
                    <a:pt x="1901" y="4247"/>
                    <a:pt x="1397" y="4247"/>
                  </a:cubicBezTo>
                  <a:cubicBezTo>
                    <a:pt x="944" y="4247"/>
                    <a:pt x="486" y="4266"/>
                    <a:pt x="67" y="4337"/>
                  </a:cubicBezTo>
                  <a:cubicBezTo>
                    <a:pt x="0" y="5204"/>
                    <a:pt x="67" y="6205"/>
                    <a:pt x="267" y="7272"/>
                  </a:cubicBezTo>
                  <a:cubicBezTo>
                    <a:pt x="862" y="7165"/>
                    <a:pt x="1498" y="7087"/>
                    <a:pt x="2043" y="7087"/>
                  </a:cubicBezTo>
                  <a:cubicBezTo>
                    <a:pt x="2689" y="7087"/>
                    <a:pt x="3206" y="7198"/>
                    <a:pt x="3369" y="7506"/>
                  </a:cubicBezTo>
                  <a:cubicBezTo>
                    <a:pt x="3703" y="8173"/>
                    <a:pt x="2202" y="8473"/>
                    <a:pt x="767" y="8973"/>
                  </a:cubicBezTo>
                  <a:cubicBezTo>
                    <a:pt x="1068" y="9807"/>
                    <a:pt x="1501" y="10675"/>
                    <a:pt x="2002" y="11542"/>
                  </a:cubicBezTo>
                  <a:cubicBezTo>
                    <a:pt x="2588" y="11281"/>
                    <a:pt x="3189" y="11077"/>
                    <a:pt x="3638" y="11077"/>
                  </a:cubicBezTo>
                  <a:cubicBezTo>
                    <a:pt x="3878" y="11077"/>
                    <a:pt x="4075" y="11135"/>
                    <a:pt x="4203" y="11275"/>
                  </a:cubicBezTo>
                  <a:cubicBezTo>
                    <a:pt x="4603" y="11709"/>
                    <a:pt x="3836" y="12276"/>
                    <a:pt x="2869" y="12943"/>
                  </a:cubicBezTo>
                  <a:cubicBezTo>
                    <a:pt x="3236" y="13477"/>
                    <a:pt x="3603" y="14010"/>
                    <a:pt x="4070" y="14611"/>
                  </a:cubicBezTo>
                  <a:cubicBezTo>
                    <a:pt x="4535" y="14429"/>
                    <a:pt x="4975" y="14308"/>
                    <a:pt x="5317" y="14308"/>
                  </a:cubicBezTo>
                  <a:cubicBezTo>
                    <a:pt x="5539" y="14308"/>
                    <a:pt x="5719" y="14359"/>
                    <a:pt x="5838" y="14477"/>
                  </a:cubicBezTo>
                  <a:cubicBezTo>
                    <a:pt x="6171" y="14811"/>
                    <a:pt x="5738" y="15211"/>
                    <a:pt x="5037" y="15712"/>
                  </a:cubicBezTo>
                  <a:cubicBezTo>
                    <a:pt x="5437" y="16212"/>
                    <a:pt x="5938" y="16712"/>
                    <a:pt x="6438" y="17213"/>
                  </a:cubicBezTo>
                  <a:lnTo>
                    <a:pt x="8406" y="2369"/>
                  </a:lnTo>
                  <a:lnTo>
                    <a:pt x="8406" y="2369"/>
                  </a:lnTo>
                  <a:cubicBezTo>
                    <a:pt x="8406" y="2370"/>
                    <a:pt x="8405" y="2370"/>
                    <a:pt x="8404" y="2370"/>
                  </a:cubicBezTo>
                  <a:cubicBezTo>
                    <a:pt x="8350" y="2370"/>
                    <a:pt x="7485" y="0"/>
                    <a:pt x="3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6840089" y="3293223"/>
              <a:ext cx="380319" cy="651833"/>
            </a:xfrm>
            <a:custGeom>
              <a:rect b="b" l="l" r="r" t="t"/>
              <a:pathLst>
                <a:path extrusionOk="0" h="18200" w="10619">
                  <a:moveTo>
                    <a:pt x="10202" y="0"/>
                  </a:moveTo>
                  <a:cubicBezTo>
                    <a:pt x="10167" y="0"/>
                    <a:pt x="10130" y="6"/>
                    <a:pt x="10091" y="19"/>
                  </a:cubicBezTo>
                  <a:cubicBezTo>
                    <a:pt x="9023" y="386"/>
                    <a:pt x="7989" y="1154"/>
                    <a:pt x="7088" y="1887"/>
                  </a:cubicBezTo>
                  <a:cubicBezTo>
                    <a:pt x="4720" y="3956"/>
                    <a:pt x="3052" y="6791"/>
                    <a:pt x="1918" y="9693"/>
                  </a:cubicBezTo>
                  <a:cubicBezTo>
                    <a:pt x="917" y="12328"/>
                    <a:pt x="350" y="15130"/>
                    <a:pt x="17" y="17899"/>
                  </a:cubicBezTo>
                  <a:cubicBezTo>
                    <a:pt x="0" y="18099"/>
                    <a:pt x="142" y="18199"/>
                    <a:pt x="296" y="18199"/>
                  </a:cubicBezTo>
                  <a:cubicBezTo>
                    <a:pt x="450" y="18199"/>
                    <a:pt x="617" y="18099"/>
                    <a:pt x="651" y="17899"/>
                  </a:cubicBezTo>
                  <a:cubicBezTo>
                    <a:pt x="1384" y="11795"/>
                    <a:pt x="3586" y="4389"/>
                    <a:pt x="9323" y="1120"/>
                  </a:cubicBezTo>
                  <a:cubicBezTo>
                    <a:pt x="9657" y="887"/>
                    <a:pt x="9991" y="720"/>
                    <a:pt x="10257" y="653"/>
                  </a:cubicBezTo>
                  <a:cubicBezTo>
                    <a:pt x="10618" y="503"/>
                    <a:pt x="10518" y="0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037783" y="3144917"/>
              <a:ext cx="375162" cy="407073"/>
            </a:xfrm>
            <a:custGeom>
              <a:rect b="b" l="l" r="r" t="t"/>
              <a:pathLst>
                <a:path extrusionOk="0" h="11366" w="10475">
                  <a:moveTo>
                    <a:pt x="3860" y="4622"/>
                  </a:moveTo>
                  <a:cubicBezTo>
                    <a:pt x="3936" y="4622"/>
                    <a:pt x="3998" y="4646"/>
                    <a:pt x="4037" y="4694"/>
                  </a:cubicBezTo>
                  <a:cubicBezTo>
                    <a:pt x="4204" y="4861"/>
                    <a:pt x="4037" y="5261"/>
                    <a:pt x="3703" y="5595"/>
                  </a:cubicBezTo>
                  <a:cubicBezTo>
                    <a:pt x="3476" y="5822"/>
                    <a:pt x="3218" y="5941"/>
                    <a:pt x="3034" y="5941"/>
                  </a:cubicBezTo>
                  <a:cubicBezTo>
                    <a:pt x="2948" y="5941"/>
                    <a:pt x="2879" y="5915"/>
                    <a:pt x="2836" y="5862"/>
                  </a:cubicBezTo>
                  <a:cubicBezTo>
                    <a:pt x="2703" y="5695"/>
                    <a:pt x="2836" y="5295"/>
                    <a:pt x="3170" y="4994"/>
                  </a:cubicBezTo>
                  <a:cubicBezTo>
                    <a:pt x="3406" y="4758"/>
                    <a:pt x="3675" y="4622"/>
                    <a:pt x="3860" y="4622"/>
                  </a:cubicBezTo>
                  <a:close/>
                  <a:moveTo>
                    <a:pt x="7840" y="5695"/>
                  </a:moveTo>
                  <a:cubicBezTo>
                    <a:pt x="8240" y="5695"/>
                    <a:pt x="8540" y="5862"/>
                    <a:pt x="8540" y="6095"/>
                  </a:cubicBezTo>
                  <a:cubicBezTo>
                    <a:pt x="8540" y="6295"/>
                    <a:pt x="8207" y="6429"/>
                    <a:pt x="7840" y="6429"/>
                  </a:cubicBezTo>
                  <a:cubicBezTo>
                    <a:pt x="7406" y="6429"/>
                    <a:pt x="7139" y="6262"/>
                    <a:pt x="7139" y="6028"/>
                  </a:cubicBezTo>
                  <a:cubicBezTo>
                    <a:pt x="7139" y="5828"/>
                    <a:pt x="7473" y="5695"/>
                    <a:pt x="7840" y="5695"/>
                  </a:cubicBezTo>
                  <a:close/>
                  <a:moveTo>
                    <a:pt x="6650" y="8910"/>
                  </a:moveTo>
                  <a:cubicBezTo>
                    <a:pt x="6672" y="8910"/>
                    <a:pt x="6691" y="8916"/>
                    <a:pt x="6705" y="8931"/>
                  </a:cubicBezTo>
                  <a:cubicBezTo>
                    <a:pt x="6806" y="8997"/>
                    <a:pt x="6739" y="9164"/>
                    <a:pt x="6639" y="9331"/>
                  </a:cubicBezTo>
                  <a:cubicBezTo>
                    <a:pt x="6534" y="9462"/>
                    <a:pt x="6408" y="9552"/>
                    <a:pt x="6311" y="9552"/>
                  </a:cubicBezTo>
                  <a:cubicBezTo>
                    <a:pt x="6284" y="9552"/>
                    <a:pt x="6260" y="9545"/>
                    <a:pt x="6238" y="9531"/>
                  </a:cubicBezTo>
                  <a:cubicBezTo>
                    <a:pt x="6172" y="9498"/>
                    <a:pt x="6172" y="9297"/>
                    <a:pt x="6339" y="9131"/>
                  </a:cubicBezTo>
                  <a:cubicBezTo>
                    <a:pt x="6443" y="9000"/>
                    <a:pt x="6569" y="8910"/>
                    <a:pt x="6650" y="8910"/>
                  </a:cubicBezTo>
                  <a:close/>
                  <a:moveTo>
                    <a:pt x="7546" y="1"/>
                  </a:moveTo>
                  <a:cubicBezTo>
                    <a:pt x="7389" y="1"/>
                    <a:pt x="7231" y="20"/>
                    <a:pt x="7072" y="58"/>
                  </a:cubicBezTo>
                  <a:cubicBezTo>
                    <a:pt x="4637" y="791"/>
                    <a:pt x="4537" y="2459"/>
                    <a:pt x="4537" y="2459"/>
                  </a:cubicBezTo>
                  <a:cubicBezTo>
                    <a:pt x="4537" y="2459"/>
                    <a:pt x="4050" y="2024"/>
                    <a:pt x="3132" y="2024"/>
                  </a:cubicBezTo>
                  <a:cubicBezTo>
                    <a:pt x="2590" y="2024"/>
                    <a:pt x="1898" y="2176"/>
                    <a:pt x="1068" y="2659"/>
                  </a:cubicBezTo>
                  <a:cubicBezTo>
                    <a:pt x="368" y="3060"/>
                    <a:pt x="1" y="3960"/>
                    <a:pt x="167" y="4961"/>
                  </a:cubicBezTo>
                  <a:cubicBezTo>
                    <a:pt x="769" y="4648"/>
                    <a:pt x="1613" y="4336"/>
                    <a:pt x="2162" y="4336"/>
                  </a:cubicBezTo>
                  <a:cubicBezTo>
                    <a:pt x="2375" y="4336"/>
                    <a:pt x="2543" y="4382"/>
                    <a:pt x="2636" y="4494"/>
                  </a:cubicBezTo>
                  <a:cubicBezTo>
                    <a:pt x="3003" y="4994"/>
                    <a:pt x="1402" y="5461"/>
                    <a:pt x="534" y="6195"/>
                  </a:cubicBezTo>
                  <a:cubicBezTo>
                    <a:pt x="801" y="6696"/>
                    <a:pt x="1168" y="7263"/>
                    <a:pt x="1635" y="7796"/>
                  </a:cubicBezTo>
                  <a:cubicBezTo>
                    <a:pt x="2189" y="7353"/>
                    <a:pt x="2813" y="6864"/>
                    <a:pt x="3199" y="6864"/>
                  </a:cubicBezTo>
                  <a:cubicBezTo>
                    <a:pt x="3278" y="6864"/>
                    <a:pt x="3347" y="6884"/>
                    <a:pt x="3403" y="6929"/>
                  </a:cubicBezTo>
                  <a:cubicBezTo>
                    <a:pt x="3837" y="7163"/>
                    <a:pt x="3070" y="7830"/>
                    <a:pt x="2469" y="8597"/>
                  </a:cubicBezTo>
                  <a:cubicBezTo>
                    <a:pt x="2903" y="8964"/>
                    <a:pt x="3403" y="9297"/>
                    <a:pt x="4004" y="9631"/>
                  </a:cubicBezTo>
                  <a:cubicBezTo>
                    <a:pt x="4335" y="9149"/>
                    <a:pt x="4747" y="8749"/>
                    <a:pt x="5045" y="8749"/>
                  </a:cubicBezTo>
                  <a:cubicBezTo>
                    <a:pt x="5077" y="8749"/>
                    <a:pt x="5108" y="8754"/>
                    <a:pt x="5138" y="8764"/>
                  </a:cubicBezTo>
                  <a:cubicBezTo>
                    <a:pt x="5505" y="8864"/>
                    <a:pt x="5238" y="9431"/>
                    <a:pt x="4904" y="10131"/>
                  </a:cubicBezTo>
                  <a:cubicBezTo>
                    <a:pt x="5271" y="10298"/>
                    <a:pt x="5705" y="10498"/>
                    <a:pt x="6105" y="10665"/>
                  </a:cubicBezTo>
                  <a:cubicBezTo>
                    <a:pt x="6437" y="10303"/>
                    <a:pt x="6742" y="10022"/>
                    <a:pt x="6995" y="10022"/>
                  </a:cubicBezTo>
                  <a:cubicBezTo>
                    <a:pt x="7022" y="10022"/>
                    <a:pt x="7047" y="10025"/>
                    <a:pt x="7072" y="10031"/>
                  </a:cubicBezTo>
                  <a:cubicBezTo>
                    <a:pt x="7373" y="10131"/>
                    <a:pt x="7306" y="10498"/>
                    <a:pt x="7072" y="10999"/>
                  </a:cubicBezTo>
                  <a:cubicBezTo>
                    <a:pt x="7506" y="11132"/>
                    <a:pt x="7906" y="11266"/>
                    <a:pt x="8373" y="11366"/>
                  </a:cubicBezTo>
                  <a:cubicBezTo>
                    <a:pt x="8573" y="10965"/>
                    <a:pt x="8807" y="10598"/>
                    <a:pt x="9007" y="10198"/>
                  </a:cubicBezTo>
                  <a:cubicBezTo>
                    <a:pt x="8507" y="9998"/>
                    <a:pt x="8173" y="9831"/>
                    <a:pt x="8307" y="9531"/>
                  </a:cubicBezTo>
                  <a:cubicBezTo>
                    <a:pt x="8382" y="9354"/>
                    <a:pt x="8669" y="9273"/>
                    <a:pt x="9035" y="9273"/>
                  </a:cubicBezTo>
                  <a:cubicBezTo>
                    <a:pt x="9152" y="9273"/>
                    <a:pt x="9278" y="9281"/>
                    <a:pt x="9407" y="9297"/>
                  </a:cubicBezTo>
                  <a:cubicBezTo>
                    <a:pt x="9574" y="8864"/>
                    <a:pt x="9741" y="8464"/>
                    <a:pt x="9874" y="8030"/>
                  </a:cubicBezTo>
                  <a:cubicBezTo>
                    <a:pt x="9174" y="7796"/>
                    <a:pt x="8540" y="7563"/>
                    <a:pt x="8740" y="7229"/>
                  </a:cubicBezTo>
                  <a:cubicBezTo>
                    <a:pt x="8851" y="7051"/>
                    <a:pt x="9155" y="6992"/>
                    <a:pt x="9543" y="6992"/>
                  </a:cubicBezTo>
                  <a:cubicBezTo>
                    <a:pt x="9737" y="6992"/>
                    <a:pt x="9952" y="7007"/>
                    <a:pt x="10175" y="7029"/>
                  </a:cubicBezTo>
                  <a:cubicBezTo>
                    <a:pt x="10341" y="6362"/>
                    <a:pt x="10408" y="5795"/>
                    <a:pt x="10475" y="5195"/>
                  </a:cubicBezTo>
                  <a:cubicBezTo>
                    <a:pt x="9507" y="5128"/>
                    <a:pt x="8507" y="5261"/>
                    <a:pt x="8573" y="4728"/>
                  </a:cubicBezTo>
                  <a:cubicBezTo>
                    <a:pt x="8674" y="4327"/>
                    <a:pt x="9641" y="4127"/>
                    <a:pt x="10475" y="4027"/>
                  </a:cubicBezTo>
                  <a:cubicBezTo>
                    <a:pt x="10408" y="3327"/>
                    <a:pt x="10308" y="2693"/>
                    <a:pt x="10075" y="2159"/>
                  </a:cubicBezTo>
                  <a:cubicBezTo>
                    <a:pt x="9222" y="2257"/>
                    <a:pt x="8244" y="2728"/>
                    <a:pt x="7741" y="2728"/>
                  </a:cubicBezTo>
                  <a:cubicBezTo>
                    <a:pt x="7554" y="2728"/>
                    <a:pt x="7433" y="2663"/>
                    <a:pt x="7406" y="2493"/>
                  </a:cubicBezTo>
                  <a:cubicBezTo>
                    <a:pt x="7339" y="1992"/>
                    <a:pt x="8573" y="1358"/>
                    <a:pt x="9407" y="992"/>
                  </a:cubicBezTo>
                  <a:cubicBezTo>
                    <a:pt x="8867" y="343"/>
                    <a:pt x="8217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037783" y="3215113"/>
              <a:ext cx="299915" cy="336876"/>
            </a:xfrm>
            <a:custGeom>
              <a:rect b="b" l="l" r="r" t="t"/>
              <a:pathLst>
                <a:path extrusionOk="0" h="9406" w="8374">
                  <a:moveTo>
                    <a:pt x="3908" y="2662"/>
                  </a:moveTo>
                  <a:cubicBezTo>
                    <a:pt x="3983" y="2662"/>
                    <a:pt x="4041" y="2686"/>
                    <a:pt x="4070" y="2734"/>
                  </a:cubicBezTo>
                  <a:cubicBezTo>
                    <a:pt x="4204" y="2901"/>
                    <a:pt x="4070" y="3301"/>
                    <a:pt x="3737" y="3635"/>
                  </a:cubicBezTo>
                  <a:cubicBezTo>
                    <a:pt x="3509" y="3862"/>
                    <a:pt x="3251" y="3981"/>
                    <a:pt x="3068" y="3981"/>
                  </a:cubicBezTo>
                  <a:cubicBezTo>
                    <a:pt x="2982" y="3981"/>
                    <a:pt x="2912" y="3955"/>
                    <a:pt x="2869" y="3902"/>
                  </a:cubicBezTo>
                  <a:cubicBezTo>
                    <a:pt x="2703" y="3735"/>
                    <a:pt x="2869" y="3368"/>
                    <a:pt x="3203" y="3034"/>
                  </a:cubicBezTo>
                  <a:cubicBezTo>
                    <a:pt x="3439" y="2798"/>
                    <a:pt x="3725" y="2662"/>
                    <a:pt x="3908" y="2662"/>
                  </a:cubicBezTo>
                  <a:close/>
                  <a:moveTo>
                    <a:pt x="6650" y="6950"/>
                  </a:moveTo>
                  <a:cubicBezTo>
                    <a:pt x="6672" y="6950"/>
                    <a:pt x="6691" y="6956"/>
                    <a:pt x="6705" y="6971"/>
                  </a:cubicBezTo>
                  <a:cubicBezTo>
                    <a:pt x="6806" y="7004"/>
                    <a:pt x="6739" y="7204"/>
                    <a:pt x="6639" y="7371"/>
                  </a:cubicBezTo>
                  <a:cubicBezTo>
                    <a:pt x="6534" y="7502"/>
                    <a:pt x="6408" y="7592"/>
                    <a:pt x="6311" y="7592"/>
                  </a:cubicBezTo>
                  <a:cubicBezTo>
                    <a:pt x="6284" y="7592"/>
                    <a:pt x="6260" y="7585"/>
                    <a:pt x="6238" y="7571"/>
                  </a:cubicBezTo>
                  <a:cubicBezTo>
                    <a:pt x="6172" y="7504"/>
                    <a:pt x="6205" y="7337"/>
                    <a:pt x="6339" y="7171"/>
                  </a:cubicBezTo>
                  <a:cubicBezTo>
                    <a:pt x="6443" y="7040"/>
                    <a:pt x="6569" y="6950"/>
                    <a:pt x="6650" y="6950"/>
                  </a:cubicBezTo>
                  <a:close/>
                  <a:moveTo>
                    <a:pt x="3161" y="1"/>
                  </a:moveTo>
                  <a:cubicBezTo>
                    <a:pt x="2615" y="1"/>
                    <a:pt x="1913" y="162"/>
                    <a:pt x="1068" y="666"/>
                  </a:cubicBezTo>
                  <a:cubicBezTo>
                    <a:pt x="368" y="1066"/>
                    <a:pt x="1" y="1967"/>
                    <a:pt x="167" y="2968"/>
                  </a:cubicBezTo>
                  <a:cubicBezTo>
                    <a:pt x="767" y="2680"/>
                    <a:pt x="1625" y="2375"/>
                    <a:pt x="2172" y="2375"/>
                  </a:cubicBezTo>
                  <a:cubicBezTo>
                    <a:pt x="2385" y="2375"/>
                    <a:pt x="2552" y="2422"/>
                    <a:pt x="2636" y="2534"/>
                  </a:cubicBezTo>
                  <a:cubicBezTo>
                    <a:pt x="3003" y="3034"/>
                    <a:pt x="1402" y="3501"/>
                    <a:pt x="534" y="4235"/>
                  </a:cubicBezTo>
                  <a:cubicBezTo>
                    <a:pt x="801" y="4736"/>
                    <a:pt x="1168" y="5303"/>
                    <a:pt x="1635" y="5836"/>
                  </a:cubicBezTo>
                  <a:cubicBezTo>
                    <a:pt x="2189" y="5393"/>
                    <a:pt x="2813" y="4904"/>
                    <a:pt x="3199" y="4904"/>
                  </a:cubicBezTo>
                  <a:cubicBezTo>
                    <a:pt x="3278" y="4904"/>
                    <a:pt x="3347" y="4924"/>
                    <a:pt x="3403" y="4969"/>
                  </a:cubicBezTo>
                  <a:cubicBezTo>
                    <a:pt x="3837" y="5203"/>
                    <a:pt x="3070" y="5870"/>
                    <a:pt x="2469" y="6637"/>
                  </a:cubicBezTo>
                  <a:cubicBezTo>
                    <a:pt x="2903" y="7004"/>
                    <a:pt x="3403" y="7337"/>
                    <a:pt x="4004" y="7671"/>
                  </a:cubicBezTo>
                  <a:cubicBezTo>
                    <a:pt x="4335" y="7189"/>
                    <a:pt x="4747" y="6789"/>
                    <a:pt x="5045" y="6789"/>
                  </a:cubicBezTo>
                  <a:cubicBezTo>
                    <a:pt x="5077" y="6789"/>
                    <a:pt x="5108" y="6794"/>
                    <a:pt x="5138" y="6804"/>
                  </a:cubicBezTo>
                  <a:cubicBezTo>
                    <a:pt x="5505" y="6904"/>
                    <a:pt x="5238" y="7471"/>
                    <a:pt x="4904" y="8171"/>
                  </a:cubicBezTo>
                  <a:cubicBezTo>
                    <a:pt x="5271" y="8338"/>
                    <a:pt x="5705" y="8538"/>
                    <a:pt x="6105" y="8705"/>
                  </a:cubicBezTo>
                  <a:cubicBezTo>
                    <a:pt x="6437" y="8343"/>
                    <a:pt x="6742" y="8062"/>
                    <a:pt x="6995" y="8062"/>
                  </a:cubicBezTo>
                  <a:cubicBezTo>
                    <a:pt x="7022" y="8062"/>
                    <a:pt x="7047" y="8065"/>
                    <a:pt x="7072" y="8071"/>
                  </a:cubicBezTo>
                  <a:cubicBezTo>
                    <a:pt x="7373" y="8171"/>
                    <a:pt x="7306" y="8538"/>
                    <a:pt x="7072" y="9039"/>
                  </a:cubicBezTo>
                  <a:cubicBezTo>
                    <a:pt x="7506" y="9172"/>
                    <a:pt x="7906" y="9306"/>
                    <a:pt x="8373" y="9406"/>
                  </a:cubicBezTo>
                  <a:lnTo>
                    <a:pt x="4537" y="499"/>
                  </a:lnTo>
                  <a:cubicBezTo>
                    <a:pt x="4537" y="437"/>
                    <a:pt x="4060" y="1"/>
                    <a:pt x="3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6097269" y="2146140"/>
              <a:ext cx="554703" cy="1726963"/>
            </a:xfrm>
            <a:custGeom>
              <a:rect b="b" l="l" r="r" t="t"/>
              <a:pathLst>
                <a:path extrusionOk="0" h="48219" w="15488">
                  <a:moveTo>
                    <a:pt x="428" y="1"/>
                  </a:moveTo>
                  <a:cubicBezTo>
                    <a:pt x="158" y="1"/>
                    <a:pt x="1" y="394"/>
                    <a:pt x="276" y="559"/>
                  </a:cubicBezTo>
                  <a:cubicBezTo>
                    <a:pt x="777" y="859"/>
                    <a:pt x="1210" y="1293"/>
                    <a:pt x="1711" y="1727"/>
                  </a:cubicBezTo>
                  <a:cubicBezTo>
                    <a:pt x="2978" y="2994"/>
                    <a:pt x="4112" y="4395"/>
                    <a:pt x="5113" y="5896"/>
                  </a:cubicBezTo>
                  <a:cubicBezTo>
                    <a:pt x="9283" y="12068"/>
                    <a:pt x="11518" y="19473"/>
                    <a:pt x="12952" y="26711"/>
                  </a:cubicBezTo>
                  <a:cubicBezTo>
                    <a:pt x="14286" y="33683"/>
                    <a:pt x="14820" y="40821"/>
                    <a:pt x="14887" y="47893"/>
                  </a:cubicBezTo>
                  <a:cubicBezTo>
                    <a:pt x="14887" y="48110"/>
                    <a:pt x="15037" y="48218"/>
                    <a:pt x="15187" y="48218"/>
                  </a:cubicBezTo>
                  <a:cubicBezTo>
                    <a:pt x="15337" y="48218"/>
                    <a:pt x="15487" y="48110"/>
                    <a:pt x="15487" y="47893"/>
                  </a:cubicBezTo>
                  <a:cubicBezTo>
                    <a:pt x="15421" y="36819"/>
                    <a:pt x="14286" y="25377"/>
                    <a:pt x="10317" y="14903"/>
                  </a:cubicBezTo>
                  <a:cubicBezTo>
                    <a:pt x="8549" y="10133"/>
                    <a:pt x="6081" y="5329"/>
                    <a:pt x="2445" y="1660"/>
                  </a:cubicBezTo>
                  <a:cubicBezTo>
                    <a:pt x="1878" y="1060"/>
                    <a:pt x="1277" y="493"/>
                    <a:pt x="610" y="59"/>
                  </a:cubicBezTo>
                  <a:cubicBezTo>
                    <a:pt x="546" y="18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5775050" y="1930576"/>
              <a:ext cx="683386" cy="711107"/>
            </a:xfrm>
            <a:custGeom>
              <a:rect b="b" l="l" r="r" t="t"/>
              <a:pathLst>
                <a:path extrusionOk="0" h="19855" w="19081">
                  <a:moveTo>
                    <a:pt x="5670" y="5818"/>
                  </a:moveTo>
                  <a:cubicBezTo>
                    <a:pt x="5893" y="5818"/>
                    <a:pt x="6142" y="5848"/>
                    <a:pt x="6405" y="5911"/>
                  </a:cubicBezTo>
                  <a:cubicBezTo>
                    <a:pt x="7172" y="6145"/>
                    <a:pt x="7772" y="6645"/>
                    <a:pt x="7706" y="7012"/>
                  </a:cubicBezTo>
                  <a:cubicBezTo>
                    <a:pt x="7614" y="7263"/>
                    <a:pt x="7257" y="7405"/>
                    <a:pt x="6772" y="7405"/>
                  </a:cubicBezTo>
                  <a:cubicBezTo>
                    <a:pt x="6550" y="7405"/>
                    <a:pt x="6300" y="7375"/>
                    <a:pt x="6038" y="7312"/>
                  </a:cubicBezTo>
                  <a:cubicBezTo>
                    <a:pt x="5237" y="7079"/>
                    <a:pt x="4637" y="6578"/>
                    <a:pt x="4737" y="6211"/>
                  </a:cubicBezTo>
                  <a:cubicBezTo>
                    <a:pt x="4828" y="5960"/>
                    <a:pt x="5186" y="5818"/>
                    <a:pt x="5670" y="5818"/>
                  </a:cubicBezTo>
                  <a:close/>
                  <a:moveTo>
                    <a:pt x="8659" y="12937"/>
                  </a:moveTo>
                  <a:cubicBezTo>
                    <a:pt x="8963" y="12937"/>
                    <a:pt x="9374" y="13233"/>
                    <a:pt x="9674" y="13750"/>
                  </a:cubicBezTo>
                  <a:cubicBezTo>
                    <a:pt x="10074" y="14384"/>
                    <a:pt x="10107" y="15018"/>
                    <a:pt x="9807" y="15184"/>
                  </a:cubicBezTo>
                  <a:cubicBezTo>
                    <a:pt x="9755" y="15213"/>
                    <a:pt x="9697" y="15227"/>
                    <a:pt x="9633" y="15227"/>
                  </a:cubicBezTo>
                  <a:cubicBezTo>
                    <a:pt x="9328" y="15227"/>
                    <a:pt x="8910" y="14908"/>
                    <a:pt x="8606" y="14384"/>
                  </a:cubicBezTo>
                  <a:cubicBezTo>
                    <a:pt x="8239" y="13750"/>
                    <a:pt x="8206" y="13150"/>
                    <a:pt x="8473" y="12983"/>
                  </a:cubicBezTo>
                  <a:cubicBezTo>
                    <a:pt x="8528" y="12952"/>
                    <a:pt x="8591" y="12937"/>
                    <a:pt x="8659" y="12937"/>
                  </a:cubicBezTo>
                  <a:close/>
                  <a:moveTo>
                    <a:pt x="2830" y="14633"/>
                  </a:moveTo>
                  <a:cubicBezTo>
                    <a:pt x="2896" y="14633"/>
                    <a:pt x="2965" y="14639"/>
                    <a:pt x="3036" y="14651"/>
                  </a:cubicBezTo>
                  <a:cubicBezTo>
                    <a:pt x="3403" y="14684"/>
                    <a:pt x="3736" y="14851"/>
                    <a:pt x="3703" y="15051"/>
                  </a:cubicBezTo>
                  <a:cubicBezTo>
                    <a:pt x="3703" y="15231"/>
                    <a:pt x="3434" y="15356"/>
                    <a:pt x="3066" y="15356"/>
                  </a:cubicBezTo>
                  <a:cubicBezTo>
                    <a:pt x="3024" y="15356"/>
                    <a:pt x="2980" y="15355"/>
                    <a:pt x="2936" y="15351"/>
                  </a:cubicBezTo>
                  <a:cubicBezTo>
                    <a:pt x="2569" y="15285"/>
                    <a:pt x="2235" y="15151"/>
                    <a:pt x="2268" y="14918"/>
                  </a:cubicBezTo>
                  <a:cubicBezTo>
                    <a:pt x="2296" y="14753"/>
                    <a:pt x="2527" y="14633"/>
                    <a:pt x="2830" y="14633"/>
                  </a:cubicBezTo>
                  <a:close/>
                  <a:moveTo>
                    <a:pt x="6444" y="0"/>
                  </a:moveTo>
                  <a:cubicBezTo>
                    <a:pt x="5492" y="0"/>
                    <a:pt x="4489" y="392"/>
                    <a:pt x="3569" y="1141"/>
                  </a:cubicBezTo>
                  <a:cubicBezTo>
                    <a:pt x="4970" y="2175"/>
                    <a:pt x="6938" y="3710"/>
                    <a:pt x="6605" y="4577"/>
                  </a:cubicBezTo>
                  <a:cubicBezTo>
                    <a:pt x="6530" y="4795"/>
                    <a:pt x="6378" y="4885"/>
                    <a:pt x="6167" y="4885"/>
                  </a:cubicBezTo>
                  <a:cubicBezTo>
                    <a:pt x="5345" y="4885"/>
                    <a:pt x="3621" y="3520"/>
                    <a:pt x="2002" y="3042"/>
                  </a:cubicBezTo>
                  <a:cubicBezTo>
                    <a:pt x="1468" y="3910"/>
                    <a:pt x="967" y="4977"/>
                    <a:pt x="634" y="6211"/>
                  </a:cubicBezTo>
                  <a:cubicBezTo>
                    <a:pt x="2102" y="6678"/>
                    <a:pt x="3736" y="7379"/>
                    <a:pt x="3669" y="8146"/>
                  </a:cubicBezTo>
                  <a:cubicBezTo>
                    <a:pt x="3669" y="8504"/>
                    <a:pt x="3379" y="8624"/>
                    <a:pt x="2916" y="8624"/>
                  </a:cubicBezTo>
                  <a:cubicBezTo>
                    <a:pt x="2258" y="8624"/>
                    <a:pt x="1252" y="8383"/>
                    <a:pt x="234" y="8246"/>
                  </a:cubicBezTo>
                  <a:cubicBezTo>
                    <a:pt x="100" y="9247"/>
                    <a:pt x="0" y="10381"/>
                    <a:pt x="67" y="11582"/>
                  </a:cubicBezTo>
                  <a:cubicBezTo>
                    <a:pt x="1268" y="11682"/>
                    <a:pt x="2302" y="11915"/>
                    <a:pt x="2469" y="12483"/>
                  </a:cubicBezTo>
                  <a:cubicBezTo>
                    <a:pt x="2702" y="13150"/>
                    <a:pt x="1568" y="13316"/>
                    <a:pt x="200" y="13483"/>
                  </a:cubicBezTo>
                  <a:cubicBezTo>
                    <a:pt x="267" y="14217"/>
                    <a:pt x="400" y="15018"/>
                    <a:pt x="567" y="15852"/>
                  </a:cubicBezTo>
                  <a:cubicBezTo>
                    <a:pt x="1535" y="15985"/>
                    <a:pt x="2302" y="16219"/>
                    <a:pt x="2435" y="16686"/>
                  </a:cubicBezTo>
                  <a:cubicBezTo>
                    <a:pt x="2602" y="17219"/>
                    <a:pt x="1935" y="17419"/>
                    <a:pt x="934" y="17553"/>
                  </a:cubicBezTo>
                  <a:cubicBezTo>
                    <a:pt x="1101" y="18320"/>
                    <a:pt x="1334" y="19054"/>
                    <a:pt x="1601" y="19854"/>
                  </a:cubicBezTo>
                  <a:cubicBezTo>
                    <a:pt x="2435" y="19821"/>
                    <a:pt x="3236" y="19754"/>
                    <a:pt x="3970" y="19688"/>
                  </a:cubicBezTo>
                  <a:cubicBezTo>
                    <a:pt x="3769" y="18720"/>
                    <a:pt x="3736" y="18020"/>
                    <a:pt x="4303" y="17986"/>
                  </a:cubicBezTo>
                  <a:cubicBezTo>
                    <a:pt x="4326" y="17983"/>
                    <a:pt x="4350" y="17982"/>
                    <a:pt x="4373" y="17982"/>
                  </a:cubicBezTo>
                  <a:cubicBezTo>
                    <a:pt x="4850" y="17982"/>
                    <a:pt x="5324" y="18625"/>
                    <a:pt x="5738" y="19421"/>
                  </a:cubicBezTo>
                  <a:cubicBezTo>
                    <a:pt x="6571" y="19321"/>
                    <a:pt x="7339" y="19154"/>
                    <a:pt x="8106" y="18987"/>
                  </a:cubicBezTo>
                  <a:cubicBezTo>
                    <a:pt x="7806" y="17653"/>
                    <a:pt x="7572" y="16519"/>
                    <a:pt x="8273" y="16485"/>
                  </a:cubicBezTo>
                  <a:cubicBezTo>
                    <a:pt x="8292" y="16483"/>
                    <a:pt x="8311" y="16482"/>
                    <a:pt x="8330" y="16482"/>
                  </a:cubicBezTo>
                  <a:cubicBezTo>
                    <a:pt x="8880" y="16482"/>
                    <a:pt x="9457" y="17389"/>
                    <a:pt x="9941" y="18420"/>
                  </a:cubicBezTo>
                  <a:cubicBezTo>
                    <a:pt x="11075" y="18053"/>
                    <a:pt x="12109" y="17653"/>
                    <a:pt x="13009" y="17153"/>
                  </a:cubicBezTo>
                  <a:cubicBezTo>
                    <a:pt x="12242" y="15551"/>
                    <a:pt x="11141" y="14150"/>
                    <a:pt x="11942" y="13850"/>
                  </a:cubicBezTo>
                  <a:cubicBezTo>
                    <a:pt x="12011" y="13820"/>
                    <a:pt x="12086" y="13806"/>
                    <a:pt x="12164" y="13806"/>
                  </a:cubicBezTo>
                  <a:cubicBezTo>
                    <a:pt x="12878" y="13806"/>
                    <a:pt x="13936" y="14970"/>
                    <a:pt x="14777" y="16052"/>
                  </a:cubicBezTo>
                  <a:cubicBezTo>
                    <a:pt x="15811" y="15318"/>
                    <a:pt x="16645" y="14517"/>
                    <a:pt x="17279" y="13683"/>
                  </a:cubicBezTo>
                  <a:cubicBezTo>
                    <a:pt x="16012" y="12016"/>
                    <a:pt x="13410" y="10581"/>
                    <a:pt x="14244" y="9881"/>
                  </a:cubicBezTo>
                  <a:cubicBezTo>
                    <a:pt x="14364" y="9783"/>
                    <a:pt x="14526" y="9740"/>
                    <a:pt x="14720" y="9740"/>
                  </a:cubicBezTo>
                  <a:cubicBezTo>
                    <a:pt x="15655" y="9740"/>
                    <a:pt x="17314" y="10747"/>
                    <a:pt x="18447" y="11549"/>
                  </a:cubicBezTo>
                  <a:cubicBezTo>
                    <a:pt x="19080" y="9814"/>
                    <a:pt x="18780" y="8179"/>
                    <a:pt x="17646" y="7145"/>
                  </a:cubicBezTo>
                  <a:cubicBezTo>
                    <a:pt x="15889" y="5526"/>
                    <a:pt x="14336" y="5134"/>
                    <a:pt x="13246" y="5134"/>
                  </a:cubicBezTo>
                  <a:cubicBezTo>
                    <a:pt x="12225" y="5134"/>
                    <a:pt x="11608" y="5477"/>
                    <a:pt x="11608" y="5477"/>
                  </a:cubicBezTo>
                  <a:cubicBezTo>
                    <a:pt x="11608" y="5477"/>
                    <a:pt x="12109" y="2509"/>
                    <a:pt x="7972" y="374"/>
                  </a:cubicBezTo>
                  <a:cubicBezTo>
                    <a:pt x="7494" y="123"/>
                    <a:pt x="6977" y="0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5775050" y="1932940"/>
              <a:ext cx="434902" cy="708743"/>
            </a:xfrm>
            <a:custGeom>
              <a:rect b="b" l="l" r="r" t="t"/>
              <a:pathLst>
                <a:path extrusionOk="0" h="19789" w="12143">
                  <a:moveTo>
                    <a:pt x="5670" y="5752"/>
                  </a:moveTo>
                  <a:cubicBezTo>
                    <a:pt x="5893" y="5752"/>
                    <a:pt x="6142" y="5782"/>
                    <a:pt x="6405" y="5845"/>
                  </a:cubicBezTo>
                  <a:cubicBezTo>
                    <a:pt x="7172" y="6079"/>
                    <a:pt x="7772" y="6579"/>
                    <a:pt x="7706" y="6946"/>
                  </a:cubicBezTo>
                  <a:cubicBezTo>
                    <a:pt x="7617" y="7213"/>
                    <a:pt x="7246" y="7361"/>
                    <a:pt x="6782" y="7361"/>
                  </a:cubicBezTo>
                  <a:cubicBezTo>
                    <a:pt x="6549" y="7361"/>
                    <a:pt x="6294" y="7324"/>
                    <a:pt x="6038" y="7246"/>
                  </a:cubicBezTo>
                  <a:cubicBezTo>
                    <a:pt x="5237" y="7013"/>
                    <a:pt x="4637" y="6512"/>
                    <a:pt x="4737" y="6145"/>
                  </a:cubicBezTo>
                  <a:cubicBezTo>
                    <a:pt x="4828" y="5894"/>
                    <a:pt x="5186" y="5752"/>
                    <a:pt x="5670" y="5752"/>
                  </a:cubicBezTo>
                  <a:close/>
                  <a:moveTo>
                    <a:pt x="2849" y="14567"/>
                  </a:moveTo>
                  <a:cubicBezTo>
                    <a:pt x="2918" y="14567"/>
                    <a:pt x="2992" y="14573"/>
                    <a:pt x="3069" y="14585"/>
                  </a:cubicBezTo>
                  <a:cubicBezTo>
                    <a:pt x="3436" y="14618"/>
                    <a:pt x="3769" y="14785"/>
                    <a:pt x="3736" y="14985"/>
                  </a:cubicBezTo>
                  <a:cubicBezTo>
                    <a:pt x="3669" y="15152"/>
                    <a:pt x="3369" y="15285"/>
                    <a:pt x="2969" y="15285"/>
                  </a:cubicBezTo>
                  <a:cubicBezTo>
                    <a:pt x="2602" y="15252"/>
                    <a:pt x="2268" y="15085"/>
                    <a:pt x="2302" y="14852"/>
                  </a:cubicBezTo>
                  <a:cubicBezTo>
                    <a:pt x="2302" y="14687"/>
                    <a:pt x="2528" y="14567"/>
                    <a:pt x="2849" y="14567"/>
                  </a:cubicBezTo>
                  <a:close/>
                  <a:moveTo>
                    <a:pt x="6510" y="1"/>
                  </a:moveTo>
                  <a:cubicBezTo>
                    <a:pt x="5554" y="1"/>
                    <a:pt x="4544" y="393"/>
                    <a:pt x="3603" y="1142"/>
                  </a:cubicBezTo>
                  <a:cubicBezTo>
                    <a:pt x="4970" y="2109"/>
                    <a:pt x="6938" y="3644"/>
                    <a:pt x="6605" y="4511"/>
                  </a:cubicBezTo>
                  <a:cubicBezTo>
                    <a:pt x="6530" y="4729"/>
                    <a:pt x="6378" y="4819"/>
                    <a:pt x="6167" y="4819"/>
                  </a:cubicBezTo>
                  <a:cubicBezTo>
                    <a:pt x="5345" y="4819"/>
                    <a:pt x="3621" y="3454"/>
                    <a:pt x="2002" y="2976"/>
                  </a:cubicBezTo>
                  <a:cubicBezTo>
                    <a:pt x="1468" y="3844"/>
                    <a:pt x="967" y="4911"/>
                    <a:pt x="634" y="6145"/>
                  </a:cubicBezTo>
                  <a:cubicBezTo>
                    <a:pt x="2102" y="6612"/>
                    <a:pt x="3736" y="7313"/>
                    <a:pt x="3669" y="8080"/>
                  </a:cubicBezTo>
                  <a:cubicBezTo>
                    <a:pt x="3669" y="8438"/>
                    <a:pt x="3379" y="8558"/>
                    <a:pt x="2916" y="8558"/>
                  </a:cubicBezTo>
                  <a:cubicBezTo>
                    <a:pt x="2258" y="8558"/>
                    <a:pt x="1252" y="8317"/>
                    <a:pt x="234" y="8180"/>
                  </a:cubicBezTo>
                  <a:cubicBezTo>
                    <a:pt x="100" y="9181"/>
                    <a:pt x="0" y="10315"/>
                    <a:pt x="67" y="11516"/>
                  </a:cubicBezTo>
                  <a:cubicBezTo>
                    <a:pt x="1268" y="11616"/>
                    <a:pt x="2302" y="11849"/>
                    <a:pt x="2469" y="12417"/>
                  </a:cubicBezTo>
                  <a:cubicBezTo>
                    <a:pt x="2702" y="13084"/>
                    <a:pt x="1568" y="13250"/>
                    <a:pt x="200" y="13417"/>
                  </a:cubicBezTo>
                  <a:cubicBezTo>
                    <a:pt x="267" y="14151"/>
                    <a:pt x="400" y="14952"/>
                    <a:pt x="567" y="15786"/>
                  </a:cubicBezTo>
                  <a:cubicBezTo>
                    <a:pt x="1535" y="15919"/>
                    <a:pt x="2302" y="16153"/>
                    <a:pt x="2435" y="16620"/>
                  </a:cubicBezTo>
                  <a:cubicBezTo>
                    <a:pt x="2602" y="17153"/>
                    <a:pt x="1935" y="17353"/>
                    <a:pt x="934" y="17487"/>
                  </a:cubicBezTo>
                  <a:cubicBezTo>
                    <a:pt x="1101" y="18254"/>
                    <a:pt x="1334" y="18988"/>
                    <a:pt x="1601" y="19788"/>
                  </a:cubicBezTo>
                  <a:lnTo>
                    <a:pt x="11642" y="5478"/>
                  </a:lnTo>
                  <a:cubicBezTo>
                    <a:pt x="11642" y="5478"/>
                    <a:pt x="12142" y="2509"/>
                    <a:pt x="8039" y="375"/>
                  </a:cubicBezTo>
                  <a:cubicBezTo>
                    <a:pt x="7561" y="123"/>
                    <a:pt x="7044" y="1"/>
                    <a:pt x="6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6086346" y="2998868"/>
              <a:ext cx="503487" cy="874208"/>
            </a:xfrm>
            <a:custGeom>
              <a:rect b="b" l="l" r="r" t="t"/>
              <a:pathLst>
                <a:path extrusionOk="0" h="24409" w="14058">
                  <a:moveTo>
                    <a:pt x="528" y="1"/>
                  </a:moveTo>
                  <a:cubicBezTo>
                    <a:pt x="206" y="1"/>
                    <a:pt x="1" y="422"/>
                    <a:pt x="348" y="566"/>
                  </a:cubicBezTo>
                  <a:cubicBezTo>
                    <a:pt x="1882" y="1233"/>
                    <a:pt x="3283" y="2368"/>
                    <a:pt x="4551" y="3435"/>
                  </a:cubicBezTo>
                  <a:cubicBezTo>
                    <a:pt x="7720" y="6237"/>
                    <a:pt x="10088" y="9873"/>
                    <a:pt x="11556" y="13809"/>
                  </a:cubicBezTo>
                  <a:cubicBezTo>
                    <a:pt x="12757" y="17112"/>
                    <a:pt x="13291" y="20581"/>
                    <a:pt x="13424" y="24083"/>
                  </a:cubicBezTo>
                  <a:cubicBezTo>
                    <a:pt x="13424" y="24300"/>
                    <a:pt x="13582" y="24408"/>
                    <a:pt x="13741" y="24408"/>
                  </a:cubicBezTo>
                  <a:cubicBezTo>
                    <a:pt x="13899" y="24408"/>
                    <a:pt x="14058" y="24300"/>
                    <a:pt x="14058" y="24083"/>
                  </a:cubicBezTo>
                  <a:cubicBezTo>
                    <a:pt x="13891" y="18412"/>
                    <a:pt x="12457" y="12742"/>
                    <a:pt x="9354" y="7972"/>
                  </a:cubicBezTo>
                  <a:cubicBezTo>
                    <a:pt x="7520" y="5203"/>
                    <a:pt x="5085" y="2735"/>
                    <a:pt x="2283" y="933"/>
                  </a:cubicBezTo>
                  <a:cubicBezTo>
                    <a:pt x="1782" y="600"/>
                    <a:pt x="1249" y="266"/>
                    <a:pt x="681" y="33"/>
                  </a:cubicBezTo>
                  <a:cubicBezTo>
                    <a:pt x="628" y="11"/>
                    <a:pt x="577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5908851" y="2802859"/>
              <a:ext cx="605739" cy="657169"/>
            </a:xfrm>
            <a:custGeom>
              <a:rect b="b" l="l" r="r" t="t"/>
              <a:pathLst>
                <a:path extrusionOk="0" h="18349" w="16913">
                  <a:moveTo>
                    <a:pt x="5819" y="5979"/>
                  </a:moveTo>
                  <a:cubicBezTo>
                    <a:pt x="6060" y="5979"/>
                    <a:pt x="6247" y="6054"/>
                    <a:pt x="6338" y="6206"/>
                  </a:cubicBezTo>
                  <a:cubicBezTo>
                    <a:pt x="6505" y="6540"/>
                    <a:pt x="6138" y="7073"/>
                    <a:pt x="5437" y="7474"/>
                  </a:cubicBezTo>
                  <a:cubicBezTo>
                    <a:pt x="5080" y="7670"/>
                    <a:pt x="4723" y="7771"/>
                    <a:pt x="4437" y="7771"/>
                  </a:cubicBezTo>
                  <a:cubicBezTo>
                    <a:pt x="4189" y="7771"/>
                    <a:pt x="3996" y="7695"/>
                    <a:pt x="3903" y="7540"/>
                  </a:cubicBezTo>
                  <a:cubicBezTo>
                    <a:pt x="3703" y="7207"/>
                    <a:pt x="4103" y="6673"/>
                    <a:pt x="4804" y="6306"/>
                  </a:cubicBezTo>
                  <a:cubicBezTo>
                    <a:pt x="5167" y="6088"/>
                    <a:pt x="5531" y="5979"/>
                    <a:pt x="5819" y="5979"/>
                  </a:cubicBezTo>
                  <a:close/>
                  <a:moveTo>
                    <a:pt x="11387" y="9169"/>
                  </a:moveTo>
                  <a:cubicBezTo>
                    <a:pt x="11551" y="9169"/>
                    <a:pt x="11730" y="9192"/>
                    <a:pt x="11909" y="9242"/>
                  </a:cubicBezTo>
                  <a:cubicBezTo>
                    <a:pt x="12542" y="9408"/>
                    <a:pt x="13009" y="9809"/>
                    <a:pt x="12909" y="10076"/>
                  </a:cubicBezTo>
                  <a:cubicBezTo>
                    <a:pt x="12862" y="10286"/>
                    <a:pt x="12552" y="10415"/>
                    <a:pt x="12164" y="10415"/>
                  </a:cubicBezTo>
                  <a:cubicBezTo>
                    <a:pt x="11999" y="10415"/>
                    <a:pt x="11820" y="10392"/>
                    <a:pt x="11642" y="10342"/>
                  </a:cubicBezTo>
                  <a:cubicBezTo>
                    <a:pt x="11008" y="10176"/>
                    <a:pt x="10541" y="9809"/>
                    <a:pt x="10641" y="9508"/>
                  </a:cubicBezTo>
                  <a:cubicBezTo>
                    <a:pt x="10688" y="9298"/>
                    <a:pt x="10998" y="9169"/>
                    <a:pt x="11387" y="9169"/>
                  </a:cubicBezTo>
                  <a:close/>
                  <a:moveTo>
                    <a:pt x="8674" y="13802"/>
                  </a:moveTo>
                  <a:cubicBezTo>
                    <a:pt x="8755" y="13802"/>
                    <a:pt x="8823" y="13829"/>
                    <a:pt x="8873" y="13878"/>
                  </a:cubicBezTo>
                  <a:cubicBezTo>
                    <a:pt x="9007" y="14012"/>
                    <a:pt x="8840" y="14312"/>
                    <a:pt x="8573" y="14545"/>
                  </a:cubicBezTo>
                  <a:cubicBezTo>
                    <a:pt x="8405" y="14713"/>
                    <a:pt x="8225" y="14788"/>
                    <a:pt x="8080" y="14788"/>
                  </a:cubicBezTo>
                  <a:cubicBezTo>
                    <a:pt x="7995" y="14788"/>
                    <a:pt x="7922" y="14762"/>
                    <a:pt x="7872" y="14712"/>
                  </a:cubicBezTo>
                  <a:cubicBezTo>
                    <a:pt x="7739" y="14579"/>
                    <a:pt x="7906" y="14312"/>
                    <a:pt x="8173" y="14045"/>
                  </a:cubicBezTo>
                  <a:cubicBezTo>
                    <a:pt x="8361" y="13878"/>
                    <a:pt x="8536" y="13802"/>
                    <a:pt x="8674" y="13802"/>
                  </a:cubicBezTo>
                  <a:close/>
                  <a:moveTo>
                    <a:pt x="12990" y="1"/>
                  </a:moveTo>
                  <a:cubicBezTo>
                    <a:pt x="12963" y="1"/>
                    <a:pt x="12936" y="1"/>
                    <a:pt x="12909" y="2"/>
                  </a:cubicBezTo>
                  <a:cubicBezTo>
                    <a:pt x="8706" y="168"/>
                    <a:pt x="7972" y="2804"/>
                    <a:pt x="7972" y="2804"/>
                  </a:cubicBezTo>
                  <a:cubicBezTo>
                    <a:pt x="7972" y="2804"/>
                    <a:pt x="6989" y="1431"/>
                    <a:pt x="4638" y="1431"/>
                  </a:cubicBezTo>
                  <a:cubicBezTo>
                    <a:pt x="3988" y="1431"/>
                    <a:pt x="3235" y="1536"/>
                    <a:pt x="2368" y="1803"/>
                  </a:cubicBezTo>
                  <a:cubicBezTo>
                    <a:pt x="1068" y="2203"/>
                    <a:pt x="167" y="3404"/>
                    <a:pt x="0" y="5072"/>
                  </a:cubicBezTo>
                  <a:cubicBezTo>
                    <a:pt x="734" y="4905"/>
                    <a:pt x="1668" y="4763"/>
                    <a:pt x="2460" y="4763"/>
                  </a:cubicBezTo>
                  <a:cubicBezTo>
                    <a:pt x="3252" y="4763"/>
                    <a:pt x="3903" y="4905"/>
                    <a:pt x="4070" y="5305"/>
                  </a:cubicBezTo>
                  <a:cubicBezTo>
                    <a:pt x="4503" y="6206"/>
                    <a:pt x="1801" y="6340"/>
                    <a:pt x="134" y="7207"/>
                  </a:cubicBezTo>
                  <a:cubicBezTo>
                    <a:pt x="334" y="8141"/>
                    <a:pt x="701" y="9075"/>
                    <a:pt x="1234" y="10142"/>
                  </a:cubicBezTo>
                  <a:cubicBezTo>
                    <a:pt x="2172" y="9673"/>
                    <a:pt x="3220" y="9223"/>
                    <a:pt x="3904" y="9223"/>
                  </a:cubicBezTo>
                  <a:cubicBezTo>
                    <a:pt x="4144" y="9223"/>
                    <a:pt x="4340" y="9278"/>
                    <a:pt x="4470" y="9408"/>
                  </a:cubicBezTo>
                  <a:cubicBezTo>
                    <a:pt x="5004" y="10009"/>
                    <a:pt x="3569" y="10743"/>
                    <a:pt x="2302" y="11710"/>
                  </a:cubicBezTo>
                  <a:cubicBezTo>
                    <a:pt x="2835" y="12477"/>
                    <a:pt x="3536" y="13211"/>
                    <a:pt x="4337" y="13978"/>
                  </a:cubicBezTo>
                  <a:cubicBezTo>
                    <a:pt x="5008" y="13387"/>
                    <a:pt x="5680" y="12926"/>
                    <a:pt x="6160" y="12926"/>
                  </a:cubicBezTo>
                  <a:cubicBezTo>
                    <a:pt x="6276" y="12926"/>
                    <a:pt x="6381" y="12953"/>
                    <a:pt x="6471" y="13011"/>
                  </a:cubicBezTo>
                  <a:cubicBezTo>
                    <a:pt x="7038" y="13345"/>
                    <a:pt x="6371" y="14145"/>
                    <a:pt x="5637" y="15146"/>
                  </a:cubicBezTo>
                  <a:cubicBezTo>
                    <a:pt x="6171" y="15579"/>
                    <a:pt x="6738" y="16013"/>
                    <a:pt x="7372" y="16413"/>
                  </a:cubicBezTo>
                  <a:cubicBezTo>
                    <a:pt x="7932" y="15986"/>
                    <a:pt x="8450" y="15688"/>
                    <a:pt x="8857" y="15688"/>
                  </a:cubicBezTo>
                  <a:cubicBezTo>
                    <a:pt x="8959" y="15688"/>
                    <a:pt x="9053" y="15706"/>
                    <a:pt x="9140" y="15746"/>
                  </a:cubicBezTo>
                  <a:cubicBezTo>
                    <a:pt x="9574" y="16013"/>
                    <a:pt x="9240" y="16547"/>
                    <a:pt x="8740" y="17247"/>
                  </a:cubicBezTo>
                  <a:cubicBezTo>
                    <a:pt x="9340" y="17648"/>
                    <a:pt x="9974" y="17981"/>
                    <a:pt x="10641" y="18348"/>
                  </a:cubicBezTo>
                  <a:cubicBezTo>
                    <a:pt x="11141" y="17814"/>
                    <a:pt x="11642" y="17247"/>
                    <a:pt x="12042" y="16714"/>
                  </a:cubicBezTo>
                  <a:cubicBezTo>
                    <a:pt x="11308" y="16213"/>
                    <a:pt x="10841" y="15813"/>
                    <a:pt x="11175" y="15413"/>
                  </a:cubicBezTo>
                  <a:cubicBezTo>
                    <a:pt x="11291" y="15267"/>
                    <a:pt x="11502" y="15204"/>
                    <a:pt x="11773" y="15204"/>
                  </a:cubicBezTo>
                  <a:cubicBezTo>
                    <a:pt x="12123" y="15204"/>
                    <a:pt x="12572" y="15310"/>
                    <a:pt x="13043" y="15479"/>
                  </a:cubicBezTo>
                  <a:cubicBezTo>
                    <a:pt x="13510" y="14846"/>
                    <a:pt x="13910" y="14245"/>
                    <a:pt x="14244" y="13678"/>
                  </a:cubicBezTo>
                  <a:cubicBezTo>
                    <a:pt x="13210" y="13011"/>
                    <a:pt x="12342" y="12477"/>
                    <a:pt x="12743" y="11977"/>
                  </a:cubicBezTo>
                  <a:cubicBezTo>
                    <a:pt x="12865" y="11818"/>
                    <a:pt x="13078" y="11753"/>
                    <a:pt x="13347" y="11753"/>
                  </a:cubicBezTo>
                  <a:cubicBezTo>
                    <a:pt x="13811" y="11753"/>
                    <a:pt x="14444" y="11945"/>
                    <a:pt x="15078" y="12177"/>
                  </a:cubicBezTo>
                  <a:cubicBezTo>
                    <a:pt x="15578" y="11210"/>
                    <a:pt x="15945" y="10242"/>
                    <a:pt x="16245" y="9375"/>
                  </a:cubicBezTo>
                  <a:cubicBezTo>
                    <a:pt x="14711" y="8875"/>
                    <a:pt x="13110" y="8675"/>
                    <a:pt x="13443" y="7907"/>
                  </a:cubicBezTo>
                  <a:cubicBezTo>
                    <a:pt x="13627" y="7540"/>
                    <a:pt x="14296" y="7410"/>
                    <a:pt x="15102" y="7410"/>
                  </a:cubicBezTo>
                  <a:cubicBezTo>
                    <a:pt x="15614" y="7410"/>
                    <a:pt x="16181" y="7463"/>
                    <a:pt x="16712" y="7540"/>
                  </a:cubicBezTo>
                  <a:cubicBezTo>
                    <a:pt x="16912" y="6373"/>
                    <a:pt x="16912" y="5339"/>
                    <a:pt x="16846" y="4405"/>
                  </a:cubicBezTo>
                  <a:cubicBezTo>
                    <a:pt x="16534" y="4360"/>
                    <a:pt x="16202" y="4345"/>
                    <a:pt x="15866" y="4345"/>
                  </a:cubicBezTo>
                  <a:cubicBezTo>
                    <a:pt x="15050" y="4345"/>
                    <a:pt x="14207" y="4438"/>
                    <a:pt x="13565" y="4438"/>
                  </a:cubicBezTo>
                  <a:cubicBezTo>
                    <a:pt x="12886" y="4438"/>
                    <a:pt x="12433" y="4333"/>
                    <a:pt x="12476" y="3904"/>
                  </a:cubicBezTo>
                  <a:cubicBezTo>
                    <a:pt x="12542" y="3071"/>
                    <a:pt x="14744" y="2570"/>
                    <a:pt x="16245" y="2337"/>
                  </a:cubicBezTo>
                  <a:cubicBezTo>
                    <a:pt x="15558" y="832"/>
                    <a:pt x="14358" y="1"/>
                    <a:pt x="1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5908851" y="2850348"/>
              <a:ext cx="382325" cy="608461"/>
            </a:xfrm>
            <a:custGeom>
              <a:rect b="b" l="l" r="r" t="t"/>
              <a:pathLst>
                <a:path extrusionOk="0" h="16989" w="10675">
                  <a:moveTo>
                    <a:pt x="5742" y="4616"/>
                  </a:moveTo>
                  <a:cubicBezTo>
                    <a:pt x="5994" y="4616"/>
                    <a:pt x="6196" y="4692"/>
                    <a:pt x="6305" y="4847"/>
                  </a:cubicBezTo>
                  <a:cubicBezTo>
                    <a:pt x="6505" y="5180"/>
                    <a:pt x="6071" y="5714"/>
                    <a:pt x="5404" y="6081"/>
                  </a:cubicBezTo>
                  <a:cubicBezTo>
                    <a:pt x="5040" y="6299"/>
                    <a:pt x="4676" y="6408"/>
                    <a:pt x="4388" y="6408"/>
                  </a:cubicBezTo>
                  <a:cubicBezTo>
                    <a:pt x="4148" y="6408"/>
                    <a:pt x="3961" y="6333"/>
                    <a:pt x="3870" y="6181"/>
                  </a:cubicBezTo>
                  <a:cubicBezTo>
                    <a:pt x="3669" y="5847"/>
                    <a:pt x="4070" y="5314"/>
                    <a:pt x="4737" y="4913"/>
                  </a:cubicBezTo>
                  <a:cubicBezTo>
                    <a:pt x="5094" y="4717"/>
                    <a:pt x="5452" y="4616"/>
                    <a:pt x="5742" y="4616"/>
                  </a:cubicBezTo>
                  <a:close/>
                  <a:moveTo>
                    <a:pt x="8674" y="12476"/>
                  </a:moveTo>
                  <a:cubicBezTo>
                    <a:pt x="8755" y="12476"/>
                    <a:pt x="8823" y="12503"/>
                    <a:pt x="8873" y="12552"/>
                  </a:cubicBezTo>
                  <a:cubicBezTo>
                    <a:pt x="9007" y="12686"/>
                    <a:pt x="8873" y="12986"/>
                    <a:pt x="8573" y="13219"/>
                  </a:cubicBezTo>
                  <a:cubicBezTo>
                    <a:pt x="8405" y="13387"/>
                    <a:pt x="8225" y="13462"/>
                    <a:pt x="8080" y="13462"/>
                  </a:cubicBezTo>
                  <a:cubicBezTo>
                    <a:pt x="7995" y="13462"/>
                    <a:pt x="7922" y="13436"/>
                    <a:pt x="7872" y="13386"/>
                  </a:cubicBezTo>
                  <a:cubicBezTo>
                    <a:pt x="7739" y="13253"/>
                    <a:pt x="7906" y="12986"/>
                    <a:pt x="8173" y="12719"/>
                  </a:cubicBezTo>
                  <a:cubicBezTo>
                    <a:pt x="8361" y="12552"/>
                    <a:pt x="8536" y="12476"/>
                    <a:pt x="8674" y="12476"/>
                  </a:cubicBezTo>
                  <a:close/>
                  <a:moveTo>
                    <a:pt x="4664" y="1"/>
                  </a:moveTo>
                  <a:cubicBezTo>
                    <a:pt x="4009" y="1"/>
                    <a:pt x="3246" y="106"/>
                    <a:pt x="2368" y="377"/>
                  </a:cubicBezTo>
                  <a:cubicBezTo>
                    <a:pt x="1068" y="811"/>
                    <a:pt x="167" y="2011"/>
                    <a:pt x="0" y="3679"/>
                  </a:cubicBezTo>
                  <a:cubicBezTo>
                    <a:pt x="751" y="3546"/>
                    <a:pt x="1685" y="3421"/>
                    <a:pt x="2477" y="3421"/>
                  </a:cubicBezTo>
                  <a:cubicBezTo>
                    <a:pt x="3269" y="3421"/>
                    <a:pt x="3920" y="3546"/>
                    <a:pt x="4103" y="3913"/>
                  </a:cubicBezTo>
                  <a:cubicBezTo>
                    <a:pt x="4537" y="4847"/>
                    <a:pt x="1835" y="4980"/>
                    <a:pt x="167" y="5847"/>
                  </a:cubicBezTo>
                  <a:cubicBezTo>
                    <a:pt x="367" y="6748"/>
                    <a:pt x="734" y="7715"/>
                    <a:pt x="1268" y="8750"/>
                  </a:cubicBezTo>
                  <a:cubicBezTo>
                    <a:pt x="2204" y="8306"/>
                    <a:pt x="3249" y="7863"/>
                    <a:pt x="3933" y="7863"/>
                  </a:cubicBezTo>
                  <a:cubicBezTo>
                    <a:pt x="4176" y="7863"/>
                    <a:pt x="4373" y="7918"/>
                    <a:pt x="4503" y="8049"/>
                  </a:cubicBezTo>
                  <a:cubicBezTo>
                    <a:pt x="5037" y="8649"/>
                    <a:pt x="3603" y="9383"/>
                    <a:pt x="2335" y="10351"/>
                  </a:cubicBezTo>
                  <a:cubicBezTo>
                    <a:pt x="2869" y="11085"/>
                    <a:pt x="3569" y="11852"/>
                    <a:pt x="4370" y="12586"/>
                  </a:cubicBezTo>
                  <a:cubicBezTo>
                    <a:pt x="5041" y="12022"/>
                    <a:pt x="5712" y="11566"/>
                    <a:pt x="6192" y="11566"/>
                  </a:cubicBezTo>
                  <a:cubicBezTo>
                    <a:pt x="6308" y="11566"/>
                    <a:pt x="6414" y="11593"/>
                    <a:pt x="6505" y="11652"/>
                  </a:cubicBezTo>
                  <a:cubicBezTo>
                    <a:pt x="7072" y="11985"/>
                    <a:pt x="6405" y="12752"/>
                    <a:pt x="5671" y="13753"/>
                  </a:cubicBezTo>
                  <a:cubicBezTo>
                    <a:pt x="6205" y="14220"/>
                    <a:pt x="6772" y="14654"/>
                    <a:pt x="7405" y="15054"/>
                  </a:cubicBezTo>
                  <a:cubicBezTo>
                    <a:pt x="7966" y="14627"/>
                    <a:pt x="8484" y="14328"/>
                    <a:pt x="8890" y="14328"/>
                  </a:cubicBezTo>
                  <a:cubicBezTo>
                    <a:pt x="8992" y="14328"/>
                    <a:pt x="9087" y="14347"/>
                    <a:pt x="9173" y="14387"/>
                  </a:cubicBezTo>
                  <a:cubicBezTo>
                    <a:pt x="9640" y="14654"/>
                    <a:pt x="9273" y="15187"/>
                    <a:pt x="8806" y="15888"/>
                  </a:cubicBezTo>
                  <a:cubicBezTo>
                    <a:pt x="9373" y="16255"/>
                    <a:pt x="10007" y="16588"/>
                    <a:pt x="10674" y="16989"/>
                  </a:cubicBezTo>
                  <a:lnTo>
                    <a:pt x="8006" y="1311"/>
                  </a:lnTo>
                  <a:cubicBezTo>
                    <a:pt x="8006" y="1311"/>
                    <a:pt x="8005" y="1311"/>
                    <a:pt x="8005" y="1311"/>
                  </a:cubicBezTo>
                  <a:cubicBezTo>
                    <a:pt x="7961" y="1311"/>
                    <a:pt x="6976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6225412" y="3701286"/>
              <a:ext cx="985665" cy="594995"/>
            </a:xfrm>
            <a:custGeom>
              <a:rect b="b" l="l" r="r" t="t"/>
              <a:pathLst>
                <a:path extrusionOk="0" h="16613" w="27521">
                  <a:moveTo>
                    <a:pt x="1" y="0"/>
                  </a:moveTo>
                  <a:lnTo>
                    <a:pt x="1" y="6972"/>
                  </a:lnTo>
                  <a:cubicBezTo>
                    <a:pt x="1" y="12276"/>
                    <a:pt x="4337" y="16612"/>
                    <a:pt x="9641" y="16612"/>
                  </a:cubicBezTo>
                  <a:lnTo>
                    <a:pt x="17880" y="16612"/>
                  </a:lnTo>
                  <a:cubicBezTo>
                    <a:pt x="23184" y="16612"/>
                    <a:pt x="27520" y="12276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6225400" y="3866150"/>
              <a:ext cx="985704" cy="72899"/>
            </a:xfrm>
            <a:custGeom>
              <a:rect b="b" l="l" r="r" t="t"/>
              <a:pathLst>
                <a:path extrusionOk="0" h="2036" w="38128">
                  <a:moveTo>
                    <a:pt x="1" y="1"/>
                  </a:moveTo>
                  <a:lnTo>
                    <a:pt x="1" y="2035"/>
                  </a:lnTo>
                  <a:lnTo>
                    <a:pt x="38128" y="2035"/>
                  </a:lnTo>
                  <a:lnTo>
                    <a:pt x="38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6681791" y="3701286"/>
              <a:ext cx="529274" cy="594995"/>
            </a:xfrm>
            <a:custGeom>
              <a:rect b="b" l="l" r="r" t="t"/>
              <a:pathLst>
                <a:path extrusionOk="0" h="16613" w="14778">
                  <a:moveTo>
                    <a:pt x="9640" y="0"/>
                  </a:moveTo>
                  <a:lnTo>
                    <a:pt x="9640" y="6972"/>
                  </a:lnTo>
                  <a:cubicBezTo>
                    <a:pt x="9640" y="12276"/>
                    <a:pt x="5304" y="16612"/>
                    <a:pt x="0" y="16612"/>
                  </a:cubicBezTo>
                  <a:lnTo>
                    <a:pt x="5137" y="16612"/>
                  </a:lnTo>
                  <a:cubicBezTo>
                    <a:pt x="10441" y="16612"/>
                    <a:pt x="14777" y="12276"/>
                    <a:pt x="14777" y="6972"/>
                  </a:cubicBezTo>
                  <a:lnTo>
                    <a:pt x="14777" y="0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6194361" y="3657092"/>
              <a:ext cx="1048986" cy="92009"/>
            </a:xfrm>
            <a:custGeom>
              <a:rect b="b" l="l" r="r" t="t"/>
              <a:pathLst>
                <a:path extrusionOk="0" h="2569" w="29289">
                  <a:moveTo>
                    <a:pt x="0" y="0"/>
                  </a:moveTo>
                  <a:lnTo>
                    <a:pt x="0" y="2569"/>
                  </a:lnTo>
                  <a:lnTo>
                    <a:pt x="29288" y="2569"/>
                  </a:lnTo>
                  <a:lnTo>
                    <a:pt x="29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5" name="Google Shape;3655;p53"/>
          <p:cNvSpPr/>
          <p:nvPr/>
        </p:nvSpPr>
        <p:spPr>
          <a:xfrm rot="4530539">
            <a:off x="4781660" y="300458"/>
            <a:ext cx="5442787" cy="47543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9" name="Shape 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" name="Google Shape;3660;p54"/>
          <p:cNvSpPr/>
          <p:nvPr/>
        </p:nvSpPr>
        <p:spPr>
          <a:xfrm rot="-4063411">
            <a:off x="1431519" y="10145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1" name="Google Shape;3661;p54"/>
          <p:cNvGrpSpPr/>
          <p:nvPr/>
        </p:nvGrpSpPr>
        <p:grpSpPr>
          <a:xfrm>
            <a:off x="534489" y="1672195"/>
            <a:ext cx="1300264" cy="2852472"/>
            <a:chOff x="2785375" y="2044600"/>
            <a:chExt cx="1033350" cy="2266925"/>
          </a:xfrm>
        </p:grpSpPr>
        <p:sp>
          <p:nvSpPr>
            <p:cNvPr id="3662" name="Google Shape;3662;p54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54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54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54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54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54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54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54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54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54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54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54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54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54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54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54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54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54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54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54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54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54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54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54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54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54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54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54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54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54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54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54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54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54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54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54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54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54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54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54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54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54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54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54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54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54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54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54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54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54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54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54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54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54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54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54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54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54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54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54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54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54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54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54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54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54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54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54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54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54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54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54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54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54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54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54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54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54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54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54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54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54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54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54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54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54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54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54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54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54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54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54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54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54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54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54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54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54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54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54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54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54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54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54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54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54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54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54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0" name="Google Shape;3770;p54"/>
          <p:cNvSpPr/>
          <p:nvPr/>
        </p:nvSpPr>
        <p:spPr>
          <a:xfrm flipH="1" rot="-4530513">
            <a:off x="4164232" y="516314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1" name="Google Shape;3771;p54"/>
          <p:cNvSpPr txBox="1"/>
          <p:nvPr>
            <p:ph type="title"/>
          </p:nvPr>
        </p:nvSpPr>
        <p:spPr>
          <a:xfrm>
            <a:off x="642950" y="540275"/>
            <a:ext cx="72324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COVID-19 Updates</a:t>
            </a:r>
            <a:endParaRPr sz="3900"/>
          </a:p>
        </p:txBody>
      </p:sp>
      <p:sp>
        <p:nvSpPr>
          <p:cNvPr id="3772" name="Google Shape;3772;p54"/>
          <p:cNvSpPr txBox="1"/>
          <p:nvPr>
            <p:ph idx="1" type="subTitle"/>
          </p:nvPr>
        </p:nvSpPr>
        <p:spPr>
          <a:xfrm>
            <a:off x="2176350" y="2695575"/>
            <a:ext cx="64155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95">
                <a:solidFill>
                  <a:srgbClr val="595959"/>
                </a:solidFill>
              </a:rPr>
              <a:t>For any staff member who has </a:t>
            </a:r>
            <a:r>
              <a:rPr b="1" i="1" lang="en" sz="1495">
                <a:solidFill>
                  <a:srgbClr val="595959"/>
                </a:solidFill>
              </a:rPr>
              <a:t>not </a:t>
            </a:r>
            <a:r>
              <a:rPr b="1" lang="en" sz="1495">
                <a:solidFill>
                  <a:srgbClr val="595959"/>
                </a:solidFill>
              </a:rPr>
              <a:t>demonstrated</a:t>
            </a:r>
            <a:r>
              <a:rPr b="1" lang="en" sz="1495">
                <a:solidFill>
                  <a:srgbClr val="595959"/>
                </a:solidFill>
              </a:rPr>
              <a:t> verification of COVID-19 Vaccination*:</a:t>
            </a:r>
            <a:endParaRPr b="1"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Weekly</a:t>
            </a:r>
            <a:r>
              <a:rPr lang="en" sz="1495">
                <a:solidFill>
                  <a:srgbClr val="595959"/>
                </a:solidFill>
              </a:rPr>
              <a:t> Testing: Any staff </a:t>
            </a:r>
            <a:r>
              <a:rPr lang="en" sz="1495">
                <a:solidFill>
                  <a:srgbClr val="595959"/>
                </a:solidFill>
              </a:rPr>
              <a:t>meeting</a:t>
            </a:r>
            <a:r>
              <a:rPr lang="en" sz="1495">
                <a:solidFill>
                  <a:srgbClr val="595959"/>
                </a:solidFill>
              </a:rPr>
              <a:t> in-person at least once a week with another staff member or family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Intermittent</a:t>
            </a:r>
            <a:r>
              <a:rPr lang="en" sz="1495">
                <a:solidFill>
                  <a:srgbClr val="595959"/>
                </a:solidFill>
              </a:rPr>
              <a:t> Testing: Any staff</a:t>
            </a:r>
            <a:r>
              <a:rPr lang="en" sz="1495">
                <a:solidFill>
                  <a:srgbClr val="595959"/>
                </a:solidFill>
              </a:rPr>
              <a:t> member meeting in-person intermittently must test negative within 72 hours before meeting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COVID Tests will be provided for staff by the school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*Plan is vetted through Legal Council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6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55"/>
          <p:cNvSpPr txBox="1"/>
          <p:nvPr>
            <p:ph type="title"/>
          </p:nvPr>
        </p:nvSpPr>
        <p:spPr>
          <a:xfrm>
            <a:off x="4018575" y="1985200"/>
            <a:ext cx="50637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</a:t>
            </a:r>
            <a:r>
              <a:rPr lang="en">
                <a:solidFill>
                  <a:schemeClr val="dk2"/>
                </a:solidFill>
              </a:rPr>
              <a:t>YOU</a:t>
            </a:r>
            <a:r>
              <a:rPr lang="en">
                <a:solidFill>
                  <a:schemeClr val="dk2"/>
                </a:solidFill>
              </a:rPr>
              <a:t>!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3778" name="Google Shape;3778;p55"/>
          <p:cNvGrpSpPr/>
          <p:nvPr/>
        </p:nvGrpSpPr>
        <p:grpSpPr>
          <a:xfrm>
            <a:off x="567554" y="539980"/>
            <a:ext cx="3584828" cy="4001242"/>
            <a:chOff x="1877250" y="786550"/>
            <a:chExt cx="3799500" cy="4240850"/>
          </a:xfrm>
        </p:grpSpPr>
        <p:sp>
          <p:nvSpPr>
            <p:cNvPr id="3779" name="Google Shape;3779;p55"/>
            <p:cNvSpPr/>
            <p:nvPr/>
          </p:nvSpPr>
          <p:spPr>
            <a:xfrm>
              <a:off x="3265825" y="4100875"/>
              <a:ext cx="1035775" cy="926525"/>
            </a:xfrm>
            <a:custGeom>
              <a:rect b="b" l="l" r="r" t="t"/>
              <a:pathLst>
                <a:path extrusionOk="0" h="37061" w="41431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3265825" y="4100875"/>
              <a:ext cx="1035775" cy="244375"/>
            </a:xfrm>
            <a:custGeom>
              <a:rect b="b" l="l" r="r" t="t"/>
              <a:pathLst>
                <a:path extrusionOk="0" h="9775" w="41431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3265825" y="3999150"/>
              <a:ext cx="1035775" cy="203500"/>
            </a:xfrm>
            <a:custGeom>
              <a:rect b="b" l="l" r="r" t="t"/>
              <a:pathLst>
                <a:path extrusionOk="0" h="8140" w="41431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3294200" y="4082840"/>
              <a:ext cx="995587" cy="203500"/>
            </a:xfrm>
            <a:custGeom>
              <a:rect b="b" l="l" r="r" t="t"/>
              <a:pathLst>
                <a:path extrusionOk="0" h="8140" w="41431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2747975" y="786550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3137150" y="2423000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3010570" y="2304600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2929956" y="2155325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2825219" y="1900975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2776250" y="1637450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2776250" y="1414800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55"/>
            <p:cNvSpPr/>
            <p:nvPr/>
          </p:nvSpPr>
          <p:spPr>
            <a:xfrm>
              <a:off x="2844825" y="1197125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55"/>
            <p:cNvSpPr/>
            <p:nvPr/>
          </p:nvSpPr>
          <p:spPr>
            <a:xfrm>
              <a:off x="2931075" y="1055375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55"/>
            <p:cNvSpPr/>
            <p:nvPr/>
          </p:nvSpPr>
          <p:spPr>
            <a:xfrm>
              <a:off x="3016175" y="918600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55"/>
            <p:cNvSpPr/>
            <p:nvPr/>
          </p:nvSpPr>
          <p:spPr>
            <a:xfrm>
              <a:off x="3294200" y="3081825"/>
              <a:ext cx="548750" cy="868125"/>
            </a:xfrm>
            <a:custGeom>
              <a:rect b="b" l="l" r="r" t="t"/>
              <a:pathLst>
                <a:path extrusionOk="0" h="34725" w="2195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55"/>
            <p:cNvSpPr/>
            <p:nvPr/>
          </p:nvSpPr>
          <p:spPr>
            <a:xfrm>
              <a:off x="3291700" y="1025350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55"/>
            <p:cNvSpPr/>
            <p:nvPr/>
          </p:nvSpPr>
          <p:spPr>
            <a:xfrm>
              <a:off x="3817900" y="2919200"/>
              <a:ext cx="524575" cy="1282600"/>
            </a:xfrm>
            <a:custGeom>
              <a:rect b="b" l="l" r="r" t="t"/>
              <a:pathLst>
                <a:path extrusionOk="0" h="51304" w="20983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55"/>
            <p:cNvSpPr/>
            <p:nvPr/>
          </p:nvSpPr>
          <p:spPr>
            <a:xfrm>
              <a:off x="3906300" y="2708950"/>
              <a:ext cx="1770450" cy="346200"/>
            </a:xfrm>
            <a:custGeom>
              <a:rect b="b" l="l" r="r" t="t"/>
              <a:pathLst>
                <a:path extrusionOk="0" h="13848" w="70818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55"/>
            <p:cNvSpPr/>
            <p:nvPr/>
          </p:nvSpPr>
          <p:spPr>
            <a:xfrm>
              <a:off x="4600525" y="2834624"/>
              <a:ext cx="951585" cy="66279"/>
            </a:xfrm>
            <a:custGeom>
              <a:rect b="b" l="l" r="r" t="t"/>
              <a:pathLst>
                <a:path extrusionOk="0" fill="none" h="5605" w="51037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55"/>
            <p:cNvSpPr/>
            <p:nvPr/>
          </p:nvSpPr>
          <p:spPr>
            <a:xfrm>
              <a:off x="5328135" y="2776413"/>
              <a:ext cx="203494" cy="75449"/>
            </a:xfrm>
            <a:custGeom>
              <a:rect b="b" l="l" r="r" t="t"/>
              <a:pathLst>
                <a:path extrusionOk="0" fill="none" h="4137" w="10942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55"/>
            <p:cNvSpPr/>
            <p:nvPr/>
          </p:nvSpPr>
          <p:spPr>
            <a:xfrm>
              <a:off x="5152200" y="2749798"/>
              <a:ext cx="170966" cy="213504"/>
            </a:xfrm>
            <a:custGeom>
              <a:rect b="b" l="l" r="r" t="t"/>
              <a:pathLst>
                <a:path extrusionOk="0" fill="none" h="14044" w="13945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55"/>
            <p:cNvSpPr/>
            <p:nvPr/>
          </p:nvSpPr>
          <p:spPr>
            <a:xfrm>
              <a:off x="4935350" y="2725622"/>
              <a:ext cx="228525" cy="261635"/>
            </a:xfrm>
            <a:custGeom>
              <a:rect b="b" l="l" r="r" t="t"/>
              <a:pathLst>
                <a:path extrusionOk="0" fill="none" h="14344" w="9141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55"/>
            <p:cNvSpPr/>
            <p:nvPr/>
          </p:nvSpPr>
          <p:spPr>
            <a:xfrm>
              <a:off x="4661825" y="2759575"/>
              <a:ext cx="248550" cy="239370"/>
            </a:xfrm>
            <a:custGeom>
              <a:rect b="b" l="l" r="r" t="t"/>
              <a:pathLst>
                <a:path extrusionOk="0" fill="none" h="15546" w="9942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55"/>
            <p:cNvSpPr/>
            <p:nvPr/>
          </p:nvSpPr>
          <p:spPr>
            <a:xfrm>
              <a:off x="4546138" y="2780256"/>
              <a:ext cx="221025" cy="250070"/>
            </a:xfrm>
            <a:custGeom>
              <a:rect b="b" l="l" r="r" t="t"/>
              <a:pathLst>
                <a:path extrusionOk="0" fill="none" h="13710" w="8841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55"/>
            <p:cNvSpPr/>
            <p:nvPr/>
          </p:nvSpPr>
          <p:spPr>
            <a:xfrm>
              <a:off x="4071400" y="2865000"/>
              <a:ext cx="486225" cy="178475"/>
            </a:xfrm>
            <a:custGeom>
              <a:rect b="b" l="l" r="r" t="t"/>
              <a:pathLst>
                <a:path extrusionOk="0" fill="none" h="7139" w="19449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55"/>
            <p:cNvSpPr/>
            <p:nvPr/>
          </p:nvSpPr>
          <p:spPr>
            <a:xfrm>
              <a:off x="1877250" y="2936625"/>
              <a:ext cx="1681325" cy="323525"/>
            </a:xfrm>
            <a:custGeom>
              <a:rect b="b" l="l" r="r" t="t"/>
              <a:pathLst>
                <a:path extrusionOk="0" h="12941" w="67253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55"/>
            <p:cNvSpPr/>
            <p:nvPr/>
          </p:nvSpPr>
          <p:spPr>
            <a:xfrm>
              <a:off x="1960058" y="3026040"/>
              <a:ext cx="1205913" cy="196835"/>
            </a:xfrm>
            <a:custGeom>
              <a:rect b="b" l="l" r="r" t="t"/>
              <a:pathLst>
                <a:path extrusionOk="0" fill="none" h="10175" w="52706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55"/>
            <p:cNvSpPr/>
            <p:nvPr/>
          </p:nvSpPr>
          <p:spPr>
            <a:xfrm>
              <a:off x="2062475" y="3100649"/>
              <a:ext cx="201850" cy="24225"/>
            </a:xfrm>
            <a:custGeom>
              <a:rect b="b" l="l" r="r" t="t"/>
              <a:pathLst>
                <a:path extrusionOk="0" fill="none" h="969" w="8074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55"/>
            <p:cNvSpPr/>
            <p:nvPr/>
          </p:nvSpPr>
          <p:spPr>
            <a:xfrm>
              <a:off x="2211775" y="3036675"/>
              <a:ext cx="269386" cy="213511"/>
            </a:xfrm>
            <a:custGeom>
              <a:rect b="b" l="l" r="r" t="t"/>
              <a:pathLst>
                <a:path extrusionOk="0" fill="none" h="12944" w="15079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55"/>
            <p:cNvSpPr/>
            <p:nvPr/>
          </p:nvSpPr>
          <p:spPr>
            <a:xfrm>
              <a:off x="2441208" y="3000464"/>
              <a:ext cx="250200" cy="226029"/>
            </a:xfrm>
            <a:custGeom>
              <a:rect b="b" l="l" r="r" t="t"/>
              <a:pathLst>
                <a:path extrusionOk="0" fill="none" h="13678" w="10008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55"/>
            <p:cNvSpPr/>
            <p:nvPr/>
          </p:nvSpPr>
          <p:spPr>
            <a:xfrm>
              <a:off x="2655050" y="2960109"/>
              <a:ext cx="326075" cy="286885"/>
            </a:xfrm>
            <a:custGeom>
              <a:rect b="b" l="l" r="r" t="t"/>
              <a:pathLst>
                <a:path extrusionOk="0" fill="none" h="14211" w="13043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55"/>
            <p:cNvSpPr/>
            <p:nvPr/>
          </p:nvSpPr>
          <p:spPr>
            <a:xfrm>
              <a:off x="2876807" y="2965030"/>
              <a:ext cx="246025" cy="259176"/>
            </a:xfrm>
            <a:custGeom>
              <a:rect b="b" l="l" r="r" t="t"/>
              <a:pathLst>
                <a:path extrusionOk="0" fill="none" h="12510" w="9841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55"/>
            <p:cNvSpPr/>
            <p:nvPr/>
          </p:nvSpPr>
          <p:spPr>
            <a:xfrm>
              <a:off x="3106550" y="3038450"/>
              <a:ext cx="365388" cy="69250"/>
            </a:xfrm>
            <a:custGeom>
              <a:rect b="b" l="l" r="r" t="t"/>
              <a:pathLst>
                <a:path extrusionOk="0" fill="none" h="2770" w="16713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55"/>
            <p:cNvSpPr/>
            <p:nvPr/>
          </p:nvSpPr>
          <p:spPr>
            <a:xfrm>
              <a:off x="3266675" y="4106725"/>
              <a:ext cx="1034100" cy="238525"/>
            </a:xfrm>
            <a:custGeom>
              <a:rect b="b" l="l" r="r" t="t"/>
              <a:pathLst>
                <a:path extrusionOk="0" h="9541" w="41364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55"/>
            <p:cNvSpPr/>
            <p:nvPr/>
          </p:nvSpPr>
          <p:spPr>
            <a:xfrm>
              <a:off x="3265825" y="4100875"/>
              <a:ext cx="875" cy="5875"/>
            </a:xfrm>
            <a:custGeom>
              <a:rect b="b" l="l" r="r" t="t"/>
              <a:pathLst>
                <a:path extrusionOk="0" h="235" w="35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55"/>
            <p:cNvSpPr/>
            <p:nvPr/>
          </p:nvSpPr>
          <p:spPr>
            <a:xfrm>
              <a:off x="4300750" y="4100875"/>
              <a:ext cx="850" cy="5875"/>
            </a:xfrm>
            <a:custGeom>
              <a:rect b="b" l="l" r="r" t="t"/>
              <a:pathLst>
                <a:path extrusionOk="0" h="235" w="34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5" name="Google Shape;3815;p55"/>
          <p:cNvSpPr/>
          <p:nvPr/>
        </p:nvSpPr>
        <p:spPr>
          <a:xfrm rot="7011835">
            <a:off x="-1371822" y="7493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8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38"/>
          <p:cNvSpPr txBox="1"/>
          <p:nvPr>
            <p:ph idx="21" type="title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</a:t>
            </a:r>
            <a:r>
              <a:rPr lang="en">
                <a:solidFill>
                  <a:schemeClr val="dk2"/>
                </a:solidFill>
              </a:rPr>
              <a:t>AGENDA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50" name="Google Shape;2950;p38"/>
          <p:cNvSpPr txBox="1"/>
          <p:nvPr>
            <p:ph idx="2" type="title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51" name="Google Shape;2951;p38"/>
          <p:cNvSpPr txBox="1"/>
          <p:nvPr>
            <p:ph idx="3" type="ctrTitle"/>
          </p:nvPr>
        </p:nvSpPr>
        <p:spPr>
          <a:xfrm>
            <a:off x="4623125" y="553721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SCHOOL</a:t>
            </a:r>
            <a:endParaRPr/>
          </a:p>
        </p:txBody>
      </p:sp>
      <p:sp>
        <p:nvSpPr>
          <p:cNvPr id="2952" name="Google Shape;2952;p38"/>
          <p:cNvSpPr txBox="1"/>
          <p:nvPr>
            <p:ph idx="4" type="subTitle"/>
          </p:nvPr>
        </p:nvSpPr>
        <p:spPr>
          <a:xfrm>
            <a:off x="4623125" y="84451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Growing Together</a:t>
            </a:r>
            <a:endParaRPr/>
          </a:p>
        </p:txBody>
      </p:sp>
      <p:sp>
        <p:nvSpPr>
          <p:cNvPr id="2953" name="Google Shape;2953;p38"/>
          <p:cNvSpPr txBox="1"/>
          <p:nvPr>
            <p:ph idx="5" type="title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54" name="Google Shape;2954;p38"/>
          <p:cNvSpPr txBox="1"/>
          <p:nvPr>
            <p:ph idx="6" type="ctrTitle"/>
          </p:nvPr>
        </p:nvSpPr>
        <p:spPr>
          <a:xfrm>
            <a:off x="4623125" y="1250503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PROGRAMS</a:t>
            </a:r>
            <a:endParaRPr/>
          </a:p>
        </p:txBody>
      </p:sp>
      <p:sp>
        <p:nvSpPr>
          <p:cNvPr id="2955" name="Google Shape;2955;p38"/>
          <p:cNvSpPr txBox="1"/>
          <p:nvPr>
            <p:ph idx="7" type="subTitle"/>
          </p:nvPr>
        </p:nvSpPr>
        <p:spPr>
          <a:xfrm>
            <a:off x="4623125" y="1531256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School, CTE, AVA, Cadet Corps</a:t>
            </a:r>
            <a:endParaRPr/>
          </a:p>
        </p:txBody>
      </p:sp>
      <p:sp>
        <p:nvSpPr>
          <p:cNvPr id="2956" name="Google Shape;2956;p38"/>
          <p:cNvSpPr txBox="1"/>
          <p:nvPr>
            <p:ph idx="8" type="title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957" name="Google Shape;2957;p38"/>
          <p:cNvSpPr txBox="1"/>
          <p:nvPr>
            <p:ph idx="9" type="ctrTitle"/>
          </p:nvPr>
        </p:nvSpPr>
        <p:spPr>
          <a:xfrm>
            <a:off x="4623125" y="194728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UPDATE</a:t>
            </a:r>
            <a:endParaRPr/>
          </a:p>
        </p:txBody>
      </p:sp>
      <p:sp>
        <p:nvSpPr>
          <p:cNvPr id="2958" name="Google Shape;2958;p38"/>
          <p:cNvSpPr txBox="1"/>
          <p:nvPr>
            <p:ph idx="13" type="subTitle"/>
          </p:nvPr>
        </p:nvSpPr>
        <p:spPr>
          <a:xfrm>
            <a:off x="4623125" y="221799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Kristie Nicosia</a:t>
            </a:r>
            <a:endParaRPr/>
          </a:p>
        </p:txBody>
      </p:sp>
      <p:sp>
        <p:nvSpPr>
          <p:cNvPr id="2959" name="Google Shape;2959;p38"/>
          <p:cNvSpPr txBox="1"/>
          <p:nvPr>
            <p:ph idx="14" type="title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60" name="Google Shape;2960;p38"/>
          <p:cNvSpPr txBox="1"/>
          <p:nvPr>
            <p:ph idx="15" type="subTitle"/>
          </p:nvPr>
        </p:nvSpPr>
        <p:spPr>
          <a:xfrm>
            <a:off x="4623125" y="290473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the latest numbers</a:t>
            </a:r>
            <a:endParaRPr/>
          </a:p>
        </p:txBody>
      </p:sp>
      <p:sp>
        <p:nvSpPr>
          <p:cNvPr id="2961" name="Google Shape;2961;p38"/>
          <p:cNvSpPr txBox="1"/>
          <p:nvPr>
            <p:ph idx="16" type="title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962" name="Google Shape;2962;p38"/>
          <p:cNvSpPr txBox="1"/>
          <p:nvPr>
            <p:ph idx="17" type="ctrTitle"/>
          </p:nvPr>
        </p:nvSpPr>
        <p:spPr>
          <a:xfrm>
            <a:off x="4623125" y="2631672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UPDATE</a:t>
            </a:r>
            <a:endParaRPr/>
          </a:p>
        </p:txBody>
      </p:sp>
      <p:sp>
        <p:nvSpPr>
          <p:cNvPr id="2963" name="Google Shape;2963;p38"/>
          <p:cNvSpPr txBox="1"/>
          <p:nvPr>
            <p:ph idx="18" type="subTitle"/>
          </p:nvPr>
        </p:nvSpPr>
        <p:spPr>
          <a:xfrm>
            <a:off x="4623125" y="359147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 Stats for our school</a:t>
            </a:r>
            <a:endParaRPr/>
          </a:p>
        </p:txBody>
      </p:sp>
      <p:sp>
        <p:nvSpPr>
          <p:cNvPr id="2964" name="Google Shape;2964;p38"/>
          <p:cNvSpPr txBox="1"/>
          <p:nvPr>
            <p:ph idx="19" type="title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965" name="Google Shape;2965;p38"/>
          <p:cNvSpPr txBox="1"/>
          <p:nvPr>
            <p:ph idx="20" type="ctrTitle"/>
          </p:nvPr>
        </p:nvSpPr>
        <p:spPr>
          <a:xfrm>
            <a:off x="4623125" y="334084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 UPDATE</a:t>
            </a:r>
            <a:endParaRPr/>
          </a:p>
        </p:txBody>
      </p:sp>
      <p:sp>
        <p:nvSpPr>
          <p:cNvPr id="2966" name="Google Shape;2966;p38"/>
          <p:cNvSpPr txBox="1"/>
          <p:nvPr>
            <p:ph idx="18" type="subTitle"/>
          </p:nvPr>
        </p:nvSpPr>
        <p:spPr>
          <a:xfrm>
            <a:off x="4593625" y="427162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Regarding Governor’s Measure</a:t>
            </a:r>
            <a:endParaRPr/>
          </a:p>
        </p:txBody>
      </p:sp>
      <p:sp>
        <p:nvSpPr>
          <p:cNvPr id="2967" name="Google Shape;2967;p38"/>
          <p:cNvSpPr txBox="1"/>
          <p:nvPr>
            <p:ph idx="20" type="ctrTitle"/>
          </p:nvPr>
        </p:nvSpPr>
        <p:spPr>
          <a:xfrm>
            <a:off x="4593625" y="402099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</a:t>
            </a:r>
            <a:r>
              <a:rPr lang="en"/>
              <a:t>UPDATE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39"/>
          <p:cNvSpPr txBox="1"/>
          <p:nvPr>
            <p:ph type="title"/>
          </p:nvPr>
        </p:nvSpPr>
        <p:spPr>
          <a:xfrm>
            <a:off x="350100" y="1456350"/>
            <a:ext cx="84438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chemeClr val="dk1"/>
                </a:solidFill>
              </a:rPr>
              <a:t>GROWING </a:t>
            </a:r>
            <a:r>
              <a:rPr lang="en" sz="6200">
                <a:solidFill>
                  <a:schemeClr val="dk2"/>
                </a:solidFill>
              </a:rPr>
              <a:t>TOGETHER</a:t>
            </a:r>
            <a:r>
              <a:rPr lang="en" sz="6200">
                <a:solidFill>
                  <a:schemeClr val="dk2"/>
                </a:solidFill>
              </a:rPr>
              <a:t>!</a:t>
            </a:r>
            <a:endParaRPr sz="6200">
              <a:solidFill>
                <a:schemeClr val="dk2"/>
              </a:solidFill>
            </a:endParaRPr>
          </a:p>
        </p:txBody>
      </p:sp>
      <p:sp>
        <p:nvSpPr>
          <p:cNvPr id="2973" name="Google Shape;2973;p39"/>
          <p:cNvSpPr txBox="1"/>
          <p:nvPr>
            <p:ph idx="1" type="subTitle"/>
          </p:nvPr>
        </p:nvSpPr>
        <p:spPr>
          <a:xfrm>
            <a:off x="2652900" y="2870250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 welcomed students back  on Monday, August 16th. </a:t>
            </a:r>
            <a:endParaRPr sz="17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It’s going to be a beautiful year!</a:t>
            </a:r>
            <a:endParaRPr sz="1700"/>
          </a:p>
        </p:txBody>
      </p:sp>
      <p:sp>
        <p:nvSpPr>
          <p:cNvPr id="2974" name="Google Shape;2974;p39"/>
          <p:cNvSpPr/>
          <p:nvPr/>
        </p:nvSpPr>
        <p:spPr>
          <a:xfrm rot="7011835">
            <a:off x="-1371822" y="8255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8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40"/>
          <p:cNvSpPr txBox="1"/>
          <p:nvPr>
            <p:ph idx="15" type="title"/>
          </p:nvPr>
        </p:nvSpPr>
        <p:spPr>
          <a:xfrm>
            <a:off x="720000" y="2300475"/>
            <a:ext cx="8152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NEW ACADEMIC &amp; ENRICHMENT </a:t>
            </a:r>
            <a:r>
              <a:rPr lang="en" sz="4800">
                <a:solidFill>
                  <a:schemeClr val="dk2"/>
                </a:solidFill>
              </a:rPr>
              <a:t>PROGRAMS</a:t>
            </a:r>
            <a:r>
              <a:rPr lang="en" sz="4800">
                <a:solidFill>
                  <a:schemeClr val="dk2"/>
                </a:solidFill>
              </a:rPr>
              <a:t> </a:t>
            </a:r>
            <a:r>
              <a:rPr lang="en" sz="4800">
                <a:solidFill>
                  <a:schemeClr val="dk2"/>
                </a:solidFill>
              </a:rPr>
              <a:t>FOR 2021-22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3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41"/>
          <p:cNvSpPr txBox="1"/>
          <p:nvPr>
            <p:ph type="title"/>
          </p:nvPr>
        </p:nvSpPr>
        <p:spPr>
          <a:xfrm>
            <a:off x="1020550" y="884225"/>
            <a:ext cx="5534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ADVENTURE </a:t>
            </a:r>
            <a:r>
              <a:rPr lang="en" sz="4200">
                <a:solidFill>
                  <a:schemeClr val="dk2"/>
                </a:solidFill>
              </a:rPr>
              <a:t>ACADEMY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2985" name="Google Shape;2985;p41"/>
          <p:cNvSpPr txBox="1"/>
          <p:nvPr>
            <p:ph idx="1" type="subTitle"/>
          </p:nvPr>
        </p:nvSpPr>
        <p:spPr>
          <a:xfrm>
            <a:off x="1410700" y="2827375"/>
            <a:ext cx="4873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</a:pPr>
            <a:r>
              <a:rPr lang="en"/>
              <a:t>Academic enrichment program that supports &amp; supplements core content instruction for students in TK-8th Grades.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</a:pPr>
            <a:r>
              <a:rPr lang="en"/>
              <a:t>AVA classes will </a:t>
            </a:r>
            <a:r>
              <a:rPr lang="en" u="sng"/>
              <a:t>not replace a student’s core curriculum</a:t>
            </a:r>
            <a:r>
              <a:rPr lang="en"/>
              <a:t>, but instead will add educational adventure to their learning plan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</a:pPr>
            <a:r>
              <a:rPr lang="en"/>
              <a:t>4 week sessions starting September 13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</a:pPr>
            <a:r>
              <a:rPr lang="en"/>
              <a:t>HSTs can teach in our 4-week sessions for a stipend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/>
              <a:t>There will be virtual and in person options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42"/>
          <p:cNvSpPr/>
          <p:nvPr/>
        </p:nvSpPr>
        <p:spPr>
          <a:xfrm>
            <a:off x="3817404" y="944054"/>
            <a:ext cx="1623469" cy="1401468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1" name="Google Shape;2991;p42"/>
          <p:cNvSpPr txBox="1"/>
          <p:nvPr>
            <p:ph type="title"/>
          </p:nvPr>
        </p:nvSpPr>
        <p:spPr>
          <a:xfrm>
            <a:off x="2020450" y="1341425"/>
            <a:ext cx="510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 UP &amp; DIL</a:t>
            </a:r>
            <a:endParaRPr/>
          </a:p>
        </p:txBody>
      </p:sp>
      <p:sp>
        <p:nvSpPr>
          <p:cNvPr id="2992" name="Google Shape;2992;p42"/>
          <p:cNvSpPr txBox="1"/>
          <p:nvPr>
            <p:ph idx="1" type="subTitle"/>
          </p:nvPr>
        </p:nvSpPr>
        <p:spPr>
          <a:xfrm>
            <a:off x="2391925" y="2674975"/>
            <a:ext cx="4667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Launched Instructional Opportunities for all students with their teacher of record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Instructional Admin provided open and go lessons for all HSTs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Launched a daily opportunity for all 4th-8th graders via Zoom to learn about technology began August 16th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43"/>
          <p:cNvSpPr txBox="1"/>
          <p:nvPr>
            <p:ph type="title"/>
          </p:nvPr>
        </p:nvSpPr>
        <p:spPr>
          <a:xfrm>
            <a:off x="3992350" y="1798625"/>
            <a:ext cx="4875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 CADET CORPS</a:t>
            </a:r>
            <a:endParaRPr/>
          </a:p>
        </p:txBody>
      </p:sp>
      <p:sp>
        <p:nvSpPr>
          <p:cNvPr id="2998" name="Google Shape;2998;p43"/>
          <p:cNvSpPr txBox="1"/>
          <p:nvPr>
            <p:ph idx="1" type="subTitle"/>
          </p:nvPr>
        </p:nvSpPr>
        <p:spPr>
          <a:xfrm>
            <a:off x="3992350" y="3252800"/>
            <a:ext cx="4682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Leadership opportunity open to all 7th-12 grade students.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Mission of the CACC is to provide students with a quality educational &amp; leadership development program that prepares students for success in college or the workforce.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Reach out to Elizabeth Platt for more Info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44"/>
          <p:cNvSpPr txBox="1"/>
          <p:nvPr>
            <p:ph type="title"/>
          </p:nvPr>
        </p:nvSpPr>
        <p:spPr>
          <a:xfrm>
            <a:off x="350100" y="1456350"/>
            <a:ext cx="84438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</a:rPr>
              <a:t>HIGH SCHOOL </a:t>
            </a:r>
            <a:r>
              <a:rPr lang="en" sz="4900">
                <a:solidFill>
                  <a:schemeClr val="dk2"/>
                </a:solidFill>
              </a:rPr>
              <a:t>PROGRAMS</a:t>
            </a:r>
            <a:endParaRPr sz="4900">
              <a:solidFill>
                <a:schemeClr val="dk2"/>
              </a:solidFill>
            </a:endParaRPr>
          </a:p>
        </p:txBody>
      </p:sp>
      <p:sp>
        <p:nvSpPr>
          <p:cNvPr id="3004" name="Google Shape;3004;p44"/>
          <p:cNvSpPr txBox="1"/>
          <p:nvPr>
            <p:ph idx="1" type="subTitle"/>
          </p:nvPr>
        </p:nvSpPr>
        <p:spPr>
          <a:xfrm>
            <a:off x="4717000" y="2490325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With Shannon Breckenridge</a:t>
            </a:r>
            <a:endParaRPr sz="1700"/>
          </a:p>
        </p:txBody>
      </p:sp>
      <p:sp>
        <p:nvSpPr>
          <p:cNvPr id="3005" name="Google Shape;3005;p44"/>
          <p:cNvSpPr/>
          <p:nvPr/>
        </p:nvSpPr>
        <p:spPr>
          <a:xfrm rot="7011835">
            <a:off x="-1371822" y="8255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9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45"/>
          <p:cNvSpPr/>
          <p:nvPr/>
        </p:nvSpPr>
        <p:spPr>
          <a:xfrm rot="946529">
            <a:off x="255935" y="1388107"/>
            <a:ext cx="4192723" cy="3598282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11" name="Google Shape;3011;p45"/>
          <p:cNvSpPr/>
          <p:nvPr/>
        </p:nvSpPr>
        <p:spPr>
          <a:xfrm flipH="1" rot="-9814601">
            <a:off x="4744851" y="1173186"/>
            <a:ext cx="4234347" cy="3743119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2" name="Google Shape;3012;p45"/>
          <p:cNvGrpSpPr/>
          <p:nvPr/>
        </p:nvGrpSpPr>
        <p:grpSpPr>
          <a:xfrm>
            <a:off x="547193" y="1863132"/>
            <a:ext cx="959534" cy="2069979"/>
            <a:chOff x="1833675" y="2704350"/>
            <a:chExt cx="820325" cy="1609000"/>
          </a:xfrm>
        </p:grpSpPr>
        <p:sp>
          <p:nvSpPr>
            <p:cNvPr id="3013" name="Google Shape;3013;p45"/>
            <p:cNvSpPr/>
            <p:nvPr/>
          </p:nvSpPr>
          <p:spPr>
            <a:xfrm>
              <a:off x="1845075" y="3455925"/>
              <a:ext cx="808925" cy="164050"/>
            </a:xfrm>
            <a:custGeom>
              <a:rect b="b" l="l" r="r" t="t"/>
              <a:pathLst>
                <a:path extrusionOk="0" h="6562" w="32357">
                  <a:moveTo>
                    <a:pt x="17614" y="0"/>
                  </a:moveTo>
                  <a:cubicBezTo>
                    <a:pt x="16710" y="0"/>
                    <a:pt x="15806" y="14"/>
                    <a:pt x="14906" y="41"/>
                  </a:cubicBezTo>
                  <a:cubicBezTo>
                    <a:pt x="12482" y="89"/>
                    <a:pt x="10082" y="257"/>
                    <a:pt x="7682" y="497"/>
                  </a:cubicBezTo>
                  <a:cubicBezTo>
                    <a:pt x="6553" y="617"/>
                    <a:pt x="5425" y="737"/>
                    <a:pt x="4297" y="905"/>
                  </a:cubicBezTo>
                  <a:cubicBezTo>
                    <a:pt x="3289" y="1073"/>
                    <a:pt x="2305" y="1337"/>
                    <a:pt x="1369" y="1769"/>
                  </a:cubicBezTo>
                  <a:cubicBezTo>
                    <a:pt x="1057" y="1913"/>
                    <a:pt x="745" y="2105"/>
                    <a:pt x="457" y="2297"/>
                  </a:cubicBezTo>
                  <a:cubicBezTo>
                    <a:pt x="337" y="2297"/>
                    <a:pt x="193" y="2369"/>
                    <a:pt x="169" y="2513"/>
                  </a:cubicBezTo>
                  <a:cubicBezTo>
                    <a:pt x="145" y="2537"/>
                    <a:pt x="121" y="2537"/>
                    <a:pt x="121" y="2561"/>
                  </a:cubicBezTo>
                  <a:cubicBezTo>
                    <a:pt x="1" y="2657"/>
                    <a:pt x="25" y="2849"/>
                    <a:pt x="121" y="2945"/>
                  </a:cubicBezTo>
                  <a:cubicBezTo>
                    <a:pt x="121" y="2969"/>
                    <a:pt x="145" y="2993"/>
                    <a:pt x="169" y="2993"/>
                  </a:cubicBezTo>
                  <a:cubicBezTo>
                    <a:pt x="265" y="3641"/>
                    <a:pt x="793" y="4121"/>
                    <a:pt x="1393" y="4433"/>
                  </a:cubicBezTo>
                  <a:cubicBezTo>
                    <a:pt x="1777" y="4649"/>
                    <a:pt x="2185" y="4793"/>
                    <a:pt x="2593" y="4889"/>
                  </a:cubicBezTo>
                  <a:cubicBezTo>
                    <a:pt x="3145" y="5033"/>
                    <a:pt x="3721" y="5177"/>
                    <a:pt x="4297" y="5297"/>
                  </a:cubicBezTo>
                  <a:cubicBezTo>
                    <a:pt x="6577" y="5801"/>
                    <a:pt x="8906" y="6162"/>
                    <a:pt x="11234" y="6354"/>
                  </a:cubicBezTo>
                  <a:cubicBezTo>
                    <a:pt x="12731" y="6492"/>
                    <a:pt x="14237" y="6562"/>
                    <a:pt x="15741" y="6562"/>
                  </a:cubicBezTo>
                  <a:cubicBezTo>
                    <a:pt x="16577" y="6562"/>
                    <a:pt x="17411" y="6540"/>
                    <a:pt x="18243" y="6498"/>
                  </a:cubicBezTo>
                  <a:cubicBezTo>
                    <a:pt x="20571" y="6402"/>
                    <a:pt x="22899" y="6162"/>
                    <a:pt x="25203" y="5753"/>
                  </a:cubicBezTo>
                  <a:cubicBezTo>
                    <a:pt x="27292" y="5369"/>
                    <a:pt x="29428" y="4841"/>
                    <a:pt x="31252" y="3689"/>
                  </a:cubicBezTo>
                  <a:cubicBezTo>
                    <a:pt x="31660" y="3425"/>
                    <a:pt x="32140" y="3137"/>
                    <a:pt x="32260" y="2633"/>
                  </a:cubicBezTo>
                  <a:cubicBezTo>
                    <a:pt x="32356" y="2249"/>
                    <a:pt x="32212" y="1865"/>
                    <a:pt x="31924" y="1601"/>
                  </a:cubicBezTo>
                  <a:cubicBezTo>
                    <a:pt x="31252" y="905"/>
                    <a:pt x="30220" y="857"/>
                    <a:pt x="29308" y="737"/>
                  </a:cubicBezTo>
                  <a:cubicBezTo>
                    <a:pt x="26932" y="449"/>
                    <a:pt x="24531" y="233"/>
                    <a:pt x="22131" y="113"/>
                  </a:cubicBezTo>
                  <a:cubicBezTo>
                    <a:pt x="20631" y="38"/>
                    <a:pt x="19121" y="0"/>
                    <a:pt x="17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1900275" y="2704350"/>
              <a:ext cx="331875" cy="923725"/>
            </a:xfrm>
            <a:custGeom>
              <a:rect b="b" l="l" r="r" t="t"/>
              <a:pathLst>
                <a:path extrusionOk="0" h="36949" w="13275">
                  <a:moveTo>
                    <a:pt x="6511" y="0"/>
                  </a:moveTo>
                  <a:cubicBezTo>
                    <a:pt x="6011" y="0"/>
                    <a:pt x="5508" y="89"/>
                    <a:pt x="5018" y="269"/>
                  </a:cubicBezTo>
                  <a:cubicBezTo>
                    <a:pt x="3865" y="677"/>
                    <a:pt x="2857" y="1493"/>
                    <a:pt x="2137" y="2501"/>
                  </a:cubicBezTo>
                  <a:cubicBezTo>
                    <a:pt x="1345" y="3629"/>
                    <a:pt x="913" y="4949"/>
                    <a:pt x="649" y="6294"/>
                  </a:cubicBezTo>
                  <a:cubicBezTo>
                    <a:pt x="385" y="7686"/>
                    <a:pt x="265" y="9126"/>
                    <a:pt x="169" y="10566"/>
                  </a:cubicBezTo>
                  <a:cubicBezTo>
                    <a:pt x="49" y="12030"/>
                    <a:pt x="1" y="13518"/>
                    <a:pt x="25" y="15006"/>
                  </a:cubicBezTo>
                  <a:cubicBezTo>
                    <a:pt x="49" y="18007"/>
                    <a:pt x="265" y="20983"/>
                    <a:pt x="721" y="23911"/>
                  </a:cubicBezTo>
                  <a:cubicBezTo>
                    <a:pt x="1177" y="26864"/>
                    <a:pt x="1849" y="29768"/>
                    <a:pt x="2737" y="32624"/>
                  </a:cubicBezTo>
                  <a:cubicBezTo>
                    <a:pt x="2905" y="33176"/>
                    <a:pt x="3097" y="33752"/>
                    <a:pt x="3289" y="34304"/>
                  </a:cubicBezTo>
                  <a:cubicBezTo>
                    <a:pt x="3217" y="34424"/>
                    <a:pt x="3241" y="34568"/>
                    <a:pt x="3313" y="34664"/>
                  </a:cubicBezTo>
                  <a:cubicBezTo>
                    <a:pt x="4557" y="36153"/>
                    <a:pt x="6459" y="36948"/>
                    <a:pt x="8371" y="36948"/>
                  </a:cubicBezTo>
                  <a:cubicBezTo>
                    <a:pt x="8710" y="36948"/>
                    <a:pt x="9050" y="36923"/>
                    <a:pt x="9386" y="36873"/>
                  </a:cubicBezTo>
                  <a:cubicBezTo>
                    <a:pt x="9938" y="36801"/>
                    <a:pt x="10490" y="36633"/>
                    <a:pt x="11018" y="36393"/>
                  </a:cubicBezTo>
                  <a:cubicBezTo>
                    <a:pt x="11546" y="36152"/>
                    <a:pt x="12122" y="35792"/>
                    <a:pt x="12386" y="35240"/>
                  </a:cubicBezTo>
                  <a:cubicBezTo>
                    <a:pt x="12530" y="34904"/>
                    <a:pt x="12554" y="34568"/>
                    <a:pt x="12602" y="34232"/>
                  </a:cubicBezTo>
                  <a:cubicBezTo>
                    <a:pt x="12650" y="33824"/>
                    <a:pt x="12674" y="33440"/>
                    <a:pt x="12722" y="33032"/>
                  </a:cubicBezTo>
                  <a:cubicBezTo>
                    <a:pt x="12794" y="32264"/>
                    <a:pt x="12866" y="31496"/>
                    <a:pt x="12938" y="30704"/>
                  </a:cubicBezTo>
                  <a:cubicBezTo>
                    <a:pt x="13178" y="27608"/>
                    <a:pt x="13274" y="24487"/>
                    <a:pt x="13226" y="21367"/>
                  </a:cubicBezTo>
                  <a:cubicBezTo>
                    <a:pt x="13178" y="18247"/>
                    <a:pt x="13010" y="15126"/>
                    <a:pt x="12674" y="12030"/>
                  </a:cubicBezTo>
                  <a:cubicBezTo>
                    <a:pt x="12506" y="10446"/>
                    <a:pt x="12314" y="8886"/>
                    <a:pt x="12074" y="7350"/>
                  </a:cubicBezTo>
                  <a:cubicBezTo>
                    <a:pt x="11858" y="5909"/>
                    <a:pt x="11594" y="4493"/>
                    <a:pt x="10970" y="3173"/>
                  </a:cubicBezTo>
                  <a:cubicBezTo>
                    <a:pt x="10442" y="2093"/>
                    <a:pt x="9626" y="1085"/>
                    <a:pt x="8546" y="509"/>
                  </a:cubicBezTo>
                  <a:cubicBezTo>
                    <a:pt x="7902" y="173"/>
                    <a:pt x="7210" y="0"/>
                    <a:pt x="6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2387550" y="2952200"/>
              <a:ext cx="202225" cy="666525"/>
            </a:xfrm>
            <a:custGeom>
              <a:rect b="b" l="l" r="r" t="t"/>
              <a:pathLst>
                <a:path extrusionOk="0" h="26661" w="8089">
                  <a:moveTo>
                    <a:pt x="4693" y="0"/>
                  </a:moveTo>
                  <a:cubicBezTo>
                    <a:pt x="4131" y="0"/>
                    <a:pt x="3565" y="193"/>
                    <a:pt x="3096" y="484"/>
                  </a:cubicBezTo>
                  <a:cubicBezTo>
                    <a:pt x="2328" y="988"/>
                    <a:pt x="1824" y="1756"/>
                    <a:pt x="1464" y="2572"/>
                  </a:cubicBezTo>
                  <a:cubicBezTo>
                    <a:pt x="1272" y="3004"/>
                    <a:pt x="1128" y="3436"/>
                    <a:pt x="984" y="3868"/>
                  </a:cubicBezTo>
                  <a:cubicBezTo>
                    <a:pt x="936" y="4060"/>
                    <a:pt x="1080" y="4204"/>
                    <a:pt x="1248" y="4204"/>
                  </a:cubicBezTo>
                  <a:cubicBezTo>
                    <a:pt x="1080" y="6052"/>
                    <a:pt x="936" y="7901"/>
                    <a:pt x="792" y="9749"/>
                  </a:cubicBezTo>
                  <a:cubicBezTo>
                    <a:pt x="648" y="11933"/>
                    <a:pt x="504" y="14117"/>
                    <a:pt x="384" y="16326"/>
                  </a:cubicBezTo>
                  <a:cubicBezTo>
                    <a:pt x="288" y="18510"/>
                    <a:pt x="192" y="20694"/>
                    <a:pt x="144" y="22878"/>
                  </a:cubicBezTo>
                  <a:cubicBezTo>
                    <a:pt x="120" y="23430"/>
                    <a:pt x="96" y="23958"/>
                    <a:pt x="96" y="24510"/>
                  </a:cubicBezTo>
                  <a:cubicBezTo>
                    <a:pt x="72" y="24990"/>
                    <a:pt x="0" y="25518"/>
                    <a:pt x="288" y="25950"/>
                  </a:cubicBezTo>
                  <a:cubicBezTo>
                    <a:pt x="648" y="26465"/>
                    <a:pt x="1302" y="26661"/>
                    <a:pt x="1935" y="26661"/>
                  </a:cubicBezTo>
                  <a:cubicBezTo>
                    <a:pt x="2188" y="26661"/>
                    <a:pt x="2438" y="26629"/>
                    <a:pt x="2664" y="26575"/>
                  </a:cubicBezTo>
                  <a:cubicBezTo>
                    <a:pt x="3552" y="26359"/>
                    <a:pt x="4272" y="25782"/>
                    <a:pt x="4801" y="25086"/>
                  </a:cubicBezTo>
                  <a:cubicBezTo>
                    <a:pt x="5353" y="24342"/>
                    <a:pt x="5689" y="23478"/>
                    <a:pt x="6001" y="22590"/>
                  </a:cubicBezTo>
                  <a:cubicBezTo>
                    <a:pt x="6673" y="20670"/>
                    <a:pt x="7177" y="18702"/>
                    <a:pt x="7513" y="16686"/>
                  </a:cubicBezTo>
                  <a:cubicBezTo>
                    <a:pt x="7849" y="14669"/>
                    <a:pt x="8041" y="12653"/>
                    <a:pt x="8065" y="10613"/>
                  </a:cubicBezTo>
                  <a:cubicBezTo>
                    <a:pt x="8089" y="8573"/>
                    <a:pt x="7945" y="6533"/>
                    <a:pt x="7633" y="4516"/>
                  </a:cubicBezTo>
                  <a:cubicBezTo>
                    <a:pt x="7489" y="3652"/>
                    <a:pt x="7369" y="2740"/>
                    <a:pt x="7057" y="1924"/>
                  </a:cubicBezTo>
                  <a:cubicBezTo>
                    <a:pt x="6769" y="1156"/>
                    <a:pt x="6289" y="460"/>
                    <a:pt x="5497" y="148"/>
                  </a:cubicBezTo>
                  <a:cubicBezTo>
                    <a:pt x="5238" y="46"/>
                    <a:pt x="4966" y="0"/>
                    <a:pt x="4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2098300" y="2825800"/>
              <a:ext cx="385275" cy="801100"/>
            </a:xfrm>
            <a:custGeom>
              <a:rect b="b" l="l" r="r" t="t"/>
              <a:pathLst>
                <a:path extrusionOk="0" h="32044" w="15411">
                  <a:moveTo>
                    <a:pt x="8885" y="1"/>
                  </a:moveTo>
                  <a:cubicBezTo>
                    <a:pt x="8387" y="1"/>
                    <a:pt x="7883" y="73"/>
                    <a:pt x="7394" y="211"/>
                  </a:cubicBezTo>
                  <a:cubicBezTo>
                    <a:pt x="6289" y="499"/>
                    <a:pt x="5281" y="1123"/>
                    <a:pt x="4441" y="1892"/>
                  </a:cubicBezTo>
                  <a:cubicBezTo>
                    <a:pt x="3553" y="2708"/>
                    <a:pt x="2905" y="3764"/>
                    <a:pt x="2401" y="4844"/>
                  </a:cubicBezTo>
                  <a:cubicBezTo>
                    <a:pt x="1873" y="5996"/>
                    <a:pt x="1513" y="7196"/>
                    <a:pt x="1249" y="8420"/>
                  </a:cubicBezTo>
                  <a:cubicBezTo>
                    <a:pt x="937" y="9764"/>
                    <a:pt x="697" y="11108"/>
                    <a:pt x="529" y="12453"/>
                  </a:cubicBezTo>
                  <a:cubicBezTo>
                    <a:pt x="145" y="15237"/>
                    <a:pt x="1" y="18021"/>
                    <a:pt x="97" y="20829"/>
                  </a:cubicBezTo>
                  <a:cubicBezTo>
                    <a:pt x="193" y="23638"/>
                    <a:pt x="505" y="26422"/>
                    <a:pt x="1081" y="29134"/>
                  </a:cubicBezTo>
                  <a:cubicBezTo>
                    <a:pt x="1201" y="29710"/>
                    <a:pt x="1321" y="30262"/>
                    <a:pt x="1465" y="30838"/>
                  </a:cubicBezTo>
                  <a:cubicBezTo>
                    <a:pt x="1321" y="30958"/>
                    <a:pt x="1321" y="31246"/>
                    <a:pt x="1561" y="31318"/>
                  </a:cubicBezTo>
                  <a:cubicBezTo>
                    <a:pt x="3522" y="31796"/>
                    <a:pt x="5543" y="32043"/>
                    <a:pt x="7556" y="32043"/>
                  </a:cubicBezTo>
                  <a:cubicBezTo>
                    <a:pt x="8377" y="32043"/>
                    <a:pt x="9196" y="32002"/>
                    <a:pt x="10010" y="31919"/>
                  </a:cubicBezTo>
                  <a:cubicBezTo>
                    <a:pt x="10634" y="31847"/>
                    <a:pt x="11234" y="31751"/>
                    <a:pt x="11810" y="31511"/>
                  </a:cubicBezTo>
                  <a:cubicBezTo>
                    <a:pt x="12362" y="31270"/>
                    <a:pt x="12794" y="30886"/>
                    <a:pt x="13130" y="30382"/>
                  </a:cubicBezTo>
                  <a:cubicBezTo>
                    <a:pt x="13802" y="29422"/>
                    <a:pt x="13970" y="28174"/>
                    <a:pt x="14186" y="27046"/>
                  </a:cubicBezTo>
                  <a:cubicBezTo>
                    <a:pt x="14714" y="24238"/>
                    <a:pt x="15050" y="21382"/>
                    <a:pt x="15242" y="18525"/>
                  </a:cubicBezTo>
                  <a:cubicBezTo>
                    <a:pt x="15410" y="15669"/>
                    <a:pt x="15410" y="12789"/>
                    <a:pt x="15242" y="9932"/>
                  </a:cubicBezTo>
                  <a:cubicBezTo>
                    <a:pt x="15074" y="7364"/>
                    <a:pt x="14858" y="4580"/>
                    <a:pt x="13298" y="2444"/>
                  </a:cubicBezTo>
                  <a:cubicBezTo>
                    <a:pt x="12626" y="1532"/>
                    <a:pt x="11762" y="787"/>
                    <a:pt x="10706" y="355"/>
                  </a:cubicBezTo>
                  <a:cubicBezTo>
                    <a:pt x="10131" y="115"/>
                    <a:pt x="9512" y="1"/>
                    <a:pt x="8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2043700" y="3524425"/>
              <a:ext cx="24625" cy="42050"/>
            </a:xfrm>
            <a:custGeom>
              <a:rect b="b" l="l" r="r" t="t"/>
              <a:pathLst>
                <a:path extrusionOk="0" h="1682" w="985">
                  <a:moveTo>
                    <a:pt x="327" y="1"/>
                  </a:moveTo>
                  <a:cubicBezTo>
                    <a:pt x="299" y="1"/>
                    <a:pt x="270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lnTo>
                    <a:pt x="385" y="1477"/>
                  </a:lnTo>
                  <a:cubicBezTo>
                    <a:pt x="424" y="1596"/>
                    <a:pt x="545" y="1682"/>
                    <a:pt x="667" y="1682"/>
                  </a:cubicBezTo>
                  <a:cubicBezTo>
                    <a:pt x="693" y="1682"/>
                    <a:pt x="719" y="1678"/>
                    <a:pt x="745" y="1669"/>
                  </a:cubicBezTo>
                  <a:cubicBezTo>
                    <a:pt x="889" y="1621"/>
                    <a:pt x="985" y="1477"/>
                    <a:pt x="937" y="1333"/>
                  </a:cubicBezTo>
                  <a:lnTo>
                    <a:pt x="601" y="205"/>
                  </a:lnTo>
                  <a:cubicBezTo>
                    <a:pt x="561" y="87"/>
                    <a:pt x="457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2022100" y="3438025"/>
              <a:ext cx="21625" cy="33600"/>
            </a:xfrm>
            <a:custGeom>
              <a:rect b="b" l="l" r="r" t="t"/>
              <a:pathLst>
                <a:path extrusionOk="0" h="1344" w="865">
                  <a:moveTo>
                    <a:pt x="318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0" y="205"/>
                    <a:pt x="49" y="349"/>
                  </a:cubicBezTo>
                  <a:cubicBezTo>
                    <a:pt x="121" y="613"/>
                    <a:pt x="193" y="877"/>
                    <a:pt x="265" y="1141"/>
                  </a:cubicBezTo>
                  <a:cubicBezTo>
                    <a:pt x="305" y="1242"/>
                    <a:pt x="431" y="1344"/>
                    <a:pt x="556" y="1344"/>
                  </a:cubicBezTo>
                  <a:cubicBezTo>
                    <a:pt x="579" y="1344"/>
                    <a:pt x="602" y="1340"/>
                    <a:pt x="625" y="1333"/>
                  </a:cubicBezTo>
                  <a:cubicBezTo>
                    <a:pt x="769" y="1285"/>
                    <a:pt x="865" y="1141"/>
                    <a:pt x="817" y="973"/>
                  </a:cubicBezTo>
                  <a:lnTo>
                    <a:pt x="577" y="205"/>
                  </a:lnTo>
                  <a:cubicBezTo>
                    <a:pt x="557" y="86"/>
                    <a:pt x="440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1999900" y="3326400"/>
              <a:ext cx="22825" cy="47475"/>
            </a:xfrm>
            <a:custGeom>
              <a:rect b="b" l="l" r="r" t="t"/>
              <a:pathLst>
                <a:path extrusionOk="0" h="1899" w="913">
                  <a:moveTo>
                    <a:pt x="318" y="1"/>
                  </a:moveTo>
                  <a:cubicBezTo>
                    <a:pt x="292" y="1"/>
                    <a:pt x="266" y="5"/>
                    <a:pt x="240" y="13"/>
                  </a:cubicBezTo>
                  <a:cubicBezTo>
                    <a:pt x="72" y="61"/>
                    <a:pt x="0" y="205"/>
                    <a:pt x="48" y="349"/>
                  </a:cubicBezTo>
                  <a:cubicBezTo>
                    <a:pt x="144" y="805"/>
                    <a:pt x="240" y="1261"/>
                    <a:pt x="336" y="1694"/>
                  </a:cubicBezTo>
                  <a:cubicBezTo>
                    <a:pt x="356" y="1812"/>
                    <a:pt x="473" y="1898"/>
                    <a:pt x="595" y="1898"/>
                  </a:cubicBezTo>
                  <a:cubicBezTo>
                    <a:pt x="621" y="1898"/>
                    <a:pt x="647" y="1894"/>
                    <a:pt x="672" y="1886"/>
                  </a:cubicBezTo>
                  <a:cubicBezTo>
                    <a:pt x="816" y="1838"/>
                    <a:pt x="912" y="1718"/>
                    <a:pt x="864" y="1550"/>
                  </a:cubicBezTo>
                  <a:cubicBezTo>
                    <a:pt x="768" y="1093"/>
                    <a:pt x="672" y="661"/>
                    <a:pt x="576" y="205"/>
                  </a:cubicBezTo>
                  <a:cubicBezTo>
                    <a:pt x="557" y="87"/>
                    <a:pt x="439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1984900" y="3240075"/>
              <a:ext cx="21025" cy="39275"/>
            </a:xfrm>
            <a:custGeom>
              <a:rect b="b" l="l" r="r" t="t"/>
              <a:pathLst>
                <a:path extrusionOk="0" h="1571" w="841">
                  <a:moveTo>
                    <a:pt x="324" y="0"/>
                  </a:moveTo>
                  <a:cubicBezTo>
                    <a:pt x="277" y="0"/>
                    <a:pt x="231" y="11"/>
                    <a:pt x="192" y="34"/>
                  </a:cubicBezTo>
                  <a:cubicBezTo>
                    <a:pt x="48" y="130"/>
                    <a:pt x="0" y="274"/>
                    <a:pt x="72" y="418"/>
                  </a:cubicBezTo>
                  <a:cubicBezTo>
                    <a:pt x="96" y="442"/>
                    <a:pt x="120" y="466"/>
                    <a:pt x="120" y="514"/>
                  </a:cubicBezTo>
                  <a:cubicBezTo>
                    <a:pt x="120" y="514"/>
                    <a:pt x="120" y="514"/>
                    <a:pt x="144" y="538"/>
                  </a:cubicBezTo>
                  <a:cubicBezTo>
                    <a:pt x="168" y="586"/>
                    <a:pt x="168" y="634"/>
                    <a:pt x="192" y="706"/>
                  </a:cubicBezTo>
                  <a:cubicBezTo>
                    <a:pt x="216" y="802"/>
                    <a:pt x="240" y="898"/>
                    <a:pt x="264" y="1018"/>
                  </a:cubicBezTo>
                  <a:cubicBezTo>
                    <a:pt x="264" y="1114"/>
                    <a:pt x="288" y="1186"/>
                    <a:pt x="288" y="1282"/>
                  </a:cubicBezTo>
                  <a:cubicBezTo>
                    <a:pt x="288" y="1426"/>
                    <a:pt x="408" y="1570"/>
                    <a:pt x="552" y="1570"/>
                  </a:cubicBezTo>
                  <a:cubicBezTo>
                    <a:pt x="720" y="1546"/>
                    <a:pt x="840" y="1450"/>
                    <a:pt x="840" y="1282"/>
                  </a:cubicBezTo>
                  <a:cubicBezTo>
                    <a:pt x="840" y="874"/>
                    <a:pt x="744" y="490"/>
                    <a:pt x="576" y="130"/>
                  </a:cubicBezTo>
                  <a:cubicBezTo>
                    <a:pt x="527" y="48"/>
                    <a:pt x="423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1981900" y="3131325"/>
              <a:ext cx="18025" cy="45075"/>
            </a:xfrm>
            <a:custGeom>
              <a:rect b="b" l="l" r="r" t="t"/>
              <a:pathLst>
                <a:path extrusionOk="0" h="1803" w="721">
                  <a:moveTo>
                    <a:pt x="328" y="1"/>
                  </a:moveTo>
                  <a:cubicBezTo>
                    <a:pt x="217" y="1"/>
                    <a:pt x="91" y="74"/>
                    <a:pt x="72" y="208"/>
                  </a:cubicBezTo>
                  <a:cubicBezTo>
                    <a:pt x="0" y="664"/>
                    <a:pt x="24" y="1144"/>
                    <a:pt x="144" y="1576"/>
                  </a:cubicBezTo>
                  <a:cubicBezTo>
                    <a:pt x="185" y="1698"/>
                    <a:pt x="312" y="1803"/>
                    <a:pt x="423" y="1803"/>
                  </a:cubicBezTo>
                  <a:cubicBezTo>
                    <a:pt x="443" y="1803"/>
                    <a:pt x="462" y="1799"/>
                    <a:pt x="480" y="1792"/>
                  </a:cubicBezTo>
                  <a:cubicBezTo>
                    <a:pt x="648" y="1744"/>
                    <a:pt x="720" y="1600"/>
                    <a:pt x="696" y="1432"/>
                  </a:cubicBezTo>
                  <a:cubicBezTo>
                    <a:pt x="672" y="1336"/>
                    <a:pt x="648" y="1240"/>
                    <a:pt x="624" y="1144"/>
                  </a:cubicBezTo>
                  <a:cubicBezTo>
                    <a:pt x="624" y="1120"/>
                    <a:pt x="624" y="1096"/>
                    <a:pt x="624" y="1072"/>
                  </a:cubicBezTo>
                  <a:cubicBezTo>
                    <a:pt x="624" y="1095"/>
                    <a:pt x="622" y="1103"/>
                    <a:pt x="619" y="1103"/>
                  </a:cubicBezTo>
                  <a:cubicBezTo>
                    <a:pt x="612" y="1103"/>
                    <a:pt x="600" y="1064"/>
                    <a:pt x="600" y="1048"/>
                  </a:cubicBezTo>
                  <a:cubicBezTo>
                    <a:pt x="600" y="1000"/>
                    <a:pt x="600" y="952"/>
                    <a:pt x="600" y="904"/>
                  </a:cubicBezTo>
                  <a:cubicBezTo>
                    <a:pt x="600" y="808"/>
                    <a:pt x="600" y="688"/>
                    <a:pt x="600" y="592"/>
                  </a:cubicBezTo>
                  <a:cubicBezTo>
                    <a:pt x="600" y="544"/>
                    <a:pt x="600" y="496"/>
                    <a:pt x="600" y="472"/>
                  </a:cubicBezTo>
                  <a:cubicBezTo>
                    <a:pt x="600" y="448"/>
                    <a:pt x="600" y="424"/>
                    <a:pt x="600" y="400"/>
                  </a:cubicBezTo>
                  <a:cubicBezTo>
                    <a:pt x="600" y="376"/>
                    <a:pt x="624" y="352"/>
                    <a:pt x="624" y="352"/>
                  </a:cubicBezTo>
                  <a:cubicBezTo>
                    <a:pt x="624" y="280"/>
                    <a:pt x="624" y="208"/>
                    <a:pt x="576" y="136"/>
                  </a:cubicBezTo>
                  <a:cubicBezTo>
                    <a:pt x="552" y="88"/>
                    <a:pt x="480" y="16"/>
                    <a:pt x="408" y="16"/>
                  </a:cubicBezTo>
                  <a:cubicBezTo>
                    <a:pt x="384" y="6"/>
                    <a:pt x="356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1980100" y="3047450"/>
              <a:ext cx="17425" cy="36525"/>
            </a:xfrm>
            <a:custGeom>
              <a:rect b="b" l="l" r="r" t="t"/>
              <a:pathLst>
                <a:path extrusionOk="0" h="1461" w="697">
                  <a:moveTo>
                    <a:pt x="280" y="0"/>
                  </a:moveTo>
                  <a:cubicBezTo>
                    <a:pt x="259" y="0"/>
                    <a:pt x="237" y="3"/>
                    <a:pt x="216" y="10"/>
                  </a:cubicBezTo>
                  <a:cubicBezTo>
                    <a:pt x="144" y="34"/>
                    <a:pt x="72" y="82"/>
                    <a:pt x="48" y="154"/>
                  </a:cubicBezTo>
                  <a:cubicBezTo>
                    <a:pt x="0" y="226"/>
                    <a:pt x="0" y="274"/>
                    <a:pt x="24" y="370"/>
                  </a:cubicBezTo>
                  <a:cubicBezTo>
                    <a:pt x="72" y="658"/>
                    <a:pt x="120" y="946"/>
                    <a:pt x="144" y="1258"/>
                  </a:cubicBezTo>
                  <a:cubicBezTo>
                    <a:pt x="168" y="1306"/>
                    <a:pt x="240" y="1378"/>
                    <a:pt x="288" y="1426"/>
                  </a:cubicBezTo>
                  <a:cubicBezTo>
                    <a:pt x="322" y="1443"/>
                    <a:pt x="380" y="1460"/>
                    <a:pt x="437" y="1460"/>
                  </a:cubicBezTo>
                  <a:cubicBezTo>
                    <a:pt x="460" y="1460"/>
                    <a:pt x="483" y="1457"/>
                    <a:pt x="504" y="1450"/>
                  </a:cubicBezTo>
                  <a:cubicBezTo>
                    <a:pt x="576" y="1426"/>
                    <a:pt x="624" y="1378"/>
                    <a:pt x="672" y="1306"/>
                  </a:cubicBezTo>
                  <a:cubicBezTo>
                    <a:pt x="696" y="1234"/>
                    <a:pt x="696" y="1186"/>
                    <a:pt x="696" y="1090"/>
                  </a:cubicBezTo>
                  <a:cubicBezTo>
                    <a:pt x="648" y="802"/>
                    <a:pt x="600" y="514"/>
                    <a:pt x="552" y="202"/>
                  </a:cubicBezTo>
                  <a:cubicBezTo>
                    <a:pt x="552" y="154"/>
                    <a:pt x="480" y="82"/>
                    <a:pt x="432" y="34"/>
                  </a:cubicBezTo>
                  <a:cubicBezTo>
                    <a:pt x="381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1980700" y="2966675"/>
              <a:ext cx="13825" cy="33650"/>
            </a:xfrm>
            <a:custGeom>
              <a:rect b="b" l="l" r="r" t="t"/>
              <a:pathLst>
                <a:path extrusionOk="0" h="1346" w="553">
                  <a:moveTo>
                    <a:pt x="264" y="1"/>
                  </a:moveTo>
                  <a:cubicBezTo>
                    <a:pt x="120" y="1"/>
                    <a:pt x="0" y="121"/>
                    <a:pt x="0" y="289"/>
                  </a:cubicBezTo>
                  <a:lnTo>
                    <a:pt x="0" y="1057"/>
                  </a:lnTo>
                  <a:cubicBezTo>
                    <a:pt x="0" y="1201"/>
                    <a:pt x="120" y="1345"/>
                    <a:pt x="264" y="1345"/>
                  </a:cubicBezTo>
                  <a:cubicBezTo>
                    <a:pt x="432" y="1321"/>
                    <a:pt x="552" y="1225"/>
                    <a:pt x="552" y="1057"/>
                  </a:cubicBezTo>
                  <a:lnTo>
                    <a:pt x="552" y="289"/>
                  </a:lnTo>
                  <a:cubicBezTo>
                    <a:pt x="552" y="121"/>
                    <a:pt x="432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1989100" y="2874275"/>
              <a:ext cx="13825" cy="33700"/>
            </a:xfrm>
            <a:custGeom>
              <a:rect b="b" l="l" r="r" t="t"/>
              <a:pathLst>
                <a:path extrusionOk="0" h="1348" w="553">
                  <a:moveTo>
                    <a:pt x="264" y="1"/>
                  </a:moveTo>
                  <a:cubicBezTo>
                    <a:pt x="120" y="25"/>
                    <a:pt x="0" y="145"/>
                    <a:pt x="0" y="289"/>
                  </a:cubicBezTo>
                  <a:lnTo>
                    <a:pt x="0" y="1081"/>
                  </a:lnTo>
                  <a:cubicBezTo>
                    <a:pt x="0" y="1214"/>
                    <a:pt x="103" y="1347"/>
                    <a:pt x="233" y="1347"/>
                  </a:cubicBezTo>
                  <a:cubicBezTo>
                    <a:pt x="243" y="1347"/>
                    <a:pt x="254" y="1346"/>
                    <a:pt x="264" y="1345"/>
                  </a:cubicBezTo>
                  <a:cubicBezTo>
                    <a:pt x="432" y="1345"/>
                    <a:pt x="552" y="1225"/>
                    <a:pt x="552" y="1081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1997500" y="2779700"/>
              <a:ext cx="19225" cy="39150"/>
            </a:xfrm>
            <a:custGeom>
              <a:rect b="b" l="l" r="r" t="t"/>
              <a:pathLst>
                <a:path extrusionOk="0" h="1566" w="769">
                  <a:moveTo>
                    <a:pt x="463" y="1"/>
                  </a:moveTo>
                  <a:cubicBezTo>
                    <a:pt x="346" y="1"/>
                    <a:pt x="236" y="74"/>
                    <a:pt x="216" y="207"/>
                  </a:cubicBezTo>
                  <a:cubicBezTo>
                    <a:pt x="144" y="543"/>
                    <a:pt x="96" y="879"/>
                    <a:pt x="24" y="1215"/>
                  </a:cubicBezTo>
                  <a:cubicBezTo>
                    <a:pt x="0" y="1287"/>
                    <a:pt x="0" y="1359"/>
                    <a:pt x="48" y="1431"/>
                  </a:cubicBezTo>
                  <a:cubicBezTo>
                    <a:pt x="96" y="1479"/>
                    <a:pt x="144" y="1551"/>
                    <a:pt x="216" y="1551"/>
                  </a:cubicBezTo>
                  <a:cubicBezTo>
                    <a:pt x="246" y="1561"/>
                    <a:pt x="276" y="1566"/>
                    <a:pt x="306" y="1566"/>
                  </a:cubicBezTo>
                  <a:cubicBezTo>
                    <a:pt x="423" y="1566"/>
                    <a:pt x="533" y="1493"/>
                    <a:pt x="552" y="1359"/>
                  </a:cubicBezTo>
                  <a:cubicBezTo>
                    <a:pt x="624" y="1023"/>
                    <a:pt x="696" y="687"/>
                    <a:pt x="744" y="351"/>
                  </a:cubicBezTo>
                  <a:cubicBezTo>
                    <a:pt x="768" y="279"/>
                    <a:pt x="768" y="207"/>
                    <a:pt x="720" y="135"/>
                  </a:cubicBezTo>
                  <a:cubicBezTo>
                    <a:pt x="696" y="87"/>
                    <a:pt x="624" y="15"/>
                    <a:pt x="552" y="15"/>
                  </a:cubicBezTo>
                  <a:cubicBezTo>
                    <a:pt x="523" y="5"/>
                    <a:pt x="493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2025100" y="2707300"/>
              <a:ext cx="19825" cy="27800"/>
            </a:xfrm>
            <a:custGeom>
              <a:rect b="b" l="l" r="r" t="t"/>
              <a:pathLst>
                <a:path extrusionOk="0" h="1112" w="793">
                  <a:moveTo>
                    <a:pt x="544" y="1"/>
                  </a:moveTo>
                  <a:cubicBezTo>
                    <a:pt x="531" y="1"/>
                    <a:pt x="518" y="3"/>
                    <a:pt x="505" y="7"/>
                  </a:cubicBezTo>
                  <a:cubicBezTo>
                    <a:pt x="361" y="7"/>
                    <a:pt x="241" y="127"/>
                    <a:pt x="241" y="271"/>
                  </a:cubicBezTo>
                  <a:cubicBezTo>
                    <a:pt x="241" y="295"/>
                    <a:pt x="217" y="319"/>
                    <a:pt x="217" y="343"/>
                  </a:cubicBezTo>
                  <a:cubicBezTo>
                    <a:pt x="217" y="391"/>
                    <a:pt x="217" y="439"/>
                    <a:pt x="193" y="463"/>
                  </a:cubicBezTo>
                  <a:cubicBezTo>
                    <a:pt x="169" y="511"/>
                    <a:pt x="145" y="559"/>
                    <a:pt x="121" y="583"/>
                  </a:cubicBezTo>
                  <a:cubicBezTo>
                    <a:pt x="97" y="607"/>
                    <a:pt x="97" y="631"/>
                    <a:pt x="73" y="631"/>
                  </a:cubicBezTo>
                  <a:cubicBezTo>
                    <a:pt x="25" y="679"/>
                    <a:pt x="1" y="751"/>
                    <a:pt x="1" y="823"/>
                  </a:cubicBezTo>
                  <a:cubicBezTo>
                    <a:pt x="1" y="895"/>
                    <a:pt x="25" y="991"/>
                    <a:pt x="73" y="1039"/>
                  </a:cubicBezTo>
                  <a:cubicBezTo>
                    <a:pt x="145" y="1087"/>
                    <a:pt x="217" y="1111"/>
                    <a:pt x="289" y="1111"/>
                  </a:cubicBezTo>
                  <a:cubicBezTo>
                    <a:pt x="361" y="1111"/>
                    <a:pt x="433" y="1087"/>
                    <a:pt x="481" y="1039"/>
                  </a:cubicBezTo>
                  <a:cubicBezTo>
                    <a:pt x="673" y="823"/>
                    <a:pt x="793" y="559"/>
                    <a:pt x="793" y="271"/>
                  </a:cubicBezTo>
                  <a:cubicBezTo>
                    <a:pt x="793" y="199"/>
                    <a:pt x="769" y="127"/>
                    <a:pt x="697" y="79"/>
                  </a:cubicBezTo>
                  <a:cubicBezTo>
                    <a:pt x="657" y="40"/>
                    <a:pt x="602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1953100" y="2743675"/>
              <a:ext cx="16825" cy="27800"/>
            </a:xfrm>
            <a:custGeom>
              <a:rect b="b" l="l" r="r" t="t"/>
              <a:pathLst>
                <a:path extrusionOk="0" h="1112" w="673">
                  <a:moveTo>
                    <a:pt x="384" y="0"/>
                  </a:moveTo>
                  <a:cubicBezTo>
                    <a:pt x="337" y="0"/>
                    <a:pt x="292" y="12"/>
                    <a:pt x="264" y="40"/>
                  </a:cubicBezTo>
                  <a:cubicBezTo>
                    <a:pt x="192" y="64"/>
                    <a:pt x="144" y="136"/>
                    <a:pt x="120" y="208"/>
                  </a:cubicBezTo>
                  <a:cubicBezTo>
                    <a:pt x="96" y="376"/>
                    <a:pt x="48" y="568"/>
                    <a:pt x="24" y="760"/>
                  </a:cubicBezTo>
                  <a:cubicBezTo>
                    <a:pt x="0" y="832"/>
                    <a:pt x="0" y="904"/>
                    <a:pt x="48" y="976"/>
                  </a:cubicBezTo>
                  <a:cubicBezTo>
                    <a:pt x="72" y="1024"/>
                    <a:pt x="144" y="1096"/>
                    <a:pt x="216" y="1096"/>
                  </a:cubicBezTo>
                  <a:cubicBezTo>
                    <a:pt x="246" y="1106"/>
                    <a:pt x="276" y="1112"/>
                    <a:pt x="306" y="1112"/>
                  </a:cubicBezTo>
                  <a:cubicBezTo>
                    <a:pt x="348" y="1112"/>
                    <a:pt x="390" y="1100"/>
                    <a:pt x="432" y="1072"/>
                  </a:cubicBezTo>
                  <a:cubicBezTo>
                    <a:pt x="480" y="1048"/>
                    <a:pt x="528" y="976"/>
                    <a:pt x="552" y="904"/>
                  </a:cubicBezTo>
                  <a:cubicBezTo>
                    <a:pt x="600" y="712"/>
                    <a:pt x="624" y="544"/>
                    <a:pt x="672" y="352"/>
                  </a:cubicBezTo>
                  <a:cubicBezTo>
                    <a:pt x="672" y="280"/>
                    <a:pt x="672" y="208"/>
                    <a:pt x="648" y="136"/>
                  </a:cubicBezTo>
                  <a:cubicBezTo>
                    <a:pt x="600" y="88"/>
                    <a:pt x="528" y="16"/>
                    <a:pt x="480" y="16"/>
                  </a:cubicBezTo>
                  <a:cubicBezTo>
                    <a:pt x="450" y="6"/>
                    <a:pt x="416" y="0"/>
                    <a:pt x="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944100" y="2821475"/>
              <a:ext cx="14425" cy="39100"/>
            </a:xfrm>
            <a:custGeom>
              <a:rect b="b" l="l" r="r" t="t"/>
              <a:pathLst>
                <a:path extrusionOk="0" h="1564" w="577">
                  <a:moveTo>
                    <a:pt x="288" y="0"/>
                  </a:moveTo>
                  <a:cubicBezTo>
                    <a:pt x="144" y="0"/>
                    <a:pt x="0" y="120"/>
                    <a:pt x="0" y="288"/>
                  </a:cubicBezTo>
                  <a:lnTo>
                    <a:pt x="0" y="1296"/>
                  </a:lnTo>
                  <a:cubicBezTo>
                    <a:pt x="0" y="1430"/>
                    <a:pt x="124" y="1563"/>
                    <a:pt x="256" y="1563"/>
                  </a:cubicBezTo>
                  <a:cubicBezTo>
                    <a:pt x="267" y="1563"/>
                    <a:pt x="278" y="1562"/>
                    <a:pt x="288" y="1561"/>
                  </a:cubicBezTo>
                  <a:cubicBezTo>
                    <a:pt x="432" y="1561"/>
                    <a:pt x="576" y="1441"/>
                    <a:pt x="576" y="1296"/>
                  </a:cubicBezTo>
                  <a:lnTo>
                    <a:pt x="576" y="288"/>
                  </a:lnTo>
                  <a:cubicBezTo>
                    <a:pt x="576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938700" y="2905425"/>
              <a:ext cx="13825" cy="36075"/>
            </a:xfrm>
            <a:custGeom>
              <a:rect b="b" l="l" r="r" t="t"/>
              <a:pathLst>
                <a:path extrusionOk="0" h="1443" w="553">
                  <a:moveTo>
                    <a:pt x="320" y="0"/>
                  </a:moveTo>
                  <a:cubicBezTo>
                    <a:pt x="309" y="0"/>
                    <a:pt x="299" y="1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155"/>
                  </a:lnTo>
                  <a:cubicBezTo>
                    <a:pt x="0" y="1323"/>
                    <a:pt x="120" y="1443"/>
                    <a:pt x="288" y="1443"/>
                  </a:cubicBezTo>
                  <a:cubicBezTo>
                    <a:pt x="432" y="1443"/>
                    <a:pt x="552" y="1323"/>
                    <a:pt x="552" y="1155"/>
                  </a:cubicBezTo>
                  <a:lnTo>
                    <a:pt x="552" y="267"/>
                  </a:lnTo>
                  <a:cubicBezTo>
                    <a:pt x="552" y="133"/>
                    <a:pt x="44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935700" y="2983250"/>
              <a:ext cx="18025" cy="36375"/>
            </a:xfrm>
            <a:custGeom>
              <a:rect b="b" l="l" r="r" t="t"/>
              <a:pathLst>
                <a:path extrusionOk="0" h="1455" w="721">
                  <a:moveTo>
                    <a:pt x="293" y="0"/>
                  </a:moveTo>
                  <a:cubicBezTo>
                    <a:pt x="272" y="0"/>
                    <a:pt x="254" y="3"/>
                    <a:pt x="240" y="10"/>
                  </a:cubicBezTo>
                  <a:cubicBezTo>
                    <a:pt x="168" y="34"/>
                    <a:pt x="96" y="82"/>
                    <a:pt x="72" y="130"/>
                  </a:cubicBezTo>
                  <a:cubicBezTo>
                    <a:pt x="24" y="202"/>
                    <a:pt x="0" y="274"/>
                    <a:pt x="48" y="346"/>
                  </a:cubicBezTo>
                  <a:cubicBezTo>
                    <a:pt x="72" y="466"/>
                    <a:pt x="120" y="586"/>
                    <a:pt x="120" y="706"/>
                  </a:cubicBezTo>
                  <a:cubicBezTo>
                    <a:pt x="144" y="826"/>
                    <a:pt x="144" y="922"/>
                    <a:pt x="120" y="1042"/>
                  </a:cubicBezTo>
                  <a:cubicBezTo>
                    <a:pt x="120" y="1066"/>
                    <a:pt x="120" y="1090"/>
                    <a:pt x="120" y="1090"/>
                  </a:cubicBezTo>
                  <a:cubicBezTo>
                    <a:pt x="96" y="1186"/>
                    <a:pt x="120" y="1258"/>
                    <a:pt x="144" y="1306"/>
                  </a:cubicBezTo>
                  <a:cubicBezTo>
                    <a:pt x="192" y="1378"/>
                    <a:pt x="240" y="1426"/>
                    <a:pt x="312" y="1450"/>
                  </a:cubicBezTo>
                  <a:cubicBezTo>
                    <a:pt x="330" y="1453"/>
                    <a:pt x="349" y="1455"/>
                    <a:pt x="368" y="1455"/>
                  </a:cubicBezTo>
                  <a:cubicBezTo>
                    <a:pt x="497" y="1455"/>
                    <a:pt x="630" y="1384"/>
                    <a:pt x="672" y="1258"/>
                  </a:cubicBezTo>
                  <a:cubicBezTo>
                    <a:pt x="720" y="898"/>
                    <a:pt x="720" y="538"/>
                    <a:pt x="576" y="202"/>
                  </a:cubicBezTo>
                  <a:cubicBezTo>
                    <a:pt x="552" y="130"/>
                    <a:pt x="504" y="82"/>
                    <a:pt x="456" y="34"/>
                  </a:cubicBezTo>
                  <a:cubicBezTo>
                    <a:pt x="405" y="17"/>
                    <a:pt x="342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938700" y="3081225"/>
              <a:ext cx="13825" cy="39100"/>
            </a:xfrm>
            <a:custGeom>
              <a:rect b="b" l="l" r="r" t="t"/>
              <a:pathLst>
                <a:path extrusionOk="0" h="1564" w="553">
                  <a:moveTo>
                    <a:pt x="320" y="1"/>
                  </a:moveTo>
                  <a:cubicBezTo>
                    <a:pt x="309" y="1"/>
                    <a:pt x="299" y="2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276"/>
                  </a:lnTo>
                  <a:cubicBezTo>
                    <a:pt x="0" y="1420"/>
                    <a:pt x="120" y="1564"/>
                    <a:pt x="288" y="1564"/>
                  </a:cubicBezTo>
                  <a:cubicBezTo>
                    <a:pt x="432" y="1540"/>
                    <a:pt x="552" y="1444"/>
                    <a:pt x="552" y="1276"/>
                  </a:cubicBezTo>
                  <a:lnTo>
                    <a:pt x="552" y="267"/>
                  </a:lnTo>
                  <a:cubicBezTo>
                    <a:pt x="552" y="134"/>
                    <a:pt x="44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938700" y="3173100"/>
              <a:ext cx="17425" cy="33425"/>
            </a:xfrm>
            <a:custGeom>
              <a:rect b="b" l="l" r="r" t="t"/>
              <a:pathLst>
                <a:path extrusionOk="0" h="1337" w="697">
                  <a:moveTo>
                    <a:pt x="360" y="1"/>
                  </a:moveTo>
                  <a:cubicBezTo>
                    <a:pt x="288" y="1"/>
                    <a:pt x="192" y="1"/>
                    <a:pt x="144" y="25"/>
                  </a:cubicBezTo>
                  <a:cubicBezTo>
                    <a:pt x="72" y="73"/>
                    <a:pt x="24" y="121"/>
                    <a:pt x="24" y="193"/>
                  </a:cubicBezTo>
                  <a:cubicBezTo>
                    <a:pt x="0" y="265"/>
                    <a:pt x="0" y="337"/>
                    <a:pt x="24" y="385"/>
                  </a:cubicBezTo>
                  <a:cubicBezTo>
                    <a:pt x="72" y="481"/>
                    <a:pt x="96" y="601"/>
                    <a:pt x="120" y="697"/>
                  </a:cubicBezTo>
                  <a:cubicBezTo>
                    <a:pt x="120" y="793"/>
                    <a:pt x="120" y="913"/>
                    <a:pt x="120" y="1009"/>
                  </a:cubicBezTo>
                  <a:cubicBezTo>
                    <a:pt x="96" y="1081"/>
                    <a:pt x="120" y="1129"/>
                    <a:pt x="144" y="1201"/>
                  </a:cubicBezTo>
                  <a:cubicBezTo>
                    <a:pt x="168" y="1249"/>
                    <a:pt x="240" y="1321"/>
                    <a:pt x="312" y="1321"/>
                  </a:cubicBezTo>
                  <a:cubicBezTo>
                    <a:pt x="342" y="1331"/>
                    <a:pt x="372" y="1337"/>
                    <a:pt x="402" y="1337"/>
                  </a:cubicBezTo>
                  <a:cubicBezTo>
                    <a:pt x="444" y="1337"/>
                    <a:pt x="486" y="1325"/>
                    <a:pt x="528" y="1297"/>
                  </a:cubicBezTo>
                  <a:cubicBezTo>
                    <a:pt x="576" y="1273"/>
                    <a:pt x="648" y="1201"/>
                    <a:pt x="648" y="1129"/>
                  </a:cubicBezTo>
                  <a:cubicBezTo>
                    <a:pt x="696" y="961"/>
                    <a:pt x="696" y="793"/>
                    <a:pt x="672" y="625"/>
                  </a:cubicBezTo>
                  <a:cubicBezTo>
                    <a:pt x="648" y="457"/>
                    <a:pt x="600" y="289"/>
                    <a:pt x="528" y="145"/>
                  </a:cubicBezTo>
                  <a:cubicBezTo>
                    <a:pt x="504" y="73"/>
                    <a:pt x="408" y="25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945900" y="3270675"/>
              <a:ext cx="23425" cy="41725"/>
            </a:xfrm>
            <a:custGeom>
              <a:rect b="b" l="l" r="r" t="t"/>
              <a:pathLst>
                <a:path extrusionOk="0" h="1669" w="937">
                  <a:moveTo>
                    <a:pt x="362" y="1122"/>
                  </a:moveTo>
                  <a:cubicBezTo>
                    <a:pt x="360" y="1122"/>
                    <a:pt x="360" y="1128"/>
                    <a:pt x="360" y="1138"/>
                  </a:cubicBezTo>
                  <a:cubicBezTo>
                    <a:pt x="360" y="1162"/>
                    <a:pt x="360" y="1162"/>
                    <a:pt x="384" y="1162"/>
                  </a:cubicBezTo>
                  <a:cubicBezTo>
                    <a:pt x="370" y="1134"/>
                    <a:pt x="364" y="1122"/>
                    <a:pt x="362" y="1122"/>
                  </a:cubicBezTo>
                  <a:close/>
                  <a:moveTo>
                    <a:pt x="318" y="0"/>
                  </a:moveTo>
                  <a:cubicBezTo>
                    <a:pt x="274" y="0"/>
                    <a:pt x="231" y="11"/>
                    <a:pt x="192" y="34"/>
                  </a:cubicBezTo>
                  <a:cubicBezTo>
                    <a:pt x="72" y="106"/>
                    <a:pt x="0" y="298"/>
                    <a:pt x="96" y="418"/>
                  </a:cubicBezTo>
                  <a:cubicBezTo>
                    <a:pt x="144" y="490"/>
                    <a:pt x="192" y="586"/>
                    <a:pt x="240" y="682"/>
                  </a:cubicBezTo>
                  <a:cubicBezTo>
                    <a:pt x="240" y="682"/>
                    <a:pt x="264" y="706"/>
                    <a:pt x="264" y="730"/>
                  </a:cubicBezTo>
                  <a:cubicBezTo>
                    <a:pt x="264" y="730"/>
                    <a:pt x="264" y="754"/>
                    <a:pt x="264" y="754"/>
                  </a:cubicBezTo>
                  <a:cubicBezTo>
                    <a:pt x="288" y="802"/>
                    <a:pt x="288" y="850"/>
                    <a:pt x="312" y="898"/>
                  </a:cubicBezTo>
                  <a:cubicBezTo>
                    <a:pt x="312" y="922"/>
                    <a:pt x="336" y="970"/>
                    <a:pt x="336" y="1018"/>
                  </a:cubicBezTo>
                  <a:cubicBezTo>
                    <a:pt x="360" y="1042"/>
                    <a:pt x="360" y="1066"/>
                    <a:pt x="360" y="1090"/>
                  </a:cubicBezTo>
                  <a:cubicBezTo>
                    <a:pt x="360" y="1114"/>
                    <a:pt x="384" y="1162"/>
                    <a:pt x="384" y="1162"/>
                  </a:cubicBezTo>
                  <a:cubicBezTo>
                    <a:pt x="384" y="1186"/>
                    <a:pt x="384" y="1210"/>
                    <a:pt x="384" y="1234"/>
                  </a:cubicBezTo>
                  <a:cubicBezTo>
                    <a:pt x="384" y="1306"/>
                    <a:pt x="384" y="1354"/>
                    <a:pt x="384" y="1402"/>
                  </a:cubicBezTo>
                  <a:cubicBezTo>
                    <a:pt x="384" y="1536"/>
                    <a:pt x="487" y="1669"/>
                    <a:pt x="636" y="1669"/>
                  </a:cubicBezTo>
                  <a:cubicBezTo>
                    <a:pt x="648" y="1669"/>
                    <a:pt x="660" y="1668"/>
                    <a:pt x="672" y="1666"/>
                  </a:cubicBezTo>
                  <a:cubicBezTo>
                    <a:pt x="816" y="1666"/>
                    <a:pt x="936" y="1546"/>
                    <a:pt x="936" y="1402"/>
                  </a:cubicBezTo>
                  <a:cubicBezTo>
                    <a:pt x="936" y="946"/>
                    <a:pt x="816" y="514"/>
                    <a:pt x="576" y="130"/>
                  </a:cubicBezTo>
                  <a:cubicBezTo>
                    <a:pt x="511" y="49"/>
                    <a:pt x="413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960900" y="3354600"/>
              <a:ext cx="19825" cy="50250"/>
            </a:xfrm>
            <a:custGeom>
              <a:rect b="b" l="l" r="r" t="t"/>
              <a:pathLst>
                <a:path extrusionOk="0" h="2010" w="793">
                  <a:moveTo>
                    <a:pt x="285" y="1"/>
                  </a:moveTo>
                  <a:cubicBezTo>
                    <a:pt x="261" y="1"/>
                    <a:pt x="238" y="5"/>
                    <a:pt x="216" y="13"/>
                  </a:cubicBezTo>
                  <a:cubicBezTo>
                    <a:pt x="48" y="61"/>
                    <a:pt x="0" y="182"/>
                    <a:pt x="24" y="350"/>
                  </a:cubicBezTo>
                  <a:lnTo>
                    <a:pt x="216" y="1790"/>
                  </a:lnTo>
                  <a:cubicBezTo>
                    <a:pt x="238" y="1919"/>
                    <a:pt x="394" y="2009"/>
                    <a:pt x="530" y="2009"/>
                  </a:cubicBezTo>
                  <a:cubicBezTo>
                    <a:pt x="546" y="2009"/>
                    <a:pt x="561" y="2008"/>
                    <a:pt x="576" y="2006"/>
                  </a:cubicBezTo>
                  <a:cubicBezTo>
                    <a:pt x="720" y="1934"/>
                    <a:pt x="792" y="1814"/>
                    <a:pt x="768" y="1646"/>
                  </a:cubicBezTo>
                  <a:cubicBezTo>
                    <a:pt x="696" y="1166"/>
                    <a:pt x="624" y="686"/>
                    <a:pt x="552" y="206"/>
                  </a:cubicBezTo>
                  <a:cubicBezTo>
                    <a:pt x="533" y="87"/>
                    <a:pt x="399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974100" y="3446500"/>
              <a:ext cx="26425" cy="44675"/>
            </a:xfrm>
            <a:custGeom>
              <a:rect b="b" l="l" r="r" t="t"/>
              <a:pathLst>
                <a:path extrusionOk="0" h="1787" w="1057">
                  <a:moveTo>
                    <a:pt x="310" y="0"/>
                  </a:moveTo>
                  <a:cubicBezTo>
                    <a:pt x="263" y="0"/>
                    <a:pt x="214" y="11"/>
                    <a:pt x="168" y="34"/>
                  </a:cubicBezTo>
                  <a:cubicBezTo>
                    <a:pt x="48" y="106"/>
                    <a:pt x="0" y="274"/>
                    <a:pt x="72" y="418"/>
                  </a:cubicBezTo>
                  <a:cubicBezTo>
                    <a:pt x="144" y="514"/>
                    <a:pt x="192" y="610"/>
                    <a:pt x="240" y="706"/>
                  </a:cubicBezTo>
                  <a:cubicBezTo>
                    <a:pt x="240" y="730"/>
                    <a:pt x="264" y="754"/>
                    <a:pt x="264" y="778"/>
                  </a:cubicBezTo>
                  <a:cubicBezTo>
                    <a:pt x="264" y="778"/>
                    <a:pt x="264" y="802"/>
                    <a:pt x="288" y="802"/>
                  </a:cubicBezTo>
                  <a:cubicBezTo>
                    <a:pt x="288" y="850"/>
                    <a:pt x="312" y="898"/>
                    <a:pt x="336" y="946"/>
                  </a:cubicBezTo>
                  <a:cubicBezTo>
                    <a:pt x="360" y="1042"/>
                    <a:pt x="408" y="1138"/>
                    <a:pt x="432" y="1234"/>
                  </a:cubicBezTo>
                  <a:cubicBezTo>
                    <a:pt x="432" y="1282"/>
                    <a:pt x="456" y="1330"/>
                    <a:pt x="456" y="1378"/>
                  </a:cubicBezTo>
                  <a:cubicBezTo>
                    <a:pt x="456" y="1426"/>
                    <a:pt x="456" y="1450"/>
                    <a:pt x="480" y="1474"/>
                  </a:cubicBezTo>
                  <a:cubicBezTo>
                    <a:pt x="480" y="1479"/>
                    <a:pt x="480" y="1488"/>
                    <a:pt x="480" y="1498"/>
                  </a:cubicBezTo>
                  <a:cubicBezTo>
                    <a:pt x="480" y="1594"/>
                    <a:pt x="504" y="1642"/>
                    <a:pt x="552" y="1714"/>
                  </a:cubicBezTo>
                  <a:cubicBezTo>
                    <a:pt x="600" y="1762"/>
                    <a:pt x="696" y="1786"/>
                    <a:pt x="768" y="1786"/>
                  </a:cubicBezTo>
                  <a:cubicBezTo>
                    <a:pt x="888" y="1786"/>
                    <a:pt x="1056" y="1666"/>
                    <a:pt x="1032" y="1498"/>
                  </a:cubicBezTo>
                  <a:cubicBezTo>
                    <a:pt x="960" y="1018"/>
                    <a:pt x="816" y="562"/>
                    <a:pt x="552" y="130"/>
                  </a:cubicBezTo>
                  <a:cubicBezTo>
                    <a:pt x="503" y="48"/>
                    <a:pt x="410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2002900" y="3538550"/>
              <a:ext cx="25825" cy="36325"/>
            </a:xfrm>
            <a:custGeom>
              <a:rect b="b" l="l" r="r" t="t"/>
              <a:pathLst>
                <a:path extrusionOk="0" h="1453" w="1033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20"/>
                    <a:pt x="0" y="192"/>
                    <a:pt x="0" y="264"/>
                  </a:cubicBezTo>
                  <a:cubicBezTo>
                    <a:pt x="0" y="360"/>
                    <a:pt x="48" y="408"/>
                    <a:pt x="96" y="480"/>
                  </a:cubicBezTo>
                  <a:cubicBezTo>
                    <a:pt x="96" y="480"/>
                    <a:pt x="96" y="504"/>
                    <a:pt x="120" y="504"/>
                  </a:cubicBezTo>
                  <a:cubicBezTo>
                    <a:pt x="216" y="648"/>
                    <a:pt x="288" y="792"/>
                    <a:pt x="360" y="936"/>
                  </a:cubicBezTo>
                  <a:cubicBezTo>
                    <a:pt x="408" y="1032"/>
                    <a:pt x="432" y="1128"/>
                    <a:pt x="456" y="1248"/>
                  </a:cubicBezTo>
                  <a:cubicBezTo>
                    <a:pt x="496" y="1367"/>
                    <a:pt x="617" y="1453"/>
                    <a:pt x="739" y="1453"/>
                  </a:cubicBezTo>
                  <a:cubicBezTo>
                    <a:pt x="765" y="1453"/>
                    <a:pt x="791" y="1449"/>
                    <a:pt x="817" y="1440"/>
                  </a:cubicBezTo>
                  <a:cubicBezTo>
                    <a:pt x="961" y="1392"/>
                    <a:pt x="1033" y="1248"/>
                    <a:pt x="1009" y="1104"/>
                  </a:cubicBezTo>
                  <a:cubicBezTo>
                    <a:pt x="913" y="720"/>
                    <a:pt x="720" y="384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957300" y="3510950"/>
              <a:ext cx="24025" cy="30325"/>
            </a:xfrm>
            <a:custGeom>
              <a:rect b="b" l="l" r="r" t="t"/>
              <a:pathLst>
                <a:path extrusionOk="0" h="1213" w="961">
                  <a:moveTo>
                    <a:pt x="312" y="0"/>
                  </a:moveTo>
                  <a:cubicBezTo>
                    <a:pt x="240" y="0"/>
                    <a:pt x="168" y="24"/>
                    <a:pt x="120" y="72"/>
                  </a:cubicBezTo>
                  <a:cubicBezTo>
                    <a:pt x="0" y="192"/>
                    <a:pt x="0" y="360"/>
                    <a:pt x="120" y="480"/>
                  </a:cubicBezTo>
                  <a:cubicBezTo>
                    <a:pt x="144" y="504"/>
                    <a:pt x="168" y="528"/>
                    <a:pt x="192" y="576"/>
                  </a:cubicBezTo>
                  <a:cubicBezTo>
                    <a:pt x="240" y="648"/>
                    <a:pt x="288" y="720"/>
                    <a:pt x="336" y="816"/>
                  </a:cubicBezTo>
                  <a:cubicBezTo>
                    <a:pt x="360" y="864"/>
                    <a:pt x="384" y="936"/>
                    <a:pt x="408" y="1008"/>
                  </a:cubicBezTo>
                  <a:cubicBezTo>
                    <a:pt x="428" y="1127"/>
                    <a:pt x="545" y="1213"/>
                    <a:pt x="666" y="1213"/>
                  </a:cubicBezTo>
                  <a:cubicBezTo>
                    <a:pt x="693" y="1213"/>
                    <a:pt x="719" y="1209"/>
                    <a:pt x="744" y="1200"/>
                  </a:cubicBezTo>
                  <a:cubicBezTo>
                    <a:pt x="888" y="1152"/>
                    <a:pt x="960" y="1008"/>
                    <a:pt x="936" y="864"/>
                  </a:cubicBezTo>
                  <a:cubicBezTo>
                    <a:pt x="864" y="576"/>
                    <a:pt x="720" y="288"/>
                    <a:pt x="504" y="72"/>
                  </a:cubicBezTo>
                  <a:cubicBezTo>
                    <a:pt x="456" y="2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1929700" y="3421525"/>
              <a:ext cx="25825" cy="30875"/>
            </a:xfrm>
            <a:custGeom>
              <a:rect b="b" l="l" r="r" t="t"/>
              <a:pathLst>
                <a:path extrusionOk="0" h="1235" w="1033">
                  <a:moveTo>
                    <a:pt x="288" y="1"/>
                  </a:moveTo>
                  <a:cubicBezTo>
                    <a:pt x="240" y="1"/>
                    <a:pt x="144" y="25"/>
                    <a:pt x="96" y="73"/>
                  </a:cubicBezTo>
                  <a:cubicBezTo>
                    <a:pt x="0" y="193"/>
                    <a:pt x="0" y="361"/>
                    <a:pt x="96" y="481"/>
                  </a:cubicBezTo>
                  <a:cubicBezTo>
                    <a:pt x="168" y="529"/>
                    <a:pt x="216" y="601"/>
                    <a:pt x="264" y="649"/>
                  </a:cubicBezTo>
                  <a:cubicBezTo>
                    <a:pt x="336" y="769"/>
                    <a:pt x="408" y="889"/>
                    <a:pt x="480" y="1009"/>
                  </a:cubicBezTo>
                  <a:cubicBezTo>
                    <a:pt x="480" y="1009"/>
                    <a:pt x="480" y="1009"/>
                    <a:pt x="480" y="1033"/>
                  </a:cubicBezTo>
                  <a:cubicBezTo>
                    <a:pt x="504" y="1081"/>
                    <a:pt x="528" y="1153"/>
                    <a:pt x="600" y="1177"/>
                  </a:cubicBezTo>
                  <a:cubicBezTo>
                    <a:pt x="635" y="1212"/>
                    <a:pt x="696" y="1234"/>
                    <a:pt x="755" y="1234"/>
                  </a:cubicBezTo>
                  <a:cubicBezTo>
                    <a:pt x="776" y="1234"/>
                    <a:pt x="797" y="1231"/>
                    <a:pt x="816" y="1225"/>
                  </a:cubicBezTo>
                  <a:cubicBezTo>
                    <a:pt x="888" y="1201"/>
                    <a:pt x="936" y="1153"/>
                    <a:pt x="984" y="1081"/>
                  </a:cubicBezTo>
                  <a:cubicBezTo>
                    <a:pt x="1008" y="1033"/>
                    <a:pt x="1032" y="937"/>
                    <a:pt x="1008" y="865"/>
                  </a:cubicBezTo>
                  <a:cubicBezTo>
                    <a:pt x="888" y="577"/>
                    <a:pt x="720" y="313"/>
                    <a:pt x="504" y="73"/>
                  </a:cubicBezTo>
                  <a:cubicBezTo>
                    <a:pt x="456" y="25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915900" y="3363325"/>
              <a:ext cx="25225" cy="25225"/>
            </a:xfrm>
            <a:custGeom>
              <a:rect b="b" l="l" r="r" t="t"/>
              <a:pathLst>
                <a:path extrusionOk="0" h="1009" w="1009">
                  <a:moveTo>
                    <a:pt x="288" y="1"/>
                  </a:moveTo>
                  <a:cubicBezTo>
                    <a:pt x="216" y="1"/>
                    <a:pt x="144" y="25"/>
                    <a:pt x="96" y="73"/>
                  </a:cubicBezTo>
                  <a:cubicBezTo>
                    <a:pt x="48" y="121"/>
                    <a:pt x="0" y="193"/>
                    <a:pt x="0" y="265"/>
                  </a:cubicBezTo>
                  <a:cubicBezTo>
                    <a:pt x="0" y="337"/>
                    <a:pt x="24" y="409"/>
                    <a:pt x="96" y="481"/>
                  </a:cubicBezTo>
                  <a:cubicBezTo>
                    <a:pt x="240" y="625"/>
                    <a:pt x="384" y="769"/>
                    <a:pt x="528" y="913"/>
                  </a:cubicBezTo>
                  <a:cubicBezTo>
                    <a:pt x="576" y="961"/>
                    <a:pt x="648" y="1009"/>
                    <a:pt x="720" y="1009"/>
                  </a:cubicBezTo>
                  <a:cubicBezTo>
                    <a:pt x="792" y="1009"/>
                    <a:pt x="888" y="961"/>
                    <a:pt x="936" y="913"/>
                  </a:cubicBezTo>
                  <a:cubicBezTo>
                    <a:pt x="984" y="865"/>
                    <a:pt x="1008" y="793"/>
                    <a:pt x="1008" y="721"/>
                  </a:cubicBezTo>
                  <a:cubicBezTo>
                    <a:pt x="1008" y="649"/>
                    <a:pt x="984" y="577"/>
                    <a:pt x="936" y="529"/>
                  </a:cubicBezTo>
                  <a:cubicBezTo>
                    <a:pt x="768" y="385"/>
                    <a:pt x="624" y="217"/>
                    <a:pt x="480" y="73"/>
                  </a:cubicBezTo>
                  <a:cubicBezTo>
                    <a:pt x="432" y="25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1905100" y="3298525"/>
              <a:ext cx="22825" cy="22225"/>
            </a:xfrm>
            <a:custGeom>
              <a:rect b="b" l="l" r="r" t="t"/>
              <a:pathLst>
                <a:path extrusionOk="0" h="889" w="913">
                  <a:moveTo>
                    <a:pt x="288" y="0"/>
                  </a:moveTo>
                  <a:cubicBezTo>
                    <a:pt x="240" y="0"/>
                    <a:pt x="216" y="0"/>
                    <a:pt x="168" y="24"/>
                  </a:cubicBezTo>
                  <a:cubicBezTo>
                    <a:pt x="144" y="48"/>
                    <a:pt x="120" y="48"/>
                    <a:pt x="96" y="96"/>
                  </a:cubicBezTo>
                  <a:cubicBezTo>
                    <a:pt x="48" y="144"/>
                    <a:pt x="0" y="216"/>
                    <a:pt x="0" y="288"/>
                  </a:cubicBezTo>
                  <a:cubicBezTo>
                    <a:pt x="0" y="360"/>
                    <a:pt x="24" y="432"/>
                    <a:pt x="96" y="480"/>
                  </a:cubicBezTo>
                  <a:lnTo>
                    <a:pt x="432" y="816"/>
                  </a:lnTo>
                  <a:cubicBezTo>
                    <a:pt x="480" y="864"/>
                    <a:pt x="552" y="888"/>
                    <a:pt x="624" y="888"/>
                  </a:cubicBezTo>
                  <a:cubicBezTo>
                    <a:pt x="648" y="888"/>
                    <a:pt x="696" y="888"/>
                    <a:pt x="720" y="864"/>
                  </a:cubicBezTo>
                  <a:cubicBezTo>
                    <a:pt x="768" y="864"/>
                    <a:pt x="792" y="840"/>
                    <a:pt x="816" y="816"/>
                  </a:cubicBezTo>
                  <a:cubicBezTo>
                    <a:pt x="864" y="768"/>
                    <a:pt x="912" y="696"/>
                    <a:pt x="888" y="624"/>
                  </a:cubicBezTo>
                  <a:cubicBezTo>
                    <a:pt x="888" y="552"/>
                    <a:pt x="864" y="480"/>
                    <a:pt x="816" y="432"/>
                  </a:cubicBezTo>
                  <a:lnTo>
                    <a:pt x="480" y="96"/>
                  </a:ln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893675" y="3215100"/>
              <a:ext cx="25850" cy="22250"/>
            </a:xfrm>
            <a:custGeom>
              <a:rect b="b" l="l" r="r" t="t"/>
              <a:pathLst>
                <a:path extrusionOk="0" h="890" w="1034">
                  <a:moveTo>
                    <a:pt x="217" y="1"/>
                  </a:moveTo>
                  <a:cubicBezTo>
                    <a:pt x="145" y="25"/>
                    <a:pt x="73" y="73"/>
                    <a:pt x="49" y="145"/>
                  </a:cubicBezTo>
                  <a:cubicBezTo>
                    <a:pt x="25" y="193"/>
                    <a:pt x="1" y="289"/>
                    <a:pt x="25" y="361"/>
                  </a:cubicBezTo>
                  <a:cubicBezTo>
                    <a:pt x="25" y="385"/>
                    <a:pt x="49" y="409"/>
                    <a:pt x="49" y="433"/>
                  </a:cubicBezTo>
                  <a:cubicBezTo>
                    <a:pt x="73" y="457"/>
                    <a:pt x="97" y="505"/>
                    <a:pt x="145" y="529"/>
                  </a:cubicBezTo>
                  <a:lnTo>
                    <a:pt x="601" y="865"/>
                  </a:lnTo>
                  <a:cubicBezTo>
                    <a:pt x="625" y="865"/>
                    <a:pt x="673" y="889"/>
                    <a:pt x="697" y="889"/>
                  </a:cubicBezTo>
                  <a:lnTo>
                    <a:pt x="817" y="889"/>
                  </a:lnTo>
                  <a:cubicBezTo>
                    <a:pt x="865" y="865"/>
                    <a:pt x="937" y="817"/>
                    <a:pt x="985" y="745"/>
                  </a:cubicBezTo>
                  <a:cubicBezTo>
                    <a:pt x="1009" y="697"/>
                    <a:pt x="1033" y="601"/>
                    <a:pt x="1009" y="529"/>
                  </a:cubicBezTo>
                  <a:cubicBezTo>
                    <a:pt x="985" y="529"/>
                    <a:pt x="985" y="505"/>
                    <a:pt x="985" y="481"/>
                  </a:cubicBezTo>
                  <a:cubicBezTo>
                    <a:pt x="961" y="433"/>
                    <a:pt x="913" y="409"/>
                    <a:pt x="889" y="361"/>
                  </a:cubicBezTo>
                  <a:lnTo>
                    <a:pt x="433" y="49"/>
                  </a:lnTo>
                  <a:cubicBezTo>
                    <a:pt x="409" y="25"/>
                    <a:pt x="361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894275" y="3161700"/>
              <a:ext cx="22250" cy="22225"/>
            </a:xfrm>
            <a:custGeom>
              <a:rect b="b" l="l" r="r" t="t"/>
              <a:pathLst>
                <a:path extrusionOk="0" h="889" w="890">
                  <a:moveTo>
                    <a:pt x="265" y="1"/>
                  </a:moveTo>
                  <a:cubicBezTo>
                    <a:pt x="241" y="1"/>
                    <a:pt x="193" y="1"/>
                    <a:pt x="169" y="25"/>
                  </a:cubicBezTo>
                  <a:cubicBezTo>
                    <a:pt x="121" y="49"/>
                    <a:pt x="97" y="49"/>
                    <a:pt x="73" y="97"/>
                  </a:cubicBezTo>
                  <a:cubicBezTo>
                    <a:pt x="25" y="145"/>
                    <a:pt x="1" y="217"/>
                    <a:pt x="1" y="289"/>
                  </a:cubicBezTo>
                  <a:cubicBezTo>
                    <a:pt x="1" y="361"/>
                    <a:pt x="25" y="433"/>
                    <a:pt x="73" y="481"/>
                  </a:cubicBezTo>
                  <a:cubicBezTo>
                    <a:pt x="193" y="601"/>
                    <a:pt x="313" y="697"/>
                    <a:pt x="409" y="817"/>
                  </a:cubicBezTo>
                  <a:cubicBezTo>
                    <a:pt x="457" y="865"/>
                    <a:pt x="529" y="889"/>
                    <a:pt x="601" y="889"/>
                  </a:cubicBezTo>
                  <a:cubicBezTo>
                    <a:pt x="649" y="889"/>
                    <a:pt x="697" y="889"/>
                    <a:pt x="721" y="865"/>
                  </a:cubicBezTo>
                  <a:cubicBezTo>
                    <a:pt x="745" y="865"/>
                    <a:pt x="793" y="841"/>
                    <a:pt x="817" y="817"/>
                  </a:cubicBezTo>
                  <a:cubicBezTo>
                    <a:pt x="865" y="769"/>
                    <a:pt x="889" y="697"/>
                    <a:pt x="889" y="625"/>
                  </a:cubicBezTo>
                  <a:cubicBezTo>
                    <a:pt x="889" y="553"/>
                    <a:pt x="865" y="481"/>
                    <a:pt x="817" y="409"/>
                  </a:cubicBezTo>
                  <a:cubicBezTo>
                    <a:pt x="697" y="313"/>
                    <a:pt x="577" y="193"/>
                    <a:pt x="481" y="97"/>
                  </a:cubicBezTo>
                  <a:cubicBezTo>
                    <a:pt x="409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1885275" y="3105650"/>
              <a:ext cx="25850" cy="19725"/>
            </a:xfrm>
            <a:custGeom>
              <a:rect b="b" l="l" r="r" t="t"/>
              <a:pathLst>
                <a:path extrusionOk="0" h="789" w="1034">
                  <a:moveTo>
                    <a:pt x="304" y="1"/>
                  </a:moveTo>
                  <a:cubicBezTo>
                    <a:pt x="283" y="1"/>
                    <a:pt x="262" y="3"/>
                    <a:pt x="241" y="10"/>
                  </a:cubicBezTo>
                  <a:cubicBezTo>
                    <a:pt x="169" y="34"/>
                    <a:pt x="97" y="82"/>
                    <a:pt x="73" y="131"/>
                  </a:cubicBezTo>
                  <a:cubicBezTo>
                    <a:pt x="25" y="203"/>
                    <a:pt x="1" y="275"/>
                    <a:pt x="25" y="347"/>
                  </a:cubicBezTo>
                  <a:cubicBezTo>
                    <a:pt x="49" y="419"/>
                    <a:pt x="97" y="491"/>
                    <a:pt x="169" y="515"/>
                  </a:cubicBezTo>
                  <a:cubicBezTo>
                    <a:pt x="313" y="587"/>
                    <a:pt x="457" y="683"/>
                    <a:pt x="601" y="755"/>
                  </a:cubicBezTo>
                  <a:cubicBezTo>
                    <a:pt x="652" y="772"/>
                    <a:pt x="703" y="789"/>
                    <a:pt x="754" y="789"/>
                  </a:cubicBezTo>
                  <a:cubicBezTo>
                    <a:pt x="775" y="789"/>
                    <a:pt x="796" y="786"/>
                    <a:pt x="817" y="779"/>
                  </a:cubicBezTo>
                  <a:cubicBezTo>
                    <a:pt x="889" y="755"/>
                    <a:pt x="961" y="707"/>
                    <a:pt x="985" y="635"/>
                  </a:cubicBezTo>
                  <a:cubicBezTo>
                    <a:pt x="1033" y="587"/>
                    <a:pt x="1033" y="491"/>
                    <a:pt x="1009" y="419"/>
                  </a:cubicBezTo>
                  <a:cubicBezTo>
                    <a:pt x="1009" y="371"/>
                    <a:pt x="961" y="299"/>
                    <a:pt x="889" y="275"/>
                  </a:cubicBezTo>
                  <a:cubicBezTo>
                    <a:pt x="745" y="179"/>
                    <a:pt x="601" y="107"/>
                    <a:pt x="457" y="34"/>
                  </a:cubicBezTo>
                  <a:cubicBezTo>
                    <a:pt x="406" y="18"/>
                    <a:pt x="355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1885275" y="3025500"/>
              <a:ext cx="22850" cy="19825"/>
            </a:xfrm>
            <a:custGeom>
              <a:rect b="b" l="l" r="r" t="t"/>
              <a:pathLst>
                <a:path extrusionOk="0" h="793" w="914">
                  <a:moveTo>
                    <a:pt x="313" y="0"/>
                  </a:moveTo>
                  <a:cubicBezTo>
                    <a:pt x="289" y="0"/>
                    <a:pt x="241" y="0"/>
                    <a:pt x="217" y="24"/>
                  </a:cubicBezTo>
                  <a:cubicBezTo>
                    <a:pt x="169" y="24"/>
                    <a:pt x="145" y="48"/>
                    <a:pt x="121" y="72"/>
                  </a:cubicBezTo>
                  <a:cubicBezTo>
                    <a:pt x="97" y="96"/>
                    <a:pt x="73" y="120"/>
                    <a:pt x="49" y="144"/>
                  </a:cubicBezTo>
                  <a:cubicBezTo>
                    <a:pt x="1" y="216"/>
                    <a:pt x="1" y="288"/>
                    <a:pt x="25" y="360"/>
                  </a:cubicBezTo>
                  <a:cubicBezTo>
                    <a:pt x="25" y="384"/>
                    <a:pt x="25" y="408"/>
                    <a:pt x="49" y="432"/>
                  </a:cubicBezTo>
                  <a:cubicBezTo>
                    <a:pt x="73" y="456"/>
                    <a:pt x="97" y="504"/>
                    <a:pt x="145" y="528"/>
                  </a:cubicBezTo>
                  <a:cubicBezTo>
                    <a:pt x="265" y="600"/>
                    <a:pt x="361" y="672"/>
                    <a:pt x="481" y="744"/>
                  </a:cubicBezTo>
                  <a:cubicBezTo>
                    <a:pt x="505" y="768"/>
                    <a:pt x="553" y="792"/>
                    <a:pt x="577" y="792"/>
                  </a:cubicBezTo>
                  <a:lnTo>
                    <a:pt x="697" y="792"/>
                  </a:lnTo>
                  <a:cubicBezTo>
                    <a:pt x="721" y="768"/>
                    <a:pt x="769" y="768"/>
                    <a:pt x="793" y="720"/>
                  </a:cubicBezTo>
                  <a:cubicBezTo>
                    <a:pt x="817" y="720"/>
                    <a:pt x="841" y="696"/>
                    <a:pt x="865" y="648"/>
                  </a:cubicBezTo>
                  <a:cubicBezTo>
                    <a:pt x="889" y="600"/>
                    <a:pt x="913" y="504"/>
                    <a:pt x="889" y="432"/>
                  </a:cubicBezTo>
                  <a:cubicBezTo>
                    <a:pt x="889" y="408"/>
                    <a:pt x="865" y="384"/>
                    <a:pt x="865" y="360"/>
                  </a:cubicBezTo>
                  <a:cubicBezTo>
                    <a:pt x="841" y="336"/>
                    <a:pt x="793" y="288"/>
                    <a:pt x="769" y="264"/>
                  </a:cubicBezTo>
                  <a:lnTo>
                    <a:pt x="433" y="48"/>
                  </a:lnTo>
                  <a:cubicBezTo>
                    <a:pt x="385" y="24"/>
                    <a:pt x="361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1885275" y="2975300"/>
              <a:ext cx="25850" cy="16850"/>
            </a:xfrm>
            <a:custGeom>
              <a:rect b="b" l="l" r="r" t="t"/>
              <a:pathLst>
                <a:path extrusionOk="0" h="674" w="1034">
                  <a:moveTo>
                    <a:pt x="271" y="0"/>
                  </a:moveTo>
                  <a:cubicBezTo>
                    <a:pt x="229" y="0"/>
                    <a:pt x="187" y="12"/>
                    <a:pt x="145" y="40"/>
                  </a:cubicBezTo>
                  <a:cubicBezTo>
                    <a:pt x="97" y="64"/>
                    <a:pt x="49" y="136"/>
                    <a:pt x="25" y="208"/>
                  </a:cubicBezTo>
                  <a:cubicBezTo>
                    <a:pt x="1" y="280"/>
                    <a:pt x="1" y="352"/>
                    <a:pt x="49" y="424"/>
                  </a:cubicBezTo>
                  <a:cubicBezTo>
                    <a:pt x="97" y="472"/>
                    <a:pt x="145" y="520"/>
                    <a:pt x="217" y="544"/>
                  </a:cubicBezTo>
                  <a:cubicBezTo>
                    <a:pt x="361" y="592"/>
                    <a:pt x="505" y="616"/>
                    <a:pt x="673" y="664"/>
                  </a:cubicBezTo>
                  <a:cubicBezTo>
                    <a:pt x="694" y="671"/>
                    <a:pt x="715" y="674"/>
                    <a:pt x="736" y="674"/>
                  </a:cubicBezTo>
                  <a:cubicBezTo>
                    <a:pt x="787" y="674"/>
                    <a:pt x="838" y="657"/>
                    <a:pt x="889" y="640"/>
                  </a:cubicBezTo>
                  <a:cubicBezTo>
                    <a:pt x="937" y="592"/>
                    <a:pt x="985" y="544"/>
                    <a:pt x="1009" y="472"/>
                  </a:cubicBezTo>
                  <a:cubicBezTo>
                    <a:pt x="1033" y="400"/>
                    <a:pt x="1009" y="328"/>
                    <a:pt x="985" y="256"/>
                  </a:cubicBezTo>
                  <a:cubicBezTo>
                    <a:pt x="937" y="184"/>
                    <a:pt x="889" y="136"/>
                    <a:pt x="817" y="136"/>
                  </a:cubicBezTo>
                  <a:cubicBezTo>
                    <a:pt x="673" y="88"/>
                    <a:pt x="505" y="40"/>
                    <a:pt x="361" y="16"/>
                  </a:cubicBezTo>
                  <a:cubicBezTo>
                    <a:pt x="331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1894275" y="2907875"/>
              <a:ext cx="19250" cy="19825"/>
            </a:xfrm>
            <a:custGeom>
              <a:rect b="b" l="l" r="r" t="t"/>
              <a:pathLst>
                <a:path extrusionOk="0" h="793" w="770">
                  <a:moveTo>
                    <a:pt x="265" y="1"/>
                  </a:moveTo>
                  <a:cubicBezTo>
                    <a:pt x="241" y="1"/>
                    <a:pt x="193" y="25"/>
                    <a:pt x="169" y="25"/>
                  </a:cubicBezTo>
                  <a:cubicBezTo>
                    <a:pt x="121" y="49"/>
                    <a:pt x="97" y="73"/>
                    <a:pt x="73" y="97"/>
                  </a:cubicBezTo>
                  <a:cubicBezTo>
                    <a:pt x="49" y="97"/>
                    <a:pt x="49" y="121"/>
                    <a:pt x="25" y="145"/>
                  </a:cubicBezTo>
                  <a:cubicBezTo>
                    <a:pt x="1" y="193"/>
                    <a:pt x="1" y="241"/>
                    <a:pt x="1" y="289"/>
                  </a:cubicBezTo>
                  <a:cubicBezTo>
                    <a:pt x="1" y="313"/>
                    <a:pt x="1" y="337"/>
                    <a:pt x="1" y="361"/>
                  </a:cubicBezTo>
                  <a:cubicBezTo>
                    <a:pt x="25" y="409"/>
                    <a:pt x="49" y="457"/>
                    <a:pt x="73" y="481"/>
                  </a:cubicBezTo>
                  <a:lnTo>
                    <a:pt x="289" y="697"/>
                  </a:lnTo>
                  <a:cubicBezTo>
                    <a:pt x="313" y="745"/>
                    <a:pt x="361" y="745"/>
                    <a:pt x="385" y="769"/>
                  </a:cubicBezTo>
                  <a:cubicBezTo>
                    <a:pt x="409" y="793"/>
                    <a:pt x="457" y="793"/>
                    <a:pt x="505" y="793"/>
                  </a:cubicBezTo>
                  <a:cubicBezTo>
                    <a:pt x="529" y="793"/>
                    <a:pt x="577" y="793"/>
                    <a:pt x="601" y="769"/>
                  </a:cubicBezTo>
                  <a:cubicBezTo>
                    <a:pt x="625" y="745"/>
                    <a:pt x="673" y="745"/>
                    <a:pt x="697" y="697"/>
                  </a:cubicBezTo>
                  <a:cubicBezTo>
                    <a:pt x="697" y="697"/>
                    <a:pt x="721" y="673"/>
                    <a:pt x="745" y="649"/>
                  </a:cubicBezTo>
                  <a:cubicBezTo>
                    <a:pt x="769" y="601"/>
                    <a:pt x="769" y="553"/>
                    <a:pt x="769" y="505"/>
                  </a:cubicBezTo>
                  <a:cubicBezTo>
                    <a:pt x="769" y="481"/>
                    <a:pt x="769" y="457"/>
                    <a:pt x="769" y="433"/>
                  </a:cubicBezTo>
                  <a:cubicBezTo>
                    <a:pt x="745" y="385"/>
                    <a:pt x="721" y="337"/>
                    <a:pt x="697" y="313"/>
                  </a:cubicBezTo>
                  <a:lnTo>
                    <a:pt x="457" y="97"/>
                  </a:lnTo>
                  <a:cubicBezTo>
                    <a:pt x="433" y="73"/>
                    <a:pt x="409" y="49"/>
                    <a:pt x="385" y="25"/>
                  </a:cubicBezTo>
                  <a:cubicBezTo>
                    <a:pt x="337" y="25"/>
                    <a:pt x="31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1899075" y="2849825"/>
              <a:ext cx="22850" cy="19675"/>
            </a:xfrm>
            <a:custGeom>
              <a:rect b="b" l="l" r="r" t="t"/>
              <a:pathLst>
                <a:path extrusionOk="0" h="787" w="914">
                  <a:moveTo>
                    <a:pt x="277" y="0"/>
                  </a:moveTo>
                  <a:cubicBezTo>
                    <a:pt x="259" y="0"/>
                    <a:pt x="241" y="6"/>
                    <a:pt x="217" y="18"/>
                  </a:cubicBezTo>
                  <a:cubicBezTo>
                    <a:pt x="169" y="18"/>
                    <a:pt x="145" y="42"/>
                    <a:pt x="121" y="66"/>
                  </a:cubicBezTo>
                  <a:cubicBezTo>
                    <a:pt x="97" y="90"/>
                    <a:pt x="73" y="114"/>
                    <a:pt x="49" y="138"/>
                  </a:cubicBezTo>
                  <a:cubicBezTo>
                    <a:pt x="25" y="210"/>
                    <a:pt x="1" y="283"/>
                    <a:pt x="25" y="355"/>
                  </a:cubicBezTo>
                  <a:cubicBezTo>
                    <a:pt x="25" y="379"/>
                    <a:pt x="49" y="403"/>
                    <a:pt x="49" y="427"/>
                  </a:cubicBezTo>
                  <a:cubicBezTo>
                    <a:pt x="73" y="475"/>
                    <a:pt x="97" y="499"/>
                    <a:pt x="145" y="523"/>
                  </a:cubicBezTo>
                  <a:lnTo>
                    <a:pt x="481" y="763"/>
                  </a:lnTo>
                  <a:cubicBezTo>
                    <a:pt x="505" y="763"/>
                    <a:pt x="553" y="787"/>
                    <a:pt x="577" y="787"/>
                  </a:cubicBezTo>
                  <a:lnTo>
                    <a:pt x="697" y="787"/>
                  </a:lnTo>
                  <a:cubicBezTo>
                    <a:pt x="745" y="763"/>
                    <a:pt x="769" y="763"/>
                    <a:pt x="793" y="739"/>
                  </a:cubicBezTo>
                  <a:cubicBezTo>
                    <a:pt x="817" y="715"/>
                    <a:pt x="841" y="691"/>
                    <a:pt x="865" y="643"/>
                  </a:cubicBezTo>
                  <a:cubicBezTo>
                    <a:pt x="889" y="595"/>
                    <a:pt x="913" y="499"/>
                    <a:pt x="889" y="427"/>
                  </a:cubicBezTo>
                  <a:cubicBezTo>
                    <a:pt x="889" y="403"/>
                    <a:pt x="865" y="403"/>
                    <a:pt x="865" y="379"/>
                  </a:cubicBezTo>
                  <a:cubicBezTo>
                    <a:pt x="841" y="331"/>
                    <a:pt x="817" y="283"/>
                    <a:pt x="769" y="258"/>
                  </a:cubicBezTo>
                  <a:cubicBezTo>
                    <a:pt x="649" y="186"/>
                    <a:pt x="553" y="114"/>
                    <a:pt x="433" y="42"/>
                  </a:cubicBezTo>
                  <a:cubicBezTo>
                    <a:pt x="409" y="18"/>
                    <a:pt x="361" y="18"/>
                    <a:pt x="337" y="18"/>
                  </a:cubicBezTo>
                  <a:cubicBezTo>
                    <a:pt x="313" y="6"/>
                    <a:pt x="295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1913500" y="2801675"/>
              <a:ext cx="22825" cy="16825"/>
            </a:xfrm>
            <a:custGeom>
              <a:rect b="b" l="l" r="r" t="t"/>
              <a:pathLst>
                <a:path extrusionOk="0" h="673" w="913">
                  <a:moveTo>
                    <a:pt x="240" y="0"/>
                  </a:moveTo>
                  <a:cubicBezTo>
                    <a:pt x="216" y="24"/>
                    <a:pt x="168" y="24"/>
                    <a:pt x="144" y="48"/>
                  </a:cubicBezTo>
                  <a:cubicBezTo>
                    <a:pt x="120" y="72"/>
                    <a:pt x="96" y="96"/>
                    <a:pt x="72" y="120"/>
                  </a:cubicBezTo>
                  <a:cubicBezTo>
                    <a:pt x="48" y="144"/>
                    <a:pt x="24" y="168"/>
                    <a:pt x="24" y="216"/>
                  </a:cubicBezTo>
                  <a:cubicBezTo>
                    <a:pt x="0" y="288"/>
                    <a:pt x="0" y="360"/>
                    <a:pt x="48" y="432"/>
                  </a:cubicBezTo>
                  <a:cubicBezTo>
                    <a:pt x="48" y="456"/>
                    <a:pt x="72" y="456"/>
                    <a:pt x="96" y="480"/>
                  </a:cubicBezTo>
                  <a:cubicBezTo>
                    <a:pt x="120" y="528"/>
                    <a:pt x="168" y="552"/>
                    <a:pt x="216" y="552"/>
                  </a:cubicBezTo>
                  <a:cubicBezTo>
                    <a:pt x="312" y="600"/>
                    <a:pt x="432" y="624"/>
                    <a:pt x="552" y="672"/>
                  </a:cubicBezTo>
                  <a:lnTo>
                    <a:pt x="648" y="672"/>
                  </a:lnTo>
                  <a:cubicBezTo>
                    <a:pt x="696" y="672"/>
                    <a:pt x="720" y="672"/>
                    <a:pt x="768" y="648"/>
                  </a:cubicBezTo>
                  <a:cubicBezTo>
                    <a:pt x="792" y="624"/>
                    <a:pt x="816" y="600"/>
                    <a:pt x="840" y="576"/>
                  </a:cubicBezTo>
                  <a:cubicBezTo>
                    <a:pt x="864" y="552"/>
                    <a:pt x="888" y="504"/>
                    <a:pt x="888" y="480"/>
                  </a:cubicBezTo>
                  <a:cubicBezTo>
                    <a:pt x="912" y="408"/>
                    <a:pt x="912" y="312"/>
                    <a:pt x="864" y="264"/>
                  </a:cubicBezTo>
                  <a:cubicBezTo>
                    <a:pt x="840" y="240"/>
                    <a:pt x="840" y="216"/>
                    <a:pt x="816" y="192"/>
                  </a:cubicBezTo>
                  <a:cubicBezTo>
                    <a:pt x="792" y="168"/>
                    <a:pt x="744" y="144"/>
                    <a:pt x="696" y="120"/>
                  </a:cubicBezTo>
                  <a:cubicBezTo>
                    <a:pt x="576" y="96"/>
                    <a:pt x="480" y="48"/>
                    <a:pt x="360" y="24"/>
                  </a:cubicBezTo>
                  <a:cubicBezTo>
                    <a:pt x="312" y="0"/>
                    <a:pt x="28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2083300" y="3532500"/>
              <a:ext cx="20425" cy="33725"/>
            </a:xfrm>
            <a:custGeom>
              <a:rect b="b" l="l" r="r" t="t"/>
              <a:pathLst>
                <a:path extrusionOk="0" h="1349" w="817">
                  <a:moveTo>
                    <a:pt x="339" y="0"/>
                  </a:moveTo>
                  <a:cubicBezTo>
                    <a:pt x="287" y="0"/>
                    <a:pt x="235" y="16"/>
                    <a:pt x="193" y="50"/>
                  </a:cubicBezTo>
                  <a:cubicBezTo>
                    <a:pt x="49" y="122"/>
                    <a:pt x="1" y="290"/>
                    <a:pt x="73" y="434"/>
                  </a:cubicBezTo>
                  <a:cubicBezTo>
                    <a:pt x="121" y="458"/>
                    <a:pt x="121" y="506"/>
                    <a:pt x="145" y="554"/>
                  </a:cubicBezTo>
                  <a:cubicBezTo>
                    <a:pt x="193" y="650"/>
                    <a:pt x="217" y="746"/>
                    <a:pt x="241" y="866"/>
                  </a:cubicBezTo>
                  <a:cubicBezTo>
                    <a:pt x="241" y="938"/>
                    <a:pt x="241" y="1010"/>
                    <a:pt x="241" y="1082"/>
                  </a:cubicBezTo>
                  <a:cubicBezTo>
                    <a:pt x="241" y="1216"/>
                    <a:pt x="364" y="1349"/>
                    <a:pt x="497" y="1349"/>
                  </a:cubicBezTo>
                  <a:cubicBezTo>
                    <a:pt x="507" y="1349"/>
                    <a:pt x="518" y="1348"/>
                    <a:pt x="529" y="1346"/>
                  </a:cubicBezTo>
                  <a:cubicBezTo>
                    <a:pt x="673" y="1346"/>
                    <a:pt x="793" y="1226"/>
                    <a:pt x="793" y="1082"/>
                  </a:cubicBezTo>
                  <a:cubicBezTo>
                    <a:pt x="817" y="746"/>
                    <a:pt x="721" y="434"/>
                    <a:pt x="577" y="146"/>
                  </a:cubicBezTo>
                  <a:cubicBezTo>
                    <a:pt x="530" y="53"/>
                    <a:pt x="434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2074900" y="3457750"/>
              <a:ext cx="18025" cy="30425"/>
            </a:xfrm>
            <a:custGeom>
              <a:rect b="b" l="l" r="r" t="t"/>
              <a:pathLst>
                <a:path extrusionOk="0" h="1217" w="721">
                  <a:moveTo>
                    <a:pt x="282" y="0"/>
                  </a:moveTo>
                  <a:cubicBezTo>
                    <a:pt x="237" y="0"/>
                    <a:pt x="187" y="12"/>
                    <a:pt x="145" y="40"/>
                  </a:cubicBezTo>
                  <a:cubicBezTo>
                    <a:pt x="97" y="64"/>
                    <a:pt x="49" y="136"/>
                    <a:pt x="25" y="208"/>
                  </a:cubicBezTo>
                  <a:cubicBezTo>
                    <a:pt x="1" y="280"/>
                    <a:pt x="25" y="352"/>
                    <a:pt x="49" y="424"/>
                  </a:cubicBezTo>
                  <a:cubicBezTo>
                    <a:pt x="49" y="424"/>
                    <a:pt x="73" y="448"/>
                    <a:pt x="73" y="448"/>
                  </a:cubicBezTo>
                  <a:cubicBezTo>
                    <a:pt x="97" y="520"/>
                    <a:pt x="121" y="616"/>
                    <a:pt x="121" y="688"/>
                  </a:cubicBezTo>
                  <a:cubicBezTo>
                    <a:pt x="145" y="784"/>
                    <a:pt x="145" y="856"/>
                    <a:pt x="121" y="952"/>
                  </a:cubicBezTo>
                  <a:cubicBezTo>
                    <a:pt x="121" y="1000"/>
                    <a:pt x="169" y="1096"/>
                    <a:pt x="217" y="1144"/>
                  </a:cubicBezTo>
                  <a:cubicBezTo>
                    <a:pt x="265" y="1192"/>
                    <a:pt x="337" y="1216"/>
                    <a:pt x="409" y="1216"/>
                  </a:cubicBezTo>
                  <a:cubicBezTo>
                    <a:pt x="481" y="1216"/>
                    <a:pt x="553" y="1192"/>
                    <a:pt x="601" y="1144"/>
                  </a:cubicBezTo>
                  <a:lnTo>
                    <a:pt x="649" y="1096"/>
                  </a:lnTo>
                  <a:cubicBezTo>
                    <a:pt x="673" y="1048"/>
                    <a:pt x="697" y="1000"/>
                    <a:pt x="697" y="952"/>
                  </a:cubicBezTo>
                  <a:cubicBezTo>
                    <a:pt x="721" y="664"/>
                    <a:pt x="649" y="376"/>
                    <a:pt x="529" y="136"/>
                  </a:cubicBezTo>
                  <a:cubicBezTo>
                    <a:pt x="505" y="88"/>
                    <a:pt x="433" y="16"/>
                    <a:pt x="361" y="16"/>
                  </a:cubicBezTo>
                  <a:cubicBezTo>
                    <a:pt x="341" y="6"/>
                    <a:pt x="313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2061100" y="3340200"/>
              <a:ext cx="18625" cy="44750"/>
            </a:xfrm>
            <a:custGeom>
              <a:rect b="b" l="l" r="r" t="t"/>
              <a:pathLst>
                <a:path extrusionOk="0" h="1790" w="745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49"/>
                  </a:cubicBezTo>
                  <a:cubicBezTo>
                    <a:pt x="73" y="445"/>
                    <a:pt x="97" y="565"/>
                    <a:pt x="97" y="661"/>
                  </a:cubicBezTo>
                  <a:cubicBezTo>
                    <a:pt x="121" y="685"/>
                    <a:pt x="121" y="709"/>
                    <a:pt x="121" y="734"/>
                  </a:cubicBezTo>
                  <a:cubicBezTo>
                    <a:pt x="121" y="743"/>
                    <a:pt x="124" y="760"/>
                    <a:pt x="128" y="773"/>
                  </a:cubicBezTo>
                  <a:lnTo>
                    <a:pt x="128" y="773"/>
                  </a:lnTo>
                  <a:cubicBezTo>
                    <a:pt x="125" y="768"/>
                    <a:pt x="123" y="763"/>
                    <a:pt x="121" y="758"/>
                  </a:cubicBezTo>
                  <a:lnTo>
                    <a:pt x="121" y="758"/>
                  </a:lnTo>
                  <a:cubicBezTo>
                    <a:pt x="128" y="780"/>
                    <a:pt x="131" y="789"/>
                    <a:pt x="131" y="789"/>
                  </a:cubicBezTo>
                  <a:cubicBezTo>
                    <a:pt x="132" y="789"/>
                    <a:pt x="130" y="782"/>
                    <a:pt x="128" y="773"/>
                  </a:cubicBezTo>
                  <a:lnTo>
                    <a:pt x="128" y="773"/>
                  </a:lnTo>
                  <a:cubicBezTo>
                    <a:pt x="145" y="816"/>
                    <a:pt x="145" y="859"/>
                    <a:pt x="145" y="902"/>
                  </a:cubicBezTo>
                  <a:cubicBezTo>
                    <a:pt x="145" y="1118"/>
                    <a:pt x="145" y="1310"/>
                    <a:pt x="121" y="1526"/>
                  </a:cubicBezTo>
                  <a:cubicBezTo>
                    <a:pt x="121" y="1574"/>
                    <a:pt x="145" y="1670"/>
                    <a:pt x="193" y="1718"/>
                  </a:cubicBezTo>
                  <a:cubicBezTo>
                    <a:pt x="241" y="1766"/>
                    <a:pt x="337" y="1790"/>
                    <a:pt x="409" y="1790"/>
                  </a:cubicBezTo>
                  <a:cubicBezTo>
                    <a:pt x="481" y="1790"/>
                    <a:pt x="553" y="1766"/>
                    <a:pt x="601" y="1718"/>
                  </a:cubicBezTo>
                  <a:cubicBezTo>
                    <a:pt x="649" y="1646"/>
                    <a:pt x="673" y="1598"/>
                    <a:pt x="673" y="1526"/>
                  </a:cubicBezTo>
                  <a:cubicBezTo>
                    <a:pt x="745" y="1094"/>
                    <a:pt x="697" y="637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2041900" y="3225650"/>
              <a:ext cx="18025" cy="39400"/>
            </a:xfrm>
            <a:custGeom>
              <a:rect b="b" l="l" r="r" t="t"/>
              <a:pathLst>
                <a:path extrusionOk="0" h="1576" w="721">
                  <a:moveTo>
                    <a:pt x="309" y="0"/>
                  </a:moveTo>
                  <a:cubicBezTo>
                    <a:pt x="286" y="0"/>
                    <a:pt x="263" y="4"/>
                    <a:pt x="241" y="11"/>
                  </a:cubicBezTo>
                  <a:cubicBezTo>
                    <a:pt x="97" y="59"/>
                    <a:pt x="1" y="203"/>
                    <a:pt x="49" y="371"/>
                  </a:cubicBezTo>
                  <a:cubicBezTo>
                    <a:pt x="73" y="443"/>
                    <a:pt x="97" y="515"/>
                    <a:pt x="97" y="587"/>
                  </a:cubicBezTo>
                  <a:cubicBezTo>
                    <a:pt x="121" y="611"/>
                    <a:pt x="121" y="635"/>
                    <a:pt x="121" y="659"/>
                  </a:cubicBezTo>
                  <a:cubicBezTo>
                    <a:pt x="121" y="707"/>
                    <a:pt x="121" y="755"/>
                    <a:pt x="121" y="779"/>
                  </a:cubicBezTo>
                  <a:cubicBezTo>
                    <a:pt x="145" y="875"/>
                    <a:pt x="145" y="947"/>
                    <a:pt x="121" y="1019"/>
                  </a:cubicBezTo>
                  <a:cubicBezTo>
                    <a:pt x="121" y="1067"/>
                    <a:pt x="121" y="1115"/>
                    <a:pt x="121" y="1163"/>
                  </a:cubicBezTo>
                  <a:cubicBezTo>
                    <a:pt x="121" y="1163"/>
                    <a:pt x="121" y="1211"/>
                    <a:pt x="121" y="1235"/>
                  </a:cubicBezTo>
                  <a:cubicBezTo>
                    <a:pt x="97" y="1307"/>
                    <a:pt x="97" y="1379"/>
                    <a:pt x="145" y="1451"/>
                  </a:cubicBezTo>
                  <a:cubicBezTo>
                    <a:pt x="169" y="1499"/>
                    <a:pt x="241" y="1547"/>
                    <a:pt x="313" y="1571"/>
                  </a:cubicBezTo>
                  <a:cubicBezTo>
                    <a:pt x="328" y="1574"/>
                    <a:pt x="344" y="1576"/>
                    <a:pt x="361" y="1576"/>
                  </a:cubicBezTo>
                  <a:cubicBezTo>
                    <a:pt x="479" y="1576"/>
                    <a:pt x="628" y="1505"/>
                    <a:pt x="649" y="1379"/>
                  </a:cubicBezTo>
                  <a:cubicBezTo>
                    <a:pt x="721" y="995"/>
                    <a:pt x="697" y="587"/>
                    <a:pt x="577" y="203"/>
                  </a:cubicBezTo>
                  <a:cubicBezTo>
                    <a:pt x="556" y="102"/>
                    <a:pt x="433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2030500" y="3103175"/>
              <a:ext cx="18025" cy="56150"/>
            </a:xfrm>
            <a:custGeom>
              <a:rect b="b" l="l" r="r" t="t"/>
              <a:pathLst>
                <a:path extrusionOk="0" h="2246" w="721">
                  <a:moveTo>
                    <a:pt x="318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73" y="61"/>
                    <a:pt x="1" y="206"/>
                    <a:pt x="49" y="350"/>
                  </a:cubicBezTo>
                  <a:cubicBezTo>
                    <a:pt x="145" y="878"/>
                    <a:pt x="169" y="1406"/>
                    <a:pt x="121" y="1958"/>
                  </a:cubicBezTo>
                  <a:cubicBezTo>
                    <a:pt x="97" y="2102"/>
                    <a:pt x="241" y="2246"/>
                    <a:pt x="385" y="2246"/>
                  </a:cubicBezTo>
                  <a:cubicBezTo>
                    <a:pt x="553" y="2222"/>
                    <a:pt x="649" y="2126"/>
                    <a:pt x="673" y="1958"/>
                  </a:cubicBezTo>
                  <a:cubicBezTo>
                    <a:pt x="721" y="1382"/>
                    <a:pt x="697" y="782"/>
                    <a:pt x="577" y="206"/>
                  </a:cubicBezTo>
                  <a:cubicBezTo>
                    <a:pt x="557" y="87"/>
                    <a:pt x="440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2028100" y="2983500"/>
              <a:ext cx="18025" cy="50175"/>
            </a:xfrm>
            <a:custGeom>
              <a:rect b="b" l="l" r="r" t="t"/>
              <a:pathLst>
                <a:path extrusionOk="0" h="2007" w="721">
                  <a:moveTo>
                    <a:pt x="385" y="0"/>
                  </a:moveTo>
                  <a:cubicBezTo>
                    <a:pt x="241" y="0"/>
                    <a:pt x="73" y="120"/>
                    <a:pt x="97" y="288"/>
                  </a:cubicBezTo>
                  <a:cubicBezTo>
                    <a:pt x="121" y="504"/>
                    <a:pt x="145" y="744"/>
                    <a:pt x="121" y="984"/>
                  </a:cubicBezTo>
                  <a:cubicBezTo>
                    <a:pt x="121" y="1056"/>
                    <a:pt x="121" y="1104"/>
                    <a:pt x="121" y="1152"/>
                  </a:cubicBezTo>
                  <a:cubicBezTo>
                    <a:pt x="97" y="1200"/>
                    <a:pt x="97" y="1224"/>
                    <a:pt x="97" y="1248"/>
                  </a:cubicBezTo>
                  <a:cubicBezTo>
                    <a:pt x="97" y="1272"/>
                    <a:pt x="97" y="1272"/>
                    <a:pt x="97" y="1296"/>
                  </a:cubicBezTo>
                  <a:cubicBezTo>
                    <a:pt x="73" y="1416"/>
                    <a:pt x="49" y="1536"/>
                    <a:pt x="25" y="1656"/>
                  </a:cubicBezTo>
                  <a:cubicBezTo>
                    <a:pt x="1" y="1800"/>
                    <a:pt x="73" y="1968"/>
                    <a:pt x="217" y="1992"/>
                  </a:cubicBezTo>
                  <a:cubicBezTo>
                    <a:pt x="246" y="2002"/>
                    <a:pt x="276" y="2007"/>
                    <a:pt x="307" y="2007"/>
                  </a:cubicBezTo>
                  <a:cubicBezTo>
                    <a:pt x="424" y="2007"/>
                    <a:pt x="538" y="1934"/>
                    <a:pt x="577" y="1800"/>
                  </a:cubicBezTo>
                  <a:cubicBezTo>
                    <a:pt x="673" y="1296"/>
                    <a:pt x="721" y="792"/>
                    <a:pt x="649" y="288"/>
                  </a:cubicBezTo>
                  <a:cubicBezTo>
                    <a:pt x="649" y="120"/>
                    <a:pt x="55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45"/>
            <p:cNvSpPr/>
            <p:nvPr/>
          </p:nvSpPr>
          <p:spPr>
            <a:xfrm>
              <a:off x="2036500" y="2883175"/>
              <a:ext cx="20425" cy="41650"/>
            </a:xfrm>
            <a:custGeom>
              <a:rect b="b" l="l" r="r" t="t"/>
              <a:pathLst>
                <a:path extrusionOk="0" h="1666" w="817">
                  <a:moveTo>
                    <a:pt x="545" y="0"/>
                  </a:moveTo>
                  <a:cubicBezTo>
                    <a:pt x="416" y="0"/>
                    <a:pt x="286" y="71"/>
                    <a:pt x="265" y="197"/>
                  </a:cubicBezTo>
                  <a:lnTo>
                    <a:pt x="25" y="1325"/>
                  </a:lnTo>
                  <a:cubicBezTo>
                    <a:pt x="1" y="1469"/>
                    <a:pt x="73" y="1637"/>
                    <a:pt x="241" y="1661"/>
                  </a:cubicBezTo>
                  <a:cubicBezTo>
                    <a:pt x="256" y="1664"/>
                    <a:pt x="272" y="1665"/>
                    <a:pt x="289" y="1665"/>
                  </a:cubicBezTo>
                  <a:cubicBezTo>
                    <a:pt x="407" y="1665"/>
                    <a:pt x="556" y="1594"/>
                    <a:pt x="577" y="1469"/>
                  </a:cubicBezTo>
                  <a:cubicBezTo>
                    <a:pt x="649" y="1085"/>
                    <a:pt x="721" y="725"/>
                    <a:pt x="793" y="341"/>
                  </a:cubicBezTo>
                  <a:cubicBezTo>
                    <a:pt x="817" y="197"/>
                    <a:pt x="745" y="53"/>
                    <a:pt x="601" y="5"/>
                  </a:cubicBezTo>
                  <a:cubicBezTo>
                    <a:pt x="582" y="2"/>
                    <a:pt x="564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45"/>
            <p:cNvSpPr/>
            <p:nvPr/>
          </p:nvSpPr>
          <p:spPr>
            <a:xfrm>
              <a:off x="2052700" y="2791150"/>
              <a:ext cx="21025" cy="36050"/>
            </a:xfrm>
            <a:custGeom>
              <a:rect b="b" l="l" r="r" t="t"/>
              <a:pathLst>
                <a:path extrusionOk="0" h="1442" w="841">
                  <a:moveTo>
                    <a:pt x="547" y="1"/>
                  </a:moveTo>
                  <a:cubicBezTo>
                    <a:pt x="425" y="1"/>
                    <a:pt x="304" y="87"/>
                    <a:pt x="265" y="205"/>
                  </a:cubicBezTo>
                  <a:lnTo>
                    <a:pt x="49" y="1093"/>
                  </a:lnTo>
                  <a:cubicBezTo>
                    <a:pt x="1" y="1237"/>
                    <a:pt x="97" y="1405"/>
                    <a:pt x="241" y="1429"/>
                  </a:cubicBezTo>
                  <a:cubicBezTo>
                    <a:pt x="266" y="1438"/>
                    <a:pt x="292" y="1442"/>
                    <a:pt x="317" y="1442"/>
                  </a:cubicBezTo>
                  <a:cubicBezTo>
                    <a:pt x="433" y="1442"/>
                    <a:pt x="537" y="1356"/>
                    <a:pt x="577" y="1237"/>
                  </a:cubicBezTo>
                  <a:lnTo>
                    <a:pt x="817" y="349"/>
                  </a:lnTo>
                  <a:cubicBezTo>
                    <a:pt x="841" y="205"/>
                    <a:pt x="769" y="37"/>
                    <a:pt x="625" y="13"/>
                  </a:cubicBezTo>
                  <a:cubicBezTo>
                    <a:pt x="599" y="5"/>
                    <a:pt x="573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45"/>
            <p:cNvSpPr/>
            <p:nvPr/>
          </p:nvSpPr>
          <p:spPr>
            <a:xfrm>
              <a:off x="2069500" y="2712850"/>
              <a:ext cx="14425" cy="27800"/>
            </a:xfrm>
            <a:custGeom>
              <a:rect b="b" l="l" r="r" t="t"/>
              <a:pathLst>
                <a:path extrusionOk="0" h="1112" w="577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45"/>
                    <a:pt x="1" y="193"/>
                    <a:pt x="1" y="289"/>
                  </a:cubicBezTo>
                  <a:lnTo>
                    <a:pt x="1" y="841"/>
                  </a:lnTo>
                  <a:cubicBezTo>
                    <a:pt x="1" y="913"/>
                    <a:pt x="49" y="985"/>
                    <a:pt x="97" y="1033"/>
                  </a:cubicBezTo>
                  <a:cubicBezTo>
                    <a:pt x="136" y="1072"/>
                    <a:pt x="191" y="1111"/>
                    <a:pt x="249" y="1111"/>
                  </a:cubicBezTo>
                  <a:cubicBezTo>
                    <a:pt x="262" y="1111"/>
                    <a:pt x="276" y="1109"/>
                    <a:pt x="289" y="1105"/>
                  </a:cubicBezTo>
                  <a:cubicBezTo>
                    <a:pt x="361" y="1105"/>
                    <a:pt x="433" y="1081"/>
                    <a:pt x="481" y="1033"/>
                  </a:cubicBezTo>
                  <a:cubicBezTo>
                    <a:pt x="529" y="985"/>
                    <a:pt x="577" y="913"/>
                    <a:pt x="577" y="841"/>
                  </a:cubicBezTo>
                  <a:lnTo>
                    <a:pt x="577" y="289"/>
                  </a:lnTo>
                  <a:cubicBezTo>
                    <a:pt x="577" y="217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45"/>
            <p:cNvSpPr/>
            <p:nvPr/>
          </p:nvSpPr>
          <p:spPr>
            <a:xfrm>
              <a:off x="2075500" y="3159250"/>
              <a:ext cx="13825" cy="44475"/>
            </a:xfrm>
            <a:custGeom>
              <a:rect b="b" l="l" r="r" t="t"/>
              <a:pathLst>
                <a:path extrusionOk="0" h="1779" w="553">
                  <a:moveTo>
                    <a:pt x="301" y="0"/>
                  </a:moveTo>
                  <a:cubicBezTo>
                    <a:pt x="289" y="0"/>
                    <a:pt x="277" y="1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491"/>
                  </a:lnTo>
                  <a:cubicBezTo>
                    <a:pt x="1" y="1659"/>
                    <a:pt x="121" y="1779"/>
                    <a:pt x="265" y="1779"/>
                  </a:cubicBezTo>
                  <a:cubicBezTo>
                    <a:pt x="433" y="1779"/>
                    <a:pt x="553" y="1659"/>
                    <a:pt x="553" y="1491"/>
                  </a:cubicBezTo>
                  <a:lnTo>
                    <a:pt x="553" y="267"/>
                  </a:lnTo>
                  <a:cubicBezTo>
                    <a:pt x="553" y="133"/>
                    <a:pt x="450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2069500" y="3075300"/>
              <a:ext cx="14425" cy="47500"/>
            </a:xfrm>
            <a:custGeom>
              <a:rect b="b" l="l" r="r" t="t"/>
              <a:pathLst>
                <a:path extrusionOk="0" h="1900" w="577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1633"/>
                  </a:lnTo>
                  <a:cubicBezTo>
                    <a:pt x="1" y="1766"/>
                    <a:pt x="124" y="1899"/>
                    <a:pt x="257" y="1899"/>
                  </a:cubicBezTo>
                  <a:cubicBezTo>
                    <a:pt x="267" y="1899"/>
                    <a:pt x="278" y="1898"/>
                    <a:pt x="289" y="1897"/>
                  </a:cubicBezTo>
                  <a:cubicBezTo>
                    <a:pt x="433" y="1897"/>
                    <a:pt x="577" y="1777"/>
                    <a:pt x="577" y="1633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2072500" y="2975075"/>
              <a:ext cx="13825" cy="50450"/>
            </a:xfrm>
            <a:custGeom>
              <a:rect b="b" l="l" r="r" t="t"/>
              <a:pathLst>
                <a:path extrusionOk="0" h="2018" w="553">
                  <a:moveTo>
                    <a:pt x="289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729"/>
                  </a:lnTo>
                  <a:cubicBezTo>
                    <a:pt x="1" y="1873"/>
                    <a:pt x="121" y="2017"/>
                    <a:pt x="289" y="2017"/>
                  </a:cubicBezTo>
                  <a:cubicBezTo>
                    <a:pt x="433" y="1993"/>
                    <a:pt x="553" y="1873"/>
                    <a:pt x="553" y="1729"/>
                  </a:cubicBezTo>
                  <a:lnTo>
                    <a:pt x="553" y="289"/>
                  </a:lnTo>
                  <a:cubicBezTo>
                    <a:pt x="553" y="121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2080900" y="2880025"/>
              <a:ext cx="18025" cy="44800"/>
            </a:xfrm>
            <a:custGeom>
              <a:rect b="b" l="l" r="r" t="t"/>
              <a:pathLst>
                <a:path extrusionOk="0" h="1792" w="721">
                  <a:moveTo>
                    <a:pt x="376" y="1"/>
                  </a:moveTo>
                  <a:cubicBezTo>
                    <a:pt x="355" y="1"/>
                    <a:pt x="334" y="4"/>
                    <a:pt x="313" y="11"/>
                  </a:cubicBezTo>
                  <a:cubicBezTo>
                    <a:pt x="241" y="35"/>
                    <a:pt x="169" y="83"/>
                    <a:pt x="145" y="155"/>
                  </a:cubicBezTo>
                  <a:cubicBezTo>
                    <a:pt x="97" y="227"/>
                    <a:pt x="97" y="275"/>
                    <a:pt x="121" y="371"/>
                  </a:cubicBezTo>
                  <a:cubicBezTo>
                    <a:pt x="113" y="348"/>
                    <a:pt x="110" y="339"/>
                    <a:pt x="110" y="339"/>
                  </a:cubicBezTo>
                  <a:lnTo>
                    <a:pt x="110" y="339"/>
                  </a:lnTo>
                  <a:cubicBezTo>
                    <a:pt x="110" y="339"/>
                    <a:pt x="121" y="378"/>
                    <a:pt x="121" y="395"/>
                  </a:cubicBezTo>
                  <a:cubicBezTo>
                    <a:pt x="121" y="419"/>
                    <a:pt x="121" y="443"/>
                    <a:pt x="121" y="467"/>
                  </a:cubicBezTo>
                  <a:cubicBezTo>
                    <a:pt x="121" y="515"/>
                    <a:pt x="121" y="563"/>
                    <a:pt x="145" y="611"/>
                  </a:cubicBezTo>
                  <a:cubicBezTo>
                    <a:pt x="145" y="707"/>
                    <a:pt x="145" y="803"/>
                    <a:pt x="121" y="899"/>
                  </a:cubicBezTo>
                  <a:cubicBezTo>
                    <a:pt x="121" y="947"/>
                    <a:pt x="121" y="995"/>
                    <a:pt x="121" y="1043"/>
                  </a:cubicBezTo>
                  <a:lnTo>
                    <a:pt x="121" y="1067"/>
                  </a:lnTo>
                  <a:cubicBezTo>
                    <a:pt x="97" y="1091"/>
                    <a:pt x="97" y="1115"/>
                    <a:pt x="97" y="1163"/>
                  </a:cubicBezTo>
                  <a:cubicBezTo>
                    <a:pt x="73" y="1259"/>
                    <a:pt x="49" y="1355"/>
                    <a:pt x="25" y="1451"/>
                  </a:cubicBezTo>
                  <a:cubicBezTo>
                    <a:pt x="1" y="1595"/>
                    <a:pt x="73" y="1763"/>
                    <a:pt x="217" y="1787"/>
                  </a:cubicBezTo>
                  <a:cubicBezTo>
                    <a:pt x="238" y="1790"/>
                    <a:pt x="259" y="1791"/>
                    <a:pt x="279" y="1791"/>
                  </a:cubicBezTo>
                  <a:cubicBezTo>
                    <a:pt x="420" y="1791"/>
                    <a:pt x="535" y="1720"/>
                    <a:pt x="577" y="1595"/>
                  </a:cubicBezTo>
                  <a:cubicBezTo>
                    <a:pt x="697" y="1139"/>
                    <a:pt x="721" y="683"/>
                    <a:pt x="649" y="203"/>
                  </a:cubicBezTo>
                  <a:cubicBezTo>
                    <a:pt x="649" y="155"/>
                    <a:pt x="577" y="83"/>
                    <a:pt x="529" y="35"/>
                  </a:cubicBezTo>
                  <a:cubicBezTo>
                    <a:pt x="478" y="18"/>
                    <a:pt x="427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2094100" y="2787875"/>
              <a:ext cx="18025" cy="42025"/>
            </a:xfrm>
            <a:custGeom>
              <a:rect b="b" l="l" r="r" t="t"/>
              <a:pathLst>
                <a:path extrusionOk="0" h="1681" w="721">
                  <a:moveTo>
                    <a:pt x="433" y="0"/>
                  </a:moveTo>
                  <a:cubicBezTo>
                    <a:pt x="361" y="24"/>
                    <a:pt x="289" y="48"/>
                    <a:pt x="241" y="96"/>
                  </a:cubicBezTo>
                  <a:cubicBezTo>
                    <a:pt x="169" y="144"/>
                    <a:pt x="169" y="216"/>
                    <a:pt x="145" y="288"/>
                  </a:cubicBezTo>
                  <a:cubicBezTo>
                    <a:pt x="97" y="672"/>
                    <a:pt x="49" y="1032"/>
                    <a:pt x="25" y="1392"/>
                  </a:cubicBezTo>
                  <a:cubicBezTo>
                    <a:pt x="1" y="1464"/>
                    <a:pt x="49" y="1560"/>
                    <a:pt x="97" y="1608"/>
                  </a:cubicBezTo>
                  <a:cubicBezTo>
                    <a:pt x="145" y="1656"/>
                    <a:pt x="217" y="1680"/>
                    <a:pt x="289" y="1680"/>
                  </a:cubicBezTo>
                  <a:cubicBezTo>
                    <a:pt x="361" y="1680"/>
                    <a:pt x="433" y="1656"/>
                    <a:pt x="481" y="1608"/>
                  </a:cubicBezTo>
                  <a:cubicBezTo>
                    <a:pt x="553" y="1536"/>
                    <a:pt x="553" y="1488"/>
                    <a:pt x="577" y="1392"/>
                  </a:cubicBezTo>
                  <a:cubicBezTo>
                    <a:pt x="625" y="1032"/>
                    <a:pt x="673" y="672"/>
                    <a:pt x="721" y="288"/>
                  </a:cubicBezTo>
                  <a:cubicBezTo>
                    <a:pt x="721" y="216"/>
                    <a:pt x="673" y="144"/>
                    <a:pt x="625" y="96"/>
                  </a:cubicBezTo>
                  <a:cubicBezTo>
                    <a:pt x="577" y="48"/>
                    <a:pt x="505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5"/>
            <p:cNvSpPr/>
            <p:nvPr/>
          </p:nvSpPr>
          <p:spPr>
            <a:xfrm>
              <a:off x="2103100" y="2729650"/>
              <a:ext cx="14425" cy="25250"/>
            </a:xfrm>
            <a:custGeom>
              <a:rect b="b" l="l" r="r" t="t"/>
              <a:pathLst>
                <a:path extrusionOk="0" h="1010" w="577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21"/>
                    <a:pt x="1" y="193"/>
                    <a:pt x="1" y="265"/>
                  </a:cubicBezTo>
                  <a:lnTo>
                    <a:pt x="1" y="721"/>
                  </a:lnTo>
                  <a:cubicBezTo>
                    <a:pt x="1" y="793"/>
                    <a:pt x="49" y="865"/>
                    <a:pt x="97" y="913"/>
                  </a:cubicBezTo>
                  <a:cubicBezTo>
                    <a:pt x="145" y="961"/>
                    <a:pt x="217" y="1009"/>
                    <a:pt x="289" y="1009"/>
                  </a:cubicBezTo>
                  <a:cubicBezTo>
                    <a:pt x="361" y="985"/>
                    <a:pt x="433" y="985"/>
                    <a:pt x="481" y="913"/>
                  </a:cubicBezTo>
                  <a:cubicBezTo>
                    <a:pt x="529" y="865"/>
                    <a:pt x="577" y="793"/>
                    <a:pt x="577" y="721"/>
                  </a:cubicBezTo>
                  <a:lnTo>
                    <a:pt x="577" y="265"/>
                  </a:lnTo>
                  <a:cubicBezTo>
                    <a:pt x="577" y="193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5"/>
            <p:cNvSpPr/>
            <p:nvPr/>
          </p:nvSpPr>
          <p:spPr>
            <a:xfrm>
              <a:off x="2116900" y="2933075"/>
              <a:ext cx="18025" cy="47425"/>
            </a:xfrm>
            <a:custGeom>
              <a:rect b="b" l="l" r="r" t="t"/>
              <a:pathLst>
                <a:path extrusionOk="0" h="1897" w="721">
                  <a:moveTo>
                    <a:pt x="433" y="1"/>
                  </a:moveTo>
                  <a:cubicBezTo>
                    <a:pt x="265" y="25"/>
                    <a:pt x="169" y="121"/>
                    <a:pt x="145" y="289"/>
                  </a:cubicBezTo>
                  <a:cubicBezTo>
                    <a:pt x="97" y="721"/>
                    <a:pt x="49" y="1177"/>
                    <a:pt x="1" y="1633"/>
                  </a:cubicBezTo>
                  <a:cubicBezTo>
                    <a:pt x="1" y="1777"/>
                    <a:pt x="145" y="1897"/>
                    <a:pt x="289" y="1897"/>
                  </a:cubicBezTo>
                  <a:cubicBezTo>
                    <a:pt x="457" y="1897"/>
                    <a:pt x="553" y="1777"/>
                    <a:pt x="577" y="1633"/>
                  </a:cubicBezTo>
                  <a:cubicBezTo>
                    <a:pt x="625" y="1177"/>
                    <a:pt x="649" y="721"/>
                    <a:pt x="697" y="289"/>
                  </a:cubicBezTo>
                  <a:cubicBezTo>
                    <a:pt x="721" y="145"/>
                    <a:pt x="553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5"/>
            <p:cNvSpPr/>
            <p:nvPr/>
          </p:nvSpPr>
          <p:spPr>
            <a:xfrm>
              <a:off x="2124100" y="2835000"/>
              <a:ext cx="19825" cy="48025"/>
            </a:xfrm>
            <a:custGeom>
              <a:rect b="b" l="l" r="r" t="t"/>
              <a:pathLst>
                <a:path extrusionOk="0" h="1921" w="793">
                  <a:moveTo>
                    <a:pt x="356" y="1"/>
                  </a:moveTo>
                  <a:cubicBezTo>
                    <a:pt x="334" y="1"/>
                    <a:pt x="311" y="4"/>
                    <a:pt x="289" y="11"/>
                  </a:cubicBezTo>
                  <a:cubicBezTo>
                    <a:pt x="145" y="59"/>
                    <a:pt x="49" y="227"/>
                    <a:pt x="97" y="371"/>
                  </a:cubicBezTo>
                  <a:cubicBezTo>
                    <a:pt x="121" y="467"/>
                    <a:pt x="145" y="587"/>
                    <a:pt x="169" y="683"/>
                  </a:cubicBezTo>
                  <a:cubicBezTo>
                    <a:pt x="169" y="707"/>
                    <a:pt x="169" y="707"/>
                    <a:pt x="193" y="731"/>
                  </a:cubicBezTo>
                  <a:cubicBezTo>
                    <a:pt x="193" y="755"/>
                    <a:pt x="193" y="779"/>
                    <a:pt x="193" y="803"/>
                  </a:cubicBezTo>
                  <a:cubicBezTo>
                    <a:pt x="193" y="851"/>
                    <a:pt x="193" y="924"/>
                    <a:pt x="193" y="972"/>
                  </a:cubicBezTo>
                  <a:cubicBezTo>
                    <a:pt x="193" y="1020"/>
                    <a:pt x="193" y="1068"/>
                    <a:pt x="169" y="1140"/>
                  </a:cubicBezTo>
                  <a:cubicBezTo>
                    <a:pt x="169" y="1140"/>
                    <a:pt x="169" y="1140"/>
                    <a:pt x="169" y="1164"/>
                  </a:cubicBezTo>
                  <a:cubicBezTo>
                    <a:pt x="169" y="1188"/>
                    <a:pt x="169" y="1212"/>
                    <a:pt x="169" y="1236"/>
                  </a:cubicBezTo>
                  <a:cubicBezTo>
                    <a:pt x="145" y="1356"/>
                    <a:pt x="97" y="1452"/>
                    <a:pt x="73" y="1572"/>
                  </a:cubicBezTo>
                  <a:cubicBezTo>
                    <a:pt x="1" y="1692"/>
                    <a:pt x="121" y="1884"/>
                    <a:pt x="265" y="1908"/>
                  </a:cubicBezTo>
                  <a:cubicBezTo>
                    <a:pt x="290" y="1916"/>
                    <a:pt x="316" y="1920"/>
                    <a:pt x="341" y="1920"/>
                  </a:cubicBezTo>
                  <a:cubicBezTo>
                    <a:pt x="457" y="1920"/>
                    <a:pt x="561" y="1834"/>
                    <a:pt x="601" y="1716"/>
                  </a:cubicBezTo>
                  <a:cubicBezTo>
                    <a:pt x="793" y="1236"/>
                    <a:pt x="793" y="707"/>
                    <a:pt x="625" y="227"/>
                  </a:cubicBezTo>
                  <a:cubicBezTo>
                    <a:pt x="605" y="105"/>
                    <a:pt x="481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5"/>
            <p:cNvSpPr/>
            <p:nvPr/>
          </p:nvSpPr>
          <p:spPr>
            <a:xfrm>
              <a:off x="2131300" y="2751875"/>
              <a:ext cx="13850" cy="36075"/>
            </a:xfrm>
            <a:custGeom>
              <a:rect b="b" l="l" r="r" t="t"/>
              <a:pathLst>
                <a:path extrusionOk="0" h="1443" w="554">
                  <a:moveTo>
                    <a:pt x="265" y="0"/>
                  </a:moveTo>
                  <a:cubicBezTo>
                    <a:pt x="121" y="0"/>
                    <a:pt x="1" y="120"/>
                    <a:pt x="1" y="288"/>
                  </a:cubicBezTo>
                  <a:lnTo>
                    <a:pt x="1" y="1176"/>
                  </a:lnTo>
                  <a:cubicBezTo>
                    <a:pt x="1" y="1310"/>
                    <a:pt x="104" y="1443"/>
                    <a:pt x="233" y="1443"/>
                  </a:cubicBezTo>
                  <a:cubicBezTo>
                    <a:pt x="244" y="1443"/>
                    <a:pt x="254" y="1442"/>
                    <a:pt x="265" y="1440"/>
                  </a:cubicBezTo>
                  <a:cubicBezTo>
                    <a:pt x="433" y="1440"/>
                    <a:pt x="553" y="1320"/>
                    <a:pt x="553" y="1176"/>
                  </a:cubicBezTo>
                  <a:lnTo>
                    <a:pt x="553" y="288"/>
                  </a:lnTo>
                  <a:cubicBezTo>
                    <a:pt x="553" y="120"/>
                    <a:pt x="433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2173325" y="2843750"/>
              <a:ext cx="33625" cy="26275"/>
            </a:xfrm>
            <a:custGeom>
              <a:rect b="b" l="l" r="r" t="t"/>
              <a:pathLst>
                <a:path extrusionOk="0" h="1051" w="1345">
                  <a:moveTo>
                    <a:pt x="1039" y="1"/>
                  </a:moveTo>
                  <a:cubicBezTo>
                    <a:pt x="995" y="1"/>
                    <a:pt x="951" y="14"/>
                    <a:pt x="912" y="45"/>
                  </a:cubicBezTo>
                  <a:cubicBezTo>
                    <a:pt x="648" y="189"/>
                    <a:pt x="408" y="357"/>
                    <a:pt x="144" y="526"/>
                  </a:cubicBezTo>
                  <a:cubicBezTo>
                    <a:pt x="96" y="574"/>
                    <a:pt x="48" y="622"/>
                    <a:pt x="24" y="694"/>
                  </a:cubicBezTo>
                  <a:cubicBezTo>
                    <a:pt x="0" y="766"/>
                    <a:pt x="0" y="838"/>
                    <a:pt x="48" y="910"/>
                  </a:cubicBezTo>
                  <a:cubicBezTo>
                    <a:pt x="97" y="991"/>
                    <a:pt x="190" y="1050"/>
                    <a:pt x="289" y="1050"/>
                  </a:cubicBezTo>
                  <a:cubicBezTo>
                    <a:pt x="337" y="1050"/>
                    <a:pt x="386" y="1037"/>
                    <a:pt x="432" y="1006"/>
                  </a:cubicBezTo>
                  <a:cubicBezTo>
                    <a:pt x="672" y="838"/>
                    <a:pt x="936" y="694"/>
                    <a:pt x="1176" y="526"/>
                  </a:cubicBezTo>
                  <a:cubicBezTo>
                    <a:pt x="1248" y="477"/>
                    <a:pt x="1296" y="429"/>
                    <a:pt x="1320" y="357"/>
                  </a:cubicBezTo>
                  <a:cubicBezTo>
                    <a:pt x="1344" y="285"/>
                    <a:pt x="1320" y="189"/>
                    <a:pt x="1296" y="141"/>
                  </a:cubicBezTo>
                  <a:cubicBezTo>
                    <a:pt x="1231" y="60"/>
                    <a:pt x="1133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2181725" y="2796475"/>
              <a:ext cx="19825" cy="28025"/>
            </a:xfrm>
            <a:custGeom>
              <a:rect b="b" l="l" r="r" t="t"/>
              <a:pathLst>
                <a:path extrusionOk="0" h="1121" w="793">
                  <a:moveTo>
                    <a:pt x="487" y="0"/>
                  </a:moveTo>
                  <a:cubicBezTo>
                    <a:pt x="445" y="0"/>
                    <a:pt x="402" y="12"/>
                    <a:pt x="360" y="40"/>
                  </a:cubicBezTo>
                  <a:cubicBezTo>
                    <a:pt x="336" y="64"/>
                    <a:pt x="336" y="64"/>
                    <a:pt x="312" y="88"/>
                  </a:cubicBezTo>
                  <a:cubicBezTo>
                    <a:pt x="264" y="112"/>
                    <a:pt x="240" y="160"/>
                    <a:pt x="240" y="208"/>
                  </a:cubicBezTo>
                  <a:cubicBezTo>
                    <a:pt x="168" y="400"/>
                    <a:pt x="96" y="592"/>
                    <a:pt x="24" y="760"/>
                  </a:cubicBezTo>
                  <a:cubicBezTo>
                    <a:pt x="0" y="832"/>
                    <a:pt x="0" y="928"/>
                    <a:pt x="48" y="976"/>
                  </a:cubicBezTo>
                  <a:cubicBezTo>
                    <a:pt x="72" y="1048"/>
                    <a:pt x="144" y="1096"/>
                    <a:pt x="216" y="1120"/>
                  </a:cubicBezTo>
                  <a:cubicBezTo>
                    <a:pt x="288" y="1120"/>
                    <a:pt x="360" y="1120"/>
                    <a:pt x="432" y="1096"/>
                  </a:cubicBezTo>
                  <a:cubicBezTo>
                    <a:pt x="456" y="1072"/>
                    <a:pt x="456" y="1048"/>
                    <a:pt x="480" y="1048"/>
                  </a:cubicBezTo>
                  <a:cubicBezTo>
                    <a:pt x="528" y="1000"/>
                    <a:pt x="552" y="976"/>
                    <a:pt x="552" y="928"/>
                  </a:cubicBezTo>
                  <a:cubicBezTo>
                    <a:pt x="624" y="736"/>
                    <a:pt x="696" y="544"/>
                    <a:pt x="768" y="352"/>
                  </a:cubicBezTo>
                  <a:cubicBezTo>
                    <a:pt x="792" y="304"/>
                    <a:pt x="768" y="208"/>
                    <a:pt x="744" y="136"/>
                  </a:cubicBezTo>
                  <a:cubicBezTo>
                    <a:pt x="720" y="88"/>
                    <a:pt x="648" y="40"/>
                    <a:pt x="576" y="16"/>
                  </a:cubicBezTo>
                  <a:cubicBezTo>
                    <a:pt x="546" y="6"/>
                    <a:pt x="51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2167925" y="2749225"/>
              <a:ext cx="16825" cy="22250"/>
            </a:xfrm>
            <a:custGeom>
              <a:rect b="b" l="l" r="r" t="t"/>
              <a:pathLst>
                <a:path extrusionOk="0" h="890" w="673">
                  <a:moveTo>
                    <a:pt x="413" y="0"/>
                  </a:moveTo>
                  <a:cubicBezTo>
                    <a:pt x="356" y="0"/>
                    <a:pt x="298" y="17"/>
                    <a:pt x="264" y="34"/>
                  </a:cubicBezTo>
                  <a:cubicBezTo>
                    <a:pt x="240" y="58"/>
                    <a:pt x="216" y="58"/>
                    <a:pt x="192" y="82"/>
                  </a:cubicBezTo>
                  <a:cubicBezTo>
                    <a:pt x="168" y="130"/>
                    <a:pt x="144" y="154"/>
                    <a:pt x="120" y="202"/>
                  </a:cubicBezTo>
                  <a:cubicBezTo>
                    <a:pt x="96" y="322"/>
                    <a:pt x="48" y="418"/>
                    <a:pt x="24" y="538"/>
                  </a:cubicBezTo>
                  <a:cubicBezTo>
                    <a:pt x="0" y="586"/>
                    <a:pt x="0" y="610"/>
                    <a:pt x="0" y="658"/>
                  </a:cubicBezTo>
                  <a:cubicBezTo>
                    <a:pt x="24" y="682"/>
                    <a:pt x="24" y="730"/>
                    <a:pt x="48" y="754"/>
                  </a:cubicBezTo>
                  <a:cubicBezTo>
                    <a:pt x="72" y="778"/>
                    <a:pt x="96" y="826"/>
                    <a:pt x="120" y="826"/>
                  </a:cubicBezTo>
                  <a:cubicBezTo>
                    <a:pt x="144" y="850"/>
                    <a:pt x="168" y="874"/>
                    <a:pt x="216" y="874"/>
                  </a:cubicBezTo>
                  <a:cubicBezTo>
                    <a:pt x="246" y="884"/>
                    <a:pt x="276" y="890"/>
                    <a:pt x="306" y="890"/>
                  </a:cubicBezTo>
                  <a:cubicBezTo>
                    <a:pt x="348" y="890"/>
                    <a:pt x="390" y="878"/>
                    <a:pt x="432" y="850"/>
                  </a:cubicBezTo>
                  <a:cubicBezTo>
                    <a:pt x="456" y="850"/>
                    <a:pt x="456" y="826"/>
                    <a:pt x="480" y="802"/>
                  </a:cubicBezTo>
                  <a:cubicBezTo>
                    <a:pt x="528" y="778"/>
                    <a:pt x="552" y="730"/>
                    <a:pt x="552" y="682"/>
                  </a:cubicBezTo>
                  <a:cubicBezTo>
                    <a:pt x="600" y="586"/>
                    <a:pt x="624" y="466"/>
                    <a:pt x="672" y="346"/>
                  </a:cubicBezTo>
                  <a:cubicBezTo>
                    <a:pt x="672" y="322"/>
                    <a:pt x="672" y="274"/>
                    <a:pt x="672" y="250"/>
                  </a:cubicBezTo>
                  <a:cubicBezTo>
                    <a:pt x="672" y="202"/>
                    <a:pt x="648" y="178"/>
                    <a:pt x="648" y="130"/>
                  </a:cubicBezTo>
                  <a:cubicBezTo>
                    <a:pt x="624" y="106"/>
                    <a:pt x="600" y="82"/>
                    <a:pt x="576" y="58"/>
                  </a:cubicBezTo>
                  <a:cubicBezTo>
                    <a:pt x="528" y="34"/>
                    <a:pt x="504" y="10"/>
                    <a:pt x="480" y="10"/>
                  </a:cubicBezTo>
                  <a:cubicBezTo>
                    <a:pt x="459" y="3"/>
                    <a:pt x="43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2259725" y="3563500"/>
              <a:ext cx="17425" cy="33675"/>
            </a:xfrm>
            <a:custGeom>
              <a:rect b="b" l="l" r="r" t="t"/>
              <a:pathLst>
                <a:path extrusionOk="0" h="1347" w="697">
                  <a:moveTo>
                    <a:pt x="365" y="0"/>
                  </a:moveTo>
                  <a:cubicBezTo>
                    <a:pt x="345" y="0"/>
                    <a:pt x="327" y="3"/>
                    <a:pt x="313" y="10"/>
                  </a:cubicBezTo>
                  <a:cubicBezTo>
                    <a:pt x="145" y="58"/>
                    <a:pt x="73" y="202"/>
                    <a:pt x="97" y="370"/>
                  </a:cubicBezTo>
                  <a:cubicBezTo>
                    <a:pt x="121" y="370"/>
                    <a:pt x="121" y="370"/>
                    <a:pt x="121" y="394"/>
                  </a:cubicBezTo>
                  <a:cubicBezTo>
                    <a:pt x="121" y="490"/>
                    <a:pt x="121" y="562"/>
                    <a:pt x="121" y="658"/>
                  </a:cubicBezTo>
                  <a:cubicBezTo>
                    <a:pt x="97" y="754"/>
                    <a:pt x="73" y="850"/>
                    <a:pt x="48" y="922"/>
                  </a:cubicBezTo>
                  <a:cubicBezTo>
                    <a:pt x="0" y="994"/>
                    <a:pt x="0" y="1066"/>
                    <a:pt x="0" y="1138"/>
                  </a:cubicBezTo>
                  <a:cubicBezTo>
                    <a:pt x="24" y="1210"/>
                    <a:pt x="73" y="1282"/>
                    <a:pt x="145" y="1306"/>
                  </a:cubicBezTo>
                  <a:cubicBezTo>
                    <a:pt x="173" y="1335"/>
                    <a:pt x="217" y="1346"/>
                    <a:pt x="264" y="1346"/>
                  </a:cubicBezTo>
                  <a:cubicBezTo>
                    <a:pt x="297" y="1346"/>
                    <a:pt x="331" y="1340"/>
                    <a:pt x="361" y="1330"/>
                  </a:cubicBezTo>
                  <a:cubicBezTo>
                    <a:pt x="433" y="1330"/>
                    <a:pt x="481" y="1282"/>
                    <a:pt x="529" y="1210"/>
                  </a:cubicBezTo>
                  <a:cubicBezTo>
                    <a:pt x="601" y="1042"/>
                    <a:pt x="649" y="874"/>
                    <a:pt x="673" y="682"/>
                  </a:cubicBezTo>
                  <a:cubicBezTo>
                    <a:pt x="697" y="538"/>
                    <a:pt x="673" y="370"/>
                    <a:pt x="649" y="202"/>
                  </a:cubicBezTo>
                  <a:cubicBezTo>
                    <a:pt x="625" y="154"/>
                    <a:pt x="577" y="82"/>
                    <a:pt x="529" y="34"/>
                  </a:cubicBezTo>
                  <a:cubicBezTo>
                    <a:pt x="478" y="17"/>
                    <a:pt x="415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45"/>
            <p:cNvSpPr/>
            <p:nvPr/>
          </p:nvSpPr>
          <p:spPr>
            <a:xfrm>
              <a:off x="2265125" y="3479725"/>
              <a:ext cx="13825" cy="33650"/>
            </a:xfrm>
            <a:custGeom>
              <a:rect b="b" l="l" r="r" t="t"/>
              <a:pathLst>
                <a:path extrusionOk="0" h="1346" w="553">
                  <a:moveTo>
                    <a:pt x="289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1081"/>
                  </a:lnTo>
                  <a:cubicBezTo>
                    <a:pt x="1" y="1225"/>
                    <a:pt x="121" y="1345"/>
                    <a:pt x="289" y="1345"/>
                  </a:cubicBezTo>
                  <a:cubicBezTo>
                    <a:pt x="433" y="1345"/>
                    <a:pt x="553" y="1225"/>
                    <a:pt x="553" y="1081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5"/>
            <p:cNvSpPr/>
            <p:nvPr/>
          </p:nvSpPr>
          <p:spPr>
            <a:xfrm>
              <a:off x="2268125" y="3379525"/>
              <a:ext cx="13825" cy="39025"/>
            </a:xfrm>
            <a:custGeom>
              <a:rect b="b" l="l" r="r" t="t"/>
              <a:pathLst>
                <a:path extrusionOk="0" h="1561" w="553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41"/>
                    <a:pt x="121" y="1561"/>
                    <a:pt x="265" y="1561"/>
                  </a:cubicBezTo>
                  <a:cubicBezTo>
                    <a:pt x="433" y="1561"/>
                    <a:pt x="553" y="1441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5"/>
            <p:cNvSpPr/>
            <p:nvPr/>
          </p:nvSpPr>
          <p:spPr>
            <a:xfrm>
              <a:off x="2268125" y="3287650"/>
              <a:ext cx="13825" cy="33150"/>
            </a:xfrm>
            <a:custGeom>
              <a:rect b="b" l="l" r="r" t="t"/>
              <a:pathLst>
                <a:path extrusionOk="0" h="1326" w="553">
                  <a:moveTo>
                    <a:pt x="301" y="1"/>
                  </a:moveTo>
                  <a:cubicBezTo>
                    <a:pt x="289" y="1"/>
                    <a:pt x="277" y="1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059"/>
                  </a:lnTo>
                  <a:cubicBezTo>
                    <a:pt x="1" y="1193"/>
                    <a:pt x="103" y="1326"/>
                    <a:pt x="233" y="1326"/>
                  </a:cubicBezTo>
                  <a:cubicBezTo>
                    <a:pt x="243" y="1326"/>
                    <a:pt x="254" y="1325"/>
                    <a:pt x="265" y="1323"/>
                  </a:cubicBezTo>
                  <a:cubicBezTo>
                    <a:pt x="433" y="1323"/>
                    <a:pt x="553" y="1203"/>
                    <a:pt x="553" y="1059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5"/>
            <p:cNvSpPr/>
            <p:nvPr/>
          </p:nvSpPr>
          <p:spPr>
            <a:xfrm>
              <a:off x="2273525" y="3209100"/>
              <a:ext cx="13825" cy="33700"/>
            </a:xfrm>
            <a:custGeom>
              <a:rect b="b" l="l" r="r" t="t"/>
              <a:pathLst>
                <a:path extrusionOk="0" h="1348" w="553">
                  <a:moveTo>
                    <a:pt x="265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1081"/>
                  </a:lnTo>
                  <a:cubicBezTo>
                    <a:pt x="1" y="1214"/>
                    <a:pt x="103" y="1348"/>
                    <a:pt x="233" y="1348"/>
                  </a:cubicBezTo>
                  <a:cubicBezTo>
                    <a:pt x="243" y="1348"/>
                    <a:pt x="254" y="1347"/>
                    <a:pt x="265" y="1345"/>
                  </a:cubicBezTo>
                  <a:cubicBezTo>
                    <a:pt x="433" y="1345"/>
                    <a:pt x="553" y="1225"/>
                    <a:pt x="553" y="1081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5"/>
            <p:cNvSpPr/>
            <p:nvPr/>
          </p:nvSpPr>
          <p:spPr>
            <a:xfrm>
              <a:off x="2278925" y="3124450"/>
              <a:ext cx="13825" cy="36100"/>
            </a:xfrm>
            <a:custGeom>
              <a:rect b="b" l="l" r="r" t="t"/>
              <a:pathLst>
                <a:path extrusionOk="0" h="1444" w="553">
                  <a:moveTo>
                    <a:pt x="320" y="1"/>
                  </a:moveTo>
                  <a:cubicBezTo>
                    <a:pt x="310" y="1"/>
                    <a:pt x="299" y="2"/>
                    <a:pt x="289" y="4"/>
                  </a:cubicBezTo>
                  <a:cubicBezTo>
                    <a:pt x="121" y="4"/>
                    <a:pt x="1" y="124"/>
                    <a:pt x="1" y="268"/>
                  </a:cubicBezTo>
                  <a:lnTo>
                    <a:pt x="1" y="1156"/>
                  </a:lnTo>
                  <a:cubicBezTo>
                    <a:pt x="1" y="1300"/>
                    <a:pt x="145" y="1444"/>
                    <a:pt x="289" y="1444"/>
                  </a:cubicBezTo>
                  <a:cubicBezTo>
                    <a:pt x="433" y="1444"/>
                    <a:pt x="553" y="1324"/>
                    <a:pt x="553" y="1156"/>
                  </a:cubicBezTo>
                  <a:lnTo>
                    <a:pt x="553" y="268"/>
                  </a:lnTo>
                  <a:cubicBezTo>
                    <a:pt x="553" y="134"/>
                    <a:pt x="450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5"/>
            <p:cNvSpPr/>
            <p:nvPr/>
          </p:nvSpPr>
          <p:spPr>
            <a:xfrm>
              <a:off x="2284325" y="3053100"/>
              <a:ext cx="14425" cy="42025"/>
            </a:xfrm>
            <a:custGeom>
              <a:rect b="b" l="l" r="r" t="t"/>
              <a:pathLst>
                <a:path extrusionOk="0" h="1681" w="577">
                  <a:moveTo>
                    <a:pt x="289" y="0"/>
                  </a:moveTo>
                  <a:cubicBezTo>
                    <a:pt x="145" y="0"/>
                    <a:pt x="1" y="120"/>
                    <a:pt x="1" y="288"/>
                  </a:cubicBezTo>
                  <a:lnTo>
                    <a:pt x="1" y="1392"/>
                  </a:lnTo>
                  <a:cubicBezTo>
                    <a:pt x="1" y="1536"/>
                    <a:pt x="145" y="1680"/>
                    <a:pt x="289" y="1680"/>
                  </a:cubicBezTo>
                  <a:cubicBezTo>
                    <a:pt x="433" y="1680"/>
                    <a:pt x="577" y="1560"/>
                    <a:pt x="577" y="1392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5"/>
            <p:cNvSpPr/>
            <p:nvPr/>
          </p:nvSpPr>
          <p:spPr>
            <a:xfrm>
              <a:off x="2284925" y="2970800"/>
              <a:ext cx="18625" cy="33850"/>
            </a:xfrm>
            <a:custGeom>
              <a:rect b="b" l="l" r="r" t="t"/>
              <a:pathLst>
                <a:path extrusionOk="0" h="1354" w="745">
                  <a:moveTo>
                    <a:pt x="473" y="0"/>
                  </a:moveTo>
                  <a:cubicBezTo>
                    <a:pt x="344" y="0"/>
                    <a:pt x="214" y="71"/>
                    <a:pt x="193" y="197"/>
                  </a:cubicBezTo>
                  <a:cubicBezTo>
                    <a:pt x="145" y="461"/>
                    <a:pt x="73" y="725"/>
                    <a:pt x="25" y="989"/>
                  </a:cubicBezTo>
                  <a:cubicBezTo>
                    <a:pt x="1" y="1061"/>
                    <a:pt x="25" y="1133"/>
                    <a:pt x="49" y="1205"/>
                  </a:cubicBezTo>
                  <a:cubicBezTo>
                    <a:pt x="97" y="1277"/>
                    <a:pt x="145" y="1325"/>
                    <a:pt x="217" y="1349"/>
                  </a:cubicBezTo>
                  <a:cubicBezTo>
                    <a:pt x="235" y="1352"/>
                    <a:pt x="253" y="1354"/>
                    <a:pt x="271" y="1354"/>
                  </a:cubicBezTo>
                  <a:cubicBezTo>
                    <a:pt x="401" y="1354"/>
                    <a:pt x="535" y="1280"/>
                    <a:pt x="577" y="1133"/>
                  </a:cubicBezTo>
                  <a:cubicBezTo>
                    <a:pt x="625" y="869"/>
                    <a:pt x="673" y="605"/>
                    <a:pt x="721" y="341"/>
                  </a:cubicBezTo>
                  <a:cubicBezTo>
                    <a:pt x="745" y="269"/>
                    <a:pt x="745" y="197"/>
                    <a:pt x="697" y="125"/>
                  </a:cubicBezTo>
                  <a:cubicBezTo>
                    <a:pt x="673" y="77"/>
                    <a:pt x="601" y="29"/>
                    <a:pt x="529" y="5"/>
                  </a:cubicBezTo>
                  <a:cubicBezTo>
                    <a:pt x="510" y="2"/>
                    <a:pt x="492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5"/>
            <p:cNvSpPr/>
            <p:nvPr/>
          </p:nvSpPr>
          <p:spPr>
            <a:xfrm>
              <a:off x="2295125" y="2883175"/>
              <a:ext cx="21025" cy="52700"/>
            </a:xfrm>
            <a:custGeom>
              <a:rect b="b" l="l" r="r" t="t"/>
              <a:pathLst>
                <a:path extrusionOk="0" h="2108" w="841">
                  <a:moveTo>
                    <a:pt x="569" y="0"/>
                  </a:moveTo>
                  <a:cubicBezTo>
                    <a:pt x="440" y="0"/>
                    <a:pt x="310" y="71"/>
                    <a:pt x="289" y="197"/>
                  </a:cubicBezTo>
                  <a:cubicBezTo>
                    <a:pt x="193" y="725"/>
                    <a:pt x="121" y="1229"/>
                    <a:pt x="25" y="1757"/>
                  </a:cubicBezTo>
                  <a:cubicBezTo>
                    <a:pt x="1" y="1901"/>
                    <a:pt x="49" y="2069"/>
                    <a:pt x="217" y="2093"/>
                  </a:cubicBezTo>
                  <a:cubicBezTo>
                    <a:pt x="246" y="2103"/>
                    <a:pt x="276" y="2107"/>
                    <a:pt x="306" y="2107"/>
                  </a:cubicBezTo>
                  <a:cubicBezTo>
                    <a:pt x="423" y="2107"/>
                    <a:pt x="534" y="2035"/>
                    <a:pt x="553" y="1901"/>
                  </a:cubicBezTo>
                  <a:cubicBezTo>
                    <a:pt x="649" y="1397"/>
                    <a:pt x="745" y="869"/>
                    <a:pt x="817" y="341"/>
                  </a:cubicBezTo>
                  <a:cubicBezTo>
                    <a:pt x="841" y="197"/>
                    <a:pt x="793" y="53"/>
                    <a:pt x="625" y="5"/>
                  </a:cubicBezTo>
                  <a:cubicBezTo>
                    <a:pt x="606" y="2"/>
                    <a:pt x="588" y="0"/>
                    <a:pt x="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2310125" y="2805025"/>
              <a:ext cx="25225" cy="39075"/>
            </a:xfrm>
            <a:custGeom>
              <a:rect b="b" l="l" r="r" t="t"/>
              <a:pathLst>
                <a:path extrusionOk="0" h="1563" w="1009">
                  <a:moveTo>
                    <a:pt x="712" y="0"/>
                  </a:moveTo>
                  <a:cubicBezTo>
                    <a:pt x="691" y="0"/>
                    <a:pt x="670" y="3"/>
                    <a:pt x="649" y="10"/>
                  </a:cubicBezTo>
                  <a:cubicBezTo>
                    <a:pt x="577" y="34"/>
                    <a:pt x="505" y="58"/>
                    <a:pt x="481" y="130"/>
                  </a:cubicBezTo>
                  <a:cubicBezTo>
                    <a:pt x="337" y="466"/>
                    <a:pt x="193" y="802"/>
                    <a:pt x="49" y="1138"/>
                  </a:cubicBezTo>
                  <a:cubicBezTo>
                    <a:pt x="1" y="1210"/>
                    <a:pt x="1" y="1282"/>
                    <a:pt x="1" y="1354"/>
                  </a:cubicBezTo>
                  <a:cubicBezTo>
                    <a:pt x="25" y="1426"/>
                    <a:pt x="73" y="1498"/>
                    <a:pt x="145" y="1522"/>
                  </a:cubicBezTo>
                  <a:cubicBezTo>
                    <a:pt x="173" y="1551"/>
                    <a:pt x="217" y="1562"/>
                    <a:pt x="264" y="1562"/>
                  </a:cubicBezTo>
                  <a:cubicBezTo>
                    <a:pt x="297" y="1562"/>
                    <a:pt x="331" y="1556"/>
                    <a:pt x="361" y="1546"/>
                  </a:cubicBezTo>
                  <a:cubicBezTo>
                    <a:pt x="409" y="1522"/>
                    <a:pt x="505" y="1498"/>
                    <a:pt x="529" y="1426"/>
                  </a:cubicBezTo>
                  <a:cubicBezTo>
                    <a:pt x="673" y="1090"/>
                    <a:pt x="817" y="754"/>
                    <a:pt x="961" y="418"/>
                  </a:cubicBezTo>
                  <a:cubicBezTo>
                    <a:pt x="985" y="346"/>
                    <a:pt x="1009" y="274"/>
                    <a:pt x="985" y="202"/>
                  </a:cubicBezTo>
                  <a:cubicBezTo>
                    <a:pt x="961" y="130"/>
                    <a:pt x="913" y="58"/>
                    <a:pt x="865" y="34"/>
                  </a:cubicBezTo>
                  <a:cubicBezTo>
                    <a:pt x="814" y="17"/>
                    <a:pt x="763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5"/>
            <p:cNvSpPr/>
            <p:nvPr/>
          </p:nvSpPr>
          <p:spPr>
            <a:xfrm>
              <a:off x="2262725" y="2821225"/>
              <a:ext cx="21625" cy="31275"/>
            </a:xfrm>
            <a:custGeom>
              <a:rect b="b" l="l" r="r" t="t"/>
              <a:pathLst>
                <a:path extrusionOk="0" h="1251" w="865">
                  <a:moveTo>
                    <a:pt x="566" y="1"/>
                  </a:moveTo>
                  <a:cubicBezTo>
                    <a:pt x="545" y="1"/>
                    <a:pt x="524" y="4"/>
                    <a:pt x="505" y="10"/>
                  </a:cubicBezTo>
                  <a:cubicBezTo>
                    <a:pt x="457" y="34"/>
                    <a:pt x="385" y="82"/>
                    <a:pt x="337" y="154"/>
                  </a:cubicBezTo>
                  <a:cubicBezTo>
                    <a:pt x="241" y="370"/>
                    <a:pt x="145" y="610"/>
                    <a:pt x="49" y="826"/>
                  </a:cubicBezTo>
                  <a:cubicBezTo>
                    <a:pt x="25" y="874"/>
                    <a:pt x="25" y="898"/>
                    <a:pt x="25" y="946"/>
                  </a:cubicBezTo>
                  <a:cubicBezTo>
                    <a:pt x="1" y="970"/>
                    <a:pt x="1" y="1018"/>
                    <a:pt x="25" y="1042"/>
                  </a:cubicBezTo>
                  <a:cubicBezTo>
                    <a:pt x="49" y="1114"/>
                    <a:pt x="97" y="1186"/>
                    <a:pt x="145" y="1210"/>
                  </a:cubicBezTo>
                  <a:cubicBezTo>
                    <a:pt x="187" y="1239"/>
                    <a:pt x="229" y="1250"/>
                    <a:pt x="271" y="1250"/>
                  </a:cubicBezTo>
                  <a:cubicBezTo>
                    <a:pt x="301" y="1250"/>
                    <a:pt x="331" y="1244"/>
                    <a:pt x="361" y="1234"/>
                  </a:cubicBezTo>
                  <a:cubicBezTo>
                    <a:pt x="433" y="1234"/>
                    <a:pt x="505" y="1186"/>
                    <a:pt x="529" y="1114"/>
                  </a:cubicBezTo>
                  <a:lnTo>
                    <a:pt x="817" y="442"/>
                  </a:lnTo>
                  <a:cubicBezTo>
                    <a:pt x="841" y="394"/>
                    <a:pt x="865" y="370"/>
                    <a:pt x="865" y="322"/>
                  </a:cubicBezTo>
                  <a:cubicBezTo>
                    <a:pt x="865" y="298"/>
                    <a:pt x="865" y="250"/>
                    <a:pt x="865" y="226"/>
                  </a:cubicBezTo>
                  <a:cubicBezTo>
                    <a:pt x="841" y="154"/>
                    <a:pt x="793" y="82"/>
                    <a:pt x="721" y="58"/>
                  </a:cubicBezTo>
                  <a:cubicBezTo>
                    <a:pt x="685" y="23"/>
                    <a:pt x="625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5"/>
            <p:cNvSpPr/>
            <p:nvPr/>
          </p:nvSpPr>
          <p:spPr>
            <a:xfrm>
              <a:off x="2251325" y="2894275"/>
              <a:ext cx="16825" cy="30675"/>
            </a:xfrm>
            <a:custGeom>
              <a:rect b="b" l="l" r="r" t="t"/>
              <a:pathLst>
                <a:path extrusionOk="0" h="1227" w="673">
                  <a:moveTo>
                    <a:pt x="384" y="1"/>
                  </a:moveTo>
                  <a:cubicBezTo>
                    <a:pt x="337" y="1"/>
                    <a:pt x="293" y="13"/>
                    <a:pt x="264" y="41"/>
                  </a:cubicBezTo>
                  <a:cubicBezTo>
                    <a:pt x="192" y="65"/>
                    <a:pt x="144" y="137"/>
                    <a:pt x="120" y="209"/>
                  </a:cubicBezTo>
                  <a:cubicBezTo>
                    <a:pt x="96" y="425"/>
                    <a:pt x="48" y="641"/>
                    <a:pt x="0" y="881"/>
                  </a:cubicBezTo>
                  <a:cubicBezTo>
                    <a:pt x="0" y="953"/>
                    <a:pt x="0" y="1025"/>
                    <a:pt x="48" y="1097"/>
                  </a:cubicBezTo>
                  <a:cubicBezTo>
                    <a:pt x="72" y="1145"/>
                    <a:pt x="144" y="1193"/>
                    <a:pt x="216" y="1217"/>
                  </a:cubicBezTo>
                  <a:cubicBezTo>
                    <a:pt x="238" y="1224"/>
                    <a:pt x="259" y="1227"/>
                    <a:pt x="280" y="1227"/>
                  </a:cubicBezTo>
                  <a:cubicBezTo>
                    <a:pt x="331" y="1227"/>
                    <a:pt x="382" y="1210"/>
                    <a:pt x="433" y="1193"/>
                  </a:cubicBezTo>
                  <a:cubicBezTo>
                    <a:pt x="481" y="1145"/>
                    <a:pt x="529" y="1097"/>
                    <a:pt x="553" y="1025"/>
                  </a:cubicBezTo>
                  <a:cubicBezTo>
                    <a:pt x="601" y="785"/>
                    <a:pt x="625" y="569"/>
                    <a:pt x="673" y="353"/>
                  </a:cubicBezTo>
                  <a:cubicBezTo>
                    <a:pt x="673" y="281"/>
                    <a:pt x="673" y="209"/>
                    <a:pt x="649" y="137"/>
                  </a:cubicBezTo>
                  <a:cubicBezTo>
                    <a:pt x="601" y="89"/>
                    <a:pt x="529" y="17"/>
                    <a:pt x="481" y="17"/>
                  </a:cubicBezTo>
                  <a:cubicBezTo>
                    <a:pt x="451" y="7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5"/>
            <p:cNvSpPr/>
            <p:nvPr/>
          </p:nvSpPr>
          <p:spPr>
            <a:xfrm>
              <a:off x="2236325" y="2966575"/>
              <a:ext cx="20425" cy="44650"/>
            </a:xfrm>
            <a:custGeom>
              <a:rect b="b" l="l" r="r" t="t"/>
              <a:pathLst>
                <a:path extrusionOk="0" h="1786" w="817">
                  <a:moveTo>
                    <a:pt x="545" y="0"/>
                  </a:moveTo>
                  <a:cubicBezTo>
                    <a:pt x="416" y="0"/>
                    <a:pt x="285" y="71"/>
                    <a:pt x="264" y="197"/>
                  </a:cubicBezTo>
                  <a:cubicBezTo>
                    <a:pt x="192" y="605"/>
                    <a:pt x="96" y="1013"/>
                    <a:pt x="24" y="1421"/>
                  </a:cubicBezTo>
                  <a:cubicBezTo>
                    <a:pt x="0" y="1565"/>
                    <a:pt x="72" y="1733"/>
                    <a:pt x="216" y="1781"/>
                  </a:cubicBezTo>
                  <a:cubicBezTo>
                    <a:pt x="235" y="1784"/>
                    <a:pt x="253" y="1786"/>
                    <a:pt x="272" y="1786"/>
                  </a:cubicBezTo>
                  <a:cubicBezTo>
                    <a:pt x="401" y="1786"/>
                    <a:pt x="535" y="1715"/>
                    <a:pt x="576" y="1589"/>
                  </a:cubicBezTo>
                  <a:lnTo>
                    <a:pt x="792" y="365"/>
                  </a:lnTo>
                  <a:cubicBezTo>
                    <a:pt x="816" y="221"/>
                    <a:pt x="768" y="53"/>
                    <a:pt x="600" y="5"/>
                  </a:cubicBezTo>
                  <a:cubicBezTo>
                    <a:pt x="582" y="2"/>
                    <a:pt x="563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5"/>
            <p:cNvSpPr/>
            <p:nvPr/>
          </p:nvSpPr>
          <p:spPr>
            <a:xfrm>
              <a:off x="2231525" y="3027900"/>
              <a:ext cx="13825" cy="36625"/>
            </a:xfrm>
            <a:custGeom>
              <a:rect b="b" l="l" r="r" t="t"/>
              <a:pathLst>
                <a:path extrusionOk="0" h="1465" w="553">
                  <a:moveTo>
                    <a:pt x="288" y="0"/>
                  </a:moveTo>
                  <a:cubicBezTo>
                    <a:pt x="120" y="0"/>
                    <a:pt x="0" y="120"/>
                    <a:pt x="0" y="288"/>
                  </a:cubicBezTo>
                  <a:lnTo>
                    <a:pt x="0" y="1176"/>
                  </a:lnTo>
                  <a:cubicBezTo>
                    <a:pt x="0" y="1320"/>
                    <a:pt x="120" y="1464"/>
                    <a:pt x="288" y="1464"/>
                  </a:cubicBezTo>
                  <a:cubicBezTo>
                    <a:pt x="432" y="1440"/>
                    <a:pt x="552" y="1344"/>
                    <a:pt x="552" y="1176"/>
                  </a:cubicBezTo>
                  <a:lnTo>
                    <a:pt x="552" y="288"/>
                  </a:lnTo>
                  <a:cubicBezTo>
                    <a:pt x="552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2222525" y="3087925"/>
              <a:ext cx="18025" cy="42025"/>
            </a:xfrm>
            <a:custGeom>
              <a:rect b="b" l="l" r="r" t="t"/>
              <a:pathLst>
                <a:path extrusionOk="0" h="1681" w="721">
                  <a:moveTo>
                    <a:pt x="432" y="0"/>
                  </a:moveTo>
                  <a:cubicBezTo>
                    <a:pt x="360" y="0"/>
                    <a:pt x="288" y="24"/>
                    <a:pt x="240" y="96"/>
                  </a:cubicBezTo>
                  <a:cubicBezTo>
                    <a:pt x="168" y="144"/>
                    <a:pt x="168" y="216"/>
                    <a:pt x="144" y="288"/>
                  </a:cubicBezTo>
                  <a:cubicBezTo>
                    <a:pt x="96" y="649"/>
                    <a:pt x="48" y="1033"/>
                    <a:pt x="24" y="1393"/>
                  </a:cubicBezTo>
                  <a:cubicBezTo>
                    <a:pt x="0" y="1465"/>
                    <a:pt x="48" y="1561"/>
                    <a:pt x="96" y="1585"/>
                  </a:cubicBezTo>
                  <a:cubicBezTo>
                    <a:pt x="144" y="1633"/>
                    <a:pt x="216" y="1681"/>
                    <a:pt x="288" y="1681"/>
                  </a:cubicBezTo>
                  <a:cubicBezTo>
                    <a:pt x="360" y="1681"/>
                    <a:pt x="432" y="1657"/>
                    <a:pt x="480" y="1585"/>
                  </a:cubicBezTo>
                  <a:cubicBezTo>
                    <a:pt x="552" y="1537"/>
                    <a:pt x="576" y="1465"/>
                    <a:pt x="576" y="1393"/>
                  </a:cubicBezTo>
                  <a:cubicBezTo>
                    <a:pt x="624" y="1033"/>
                    <a:pt x="672" y="649"/>
                    <a:pt x="720" y="288"/>
                  </a:cubicBezTo>
                  <a:cubicBezTo>
                    <a:pt x="720" y="216"/>
                    <a:pt x="672" y="120"/>
                    <a:pt x="624" y="96"/>
                  </a:cubicBezTo>
                  <a:cubicBezTo>
                    <a:pt x="576" y="48"/>
                    <a:pt x="504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2214725" y="3180175"/>
              <a:ext cx="17425" cy="39175"/>
            </a:xfrm>
            <a:custGeom>
              <a:rect b="b" l="l" r="r" t="t"/>
              <a:pathLst>
                <a:path extrusionOk="0" h="1567" w="697">
                  <a:moveTo>
                    <a:pt x="448" y="0"/>
                  </a:moveTo>
                  <a:cubicBezTo>
                    <a:pt x="435" y="0"/>
                    <a:pt x="422" y="2"/>
                    <a:pt x="408" y="7"/>
                  </a:cubicBezTo>
                  <a:cubicBezTo>
                    <a:pt x="336" y="7"/>
                    <a:pt x="264" y="31"/>
                    <a:pt x="216" y="79"/>
                  </a:cubicBezTo>
                  <a:cubicBezTo>
                    <a:pt x="168" y="127"/>
                    <a:pt x="144" y="199"/>
                    <a:pt x="144" y="271"/>
                  </a:cubicBezTo>
                  <a:cubicBezTo>
                    <a:pt x="96" y="607"/>
                    <a:pt x="48" y="943"/>
                    <a:pt x="24" y="1279"/>
                  </a:cubicBezTo>
                  <a:cubicBezTo>
                    <a:pt x="0" y="1351"/>
                    <a:pt x="48" y="1423"/>
                    <a:pt x="96" y="1471"/>
                  </a:cubicBezTo>
                  <a:cubicBezTo>
                    <a:pt x="144" y="1519"/>
                    <a:pt x="216" y="1567"/>
                    <a:pt x="288" y="1567"/>
                  </a:cubicBezTo>
                  <a:cubicBezTo>
                    <a:pt x="360" y="1567"/>
                    <a:pt x="432" y="1543"/>
                    <a:pt x="480" y="1471"/>
                  </a:cubicBezTo>
                  <a:cubicBezTo>
                    <a:pt x="552" y="1423"/>
                    <a:pt x="552" y="1351"/>
                    <a:pt x="576" y="1279"/>
                  </a:cubicBezTo>
                  <a:cubicBezTo>
                    <a:pt x="624" y="943"/>
                    <a:pt x="648" y="607"/>
                    <a:pt x="696" y="271"/>
                  </a:cubicBezTo>
                  <a:cubicBezTo>
                    <a:pt x="696" y="223"/>
                    <a:pt x="648" y="127"/>
                    <a:pt x="600" y="79"/>
                  </a:cubicBezTo>
                  <a:cubicBezTo>
                    <a:pt x="561" y="40"/>
                    <a:pt x="506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2210525" y="3265200"/>
              <a:ext cx="19225" cy="47250"/>
            </a:xfrm>
            <a:custGeom>
              <a:rect b="b" l="l" r="r" t="t"/>
              <a:pathLst>
                <a:path extrusionOk="0" h="1890" w="769">
                  <a:moveTo>
                    <a:pt x="351" y="1"/>
                  </a:moveTo>
                  <a:cubicBezTo>
                    <a:pt x="323" y="1"/>
                    <a:pt x="294" y="5"/>
                    <a:pt x="264" y="13"/>
                  </a:cubicBezTo>
                  <a:cubicBezTo>
                    <a:pt x="144" y="61"/>
                    <a:pt x="24" y="205"/>
                    <a:pt x="72" y="349"/>
                  </a:cubicBezTo>
                  <a:cubicBezTo>
                    <a:pt x="120" y="445"/>
                    <a:pt x="144" y="565"/>
                    <a:pt x="144" y="685"/>
                  </a:cubicBezTo>
                  <a:cubicBezTo>
                    <a:pt x="144" y="661"/>
                    <a:pt x="144" y="653"/>
                    <a:pt x="145" y="653"/>
                  </a:cubicBezTo>
                  <a:cubicBezTo>
                    <a:pt x="147" y="653"/>
                    <a:pt x="152" y="685"/>
                    <a:pt x="168" y="685"/>
                  </a:cubicBezTo>
                  <a:cubicBezTo>
                    <a:pt x="168" y="733"/>
                    <a:pt x="168" y="757"/>
                    <a:pt x="168" y="781"/>
                  </a:cubicBezTo>
                  <a:cubicBezTo>
                    <a:pt x="168" y="829"/>
                    <a:pt x="168" y="901"/>
                    <a:pt x="168" y="949"/>
                  </a:cubicBezTo>
                  <a:cubicBezTo>
                    <a:pt x="168" y="997"/>
                    <a:pt x="168" y="1045"/>
                    <a:pt x="168" y="1093"/>
                  </a:cubicBezTo>
                  <a:cubicBezTo>
                    <a:pt x="168" y="1117"/>
                    <a:pt x="168" y="1117"/>
                    <a:pt x="144" y="1141"/>
                  </a:cubicBezTo>
                  <a:cubicBezTo>
                    <a:pt x="144" y="1165"/>
                    <a:pt x="144" y="1189"/>
                    <a:pt x="144" y="1213"/>
                  </a:cubicBezTo>
                  <a:cubicBezTo>
                    <a:pt x="120" y="1333"/>
                    <a:pt x="96" y="1429"/>
                    <a:pt x="48" y="1525"/>
                  </a:cubicBezTo>
                  <a:cubicBezTo>
                    <a:pt x="0" y="1669"/>
                    <a:pt x="120" y="1837"/>
                    <a:pt x="240" y="1885"/>
                  </a:cubicBezTo>
                  <a:cubicBezTo>
                    <a:pt x="262" y="1888"/>
                    <a:pt x="282" y="1890"/>
                    <a:pt x="302" y="1890"/>
                  </a:cubicBezTo>
                  <a:cubicBezTo>
                    <a:pt x="438" y="1890"/>
                    <a:pt x="537" y="1819"/>
                    <a:pt x="600" y="1693"/>
                  </a:cubicBezTo>
                  <a:cubicBezTo>
                    <a:pt x="768" y="1213"/>
                    <a:pt x="768" y="685"/>
                    <a:pt x="624" y="205"/>
                  </a:cubicBezTo>
                  <a:cubicBezTo>
                    <a:pt x="585" y="87"/>
                    <a:pt x="480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2212325" y="3365650"/>
              <a:ext cx="13825" cy="42100"/>
            </a:xfrm>
            <a:custGeom>
              <a:rect b="b" l="l" r="r" t="t"/>
              <a:pathLst>
                <a:path extrusionOk="0" h="1684" w="553">
                  <a:moveTo>
                    <a:pt x="301" y="1"/>
                  </a:moveTo>
                  <a:cubicBezTo>
                    <a:pt x="289" y="1"/>
                    <a:pt x="277" y="2"/>
                    <a:pt x="264" y="4"/>
                  </a:cubicBezTo>
                  <a:cubicBezTo>
                    <a:pt x="120" y="4"/>
                    <a:pt x="0" y="124"/>
                    <a:pt x="0" y="268"/>
                  </a:cubicBezTo>
                  <a:lnTo>
                    <a:pt x="0" y="1396"/>
                  </a:lnTo>
                  <a:cubicBezTo>
                    <a:pt x="0" y="1540"/>
                    <a:pt x="120" y="1684"/>
                    <a:pt x="264" y="1684"/>
                  </a:cubicBezTo>
                  <a:cubicBezTo>
                    <a:pt x="432" y="1660"/>
                    <a:pt x="552" y="1540"/>
                    <a:pt x="552" y="1396"/>
                  </a:cubicBezTo>
                  <a:lnTo>
                    <a:pt x="552" y="268"/>
                  </a:lnTo>
                  <a:cubicBezTo>
                    <a:pt x="552" y="134"/>
                    <a:pt x="449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2209325" y="3454525"/>
              <a:ext cx="13825" cy="28225"/>
            </a:xfrm>
            <a:custGeom>
              <a:rect b="b" l="l" r="r" t="t"/>
              <a:pathLst>
                <a:path extrusionOk="0" h="1129" w="553">
                  <a:moveTo>
                    <a:pt x="288" y="1"/>
                  </a:moveTo>
                  <a:cubicBezTo>
                    <a:pt x="216" y="25"/>
                    <a:pt x="120" y="49"/>
                    <a:pt x="72" y="97"/>
                  </a:cubicBezTo>
                  <a:cubicBezTo>
                    <a:pt x="24" y="145"/>
                    <a:pt x="0" y="217"/>
                    <a:pt x="0" y="289"/>
                  </a:cubicBezTo>
                  <a:lnTo>
                    <a:pt x="0" y="841"/>
                  </a:lnTo>
                  <a:cubicBezTo>
                    <a:pt x="0" y="913"/>
                    <a:pt x="24" y="1009"/>
                    <a:pt x="72" y="1057"/>
                  </a:cubicBezTo>
                  <a:cubicBezTo>
                    <a:pt x="120" y="1105"/>
                    <a:pt x="216" y="1129"/>
                    <a:pt x="288" y="1129"/>
                  </a:cubicBezTo>
                  <a:cubicBezTo>
                    <a:pt x="360" y="1129"/>
                    <a:pt x="432" y="1105"/>
                    <a:pt x="480" y="1057"/>
                  </a:cubicBezTo>
                  <a:cubicBezTo>
                    <a:pt x="528" y="985"/>
                    <a:pt x="552" y="937"/>
                    <a:pt x="552" y="841"/>
                  </a:cubicBezTo>
                  <a:lnTo>
                    <a:pt x="552" y="289"/>
                  </a:lnTo>
                  <a:cubicBezTo>
                    <a:pt x="552" y="217"/>
                    <a:pt x="528" y="145"/>
                    <a:pt x="480" y="97"/>
                  </a:cubicBezTo>
                  <a:cubicBezTo>
                    <a:pt x="432" y="49"/>
                    <a:pt x="33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2208725" y="3510625"/>
              <a:ext cx="18625" cy="38850"/>
            </a:xfrm>
            <a:custGeom>
              <a:rect b="b" l="l" r="r" t="t"/>
              <a:pathLst>
                <a:path extrusionOk="0" h="1554" w="745">
                  <a:moveTo>
                    <a:pt x="327" y="1"/>
                  </a:moveTo>
                  <a:cubicBezTo>
                    <a:pt x="299" y="1"/>
                    <a:pt x="270" y="5"/>
                    <a:pt x="240" y="13"/>
                  </a:cubicBezTo>
                  <a:cubicBezTo>
                    <a:pt x="120" y="37"/>
                    <a:pt x="0" y="205"/>
                    <a:pt x="48" y="349"/>
                  </a:cubicBezTo>
                  <a:cubicBezTo>
                    <a:pt x="72" y="421"/>
                    <a:pt x="96" y="493"/>
                    <a:pt x="120" y="589"/>
                  </a:cubicBezTo>
                  <a:cubicBezTo>
                    <a:pt x="120" y="613"/>
                    <a:pt x="144" y="661"/>
                    <a:pt x="144" y="709"/>
                  </a:cubicBezTo>
                  <a:cubicBezTo>
                    <a:pt x="144" y="733"/>
                    <a:pt x="144" y="757"/>
                    <a:pt x="144" y="781"/>
                  </a:cubicBezTo>
                  <a:cubicBezTo>
                    <a:pt x="168" y="853"/>
                    <a:pt x="168" y="925"/>
                    <a:pt x="144" y="1021"/>
                  </a:cubicBezTo>
                  <a:cubicBezTo>
                    <a:pt x="144" y="1045"/>
                    <a:pt x="144" y="1093"/>
                    <a:pt x="144" y="1141"/>
                  </a:cubicBezTo>
                  <a:cubicBezTo>
                    <a:pt x="144" y="1141"/>
                    <a:pt x="144" y="1189"/>
                    <a:pt x="144" y="1213"/>
                  </a:cubicBezTo>
                  <a:cubicBezTo>
                    <a:pt x="120" y="1285"/>
                    <a:pt x="120" y="1357"/>
                    <a:pt x="168" y="1429"/>
                  </a:cubicBezTo>
                  <a:cubicBezTo>
                    <a:pt x="192" y="1477"/>
                    <a:pt x="264" y="1549"/>
                    <a:pt x="336" y="1549"/>
                  </a:cubicBezTo>
                  <a:cubicBezTo>
                    <a:pt x="352" y="1552"/>
                    <a:pt x="368" y="1554"/>
                    <a:pt x="385" y="1554"/>
                  </a:cubicBezTo>
                  <a:cubicBezTo>
                    <a:pt x="502" y="1554"/>
                    <a:pt x="651" y="1483"/>
                    <a:pt x="672" y="1357"/>
                  </a:cubicBezTo>
                  <a:cubicBezTo>
                    <a:pt x="744" y="973"/>
                    <a:pt x="720" y="565"/>
                    <a:pt x="600" y="205"/>
                  </a:cubicBezTo>
                  <a:cubicBezTo>
                    <a:pt x="561" y="87"/>
                    <a:pt x="456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2214725" y="3572150"/>
              <a:ext cx="14425" cy="25225"/>
            </a:xfrm>
            <a:custGeom>
              <a:rect b="b" l="l" r="r" t="t"/>
              <a:pathLst>
                <a:path extrusionOk="0" h="1009" w="577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20"/>
                    <a:pt x="0" y="192"/>
                    <a:pt x="0" y="264"/>
                  </a:cubicBezTo>
                  <a:lnTo>
                    <a:pt x="0" y="720"/>
                  </a:lnTo>
                  <a:cubicBezTo>
                    <a:pt x="0" y="792"/>
                    <a:pt x="48" y="864"/>
                    <a:pt x="96" y="912"/>
                  </a:cubicBezTo>
                  <a:cubicBezTo>
                    <a:pt x="144" y="960"/>
                    <a:pt x="216" y="1008"/>
                    <a:pt x="288" y="1008"/>
                  </a:cubicBezTo>
                  <a:cubicBezTo>
                    <a:pt x="360" y="1008"/>
                    <a:pt x="432" y="984"/>
                    <a:pt x="480" y="912"/>
                  </a:cubicBezTo>
                  <a:cubicBezTo>
                    <a:pt x="528" y="864"/>
                    <a:pt x="576" y="792"/>
                    <a:pt x="576" y="720"/>
                  </a:cubicBezTo>
                  <a:lnTo>
                    <a:pt x="576" y="264"/>
                  </a:lnTo>
                  <a:cubicBezTo>
                    <a:pt x="576" y="192"/>
                    <a:pt x="528" y="120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2163725" y="3519025"/>
              <a:ext cx="24625" cy="61250"/>
            </a:xfrm>
            <a:custGeom>
              <a:rect b="b" l="l" r="r" t="t"/>
              <a:pathLst>
                <a:path extrusionOk="0" h="2450" w="985">
                  <a:moveTo>
                    <a:pt x="296" y="1"/>
                  </a:moveTo>
                  <a:cubicBezTo>
                    <a:pt x="269" y="1"/>
                    <a:pt x="242" y="5"/>
                    <a:pt x="216" y="13"/>
                  </a:cubicBezTo>
                  <a:cubicBezTo>
                    <a:pt x="72" y="61"/>
                    <a:pt x="0" y="205"/>
                    <a:pt x="24" y="349"/>
                  </a:cubicBezTo>
                  <a:cubicBezTo>
                    <a:pt x="168" y="997"/>
                    <a:pt x="288" y="1621"/>
                    <a:pt x="408" y="2245"/>
                  </a:cubicBezTo>
                  <a:cubicBezTo>
                    <a:pt x="428" y="2364"/>
                    <a:pt x="561" y="2450"/>
                    <a:pt x="688" y="2450"/>
                  </a:cubicBezTo>
                  <a:cubicBezTo>
                    <a:pt x="716" y="2450"/>
                    <a:pt x="743" y="2446"/>
                    <a:pt x="768" y="2437"/>
                  </a:cubicBezTo>
                  <a:cubicBezTo>
                    <a:pt x="912" y="2389"/>
                    <a:pt x="984" y="2245"/>
                    <a:pt x="960" y="2101"/>
                  </a:cubicBezTo>
                  <a:cubicBezTo>
                    <a:pt x="816" y="1477"/>
                    <a:pt x="696" y="829"/>
                    <a:pt x="576" y="205"/>
                  </a:cubicBezTo>
                  <a:cubicBezTo>
                    <a:pt x="556" y="87"/>
                    <a:pt x="423" y="1"/>
                    <a:pt x="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2155925" y="3440475"/>
              <a:ext cx="18625" cy="36600"/>
            </a:xfrm>
            <a:custGeom>
              <a:rect b="b" l="l" r="r" t="t"/>
              <a:pathLst>
                <a:path extrusionOk="0" h="1464" w="745">
                  <a:moveTo>
                    <a:pt x="308" y="1"/>
                  </a:moveTo>
                  <a:cubicBezTo>
                    <a:pt x="284" y="1"/>
                    <a:pt x="261" y="4"/>
                    <a:pt x="240" y="11"/>
                  </a:cubicBezTo>
                  <a:cubicBezTo>
                    <a:pt x="120" y="59"/>
                    <a:pt x="0" y="203"/>
                    <a:pt x="48" y="371"/>
                  </a:cubicBezTo>
                  <a:cubicBezTo>
                    <a:pt x="96" y="467"/>
                    <a:pt x="120" y="563"/>
                    <a:pt x="144" y="683"/>
                  </a:cubicBezTo>
                  <a:cubicBezTo>
                    <a:pt x="144" y="803"/>
                    <a:pt x="144" y="923"/>
                    <a:pt x="144" y="1043"/>
                  </a:cubicBezTo>
                  <a:cubicBezTo>
                    <a:pt x="144" y="1067"/>
                    <a:pt x="120" y="1091"/>
                    <a:pt x="120" y="1115"/>
                  </a:cubicBezTo>
                  <a:cubicBezTo>
                    <a:pt x="96" y="1259"/>
                    <a:pt x="168" y="1427"/>
                    <a:pt x="312" y="1451"/>
                  </a:cubicBezTo>
                  <a:cubicBezTo>
                    <a:pt x="338" y="1459"/>
                    <a:pt x="364" y="1463"/>
                    <a:pt x="390" y="1463"/>
                  </a:cubicBezTo>
                  <a:cubicBezTo>
                    <a:pt x="512" y="1463"/>
                    <a:pt x="633" y="1377"/>
                    <a:pt x="672" y="1259"/>
                  </a:cubicBezTo>
                  <a:cubicBezTo>
                    <a:pt x="744" y="923"/>
                    <a:pt x="720" y="539"/>
                    <a:pt x="600" y="203"/>
                  </a:cubicBezTo>
                  <a:cubicBezTo>
                    <a:pt x="576" y="131"/>
                    <a:pt x="528" y="83"/>
                    <a:pt x="456" y="35"/>
                  </a:cubicBezTo>
                  <a:cubicBezTo>
                    <a:pt x="422" y="18"/>
                    <a:pt x="364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2152925" y="3370875"/>
              <a:ext cx="19225" cy="31000"/>
            </a:xfrm>
            <a:custGeom>
              <a:rect b="b" l="l" r="r" t="t"/>
              <a:pathLst>
                <a:path extrusionOk="0" h="1240" w="769">
                  <a:moveTo>
                    <a:pt x="340" y="1"/>
                  </a:moveTo>
                  <a:cubicBezTo>
                    <a:pt x="284" y="1"/>
                    <a:pt x="226" y="18"/>
                    <a:pt x="192" y="35"/>
                  </a:cubicBezTo>
                  <a:cubicBezTo>
                    <a:pt x="48" y="131"/>
                    <a:pt x="0" y="275"/>
                    <a:pt x="72" y="419"/>
                  </a:cubicBezTo>
                  <a:cubicBezTo>
                    <a:pt x="96" y="443"/>
                    <a:pt x="96" y="467"/>
                    <a:pt x="120" y="491"/>
                  </a:cubicBezTo>
                  <a:cubicBezTo>
                    <a:pt x="120" y="539"/>
                    <a:pt x="144" y="587"/>
                    <a:pt x="144" y="635"/>
                  </a:cubicBezTo>
                  <a:cubicBezTo>
                    <a:pt x="168" y="683"/>
                    <a:pt x="168" y="731"/>
                    <a:pt x="144" y="779"/>
                  </a:cubicBezTo>
                  <a:cubicBezTo>
                    <a:pt x="144" y="827"/>
                    <a:pt x="144" y="851"/>
                    <a:pt x="144" y="875"/>
                  </a:cubicBezTo>
                  <a:cubicBezTo>
                    <a:pt x="96" y="1019"/>
                    <a:pt x="192" y="1187"/>
                    <a:pt x="336" y="1235"/>
                  </a:cubicBezTo>
                  <a:cubicBezTo>
                    <a:pt x="354" y="1238"/>
                    <a:pt x="373" y="1239"/>
                    <a:pt x="391" y="1239"/>
                  </a:cubicBezTo>
                  <a:cubicBezTo>
                    <a:pt x="515" y="1239"/>
                    <a:pt x="630" y="1168"/>
                    <a:pt x="672" y="1043"/>
                  </a:cubicBezTo>
                  <a:cubicBezTo>
                    <a:pt x="768" y="731"/>
                    <a:pt x="720" y="395"/>
                    <a:pt x="552" y="131"/>
                  </a:cubicBezTo>
                  <a:cubicBezTo>
                    <a:pt x="528" y="83"/>
                    <a:pt x="456" y="35"/>
                    <a:pt x="408" y="11"/>
                  </a:cubicBezTo>
                  <a:cubicBezTo>
                    <a:pt x="387" y="4"/>
                    <a:pt x="364" y="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2155925" y="3284725"/>
              <a:ext cx="18025" cy="42025"/>
            </a:xfrm>
            <a:custGeom>
              <a:rect b="b" l="l" r="r" t="t"/>
              <a:pathLst>
                <a:path extrusionOk="0" h="1681" w="721">
                  <a:moveTo>
                    <a:pt x="312" y="0"/>
                  </a:moveTo>
                  <a:cubicBezTo>
                    <a:pt x="168" y="0"/>
                    <a:pt x="0" y="120"/>
                    <a:pt x="24" y="288"/>
                  </a:cubicBezTo>
                  <a:cubicBezTo>
                    <a:pt x="72" y="648"/>
                    <a:pt x="96" y="1008"/>
                    <a:pt x="144" y="1392"/>
                  </a:cubicBezTo>
                  <a:cubicBezTo>
                    <a:pt x="144" y="1464"/>
                    <a:pt x="168" y="1536"/>
                    <a:pt x="216" y="1584"/>
                  </a:cubicBezTo>
                  <a:cubicBezTo>
                    <a:pt x="264" y="1632"/>
                    <a:pt x="360" y="1680"/>
                    <a:pt x="432" y="1680"/>
                  </a:cubicBezTo>
                  <a:cubicBezTo>
                    <a:pt x="552" y="1656"/>
                    <a:pt x="720" y="1536"/>
                    <a:pt x="696" y="1392"/>
                  </a:cubicBezTo>
                  <a:cubicBezTo>
                    <a:pt x="672" y="1008"/>
                    <a:pt x="624" y="648"/>
                    <a:pt x="576" y="288"/>
                  </a:cubicBezTo>
                  <a:cubicBezTo>
                    <a:pt x="576" y="192"/>
                    <a:pt x="552" y="144"/>
                    <a:pt x="504" y="72"/>
                  </a:cubicBezTo>
                  <a:cubicBezTo>
                    <a:pt x="456" y="2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2161925" y="3192300"/>
              <a:ext cx="13825" cy="39625"/>
            </a:xfrm>
            <a:custGeom>
              <a:rect b="b" l="l" r="r" t="t"/>
              <a:pathLst>
                <a:path extrusionOk="0" h="1585" w="553">
                  <a:moveTo>
                    <a:pt x="288" y="1"/>
                  </a:moveTo>
                  <a:cubicBezTo>
                    <a:pt x="120" y="25"/>
                    <a:pt x="0" y="145"/>
                    <a:pt x="0" y="289"/>
                  </a:cubicBezTo>
                  <a:lnTo>
                    <a:pt x="0" y="1297"/>
                  </a:lnTo>
                  <a:cubicBezTo>
                    <a:pt x="0" y="1441"/>
                    <a:pt x="120" y="1585"/>
                    <a:pt x="288" y="1585"/>
                  </a:cubicBezTo>
                  <a:cubicBezTo>
                    <a:pt x="432" y="1561"/>
                    <a:pt x="552" y="1465"/>
                    <a:pt x="552" y="1297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5"/>
            <p:cNvSpPr/>
            <p:nvPr/>
          </p:nvSpPr>
          <p:spPr>
            <a:xfrm>
              <a:off x="2167325" y="3097500"/>
              <a:ext cx="14425" cy="36625"/>
            </a:xfrm>
            <a:custGeom>
              <a:rect b="b" l="l" r="r" t="t"/>
              <a:pathLst>
                <a:path extrusionOk="0" h="1465" w="577">
                  <a:moveTo>
                    <a:pt x="288" y="0"/>
                  </a:moveTo>
                  <a:cubicBezTo>
                    <a:pt x="144" y="24"/>
                    <a:pt x="0" y="144"/>
                    <a:pt x="0" y="288"/>
                  </a:cubicBezTo>
                  <a:cubicBezTo>
                    <a:pt x="0" y="577"/>
                    <a:pt x="0" y="889"/>
                    <a:pt x="0" y="1177"/>
                  </a:cubicBezTo>
                  <a:cubicBezTo>
                    <a:pt x="0" y="1321"/>
                    <a:pt x="144" y="1465"/>
                    <a:pt x="288" y="1465"/>
                  </a:cubicBezTo>
                  <a:cubicBezTo>
                    <a:pt x="432" y="1465"/>
                    <a:pt x="576" y="1345"/>
                    <a:pt x="576" y="1177"/>
                  </a:cubicBezTo>
                  <a:cubicBezTo>
                    <a:pt x="576" y="889"/>
                    <a:pt x="576" y="577"/>
                    <a:pt x="576" y="288"/>
                  </a:cubicBezTo>
                  <a:cubicBezTo>
                    <a:pt x="576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2175725" y="3014100"/>
              <a:ext cx="15625" cy="36075"/>
            </a:xfrm>
            <a:custGeom>
              <a:rect b="b" l="l" r="r" t="t"/>
              <a:pathLst>
                <a:path extrusionOk="0" h="1443" w="625">
                  <a:moveTo>
                    <a:pt x="336" y="0"/>
                  </a:moveTo>
                  <a:cubicBezTo>
                    <a:pt x="168" y="0"/>
                    <a:pt x="72" y="120"/>
                    <a:pt x="48" y="288"/>
                  </a:cubicBezTo>
                  <a:cubicBezTo>
                    <a:pt x="48" y="576"/>
                    <a:pt x="24" y="864"/>
                    <a:pt x="0" y="1176"/>
                  </a:cubicBezTo>
                  <a:cubicBezTo>
                    <a:pt x="0" y="1310"/>
                    <a:pt x="124" y="1443"/>
                    <a:pt x="256" y="1443"/>
                  </a:cubicBezTo>
                  <a:cubicBezTo>
                    <a:pt x="267" y="1443"/>
                    <a:pt x="277" y="1442"/>
                    <a:pt x="288" y="1440"/>
                  </a:cubicBezTo>
                  <a:cubicBezTo>
                    <a:pt x="432" y="1440"/>
                    <a:pt x="552" y="1320"/>
                    <a:pt x="552" y="1176"/>
                  </a:cubicBezTo>
                  <a:cubicBezTo>
                    <a:pt x="576" y="864"/>
                    <a:pt x="600" y="576"/>
                    <a:pt x="624" y="288"/>
                  </a:cubicBezTo>
                  <a:cubicBezTo>
                    <a:pt x="624" y="144"/>
                    <a:pt x="480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2181725" y="2930575"/>
              <a:ext cx="20425" cy="41650"/>
            </a:xfrm>
            <a:custGeom>
              <a:rect b="b" l="l" r="r" t="t"/>
              <a:pathLst>
                <a:path extrusionOk="0" h="1666" w="817">
                  <a:moveTo>
                    <a:pt x="528" y="0"/>
                  </a:moveTo>
                  <a:cubicBezTo>
                    <a:pt x="410" y="0"/>
                    <a:pt x="261" y="71"/>
                    <a:pt x="240" y="197"/>
                  </a:cubicBezTo>
                  <a:lnTo>
                    <a:pt x="24" y="1325"/>
                  </a:lnTo>
                  <a:cubicBezTo>
                    <a:pt x="0" y="1469"/>
                    <a:pt x="72" y="1637"/>
                    <a:pt x="216" y="1661"/>
                  </a:cubicBezTo>
                  <a:cubicBezTo>
                    <a:pt x="234" y="1664"/>
                    <a:pt x="253" y="1666"/>
                    <a:pt x="272" y="1666"/>
                  </a:cubicBezTo>
                  <a:cubicBezTo>
                    <a:pt x="401" y="1666"/>
                    <a:pt x="534" y="1595"/>
                    <a:pt x="576" y="1469"/>
                  </a:cubicBezTo>
                  <a:lnTo>
                    <a:pt x="768" y="341"/>
                  </a:lnTo>
                  <a:cubicBezTo>
                    <a:pt x="816" y="197"/>
                    <a:pt x="744" y="53"/>
                    <a:pt x="576" y="5"/>
                  </a:cubicBezTo>
                  <a:cubicBezTo>
                    <a:pt x="561" y="2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2209325" y="2855075"/>
              <a:ext cx="20425" cy="30625"/>
            </a:xfrm>
            <a:custGeom>
              <a:rect b="b" l="l" r="r" t="t"/>
              <a:pathLst>
                <a:path extrusionOk="0" h="1225" w="817">
                  <a:moveTo>
                    <a:pt x="504" y="0"/>
                  </a:moveTo>
                  <a:cubicBezTo>
                    <a:pt x="432" y="0"/>
                    <a:pt x="360" y="24"/>
                    <a:pt x="312" y="73"/>
                  </a:cubicBezTo>
                  <a:cubicBezTo>
                    <a:pt x="264" y="145"/>
                    <a:pt x="216" y="217"/>
                    <a:pt x="216" y="289"/>
                  </a:cubicBezTo>
                  <a:cubicBezTo>
                    <a:pt x="240" y="337"/>
                    <a:pt x="240" y="361"/>
                    <a:pt x="216" y="409"/>
                  </a:cubicBezTo>
                  <a:cubicBezTo>
                    <a:pt x="216" y="481"/>
                    <a:pt x="192" y="529"/>
                    <a:pt x="192" y="577"/>
                  </a:cubicBezTo>
                  <a:cubicBezTo>
                    <a:pt x="168" y="625"/>
                    <a:pt x="144" y="673"/>
                    <a:pt x="96" y="721"/>
                  </a:cubicBezTo>
                  <a:cubicBezTo>
                    <a:pt x="96" y="721"/>
                    <a:pt x="96" y="745"/>
                    <a:pt x="72" y="745"/>
                  </a:cubicBezTo>
                  <a:cubicBezTo>
                    <a:pt x="24" y="793"/>
                    <a:pt x="0" y="865"/>
                    <a:pt x="0" y="937"/>
                  </a:cubicBezTo>
                  <a:cubicBezTo>
                    <a:pt x="0" y="1009"/>
                    <a:pt x="24" y="1105"/>
                    <a:pt x="72" y="1153"/>
                  </a:cubicBezTo>
                  <a:cubicBezTo>
                    <a:pt x="120" y="1201"/>
                    <a:pt x="192" y="1225"/>
                    <a:pt x="264" y="1225"/>
                  </a:cubicBezTo>
                  <a:cubicBezTo>
                    <a:pt x="336" y="1225"/>
                    <a:pt x="432" y="1201"/>
                    <a:pt x="480" y="1153"/>
                  </a:cubicBezTo>
                  <a:cubicBezTo>
                    <a:pt x="696" y="913"/>
                    <a:pt x="816" y="601"/>
                    <a:pt x="792" y="289"/>
                  </a:cubicBezTo>
                  <a:cubicBezTo>
                    <a:pt x="768" y="193"/>
                    <a:pt x="768" y="145"/>
                    <a:pt x="696" y="73"/>
                  </a:cubicBezTo>
                  <a:cubicBezTo>
                    <a:pt x="648" y="24"/>
                    <a:pt x="576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2146925" y="2916575"/>
              <a:ext cx="21625" cy="47450"/>
            </a:xfrm>
            <a:custGeom>
              <a:rect b="b" l="l" r="r" t="t"/>
              <a:pathLst>
                <a:path extrusionOk="0" h="1898" w="865">
                  <a:moveTo>
                    <a:pt x="309" y="0"/>
                  </a:moveTo>
                  <a:cubicBezTo>
                    <a:pt x="285" y="0"/>
                    <a:pt x="261" y="4"/>
                    <a:pt x="240" y="13"/>
                  </a:cubicBezTo>
                  <a:cubicBezTo>
                    <a:pt x="72" y="61"/>
                    <a:pt x="0" y="205"/>
                    <a:pt x="48" y="349"/>
                  </a:cubicBezTo>
                  <a:cubicBezTo>
                    <a:pt x="120" y="805"/>
                    <a:pt x="216" y="1237"/>
                    <a:pt x="288" y="1693"/>
                  </a:cubicBezTo>
                  <a:cubicBezTo>
                    <a:pt x="308" y="1811"/>
                    <a:pt x="441" y="1897"/>
                    <a:pt x="568" y="1897"/>
                  </a:cubicBezTo>
                  <a:cubicBezTo>
                    <a:pt x="596" y="1897"/>
                    <a:pt x="623" y="1893"/>
                    <a:pt x="648" y="1885"/>
                  </a:cubicBezTo>
                  <a:cubicBezTo>
                    <a:pt x="792" y="1837"/>
                    <a:pt x="864" y="1693"/>
                    <a:pt x="840" y="1525"/>
                  </a:cubicBezTo>
                  <a:cubicBezTo>
                    <a:pt x="744" y="1093"/>
                    <a:pt x="672" y="637"/>
                    <a:pt x="576" y="205"/>
                  </a:cubicBezTo>
                  <a:cubicBezTo>
                    <a:pt x="556" y="86"/>
                    <a:pt x="423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5"/>
            <p:cNvSpPr/>
            <p:nvPr/>
          </p:nvSpPr>
          <p:spPr>
            <a:xfrm>
              <a:off x="2125300" y="2997500"/>
              <a:ext cx="25850" cy="30425"/>
            </a:xfrm>
            <a:custGeom>
              <a:rect b="b" l="l" r="r" t="t"/>
              <a:pathLst>
                <a:path extrusionOk="0" h="1217" w="1034">
                  <a:moveTo>
                    <a:pt x="306" y="0"/>
                  </a:moveTo>
                  <a:cubicBezTo>
                    <a:pt x="277" y="0"/>
                    <a:pt x="247" y="6"/>
                    <a:pt x="217" y="16"/>
                  </a:cubicBezTo>
                  <a:cubicBezTo>
                    <a:pt x="145" y="16"/>
                    <a:pt x="73" y="64"/>
                    <a:pt x="49" y="136"/>
                  </a:cubicBezTo>
                  <a:cubicBezTo>
                    <a:pt x="25" y="208"/>
                    <a:pt x="1" y="280"/>
                    <a:pt x="25" y="352"/>
                  </a:cubicBezTo>
                  <a:cubicBezTo>
                    <a:pt x="49" y="424"/>
                    <a:pt x="73" y="496"/>
                    <a:pt x="145" y="520"/>
                  </a:cubicBezTo>
                  <a:cubicBezTo>
                    <a:pt x="193" y="544"/>
                    <a:pt x="217" y="568"/>
                    <a:pt x="265" y="592"/>
                  </a:cubicBezTo>
                  <a:cubicBezTo>
                    <a:pt x="289" y="616"/>
                    <a:pt x="313" y="640"/>
                    <a:pt x="361" y="688"/>
                  </a:cubicBezTo>
                  <a:cubicBezTo>
                    <a:pt x="385" y="736"/>
                    <a:pt x="409" y="784"/>
                    <a:pt x="433" y="832"/>
                  </a:cubicBezTo>
                  <a:cubicBezTo>
                    <a:pt x="457" y="880"/>
                    <a:pt x="481" y="928"/>
                    <a:pt x="481" y="1000"/>
                  </a:cubicBezTo>
                  <a:lnTo>
                    <a:pt x="481" y="952"/>
                  </a:lnTo>
                  <a:cubicBezTo>
                    <a:pt x="481" y="1024"/>
                    <a:pt x="505" y="1072"/>
                    <a:pt x="553" y="1144"/>
                  </a:cubicBezTo>
                  <a:cubicBezTo>
                    <a:pt x="601" y="1192"/>
                    <a:pt x="673" y="1216"/>
                    <a:pt x="745" y="1216"/>
                  </a:cubicBezTo>
                  <a:cubicBezTo>
                    <a:pt x="817" y="1216"/>
                    <a:pt x="889" y="1192"/>
                    <a:pt x="937" y="1144"/>
                  </a:cubicBezTo>
                  <a:cubicBezTo>
                    <a:pt x="985" y="1096"/>
                    <a:pt x="1033" y="1024"/>
                    <a:pt x="1033" y="952"/>
                  </a:cubicBezTo>
                  <a:cubicBezTo>
                    <a:pt x="1009" y="856"/>
                    <a:pt x="1009" y="760"/>
                    <a:pt x="961" y="664"/>
                  </a:cubicBezTo>
                  <a:cubicBezTo>
                    <a:pt x="937" y="568"/>
                    <a:pt x="889" y="496"/>
                    <a:pt x="841" y="400"/>
                  </a:cubicBezTo>
                  <a:cubicBezTo>
                    <a:pt x="745" y="256"/>
                    <a:pt x="601" y="112"/>
                    <a:pt x="433" y="40"/>
                  </a:cubicBezTo>
                  <a:cubicBezTo>
                    <a:pt x="391" y="12"/>
                    <a:pt x="34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5"/>
            <p:cNvSpPr/>
            <p:nvPr/>
          </p:nvSpPr>
          <p:spPr>
            <a:xfrm>
              <a:off x="2111500" y="3069650"/>
              <a:ext cx="25825" cy="30875"/>
            </a:xfrm>
            <a:custGeom>
              <a:rect b="b" l="l" r="r" t="t"/>
              <a:pathLst>
                <a:path extrusionOk="0" h="1235" w="1033">
                  <a:moveTo>
                    <a:pt x="298" y="0"/>
                  </a:moveTo>
                  <a:cubicBezTo>
                    <a:pt x="247" y="0"/>
                    <a:pt x="196" y="17"/>
                    <a:pt x="145" y="34"/>
                  </a:cubicBezTo>
                  <a:cubicBezTo>
                    <a:pt x="97" y="82"/>
                    <a:pt x="49" y="130"/>
                    <a:pt x="25" y="202"/>
                  </a:cubicBezTo>
                  <a:cubicBezTo>
                    <a:pt x="1" y="274"/>
                    <a:pt x="1" y="370"/>
                    <a:pt x="49" y="418"/>
                  </a:cubicBezTo>
                  <a:cubicBezTo>
                    <a:pt x="193" y="658"/>
                    <a:pt x="337" y="874"/>
                    <a:pt x="505" y="1090"/>
                  </a:cubicBezTo>
                  <a:cubicBezTo>
                    <a:pt x="529" y="1162"/>
                    <a:pt x="601" y="1210"/>
                    <a:pt x="673" y="1234"/>
                  </a:cubicBezTo>
                  <a:cubicBezTo>
                    <a:pt x="721" y="1234"/>
                    <a:pt x="817" y="1234"/>
                    <a:pt x="889" y="1186"/>
                  </a:cubicBezTo>
                  <a:cubicBezTo>
                    <a:pt x="937" y="1162"/>
                    <a:pt x="985" y="1090"/>
                    <a:pt x="1009" y="1018"/>
                  </a:cubicBezTo>
                  <a:cubicBezTo>
                    <a:pt x="1033" y="946"/>
                    <a:pt x="1009" y="874"/>
                    <a:pt x="985" y="802"/>
                  </a:cubicBezTo>
                  <a:cubicBezTo>
                    <a:pt x="841" y="586"/>
                    <a:pt x="673" y="370"/>
                    <a:pt x="529" y="154"/>
                  </a:cubicBezTo>
                  <a:cubicBezTo>
                    <a:pt x="481" y="82"/>
                    <a:pt x="433" y="34"/>
                    <a:pt x="361" y="10"/>
                  </a:cubicBezTo>
                  <a:cubicBezTo>
                    <a:pt x="340" y="3"/>
                    <a:pt x="31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2097700" y="3153300"/>
              <a:ext cx="25225" cy="25225"/>
            </a:xfrm>
            <a:custGeom>
              <a:rect b="b" l="l" r="r" t="t"/>
              <a:pathLst>
                <a:path extrusionOk="0" h="1009" w="1009">
                  <a:moveTo>
                    <a:pt x="289" y="1"/>
                  </a:moveTo>
                  <a:cubicBezTo>
                    <a:pt x="217" y="1"/>
                    <a:pt x="121" y="49"/>
                    <a:pt x="73" y="97"/>
                  </a:cubicBezTo>
                  <a:cubicBezTo>
                    <a:pt x="25" y="145"/>
                    <a:pt x="1" y="217"/>
                    <a:pt x="1" y="289"/>
                  </a:cubicBezTo>
                  <a:cubicBezTo>
                    <a:pt x="1" y="361"/>
                    <a:pt x="25" y="433"/>
                    <a:pt x="73" y="481"/>
                  </a:cubicBezTo>
                  <a:lnTo>
                    <a:pt x="529" y="937"/>
                  </a:lnTo>
                  <a:cubicBezTo>
                    <a:pt x="577" y="985"/>
                    <a:pt x="649" y="1009"/>
                    <a:pt x="721" y="1009"/>
                  </a:cubicBezTo>
                  <a:cubicBezTo>
                    <a:pt x="793" y="1009"/>
                    <a:pt x="865" y="985"/>
                    <a:pt x="913" y="937"/>
                  </a:cubicBezTo>
                  <a:cubicBezTo>
                    <a:pt x="961" y="889"/>
                    <a:pt x="1009" y="817"/>
                    <a:pt x="1009" y="745"/>
                  </a:cubicBezTo>
                  <a:cubicBezTo>
                    <a:pt x="1009" y="673"/>
                    <a:pt x="985" y="601"/>
                    <a:pt x="913" y="529"/>
                  </a:cubicBezTo>
                  <a:lnTo>
                    <a:pt x="481" y="97"/>
                  </a:lnTo>
                  <a:cubicBezTo>
                    <a:pt x="433" y="49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2086300" y="3251125"/>
              <a:ext cx="22825" cy="27875"/>
            </a:xfrm>
            <a:custGeom>
              <a:rect b="b" l="l" r="r" t="t"/>
              <a:pathLst>
                <a:path extrusionOk="0" h="1115" w="913">
                  <a:moveTo>
                    <a:pt x="361" y="0"/>
                  </a:moveTo>
                  <a:cubicBezTo>
                    <a:pt x="313" y="0"/>
                    <a:pt x="217" y="0"/>
                    <a:pt x="145" y="48"/>
                  </a:cubicBezTo>
                  <a:cubicBezTo>
                    <a:pt x="97" y="72"/>
                    <a:pt x="49" y="144"/>
                    <a:pt x="25" y="216"/>
                  </a:cubicBezTo>
                  <a:cubicBezTo>
                    <a:pt x="1" y="288"/>
                    <a:pt x="25" y="360"/>
                    <a:pt x="49" y="432"/>
                  </a:cubicBezTo>
                  <a:cubicBezTo>
                    <a:pt x="169" y="600"/>
                    <a:pt x="289" y="792"/>
                    <a:pt x="385" y="984"/>
                  </a:cubicBezTo>
                  <a:cubicBezTo>
                    <a:pt x="433" y="1032"/>
                    <a:pt x="481" y="1080"/>
                    <a:pt x="553" y="1104"/>
                  </a:cubicBezTo>
                  <a:cubicBezTo>
                    <a:pt x="574" y="1111"/>
                    <a:pt x="597" y="1114"/>
                    <a:pt x="620" y="1114"/>
                  </a:cubicBezTo>
                  <a:cubicBezTo>
                    <a:pt x="677" y="1114"/>
                    <a:pt x="735" y="1097"/>
                    <a:pt x="769" y="1080"/>
                  </a:cubicBezTo>
                  <a:cubicBezTo>
                    <a:pt x="841" y="1032"/>
                    <a:pt x="889" y="984"/>
                    <a:pt x="913" y="912"/>
                  </a:cubicBezTo>
                  <a:cubicBezTo>
                    <a:pt x="913" y="840"/>
                    <a:pt x="913" y="768"/>
                    <a:pt x="865" y="696"/>
                  </a:cubicBezTo>
                  <a:cubicBezTo>
                    <a:pt x="769" y="504"/>
                    <a:pt x="649" y="312"/>
                    <a:pt x="529" y="144"/>
                  </a:cubicBezTo>
                  <a:cubicBezTo>
                    <a:pt x="505" y="72"/>
                    <a:pt x="433" y="24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2086300" y="3301275"/>
              <a:ext cx="25825" cy="25325"/>
            </a:xfrm>
            <a:custGeom>
              <a:rect b="b" l="l" r="r" t="t"/>
              <a:pathLst>
                <a:path extrusionOk="0" h="1013" w="1033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54"/>
                  </a:cubicBezTo>
                  <a:cubicBezTo>
                    <a:pt x="49" y="154"/>
                    <a:pt x="25" y="178"/>
                    <a:pt x="25" y="202"/>
                  </a:cubicBezTo>
                  <a:cubicBezTo>
                    <a:pt x="1" y="250"/>
                    <a:pt x="1" y="298"/>
                    <a:pt x="25" y="370"/>
                  </a:cubicBezTo>
                  <a:cubicBezTo>
                    <a:pt x="49" y="442"/>
                    <a:pt x="73" y="514"/>
                    <a:pt x="121" y="562"/>
                  </a:cubicBezTo>
                  <a:cubicBezTo>
                    <a:pt x="169" y="634"/>
                    <a:pt x="217" y="706"/>
                    <a:pt x="265" y="754"/>
                  </a:cubicBezTo>
                  <a:cubicBezTo>
                    <a:pt x="313" y="802"/>
                    <a:pt x="385" y="850"/>
                    <a:pt x="457" y="898"/>
                  </a:cubicBezTo>
                  <a:cubicBezTo>
                    <a:pt x="529" y="946"/>
                    <a:pt x="577" y="970"/>
                    <a:pt x="673" y="994"/>
                  </a:cubicBezTo>
                  <a:cubicBezTo>
                    <a:pt x="685" y="1006"/>
                    <a:pt x="703" y="1012"/>
                    <a:pt x="721" y="1012"/>
                  </a:cubicBezTo>
                  <a:cubicBezTo>
                    <a:pt x="739" y="1012"/>
                    <a:pt x="757" y="1006"/>
                    <a:pt x="769" y="994"/>
                  </a:cubicBezTo>
                  <a:cubicBezTo>
                    <a:pt x="817" y="994"/>
                    <a:pt x="841" y="994"/>
                    <a:pt x="865" y="970"/>
                  </a:cubicBezTo>
                  <a:cubicBezTo>
                    <a:pt x="937" y="946"/>
                    <a:pt x="985" y="874"/>
                    <a:pt x="1009" y="802"/>
                  </a:cubicBezTo>
                  <a:cubicBezTo>
                    <a:pt x="1033" y="730"/>
                    <a:pt x="1009" y="658"/>
                    <a:pt x="985" y="586"/>
                  </a:cubicBezTo>
                  <a:cubicBezTo>
                    <a:pt x="961" y="562"/>
                    <a:pt x="937" y="562"/>
                    <a:pt x="937" y="538"/>
                  </a:cubicBezTo>
                  <a:cubicBezTo>
                    <a:pt x="913" y="514"/>
                    <a:pt x="889" y="490"/>
                    <a:pt x="865" y="490"/>
                  </a:cubicBezTo>
                  <a:cubicBezTo>
                    <a:pt x="817" y="466"/>
                    <a:pt x="769" y="442"/>
                    <a:pt x="721" y="394"/>
                  </a:cubicBezTo>
                  <a:cubicBezTo>
                    <a:pt x="673" y="370"/>
                    <a:pt x="649" y="346"/>
                    <a:pt x="625" y="298"/>
                  </a:cubicBezTo>
                  <a:cubicBezTo>
                    <a:pt x="601" y="274"/>
                    <a:pt x="577" y="226"/>
                    <a:pt x="553" y="178"/>
                  </a:cubicBezTo>
                  <a:cubicBezTo>
                    <a:pt x="529" y="154"/>
                    <a:pt x="529" y="130"/>
                    <a:pt x="505" y="106"/>
                  </a:cubicBezTo>
                  <a:cubicBezTo>
                    <a:pt x="481" y="82"/>
                    <a:pt x="457" y="58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2100100" y="3404725"/>
              <a:ext cx="22825" cy="19225"/>
            </a:xfrm>
            <a:custGeom>
              <a:rect b="b" l="l" r="r" t="t"/>
              <a:pathLst>
                <a:path extrusionOk="0" h="769" w="913">
                  <a:moveTo>
                    <a:pt x="217" y="1"/>
                  </a:moveTo>
                  <a:cubicBezTo>
                    <a:pt x="193" y="1"/>
                    <a:pt x="145" y="25"/>
                    <a:pt x="121" y="49"/>
                  </a:cubicBezTo>
                  <a:cubicBezTo>
                    <a:pt x="97" y="73"/>
                    <a:pt x="73" y="97"/>
                    <a:pt x="49" y="121"/>
                  </a:cubicBezTo>
                  <a:cubicBezTo>
                    <a:pt x="25" y="193"/>
                    <a:pt x="1" y="265"/>
                    <a:pt x="25" y="337"/>
                  </a:cubicBezTo>
                  <a:cubicBezTo>
                    <a:pt x="25" y="361"/>
                    <a:pt x="49" y="385"/>
                    <a:pt x="49" y="409"/>
                  </a:cubicBezTo>
                  <a:cubicBezTo>
                    <a:pt x="73" y="457"/>
                    <a:pt x="121" y="481"/>
                    <a:pt x="145" y="505"/>
                  </a:cubicBezTo>
                  <a:cubicBezTo>
                    <a:pt x="265" y="601"/>
                    <a:pt x="385" y="673"/>
                    <a:pt x="481" y="745"/>
                  </a:cubicBezTo>
                  <a:cubicBezTo>
                    <a:pt x="529" y="769"/>
                    <a:pt x="553" y="769"/>
                    <a:pt x="601" y="769"/>
                  </a:cubicBezTo>
                  <a:lnTo>
                    <a:pt x="697" y="769"/>
                  </a:lnTo>
                  <a:cubicBezTo>
                    <a:pt x="745" y="769"/>
                    <a:pt x="769" y="745"/>
                    <a:pt x="793" y="721"/>
                  </a:cubicBezTo>
                  <a:cubicBezTo>
                    <a:pt x="841" y="697"/>
                    <a:pt x="865" y="673"/>
                    <a:pt x="865" y="649"/>
                  </a:cubicBezTo>
                  <a:cubicBezTo>
                    <a:pt x="913" y="577"/>
                    <a:pt x="913" y="505"/>
                    <a:pt x="889" y="433"/>
                  </a:cubicBezTo>
                  <a:cubicBezTo>
                    <a:pt x="889" y="409"/>
                    <a:pt x="889" y="385"/>
                    <a:pt x="865" y="361"/>
                  </a:cubicBezTo>
                  <a:cubicBezTo>
                    <a:pt x="841" y="313"/>
                    <a:pt x="817" y="289"/>
                    <a:pt x="769" y="265"/>
                  </a:cubicBezTo>
                  <a:cubicBezTo>
                    <a:pt x="649" y="193"/>
                    <a:pt x="553" y="97"/>
                    <a:pt x="433" y="25"/>
                  </a:cubicBezTo>
                  <a:cubicBezTo>
                    <a:pt x="409" y="1"/>
                    <a:pt x="361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45"/>
            <p:cNvSpPr/>
            <p:nvPr/>
          </p:nvSpPr>
          <p:spPr>
            <a:xfrm>
              <a:off x="2108500" y="3452125"/>
              <a:ext cx="25825" cy="19825"/>
            </a:xfrm>
            <a:custGeom>
              <a:rect b="b" l="l" r="r" t="t"/>
              <a:pathLst>
                <a:path extrusionOk="0" h="793" w="1033">
                  <a:moveTo>
                    <a:pt x="337" y="1"/>
                  </a:moveTo>
                  <a:cubicBezTo>
                    <a:pt x="289" y="1"/>
                    <a:pt x="241" y="1"/>
                    <a:pt x="217" y="25"/>
                  </a:cubicBezTo>
                  <a:cubicBezTo>
                    <a:pt x="145" y="25"/>
                    <a:pt x="73" y="97"/>
                    <a:pt x="49" y="145"/>
                  </a:cubicBezTo>
                  <a:cubicBezTo>
                    <a:pt x="25" y="217"/>
                    <a:pt x="1" y="289"/>
                    <a:pt x="25" y="361"/>
                  </a:cubicBezTo>
                  <a:cubicBezTo>
                    <a:pt x="49" y="433"/>
                    <a:pt x="73" y="505"/>
                    <a:pt x="145" y="529"/>
                  </a:cubicBezTo>
                  <a:cubicBezTo>
                    <a:pt x="289" y="601"/>
                    <a:pt x="457" y="673"/>
                    <a:pt x="601" y="745"/>
                  </a:cubicBezTo>
                  <a:cubicBezTo>
                    <a:pt x="625" y="769"/>
                    <a:pt x="673" y="769"/>
                    <a:pt x="697" y="793"/>
                  </a:cubicBezTo>
                  <a:cubicBezTo>
                    <a:pt x="745" y="793"/>
                    <a:pt x="769" y="793"/>
                    <a:pt x="817" y="769"/>
                  </a:cubicBezTo>
                  <a:cubicBezTo>
                    <a:pt x="865" y="769"/>
                    <a:pt x="937" y="697"/>
                    <a:pt x="985" y="649"/>
                  </a:cubicBezTo>
                  <a:cubicBezTo>
                    <a:pt x="1009" y="577"/>
                    <a:pt x="1033" y="505"/>
                    <a:pt x="1009" y="433"/>
                  </a:cubicBezTo>
                  <a:cubicBezTo>
                    <a:pt x="985" y="361"/>
                    <a:pt x="937" y="289"/>
                    <a:pt x="889" y="265"/>
                  </a:cubicBezTo>
                  <a:cubicBezTo>
                    <a:pt x="721" y="193"/>
                    <a:pt x="577" y="121"/>
                    <a:pt x="433" y="49"/>
                  </a:cubicBezTo>
                  <a:cubicBezTo>
                    <a:pt x="409" y="25"/>
                    <a:pt x="361" y="25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5"/>
            <p:cNvSpPr/>
            <p:nvPr/>
          </p:nvSpPr>
          <p:spPr>
            <a:xfrm>
              <a:off x="2344325" y="2826200"/>
              <a:ext cx="13825" cy="33100"/>
            </a:xfrm>
            <a:custGeom>
              <a:rect b="b" l="l" r="r" t="t"/>
              <a:pathLst>
                <a:path extrusionOk="0" h="1324" w="553">
                  <a:moveTo>
                    <a:pt x="301" y="1"/>
                  </a:moveTo>
                  <a:cubicBezTo>
                    <a:pt x="290" y="1"/>
                    <a:pt x="277" y="2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035"/>
                  </a:lnTo>
                  <a:cubicBezTo>
                    <a:pt x="1" y="1179"/>
                    <a:pt x="121" y="1324"/>
                    <a:pt x="265" y="1324"/>
                  </a:cubicBezTo>
                  <a:cubicBezTo>
                    <a:pt x="433" y="1300"/>
                    <a:pt x="553" y="1203"/>
                    <a:pt x="553" y="1035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2344325" y="2901875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65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25" y="1081"/>
                    <a:pt x="73" y="1153"/>
                  </a:cubicBezTo>
                  <a:cubicBezTo>
                    <a:pt x="121" y="1201"/>
                    <a:pt x="193" y="1225"/>
                    <a:pt x="265" y="1225"/>
                  </a:cubicBezTo>
                  <a:cubicBezTo>
                    <a:pt x="433" y="1225"/>
                    <a:pt x="553" y="1105"/>
                    <a:pt x="553" y="937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2335325" y="2959425"/>
              <a:ext cx="17425" cy="59850"/>
            </a:xfrm>
            <a:custGeom>
              <a:rect b="b" l="l" r="r" t="t"/>
              <a:pathLst>
                <a:path extrusionOk="0" h="2394" w="697">
                  <a:moveTo>
                    <a:pt x="464" y="0"/>
                  </a:moveTo>
                  <a:cubicBezTo>
                    <a:pt x="454" y="0"/>
                    <a:pt x="444" y="1"/>
                    <a:pt x="433" y="3"/>
                  </a:cubicBezTo>
                  <a:cubicBezTo>
                    <a:pt x="265" y="3"/>
                    <a:pt x="145" y="123"/>
                    <a:pt x="145" y="267"/>
                  </a:cubicBezTo>
                  <a:cubicBezTo>
                    <a:pt x="145" y="867"/>
                    <a:pt x="97" y="1467"/>
                    <a:pt x="25" y="2043"/>
                  </a:cubicBezTo>
                  <a:cubicBezTo>
                    <a:pt x="1" y="2187"/>
                    <a:pt x="49" y="2355"/>
                    <a:pt x="217" y="2379"/>
                  </a:cubicBezTo>
                  <a:cubicBezTo>
                    <a:pt x="241" y="2389"/>
                    <a:pt x="269" y="2394"/>
                    <a:pt x="297" y="2394"/>
                  </a:cubicBezTo>
                  <a:cubicBezTo>
                    <a:pt x="408" y="2394"/>
                    <a:pt x="534" y="2321"/>
                    <a:pt x="553" y="2187"/>
                  </a:cubicBezTo>
                  <a:cubicBezTo>
                    <a:pt x="649" y="1563"/>
                    <a:pt x="697" y="915"/>
                    <a:pt x="697" y="267"/>
                  </a:cubicBezTo>
                  <a:cubicBezTo>
                    <a:pt x="697" y="134"/>
                    <a:pt x="594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2335925" y="3043500"/>
              <a:ext cx="13825" cy="40900"/>
            </a:xfrm>
            <a:custGeom>
              <a:rect b="b" l="l" r="r" t="t"/>
              <a:pathLst>
                <a:path extrusionOk="0" h="1636" w="553">
                  <a:moveTo>
                    <a:pt x="289" y="0"/>
                  </a:moveTo>
                  <a:cubicBezTo>
                    <a:pt x="121" y="0"/>
                    <a:pt x="1" y="120"/>
                    <a:pt x="1" y="288"/>
                  </a:cubicBezTo>
                  <a:lnTo>
                    <a:pt x="1" y="1368"/>
                  </a:lnTo>
                  <a:cubicBezTo>
                    <a:pt x="1" y="1502"/>
                    <a:pt x="104" y="1635"/>
                    <a:pt x="252" y="1635"/>
                  </a:cubicBezTo>
                  <a:cubicBezTo>
                    <a:pt x="264" y="1635"/>
                    <a:pt x="276" y="1634"/>
                    <a:pt x="289" y="1632"/>
                  </a:cubicBezTo>
                  <a:cubicBezTo>
                    <a:pt x="433" y="1632"/>
                    <a:pt x="553" y="1512"/>
                    <a:pt x="553" y="1368"/>
                  </a:cubicBezTo>
                  <a:lnTo>
                    <a:pt x="553" y="288"/>
                  </a:lnTo>
                  <a:cubicBezTo>
                    <a:pt x="553" y="120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2333525" y="3132900"/>
              <a:ext cx="13825" cy="38500"/>
            </a:xfrm>
            <a:custGeom>
              <a:rect b="b" l="l" r="r" t="t"/>
              <a:pathLst>
                <a:path extrusionOk="0" h="1540" w="553">
                  <a:moveTo>
                    <a:pt x="265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06"/>
                    <a:pt x="104" y="1539"/>
                    <a:pt x="233" y="1539"/>
                  </a:cubicBezTo>
                  <a:cubicBezTo>
                    <a:pt x="244" y="1539"/>
                    <a:pt x="254" y="1539"/>
                    <a:pt x="265" y="1537"/>
                  </a:cubicBezTo>
                  <a:cubicBezTo>
                    <a:pt x="433" y="1537"/>
                    <a:pt x="553" y="1417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2326925" y="3209325"/>
              <a:ext cx="18625" cy="38325"/>
            </a:xfrm>
            <a:custGeom>
              <a:rect b="b" l="l" r="r" t="t"/>
              <a:pathLst>
                <a:path extrusionOk="0" h="1533" w="745">
                  <a:moveTo>
                    <a:pt x="434" y="0"/>
                  </a:moveTo>
                  <a:cubicBezTo>
                    <a:pt x="401" y="0"/>
                    <a:pt x="367" y="6"/>
                    <a:pt x="337" y="16"/>
                  </a:cubicBezTo>
                  <a:cubicBezTo>
                    <a:pt x="193" y="64"/>
                    <a:pt x="121" y="184"/>
                    <a:pt x="145" y="352"/>
                  </a:cubicBezTo>
                  <a:cubicBezTo>
                    <a:pt x="145" y="352"/>
                    <a:pt x="145" y="352"/>
                    <a:pt x="145" y="376"/>
                  </a:cubicBezTo>
                  <a:cubicBezTo>
                    <a:pt x="169" y="520"/>
                    <a:pt x="169" y="664"/>
                    <a:pt x="145" y="808"/>
                  </a:cubicBezTo>
                  <a:cubicBezTo>
                    <a:pt x="145" y="928"/>
                    <a:pt x="97" y="1072"/>
                    <a:pt x="73" y="1192"/>
                  </a:cubicBezTo>
                  <a:cubicBezTo>
                    <a:pt x="1" y="1312"/>
                    <a:pt x="121" y="1504"/>
                    <a:pt x="265" y="1528"/>
                  </a:cubicBezTo>
                  <a:cubicBezTo>
                    <a:pt x="283" y="1531"/>
                    <a:pt x="301" y="1533"/>
                    <a:pt x="319" y="1533"/>
                  </a:cubicBezTo>
                  <a:cubicBezTo>
                    <a:pt x="444" y="1533"/>
                    <a:pt x="559" y="1462"/>
                    <a:pt x="601" y="1336"/>
                  </a:cubicBezTo>
                  <a:cubicBezTo>
                    <a:pt x="721" y="976"/>
                    <a:pt x="745" y="568"/>
                    <a:pt x="697" y="208"/>
                  </a:cubicBezTo>
                  <a:cubicBezTo>
                    <a:pt x="673" y="136"/>
                    <a:pt x="625" y="64"/>
                    <a:pt x="553" y="40"/>
                  </a:cubicBezTo>
                  <a:cubicBezTo>
                    <a:pt x="525" y="12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5"/>
            <p:cNvSpPr/>
            <p:nvPr/>
          </p:nvSpPr>
          <p:spPr>
            <a:xfrm>
              <a:off x="2325125" y="3287725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89" y="0"/>
                  </a:moveTo>
                  <a:cubicBezTo>
                    <a:pt x="121" y="24"/>
                    <a:pt x="1" y="144"/>
                    <a:pt x="1" y="288"/>
                  </a:cubicBezTo>
                  <a:lnTo>
                    <a:pt x="1" y="936"/>
                  </a:lnTo>
                  <a:cubicBezTo>
                    <a:pt x="1" y="1008"/>
                    <a:pt x="25" y="1080"/>
                    <a:pt x="73" y="1128"/>
                  </a:cubicBezTo>
                  <a:cubicBezTo>
                    <a:pt x="121" y="1176"/>
                    <a:pt x="217" y="1224"/>
                    <a:pt x="289" y="1224"/>
                  </a:cubicBezTo>
                  <a:cubicBezTo>
                    <a:pt x="433" y="1224"/>
                    <a:pt x="553" y="1104"/>
                    <a:pt x="553" y="936"/>
                  </a:cubicBezTo>
                  <a:lnTo>
                    <a:pt x="553" y="288"/>
                  </a:ln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5"/>
            <p:cNvSpPr/>
            <p:nvPr/>
          </p:nvSpPr>
          <p:spPr>
            <a:xfrm>
              <a:off x="2317925" y="3355825"/>
              <a:ext cx="18625" cy="46300"/>
            </a:xfrm>
            <a:custGeom>
              <a:rect b="b" l="l" r="r" t="t"/>
              <a:pathLst>
                <a:path extrusionOk="0" h="1852" w="745">
                  <a:moveTo>
                    <a:pt x="393" y="0"/>
                  </a:moveTo>
                  <a:cubicBezTo>
                    <a:pt x="365" y="0"/>
                    <a:pt x="338" y="4"/>
                    <a:pt x="313" y="12"/>
                  </a:cubicBezTo>
                  <a:cubicBezTo>
                    <a:pt x="169" y="60"/>
                    <a:pt x="97" y="205"/>
                    <a:pt x="121" y="349"/>
                  </a:cubicBezTo>
                  <a:cubicBezTo>
                    <a:pt x="121" y="373"/>
                    <a:pt x="145" y="397"/>
                    <a:pt x="145" y="445"/>
                  </a:cubicBezTo>
                  <a:lnTo>
                    <a:pt x="145" y="469"/>
                  </a:lnTo>
                  <a:cubicBezTo>
                    <a:pt x="145" y="517"/>
                    <a:pt x="145" y="565"/>
                    <a:pt x="145" y="613"/>
                  </a:cubicBezTo>
                  <a:cubicBezTo>
                    <a:pt x="169" y="709"/>
                    <a:pt x="169" y="829"/>
                    <a:pt x="145" y="925"/>
                  </a:cubicBezTo>
                  <a:cubicBezTo>
                    <a:pt x="145" y="973"/>
                    <a:pt x="145" y="1021"/>
                    <a:pt x="145" y="1069"/>
                  </a:cubicBezTo>
                  <a:cubicBezTo>
                    <a:pt x="145" y="1093"/>
                    <a:pt x="145" y="1093"/>
                    <a:pt x="145" y="1117"/>
                  </a:cubicBezTo>
                  <a:cubicBezTo>
                    <a:pt x="145" y="1141"/>
                    <a:pt x="121" y="1165"/>
                    <a:pt x="121" y="1189"/>
                  </a:cubicBezTo>
                  <a:cubicBezTo>
                    <a:pt x="97" y="1309"/>
                    <a:pt x="73" y="1405"/>
                    <a:pt x="49" y="1501"/>
                  </a:cubicBezTo>
                  <a:cubicBezTo>
                    <a:pt x="1" y="1645"/>
                    <a:pt x="97" y="1813"/>
                    <a:pt x="241" y="1837"/>
                  </a:cubicBezTo>
                  <a:cubicBezTo>
                    <a:pt x="270" y="1846"/>
                    <a:pt x="301" y="1851"/>
                    <a:pt x="331" y="1851"/>
                  </a:cubicBezTo>
                  <a:cubicBezTo>
                    <a:pt x="448" y="1851"/>
                    <a:pt x="563" y="1778"/>
                    <a:pt x="601" y="1645"/>
                  </a:cubicBezTo>
                  <a:cubicBezTo>
                    <a:pt x="721" y="1189"/>
                    <a:pt x="745" y="685"/>
                    <a:pt x="673" y="205"/>
                  </a:cubicBezTo>
                  <a:cubicBezTo>
                    <a:pt x="653" y="86"/>
                    <a:pt x="520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2320325" y="3453825"/>
              <a:ext cx="19825" cy="51850"/>
            </a:xfrm>
            <a:custGeom>
              <a:rect b="b" l="l" r="r" t="t"/>
              <a:pathLst>
                <a:path extrusionOk="0" h="2074" w="793">
                  <a:moveTo>
                    <a:pt x="528" y="0"/>
                  </a:moveTo>
                  <a:cubicBezTo>
                    <a:pt x="411" y="0"/>
                    <a:pt x="262" y="71"/>
                    <a:pt x="241" y="197"/>
                  </a:cubicBezTo>
                  <a:cubicBezTo>
                    <a:pt x="169" y="701"/>
                    <a:pt x="97" y="1229"/>
                    <a:pt x="25" y="1733"/>
                  </a:cubicBezTo>
                  <a:cubicBezTo>
                    <a:pt x="1" y="1877"/>
                    <a:pt x="73" y="2045"/>
                    <a:pt x="217" y="2069"/>
                  </a:cubicBezTo>
                  <a:cubicBezTo>
                    <a:pt x="235" y="2072"/>
                    <a:pt x="254" y="2074"/>
                    <a:pt x="274" y="2074"/>
                  </a:cubicBezTo>
                  <a:cubicBezTo>
                    <a:pt x="407" y="2074"/>
                    <a:pt x="556" y="2003"/>
                    <a:pt x="577" y="1877"/>
                  </a:cubicBezTo>
                  <a:cubicBezTo>
                    <a:pt x="625" y="1373"/>
                    <a:pt x="697" y="869"/>
                    <a:pt x="769" y="365"/>
                  </a:cubicBezTo>
                  <a:cubicBezTo>
                    <a:pt x="793" y="221"/>
                    <a:pt x="745" y="53"/>
                    <a:pt x="577" y="5"/>
                  </a:cubicBezTo>
                  <a:cubicBezTo>
                    <a:pt x="562" y="2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5"/>
            <p:cNvSpPr/>
            <p:nvPr/>
          </p:nvSpPr>
          <p:spPr>
            <a:xfrm>
              <a:off x="2308925" y="3567950"/>
              <a:ext cx="17425" cy="40975"/>
            </a:xfrm>
            <a:custGeom>
              <a:rect b="b" l="l" r="r" t="t"/>
              <a:pathLst>
                <a:path extrusionOk="0" h="1639" w="697">
                  <a:moveTo>
                    <a:pt x="409" y="0"/>
                  </a:moveTo>
                  <a:cubicBezTo>
                    <a:pt x="241" y="0"/>
                    <a:pt x="145" y="120"/>
                    <a:pt x="121" y="288"/>
                  </a:cubicBezTo>
                  <a:cubicBezTo>
                    <a:pt x="97" y="648"/>
                    <a:pt x="49" y="1008"/>
                    <a:pt x="1" y="1368"/>
                  </a:cubicBezTo>
                  <a:cubicBezTo>
                    <a:pt x="1" y="1440"/>
                    <a:pt x="49" y="1512"/>
                    <a:pt x="97" y="1560"/>
                  </a:cubicBezTo>
                  <a:cubicBezTo>
                    <a:pt x="136" y="1600"/>
                    <a:pt x="191" y="1639"/>
                    <a:pt x="249" y="1639"/>
                  </a:cubicBezTo>
                  <a:cubicBezTo>
                    <a:pt x="262" y="1639"/>
                    <a:pt x="276" y="1637"/>
                    <a:pt x="289" y="1632"/>
                  </a:cubicBezTo>
                  <a:cubicBezTo>
                    <a:pt x="457" y="1632"/>
                    <a:pt x="553" y="1512"/>
                    <a:pt x="577" y="1368"/>
                  </a:cubicBezTo>
                  <a:cubicBezTo>
                    <a:pt x="601" y="1008"/>
                    <a:pt x="649" y="648"/>
                    <a:pt x="673" y="288"/>
                  </a:cubicBezTo>
                  <a:cubicBezTo>
                    <a:pt x="697" y="216"/>
                    <a:pt x="649" y="120"/>
                    <a:pt x="601" y="72"/>
                  </a:cubicBezTo>
                  <a:cubicBezTo>
                    <a:pt x="553" y="24"/>
                    <a:pt x="481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5"/>
            <p:cNvSpPr/>
            <p:nvPr/>
          </p:nvSpPr>
          <p:spPr>
            <a:xfrm>
              <a:off x="2341325" y="3567950"/>
              <a:ext cx="19825" cy="30025"/>
            </a:xfrm>
            <a:custGeom>
              <a:rect b="b" l="l" r="r" t="t"/>
              <a:pathLst>
                <a:path extrusionOk="0" h="1201" w="793">
                  <a:moveTo>
                    <a:pt x="505" y="0"/>
                  </a:moveTo>
                  <a:cubicBezTo>
                    <a:pt x="433" y="0"/>
                    <a:pt x="361" y="24"/>
                    <a:pt x="313" y="72"/>
                  </a:cubicBezTo>
                  <a:cubicBezTo>
                    <a:pt x="265" y="120"/>
                    <a:pt x="217" y="192"/>
                    <a:pt x="217" y="264"/>
                  </a:cubicBezTo>
                  <a:cubicBezTo>
                    <a:pt x="217" y="312"/>
                    <a:pt x="217" y="384"/>
                    <a:pt x="217" y="432"/>
                  </a:cubicBezTo>
                  <a:cubicBezTo>
                    <a:pt x="217" y="480"/>
                    <a:pt x="193" y="528"/>
                    <a:pt x="169" y="576"/>
                  </a:cubicBezTo>
                  <a:cubicBezTo>
                    <a:pt x="145" y="624"/>
                    <a:pt x="121" y="672"/>
                    <a:pt x="97" y="720"/>
                  </a:cubicBezTo>
                  <a:cubicBezTo>
                    <a:pt x="49" y="792"/>
                    <a:pt x="1" y="840"/>
                    <a:pt x="1" y="936"/>
                  </a:cubicBezTo>
                  <a:cubicBezTo>
                    <a:pt x="1" y="984"/>
                    <a:pt x="25" y="1080"/>
                    <a:pt x="97" y="1128"/>
                  </a:cubicBezTo>
                  <a:cubicBezTo>
                    <a:pt x="145" y="1176"/>
                    <a:pt x="217" y="1200"/>
                    <a:pt x="289" y="1200"/>
                  </a:cubicBezTo>
                  <a:cubicBezTo>
                    <a:pt x="361" y="1200"/>
                    <a:pt x="433" y="1176"/>
                    <a:pt x="481" y="1128"/>
                  </a:cubicBezTo>
                  <a:cubicBezTo>
                    <a:pt x="601" y="1008"/>
                    <a:pt x="673" y="864"/>
                    <a:pt x="721" y="696"/>
                  </a:cubicBezTo>
                  <a:cubicBezTo>
                    <a:pt x="745" y="624"/>
                    <a:pt x="769" y="552"/>
                    <a:pt x="769" y="456"/>
                  </a:cubicBezTo>
                  <a:cubicBezTo>
                    <a:pt x="793" y="408"/>
                    <a:pt x="793" y="336"/>
                    <a:pt x="793" y="264"/>
                  </a:cubicBezTo>
                  <a:cubicBezTo>
                    <a:pt x="769" y="192"/>
                    <a:pt x="745" y="120"/>
                    <a:pt x="697" y="72"/>
                  </a:cubicBezTo>
                  <a:cubicBezTo>
                    <a:pt x="649" y="24"/>
                    <a:pt x="577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2354525" y="3497150"/>
              <a:ext cx="18025" cy="46825"/>
            </a:xfrm>
            <a:custGeom>
              <a:rect b="b" l="l" r="r" t="t"/>
              <a:pathLst>
                <a:path extrusionOk="0" h="1873" w="721">
                  <a:moveTo>
                    <a:pt x="433" y="0"/>
                  </a:moveTo>
                  <a:cubicBezTo>
                    <a:pt x="265" y="0"/>
                    <a:pt x="169" y="120"/>
                    <a:pt x="145" y="288"/>
                  </a:cubicBezTo>
                  <a:cubicBezTo>
                    <a:pt x="97" y="720"/>
                    <a:pt x="49" y="1152"/>
                    <a:pt x="25" y="1584"/>
                  </a:cubicBezTo>
                  <a:cubicBezTo>
                    <a:pt x="1" y="1728"/>
                    <a:pt x="145" y="1872"/>
                    <a:pt x="289" y="1872"/>
                  </a:cubicBezTo>
                  <a:cubicBezTo>
                    <a:pt x="457" y="1848"/>
                    <a:pt x="553" y="1752"/>
                    <a:pt x="577" y="1584"/>
                  </a:cubicBezTo>
                  <a:cubicBezTo>
                    <a:pt x="625" y="1152"/>
                    <a:pt x="673" y="720"/>
                    <a:pt x="721" y="288"/>
                  </a:cubicBezTo>
                  <a:cubicBezTo>
                    <a:pt x="721" y="144"/>
                    <a:pt x="577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2364725" y="3421125"/>
              <a:ext cx="19250" cy="43950"/>
            </a:xfrm>
            <a:custGeom>
              <a:rect b="b" l="l" r="r" t="t"/>
              <a:pathLst>
                <a:path extrusionOk="0" h="1758" w="770">
                  <a:moveTo>
                    <a:pt x="338" y="1"/>
                  </a:moveTo>
                  <a:cubicBezTo>
                    <a:pt x="305" y="1"/>
                    <a:pt x="271" y="7"/>
                    <a:pt x="241" y="17"/>
                  </a:cubicBezTo>
                  <a:cubicBezTo>
                    <a:pt x="121" y="65"/>
                    <a:pt x="1" y="209"/>
                    <a:pt x="49" y="353"/>
                  </a:cubicBezTo>
                  <a:cubicBezTo>
                    <a:pt x="97" y="449"/>
                    <a:pt x="121" y="545"/>
                    <a:pt x="145" y="641"/>
                  </a:cubicBezTo>
                  <a:cubicBezTo>
                    <a:pt x="145" y="665"/>
                    <a:pt x="145" y="689"/>
                    <a:pt x="169" y="713"/>
                  </a:cubicBezTo>
                  <a:cubicBezTo>
                    <a:pt x="169" y="761"/>
                    <a:pt x="169" y="833"/>
                    <a:pt x="169" y="881"/>
                  </a:cubicBezTo>
                  <a:cubicBezTo>
                    <a:pt x="169" y="929"/>
                    <a:pt x="169" y="977"/>
                    <a:pt x="169" y="1025"/>
                  </a:cubicBezTo>
                  <a:cubicBezTo>
                    <a:pt x="169" y="1049"/>
                    <a:pt x="169" y="1073"/>
                    <a:pt x="169" y="1097"/>
                  </a:cubicBezTo>
                  <a:cubicBezTo>
                    <a:pt x="169" y="1097"/>
                    <a:pt x="169" y="1121"/>
                    <a:pt x="169" y="1121"/>
                  </a:cubicBezTo>
                  <a:cubicBezTo>
                    <a:pt x="145" y="1217"/>
                    <a:pt x="121" y="1313"/>
                    <a:pt x="73" y="1409"/>
                  </a:cubicBezTo>
                  <a:cubicBezTo>
                    <a:pt x="25" y="1553"/>
                    <a:pt x="145" y="1721"/>
                    <a:pt x="265" y="1745"/>
                  </a:cubicBezTo>
                  <a:cubicBezTo>
                    <a:pt x="295" y="1753"/>
                    <a:pt x="324" y="1757"/>
                    <a:pt x="352" y="1757"/>
                  </a:cubicBezTo>
                  <a:cubicBezTo>
                    <a:pt x="481" y="1757"/>
                    <a:pt x="585" y="1671"/>
                    <a:pt x="625" y="1553"/>
                  </a:cubicBezTo>
                  <a:cubicBezTo>
                    <a:pt x="769" y="1121"/>
                    <a:pt x="769" y="617"/>
                    <a:pt x="601" y="209"/>
                  </a:cubicBezTo>
                  <a:cubicBezTo>
                    <a:pt x="553" y="137"/>
                    <a:pt x="529" y="89"/>
                    <a:pt x="457" y="41"/>
                  </a:cubicBezTo>
                  <a:cubicBezTo>
                    <a:pt x="429" y="13"/>
                    <a:pt x="384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2374325" y="3323125"/>
              <a:ext cx="13850" cy="41425"/>
            </a:xfrm>
            <a:custGeom>
              <a:rect b="b" l="l" r="r" t="t"/>
              <a:pathLst>
                <a:path extrusionOk="0" h="1657" w="554">
                  <a:moveTo>
                    <a:pt x="265" y="0"/>
                  </a:moveTo>
                  <a:cubicBezTo>
                    <a:pt x="121" y="24"/>
                    <a:pt x="1" y="120"/>
                    <a:pt x="1" y="288"/>
                  </a:cubicBezTo>
                  <a:lnTo>
                    <a:pt x="1" y="1368"/>
                  </a:lnTo>
                  <a:cubicBezTo>
                    <a:pt x="1" y="1513"/>
                    <a:pt x="121" y="1657"/>
                    <a:pt x="265" y="1657"/>
                  </a:cubicBezTo>
                  <a:cubicBezTo>
                    <a:pt x="409" y="1657"/>
                    <a:pt x="553" y="1537"/>
                    <a:pt x="553" y="1368"/>
                  </a:cubicBezTo>
                  <a:lnTo>
                    <a:pt x="553" y="288"/>
                  </a:lnTo>
                  <a:cubicBezTo>
                    <a:pt x="553" y="144"/>
                    <a:pt x="409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5"/>
            <p:cNvSpPr/>
            <p:nvPr/>
          </p:nvSpPr>
          <p:spPr>
            <a:xfrm>
              <a:off x="2371325" y="3214725"/>
              <a:ext cx="18050" cy="43925"/>
            </a:xfrm>
            <a:custGeom>
              <a:rect b="b" l="l" r="r" t="t"/>
              <a:pathLst>
                <a:path extrusionOk="0" h="1757" w="722">
                  <a:moveTo>
                    <a:pt x="402" y="0"/>
                  </a:moveTo>
                  <a:cubicBezTo>
                    <a:pt x="373" y="0"/>
                    <a:pt x="343" y="6"/>
                    <a:pt x="313" y="16"/>
                  </a:cubicBezTo>
                  <a:cubicBezTo>
                    <a:pt x="241" y="40"/>
                    <a:pt x="169" y="64"/>
                    <a:pt x="145" y="136"/>
                  </a:cubicBezTo>
                  <a:cubicBezTo>
                    <a:pt x="97" y="208"/>
                    <a:pt x="97" y="280"/>
                    <a:pt x="121" y="352"/>
                  </a:cubicBezTo>
                  <a:cubicBezTo>
                    <a:pt x="121" y="352"/>
                    <a:pt x="121" y="376"/>
                    <a:pt x="121" y="376"/>
                  </a:cubicBezTo>
                  <a:cubicBezTo>
                    <a:pt x="121" y="400"/>
                    <a:pt x="121" y="424"/>
                    <a:pt x="121" y="448"/>
                  </a:cubicBezTo>
                  <a:cubicBezTo>
                    <a:pt x="121" y="496"/>
                    <a:pt x="121" y="544"/>
                    <a:pt x="121" y="592"/>
                  </a:cubicBezTo>
                  <a:cubicBezTo>
                    <a:pt x="145" y="688"/>
                    <a:pt x="145" y="784"/>
                    <a:pt x="121" y="880"/>
                  </a:cubicBezTo>
                  <a:cubicBezTo>
                    <a:pt x="121" y="928"/>
                    <a:pt x="121" y="976"/>
                    <a:pt x="121" y="1024"/>
                  </a:cubicBezTo>
                  <a:cubicBezTo>
                    <a:pt x="121" y="1024"/>
                    <a:pt x="121" y="1048"/>
                    <a:pt x="121" y="1072"/>
                  </a:cubicBezTo>
                  <a:cubicBezTo>
                    <a:pt x="97" y="1096"/>
                    <a:pt x="97" y="1120"/>
                    <a:pt x="97" y="1120"/>
                  </a:cubicBezTo>
                  <a:cubicBezTo>
                    <a:pt x="97" y="1216"/>
                    <a:pt x="73" y="1312"/>
                    <a:pt x="49" y="1408"/>
                  </a:cubicBezTo>
                  <a:cubicBezTo>
                    <a:pt x="1" y="1552"/>
                    <a:pt x="97" y="1720"/>
                    <a:pt x="241" y="1744"/>
                  </a:cubicBezTo>
                  <a:cubicBezTo>
                    <a:pt x="266" y="1753"/>
                    <a:pt x="292" y="1757"/>
                    <a:pt x="317" y="1757"/>
                  </a:cubicBezTo>
                  <a:cubicBezTo>
                    <a:pt x="433" y="1757"/>
                    <a:pt x="538" y="1671"/>
                    <a:pt x="577" y="1552"/>
                  </a:cubicBezTo>
                  <a:cubicBezTo>
                    <a:pt x="697" y="1120"/>
                    <a:pt x="721" y="664"/>
                    <a:pt x="649" y="208"/>
                  </a:cubicBezTo>
                  <a:cubicBezTo>
                    <a:pt x="649" y="136"/>
                    <a:pt x="577" y="64"/>
                    <a:pt x="529" y="40"/>
                  </a:cubicBezTo>
                  <a:cubicBezTo>
                    <a:pt x="487" y="12"/>
                    <a:pt x="445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5"/>
            <p:cNvSpPr/>
            <p:nvPr/>
          </p:nvSpPr>
          <p:spPr>
            <a:xfrm>
              <a:off x="2372525" y="3136500"/>
              <a:ext cx="550" cy="975"/>
            </a:xfrm>
            <a:custGeom>
              <a:rect b="b" l="l" r="r" t="t"/>
              <a:pathLst>
                <a:path extrusionOk="0" h="39" w="22">
                  <a:moveTo>
                    <a:pt x="1" y="1"/>
                  </a:moveTo>
                  <a:lnTo>
                    <a:pt x="1" y="1"/>
                  </a:lnTo>
                  <a:cubicBezTo>
                    <a:pt x="10" y="29"/>
                    <a:pt x="16" y="39"/>
                    <a:pt x="18" y="39"/>
                  </a:cubicBezTo>
                  <a:cubicBezTo>
                    <a:pt x="21" y="39"/>
                    <a:pt x="16" y="15"/>
                    <a:pt x="1" y="1"/>
                  </a:cubicBezTo>
                  <a:close/>
                </a:path>
              </a:pathLst>
            </a:custGeom>
            <a:solidFill>
              <a:srgbClr val="9BDD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5"/>
            <p:cNvSpPr/>
            <p:nvPr/>
          </p:nvSpPr>
          <p:spPr>
            <a:xfrm>
              <a:off x="2370125" y="3125050"/>
              <a:ext cx="19250" cy="38450"/>
            </a:xfrm>
            <a:custGeom>
              <a:rect b="b" l="l" r="r" t="t"/>
              <a:pathLst>
                <a:path extrusionOk="0" h="1538" w="770">
                  <a:moveTo>
                    <a:pt x="326" y="1"/>
                  </a:moveTo>
                  <a:cubicBezTo>
                    <a:pt x="274" y="1"/>
                    <a:pt x="220" y="17"/>
                    <a:pt x="169" y="51"/>
                  </a:cubicBezTo>
                  <a:cubicBezTo>
                    <a:pt x="49" y="123"/>
                    <a:pt x="1" y="291"/>
                    <a:pt x="73" y="411"/>
                  </a:cubicBezTo>
                  <a:cubicBezTo>
                    <a:pt x="97" y="435"/>
                    <a:pt x="97" y="459"/>
                    <a:pt x="97" y="459"/>
                  </a:cubicBezTo>
                  <a:cubicBezTo>
                    <a:pt x="97" y="483"/>
                    <a:pt x="121" y="507"/>
                    <a:pt x="121" y="531"/>
                  </a:cubicBezTo>
                  <a:cubicBezTo>
                    <a:pt x="145" y="579"/>
                    <a:pt x="145" y="627"/>
                    <a:pt x="169" y="675"/>
                  </a:cubicBezTo>
                  <a:cubicBezTo>
                    <a:pt x="169" y="747"/>
                    <a:pt x="169" y="843"/>
                    <a:pt x="169" y="915"/>
                  </a:cubicBezTo>
                  <a:cubicBezTo>
                    <a:pt x="145" y="939"/>
                    <a:pt x="145" y="987"/>
                    <a:pt x="145" y="1011"/>
                  </a:cubicBezTo>
                  <a:cubicBezTo>
                    <a:pt x="121" y="1035"/>
                    <a:pt x="121" y="1059"/>
                    <a:pt x="121" y="1083"/>
                  </a:cubicBezTo>
                  <a:cubicBezTo>
                    <a:pt x="121" y="1107"/>
                    <a:pt x="121" y="1107"/>
                    <a:pt x="97" y="1107"/>
                  </a:cubicBezTo>
                  <a:cubicBezTo>
                    <a:pt x="97" y="1107"/>
                    <a:pt x="97" y="1107"/>
                    <a:pt x="97" y="1131"/>
                  </a:cubicBezTo>
                  <a:cubicBezTo>
                    <a:pt x="73" y="1179"/>
                    <a:pt x="49" y="1251"/>
                    <a:pt x="73" y="1347"/>
                  </a:cubicBezTo>
                  <a:cubicBezTo>
                    <a:pt x="97" y="1395"/>
                    <a:pt x="145" y="1467"/>
                    <a:pt x="193" y="1515"/>
                  </a:cubicBezTo>
                  <a:cubicBezTo>
                    <a:pt x="237" y="1529"/>
                    <a:pt x="285" y="1537"/>
                    <a:pt x="332" y="1537"/>
                  </a:cubicBezTo>
                  <a:cubicBezTo>
                    <a:pt x="440" y="1537"/>
                    <a:pt x="544" y="1495"/>
                    <a:pt x="577" y="1395"/>
                  </a:cubicBezTo>
                  <a:cubicBezTo>
                    <a:pt x="769" y="987"/>
                    <a:pt x="769" y="531"/>
                    <a:pt x="553" y="147"/>
                  </a:cubicBezTo>
                  <a:cubicBezTo>
                    <a:pt x="507" y="54"/>
                    <a:pt x="420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5"/>
            <p:cNvSpPr/>
            <p:nvPr/>
          </p:nvSpPr>
          <p:spPr>
            <a:xfrm>
              <a:off x="2371325" y="3018900"/>
              <a:ext cx="17450" cy="41425"/>
            </a:xfrm>
            <a:custGeom>
              <a:rect b="b" l="l" r="r" t="t"/>
              <a:pathLst>
                <a:path extrusionOk="0" h="1657" w="698">
                  <a:moveTo>
                    <a:pt x="313" y="0"/>
                  </a:moveTo>
                  <a:cubicBezTo>
                    <a:pt x="169" y="0"/>
                    <a:pt x="1" y="120"/>
                    <a:pt x="25" y="288"/>
                  </a:cubicBezTo>
                  <a:cubicBezTo>
                    <a:pt x="49" y="648"/>
                    <a:pt x="97" y="1008"/>
                    <a:pt x="121" y="1368"/>
                  </a:cubicBezTo>
                  <a:cubicBezTo>
                    <a:pt x="145" y="1440"/>
                    <a:pt x="145" y="1512"/>
                    <a:pt x="217" y="1560"/>
                  </a:cubicBezTo>
                  <a:cubicBezTo>
                    <a:pt x="265" y="1608"/>
                    <a:pt x="337" y="1656"/>
                    <a:pt x="409" y="1656"/>
                  </a:cubicBezTo>
                  <a:cubicBezTo>
                    <a:pt x="553" y="1632"/>
                    <a:pt x="697" y="1512"/>
                    <a:pt x="697" y="1368"/>
                  </a:cubicBezTo>
                  <a:cubicBezTo>
                    <a:pt x="649" y="1008"/>
                    <a:pt x="625" y="648"/>
                    <a:pt x="577" y="288"/>
                  </a:cubicBezTo>
                  <a:cubicBezTo>
                    <a:pt x="577" y="216"/>
                    <a:pt x="553" y="144"/>
                    <a:pt x="505" y="72"/>
                  </a:cubicBezTo>
                  <a:cubicBezTo>
                    <a:pt x="457" y="24"/>
                    <a:pt x="385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5"/>
            <p:cNvSpPr/>
            <p:nvPr/>
          </p:nvSpPr>
          <p:spPr>
            <a:xfrm>
              <a:off x="2374325" y="2951075"/>
              <a:ext cx="13850" cy="27625"/>
            </a:xfrm>
            <a:custGeom>
              <a:rect b="b" l="l" r="r" t="t"/>
              <a:pathLst>
                <a:path extrusionOk="0" h="1105" w="554">
                  <a:moveTo>
                    <a:pt x="265" y="1"/>
                  </a:moveTo>
                  <a:cubicBezTo>
                    <a:pt x="193" y="1"/>
                    <a:pt x="121" y="25"/>
                    <a:pt x="73" y="73"/>
                  </a:cubicBezTo>
                  <a:cubicBezTo>
                    <a:pt x="25" y="145"/>
                    <a:pt x="1" y="193"/>
                    <a:pt x="1" y="289"/>
                  </a:cubicBezTo>
                  <a:lnTo>
                    <a:pt x="1" y="817"/>
                  </a:lnTo>
                  <a:cubicBezTo>
                    <a:pt x="1" y="889"/>
                    <a:pt x="25" y="961"/>
                    <a:pt x="73" y="1009"/>
                  </a:cubicBezTo>
                  <a:cubicBezTo>
                    <a:pt x="121" y="1057"/>
                    <a:pt x="193" y="1105"/>
                    <a:pt x="265" y="1105"/>
                  </a:cubicBezTo>
                  <a:cubicBezTo>
                    <a:pt x="337" y="1105"/>
                    <a:pt x="409" y="1081"/>
                    <a:pt x="457" y="1009"/>
                  </a:cubicBezTo>
                  <a:cubicBezTo>
                    <a:pt x="505" y="961"/>
                    <a:pt x="553" y="889"/>
                    <a:pt x="553" y="817"/>
                  </a:cubicBezTo>
                  <a:lnTo>
                    <a:pt x="553" y="289"/>
                  </a:lnTo>
                  <a:cubicBezTo>
                    <a:pt x="553" y="217"/>
                    <a:pt x="529" y="121"/>
                    <a:pt x="457" y="73"/>
                  </a:cubicBezTo>
                  <a:cubicBezTo>
                    <a:pt x="409" y="25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45"/>
            <p:cNvSpPr/>
            <p:nvPr/>
          </p:nvSpPr>
          <p:spPr>
            <a:xfrm>
              <a:off x="2376725" y="2861275"/>
              <a:ext cx="16850" cy="33225"/>
            </a:xfrm>
            <a:custGeom>
              <a:rect b="b" l="l" r="r" t="t"/>
              <a:pathLst>
                <a:path extrusionOk="0" h="1329" w="674">
                  <a:moveTo>
                    <a:pt x="272" y="1"/>
                  </a:moveTo>
                  <a:cubicBezTo>
                    <a:pt x="229" y="1"/>
                    <a:pt x="187" y="12"/>
                    <a:pt x="145" y="41"/>
                  </a:cubicBezTo>
                  <a:cubicBezTo>
                    <a:pt x="97" y="89"/>
                    <a:pt x="25" y="137"/>
                    <a:pt x="25" y="209"/>
                  </a:cubicBezTo>
                  <a:cubicBezTo>
                    <a:pt x="1" y="305"/>
                    <a:pt x="1" y="377"/>
                    <a:pt x="1" y="473"/>
                  </a:cubicBezTo>
                  <a:cubicBezTo>
                    <a:pt x="1" y="569"/>
                    <a:pt x="1" y="641"/>
                    <a:pt x="1" y="737"/>
                  </a:cubicBezTo>
                  <a:cubicBezTo>
                    <a:pt x="25" y="905"/>
                    <a:pt x="73" y="1049"/>
                    <a:pt x="145" y="1193"/>
                  </a:cubicBezTo>
                  <a:cubicBezTo>
                    <a:pt x="169" y="1241"/>
                    <a:pt x="265" y="1289"/>
                    <a:pt x="313" y="1313"/>
                  </a:cubicBezTo>
                  <a:cubicBezTo>
                    <a:pt x="343" y="1323"/>
                    <a:pt x="377" y="1328"/>
                    <a:pt x="410" y="1328"/>
                  </a:cubicBezTo>
                  <a:cubicBezTo>
                    <a:pt x="456" y="1328"/>
                    <a:pt x="501" y="1317"/>
                    <a:pt x="529" y="1289"/>
                  </a:cubicBezTo>
                  <a:cubicBezTo>
                    <a:pt x="601" y="1241"/>
                    <a:pt x="649" y="1193"/>
                    <a:pt x="649" y="1121"/>
                  </a:cubicBezTo>
                  <a:cubicBezTo>
                    <a:pt x="673" y="1097"/>
                    <a:pt x="673" y="1073"/>
                    <a:pt x="673" y="1049"/>
                  </a:cubicBezTo>
                  <a:cubicBezTo>
                    <a:pt x="673" y="1001"/>
                    <a:pt x="649" y="977"/>
                    <a:pt x="649" y="929"/>
                  </a:cubicBezTo>
                  <a:cubicBezTo>
                    <a:pt x="601" y="833"/>
                    <a:pt x="577" y="737"/>
                    <a:pt x="553" y="641"/>
                  </a:cubicBezTo>
                  <a:cubicBezTo>
                    <a:pt x="553" y="537"/>
                    <a:pt x="553" y="451"/>
                    <a:pt x="553" y="353"/>
                  </a:cubicBezTo>
                  <a:cubicBezTo>
                    <a:pt x="577" y="281"/>
                    <a:pt x="577" y="209"/>
                    <a:pt x="529" y="137"/>
                  </a:cubicBezTo>
                  <a:cubicBezTo>
                    <a:pt x="481" y="89"/>
                    <a:pt x="433" y="41"/>
                    <a:pt x="361" y="17"/>
                  </a:cubicBezTo>
                  <a:cubicBezTo>
                    <a:pt x="331" y="7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45"/>
            <p:cNvSpPr/>
            <p:nvPr/>
          </p:nvSpPr>
          <p:spPr>
            <a:xfrm>
              <a:off x="2416950" y="2864300"/>
              <a:ext cx="20425" cy="43600"/>
            </a:xfrm>
            <a:custGeom>
              <a:rect b="b" l="l" r="r" t="t"/>
              <a:pathLst>
                <a:path extrusionOk="0" h="1744" w="817">
                  <a:moveTo>
                    <a:pt x="518" y="0"/>
                  </a:moveTo>
                  <a:cubicBezTo>
                    <a:pt x="419" y="0"/>
                    <a:pt x="319" y="43"/>
                    <a:pt x="288" y="136"/>
                  </a:cubicBezTo>
                  <a:cubicBezTo>
                    <a:pt x="96" y="544"/>
                    <a:pt x="0" y="1000"/>
                    <a:pt x="24" y="1480"/>
                  </a:cubicBezTo>
                  <a:cubicBezTo>
                    <a:pt x="24" y="1624"/>
                    <a:pt x="144" y="1744"/>
                    <a:pt x="312" y="1744"/>
                  </a:cubicBezTo>
                  <a:cubicBezTo>
                    <a:pt x="456" y="1744"/>
                    <a:pt x="576" y="1624"/>
                    <a:pt x="576" y="1480"/>
                  </a:cubicBezTo>
                  <a:cubicBezTo>
                    <a:pt x="576" y="1360"/>
                    <a:pt x="576" y="1264"/>
                    <a:pt x="576" y="1168"/>
                  </a:cubicBezTo>
                  <a:cubicBezTo>
                    <a:pt x="576" y="1120"/>
                    <a:pt x="600" y="1072"/>
                    <a:pt x="600" y="1024"/>
                  </a:cubicBezTo>
                  <a:cubicBezTo>
                    <a:pt x="600" y="1024"/>
                    <a:pt x="600" y="1000"/>
                    <a:pt x="600" y="1000"/>
                  </a:cubicBezTo>
                  <a:cubicBezTo>
                    <a:pt x="600" y="976"/>
                    <a:pt x="600" y="952"/>
                    <a:pt x="600" y="928"/>
                  </a:cubicBezTo>
                  <a:cubicBezTo>
                    <a:pt x="624" y="832"/>
                    <a:pt x="648" y="736"/>
                    <a:pt x="672" y="664"/>
                  </a:cubicBezTo>
                  <a:cubicBezTo>
                    <a:pt x="696" y="616"/>
                    <a:pt x="720" y="568"/>
                    <a:pt x="720" y="520"/>
                  </a:cubicBezTo>
                  <a:cubicBezTo>
                    <a:pt x="744" y="496"/>
                    <a:pt x="744" y="472"/>
                    <a:pt x="744" y="448"/>
                  </a:cubicBezTo>
                  <a:cubicBezTo>
                    <a:pt x="744" y="424"/>
                    <a:pt x="768" y="424"/>
                    <a:pt x="768" y="400"/>
                  </a:cubicBezTo>
                  <a:cubicBezTo>
                    <a:pt x="768" y="400"/>
                    <a:pt x="768" y="400"/>
                    <a:pt x="768" y="424"/>
                  </a:cubicBezTo>
                  <a:cubicBezTo>
                    <a:pt x="792" y="352"/>
                    <a:pt x="816" y="280"/>
                    <a:pt x="792" y="208"/>
                  </a:cubicBezTo>
                  <a:cubicBezTo>
                    <a:pt x="768" y="136"/>
                    <a:pt x="720" y="64"/>
                    <a:pt x="672" y="40"/>
                  </a:cubicBezTo>
                  <a:cubicBezTo>
                    <a:pt x="629" y="14"/>
                    <a:pt x="574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45"/>
            <p:cNvSpPr/>
            <p:nvPr/>
          </p:nvSpPr>
          <p:spPr>
            <a:xfrm>
              <a:off x="2420550" y="2978075"/>
              <a:ext cx="17425" cy="41450"/>
            </a:xfrm>
            <a:custGeom>
              <a:rect b="b" l="l" r="r" t="t"/>
              <a:pathLst>
                <a:path extrusionOk="0" h="1658" w="697">
                  <a:moveTo>
                    <a:pt x="288" y="1"/>
                  </a:moveTo>
                  <a:cubicBezTo>
                    <a:pt x="144" y="1"/>
                    <a:pt x="0" y="121"/>
                    <a:pt x="24" y="289"/>
                  </a:cubicBezTo>
                  <a:cubicBezTo>
                    <a:pt x="48" y="649"/>
                    <a:pt x="72" y="1009"/>
                    <a:pt x="120" y="1369"/>
                  </a:cubicBezTo>
                  <a:cubicBezTo>
                    <a:pt x="120" y="1441"/>
                    <a:pt x="144" y="1513"/>
                    <a:pt x="192" y="1561"/>
                  </a:cubicBezTo>
                  <a:cubicBezTo>
                    <a:pt x="240" y="1609"/>
                    <a:pt x="336" y="1657"/>
                    <a:pt x="408" y="1657"/>
                  </a:cubicBezTo>
                  <a:cubicBezTo>
                    <a:pt x="528" y="1633"/>
                    <a:pt x="696" y="1537"/>
                    <a:pt x="672" y="1369"/>
                  </a:cubicBezTo>
                  <a:cubicBezTo>
                    <a:pt x="648" y="1009"/>
                    <a:pt x="600" y="649"/>
                    <a:pt x="576" y="289"/>
                  </a:cubicBezTo>
                  <a:cubicBezTo>
                    <a:pt x="576" y="217"/>
                    <a:pt x="552" y="145"/>
                    <a:pt x="504" y="97"/>
                  </a:cubicBezTo>
                  <a:cubicBezTo>
                    <a:pt x="456" y="49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45"/>
            <p:cNvSpPr/>
            <p:nvPr/>
          </p:nvSpPr>
          <p:spPr>
            <a:xfrm>
              <a:off x="2422350" y="3062625"/>
              <a:ext cx="18025" cy="57175"/>
            </a:xfrm>
            <a:custGeom>
              <a:rect b="b" l="l" r="r" t="t"/>
              <a:pathLst>
                <a:path extrusionOk="0" h="2287" w="721">
                  <a:moveTo>
                    <a:pt x="320" y="1"/>
                  </a:moveTo>
                  <a:cubicBezTo>
                    <a:pt x="309" y="1"/>
                    <a:pt x="299" y="2"/>
                    <a:pt x="288" y="3"/>
                  </a:cubicBezTo>
                  <a:cubicBezTo>
                    <a:pt x="144" y="3"/>
                    <a:pt x="0" y="123"/>
                    <a:pt x="0" y="267"/>
                  </a:cubicBezTo>
                  <a:cubicBezTo>
                    <a:pt x="48" y="843"/>
                    <a:pt x="96" y="1443"/>
                    <a:pt x="144" y="2020"/>
                  </a:cubicBezTo>
                  <a:cubicBezTo>
                    <a:pt x="144" y="2153"/>
                    <a:pt x="247" y="2286"/>
                    <a:pt x="377" y="2286"/>
                  </a:cubicBezTo>
                  <a:cubicBezTo>
                    <a:pt x="387" y="2286"/>
                    <a:pt x="398" y="2285"/>
                    <a:pt x="408" y="2284"/>
                  </a:cubicBezTo>
                  <a:cubicBezTo>
                    <a:pt x="552" y="2284"/>
                    <a:pt x="720" y="2164"/>
                    <a:pt x="696" y="2020"/>
                  </a:cubicBezTo>
                  <a:cubicBezTo>
                    <a:pt x="648" y="1443"/>
                    <a:pt x="600" y="843"/>
                    <a:pt x="552" y="267"/>
                  </a:cubicBezTo>
                  <a:cubicBezTo>
                    <a:pt x="552" y="134"/>
                    <a:pt x="44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5"/>
            <p:cNvSpPr/>
            <p:nvPr/>
          </p:nvSpPr>
          <p:spPr>
            <a:xfrm>
              <a:off x="2422950" y="3179325"/>
              <a:ext cx="18025" cy="43975"/>
            </a:xfrm>
            <a:custGeom>
              <a:rect b="b" l="l" r="r" t="t"/>
              <a:pathLst>
                <a:path extrusionOk="0" h="1759" w="721">
                  <a:moveTo>
                    <a:pt x="391" y="0"/>
                  </a:moveTo>
                  <a:cubicBezTo>
                    <a:pt x="360" y="0"/>
                    <a:pt x="332" y="6"/>
                    <a:pt x="312" y="16"/>
                  </a:cubicBezTo>
                  <a:cubicBezTo>
                    <a:pt x="144" y="64"/>
                    <a:pt x="96" y="208"/>
                    <a:pt x="120" y="352"/>
                  </a:cubicBezTo>
                  <a:cubicBezTo>
                    <a:pt x="120" y="352"/>
                    <a:pt x="120" y="376"/>
                    <a:pt x="120" y="376"/>
                  </a:cubicBezTo>
                  <a:cubicBezTo>
                    <a:pt x="120" y="400"/>
                    <a:pt x="120" y="424"/>
                    <a:pt x="120" y="448"/>
                  </a:cubicBezTo>
                  <a:cubicBezTo>
                    <a:pt x="120" y="496"/>
                    <a:pt x="120" y="544"/>
                    <a:pt x="120" y="592"/>
                  </a:cubicBezTo>
                  <a:cubicBezTo>
                    <a:pt x="144" y="688"/>
                    <a:pt x="144" y="784"/>
                    <a:pt x="120" y="880"/>
                  </a:cubicBezTo>
                  <a:cubicBezTo>
                    <a:pt x="120" y="928"/>
                    <a:pt x="120" y="976"/>
                    <a:pt x="120" y="1024"/>
                  </a:cubicBezTo>
                  <a:cubicBezTo>
                    <a:pt x="120" y="1024"/>
                    <a:pt x="120" y="1048"/>
                    <a:pt x="120" y="1072"/>
                  </a:cubicBezTo>
                  <a:cubicBezTo>
                    <a:pt x="120" y="1072"/>
                    <a:pt x="96" y="1120"/>
                    <a:pt x="96" y="1120"/>
                  </a:cubicBezTo>
                  <a:cubicBezTo>
                    <a:pt x="96" y="1216"/>
                    <a:pt x="72" y="1312"/>
                    <a:pt x="48" y="1408"/>
                  </a:cubicBezTo>
                  <a:cubicBezTo>
                    <a:pt x="0" y="1552"/>
                    <a:pt x="96" y="1720"/>
                    <a:pt x="240" y="1744"/>
                  </a:cubicBezTo>
                  <a:cubicBezTo>
                    <a:pt x="270" y="1754"/>
                    <a:pt x="300" y="1759"/>
                    <a:pt x="330" y="1759"/>
                  </a:cubicBezTo>
                  <a:cubicBezTo>
                    <a:pt x="447" y="1759"/>
                    <a:pt x="557" y="1686"/>
                    <a:pt x="576" y="1552"/>
                  </a:cubicBezTo>
                  <a:cubicBezTo>
                    <a:pt x="696" y="1120"/>
                    <a:pt x="720" y="664"/>
                    <a:pt x="648" y="208"/>
                  </a:cubicBezTo>
                  <a:cubicBezTo>
                    <a:pt x="648" y="136"/>
                    <a:pt x="576" y="64"/>
                    <a:pt x="528" y="40"/>
                  </a:cubicBezTo>
                  <a:cubicBezTo>
                    <a:pt x="486" y="12"/>
                    <a:pt x="436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45"/>
            <p:cNvSpPr/>
            <p:nvPr/>
          </p:nvSpPr>
          <p:spPr>
            <a:xfrm>
              <a:off x="2419350" y="3258250"/>
              <a:ext cx="18575" cy="46300"/>
            </a:xfrm>
            <a:custGeom>
              <a:rect b="b" l="l" r="r" t="t"/>
              <a:pathLst>
                <a:path extrusionOk="0" h="1852" w="743">
                  <a:moveTo>
                    <a:pt x="465" y="0"/>
                  </a:moveTo>
                  <a:cubicBezTo>
                    <a:pt x="454" y="0"/>
                    <a:pt x="443" y="1"/>
                    <a:pt x="432" y="3"/>
                  </a:cubicBezTo>
                  <a:cubicBezTo>
                    <a:pt x="264" y="3"/>
                    <a:pt x="168" y="123"/>
                    <a:pt x="168" y="267"/>
                  </a:cubicBezTo>
                  <a:lnTo>
                    <a:pt x="24" y="1587"/>
                  </a:lnTo>
                  <a:cubicBezTo>
                    <a:pt x="0" y="1731"/>
                    <a:pt x="168" y="1851"/>
                    <a:pt x="312" y="1851"/>
                  </a:cubicBezTo>
                  <a:cubicBezTo>
                    <a:pt x="480" y="1851"/>
                    <a:pt x="576" y="1731"/>
                    <a:pt x="576" y="1587"/>
                  </a:cubicBezTo>
                  <a:lnTo>
                    <a:pt x="720" y="267"/>
                  </a:lnTo>
                  <a:cubicBezTo>
                    <a:pt x="742" y="134"/>
                    <a:pt x="600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2417550" y="3358525"/>
              <a:ext cx="13825" cy="41425"/>
            </a:xfrm>
            <a:custGeom>
              <a:rect b="b" l="l" r="r" t="t"/>
              <a:pathLst>
                <a:path extrusionOk="0" h="1657" w="553">
                  <a:moveTo>
                    <a:pt x="288" y="1"/>
                  </a:moveTo>
                  <a:cubicBezTo>
                    <a:pt x="120" y="1"/>
                    <a:pt x="0" y="121"/>
                    <a:pt x="0" y="289"/>
                  </a:cubicBezTo>
                  <a:lnTo>
                    <a:pt x="0" y="1369"/>
                  </a:lnTo>
                  <a:cubicBezTo>
                    <a:pt x="0" y="1513"/>
                    <a:pt x="120" y="1657"/>
                    <a:pt x="288" y="1657"/>
                  </a:cubicBezTo>
                  <a:cubicBezTo>
                    <a:pt x="432" y="1633"/>
                    <a:pt x="552" y="1537"/>
                    <a:pt x="552" y="1369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2412150" y="3443075"/>
              <a:ext cx="13825" cy="43875"/>
            </a:xfrm>
            <a:custGeom>
              <a:rect b="b" l="l" r="r" t="t"/>
              <a:pathLst>
                <a:path extrusionOk="0" h="1755" w="553">
                  <a:moveTo>
                    <a:pt x="320" y="0"/>
                  </a:moveTo>
                  <a:cubicBezTo>
                    <a:pt x="309" y="0"/>
                    <a:pt x="299" y="1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467"/>
                  </a:lnTo>
                  <a:cubicBezTo>
                    <a:pt x="0" y="1611"/>
                    <a:pt x="120" y="1755"/>
                    <a:pt x="288" y="1755"/>
                  </a:cubicBezTo>
                  <a:cubicBezTo>
                    <a:pt x="432" y="1731"/>
                    <a:pt x="552" y="1611"/>
                    <a:pt x="552" y="1467"/>
                  </a:cubicBezTo>
                  <a:lnTo>
                    <a:pt x="552" y="267"/>
                  </a:lnTo>
                  <a:cubicBezTo>
                    <a:pt x="552" y="134"/>
                    <a:pt x="44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2403750" y="3516100"/>
              <a:ext cx="16825" cy="30275"/>
            </a:xfrm>
            <a:custGeom>
              <a:rect b="b" l="l" r="r" t="t"/>
              <a:pathLst>
                <a:path extrusionOk="0" h="1211" w="673">
                  <a:moveTo>
                    <a:pt x="404" y="0"/>
                  </a:moveTo>
                  <a:cubicBezTo>
                    <a:pt x="356" y="0"/>
                    <a:pt x="298" y="17"/>
                    <a:pt x="264" y="34"/>
                  </a:cubicBezTo>
                  <a:cubicBezTo>
                    <a:pt x="192" y="82"/>
                    <a:pt x="144" y="130"/>
                    <a:pt x="120" y="202"/>
                  </a:cubicBezTo>
                  <a:cubicBezTo>
                    <a:pt x="96" y="418"/>
                    <a:pt x="48" y="634"/>
                    <a:pt x="24" y="850"/>
                  </a:cubicBezTo>
                  <a:cubicBezTo>
                    <a:pt x="0" y="946"/>
                    <a:pt x="0" y="1018"/>
                    <a:pt x="48" y="1066"/>
                  </a:cubicBezTo>
                  <a:cubicBezTo>
                    <a:pt x="72" y="1138"/>
                    <a:pt x="144" y="1186"/>
                    <a:pt x="216" y="1210"/>
                  </a:cubicBezTo>
                  <a:cubicBezTo>
                    <a:pt x="288" y="1210"/>
                    <a:pt x="360" y="1210"/>
                    <a:pt x="432" y="1186"/>
                  </a:cubicBezTo>
                  <a:cubicBezTo>
                    <a:pt x="480" y="1138"/>
                    <a:pt x="552" y="1090"/>
                    <a:pt x="552" y="1018"/>
                  </a:cubicBezTo>
                  <a:lnTo>
                    <a:pt x="672" y="346"/>
                  </a:lnTo>
                  <a:cubicBezTo>
                    <a:pt x="672" y="274"/>
                    <a:pt x="672" y="202"/>
                    <a:pt x="624" y="154"/>
                  </a:cubicBezTo>
                  <a:cubicBezTo>
                    <a:pt x="600" y="82"/>
                    <a:pt x="528" y="34"/>
                    <a:pt x="456" y="10"/>
                  </a:cubicBezTo>
                  <a:cubicBezTo>
                    <a:pt x="442" y="3"/>
                    <a:pt x="424" y="0"/>
                    <a:pt x="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2391150" y="3570350"/>
              <a:ext cx="18025" cy="14425"/>
            </a:xfrm>
            <a:custGeom>
              <a:rect b="b" l="l" r="r" t="t"/>
              <a:pathLst>
                <a:path extrusionOk="0" h="577" w="721">
                  <a:moveTo>
                    <a:pt x="360" y="0"/>
                  </a:moveTo>
                  <a:cubicBezTo>
                    <a:pt x="0" y="0"/>
                    <a:pt x="0" y="576"/>
                    <a:pt x="360" y="576"/>
                  </a:cubicBezTo>
                  <a:cubicBezTo>
                    <a:pt x="720" y="576"/>
                    <a:pt x="720" y="0"/>
                    <a:pt x="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2439750" y="3491625"/>
              <a:ext cx="24625" cy="35775"/>
            </a:xfrm>
            <a:custGeom>
              <a:rect b="b" l="l" r="r" t="t"/>
              <a:pathLst>
                <a:path extrusionOk="0" h="1431" w="985">
                  <a:moveTo>
                    <a:pt x="713" y="1"/>
                  </a:moveTo>
                  <a:cubicBezTo>
                    <a:pt x="584" y="1"/>
                    <a:pt x="450" y="74"/>
                    <a:pt x="408" y="221"/>
                  </a:cubicBezTo>
                  <a:cubicBezTo>
                    <a:pt x="384" y="341"/>
                    <a:pt x="360" y="437"/>
                    <a:pt x="312" y="557"/>
                  </a:cubicBezTo>
                  <a:cubicBezTo>
                    <a:pt x="240" y="701"/>
                    <a:pt x="168" y="845"/>
                    <a:pt x="72" y="965"/>
                  </a:cubicBezTo>
                  <a:cubicBezTo>
                    <a:pt x="24" y="1013"/>
                    <a:pt x="0" y="1085"/>
                    <a:pt x="0" y="1157"/>
                  </a:cubicBezTo>
                  <a:cubicBezTo>
                    <a:pt x="0" y="1229"/>
                    <a:pt x="24" y="1301"/>
                    <a:pt x="72" y="1349"/>
                  </a:cubicBezTo>
                  <a:cubicBezTo>
                    <a:pt x="123" y="1400"/>
                    <a:pt x="200" y="1430"/>
                    <a:pt x="276" y="1430"/>
                  </a:cubicBezTo>
                  <a:cubicBezTo>
                    <a:pt x="344" y="1430"/>
                    <a:pt x="411" y="1406"/>
                    <a:pt x="456" y="1349"/>
                  </a:cubicBezTo>
                  <a:cubicBezTo>
                    <a:pt x="696" y="1061"/>
                    <a:pt x="888" y="725"/>
                    <a:pt x="960" y="365"/>
                  </a:cubicBezTo>
                  <a:cubicBezTo>
                    <a:pt x="984" y="293"/>
                    <a:pt x="960" y="197"/>
                    <a:pt x="936" y="149"/>
                  </a:cubicBezTo>
                  <a:cubicBezTo>
                    <a:pt x="888" y="77"/>
                    <a:pt x="840" y="29"/>
                    <a:pt x="768" y="5"/>
                  </a:cubicBezTo>
                  <a:cubicBezTo>
                    <a:pt x="750" y="2"/>
                    <a:pt x="73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2455350" y="3413125"/>
              <a:ext cx="19825" cy="27625"/>
            </a:xfrm>
            <a:custGeom>
              <a:rect b="b" l="l" r="r" t="t"/>
              <a:pathLst>
                <a:path extrusionOk="0" h="1105" w="793">
                  <a:moveTo>
                    <a:pt x="504" y="1"/>
                  </a:moveTo>
                  <a:cubicBezTo>
                    <a:pt x="360" y="1"/>
                    <a:pt x="240" y="121"/>
                    <a:pt x="240" y="265"/>
                  </a:cubicBezTo>
                  <a:cubicBezTo>
                    <a:pt x="240" y="289"/>
                    <a:pt x="216" y="313"/>
                    <a:pt x="216" y="337"/>
                  </a:cubicBezTo>
                  <a:cubicBezTo>
                    <a:pt x="216" y="385"/>
                    <a:pt x="216" y="409"/>
                    <a:pt x="192" y="457"/>
                  </a:cubicBezTo>
                  <a:cubicBezTo>
                    <a:pt x="168" y="505"/>
                    <a:pt x="144" y="553"/>
                    <a:pt x="120" y="577"/>
                  </a:cubicBezTo>
                  <a:cubicBezTo>
                    <a:pt x="120" y="601"/>
                    <a:pt x="96" y="601"/>
                    <a:pt x="96" y="625"/>
                  </a:cubicBezTo>
                  <a:cubicBezTo>
                    <a:pt x="48" y="673"/>
                    <a:pt x="0" y="745"/>
                    <a:pt x="0" y="817"/>
                  </a:cubicBezTo>
                  <a:cubicBezTo>
                    <a:pt x="0" y="889"/>
                    <a:pt x="48" y="961"/>
                    <a:pt x="96" y="1009"/>
                  </a:cubicBezTo>
                  <a:cubicBezTo>
                    <a:pt x="144" y="1057"/>
                    <a:pt x="216" y="1105"/>
                    <a:pt x="288" y="1105"/>
                  </a:cubicBezTo>
                  <a:cubicBezTo>
                    <a:pt x="360" y="1081"/>
                    <a:pt x="432" y="1057"/>
                    <a:pt x="480" y="1009"/>
                  </a:cubicBezTo>
                  <a:cubicBezTo>
                    <a:pt x="672" y="817"/>
                    <a:pt x="792" y="553"/>
                    <a:pt x="792" y="265"/>
                  </a:cubicBezTo>
                  <a:cubicBezTo>
                    <a:pt x="792" y="193"/>
                    <a:pt x="768" y="121"/>
                    <a:pt x="696" y="73"/>
                  </a:cubicBezTo>
                  <a:cubicBezTo>
                    <a:pt x="648" y="25"/>
                    <a:pt x="576" y="1"/>
                    <a:pt x="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2463750" y="3309800"/>
              <a:ext cx="22225" cy="43725"/>
            </a:xfrm>
            <a:custGeom>
              <a:rect b="b" l="l" r="r" t="t"/>
              <a:pathLst>
                <a:path extrusionOk="0" h="1749" w="889">
                  <a:moveTo>
                    <a:pt x="617" y="1"/>
                  </a:moveTo>
                  <a:cubicBezTo>
                    <a:pt x="488" y="1"/>
                    <a:pt x="354" y="72"/>
                    <a:pt x="312" y="197"/>
                  </a:cubicBezTo>
                  <a:cubicBezTo>
                    <a:pt x="216" y="605"/>
                    <a:pt x="120" y="989"/>
                    <a:pt x="24" y="1397"/>
                  </a:cubicBezTo>
                  <a:cubicBezTo>
                    <a:pt x="0" y="1541"/>
                    <a:pt x="72" y="1709"/>
                    <a:pt x="216" y="1733"/>
                  </a:cubicBezTo>
                  <a:cubicBezTo>
                    <a:pt x="246" y="1743"/>
                    <a:pt x="276" y="1748"/>
                    <a:pt x="306" y="1748"/>
                  </a:cubicBezTo>
                  <a:cubicBezTo>
                    <a:pt x="424" y="1748"/>
                    <a:pt x="538" y="1675"/>
                    <a:pt x="576" y="1541"/>
                  </a:cubicBezTo>
                  <a:cubicBezTo>
                    <a:pt x="672" y="1157"/>
                    <a:pt x="768" y="749"/>
                    <a:pt x="864" y="341"/>
                  </a:cubicBezTo>
                  <a:cubicBezTo>
                    <a:pt x="888" y="197"/>
                    <a:pt x="816" y="29"/>
                    <a:pt x="672" y="5"/>
                  </a:cubicBezTo>
                  <a:cubicBezTo>
                    <a:pt x="654" y="2"/>
                    <a:pt x="63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2472150" y="3239125"/>
              <a:ext cx="13825" cy="30175"/>
            </a:xfrm>
            <a:custGeom>
              <a:rect b="b" l="l" r="r" t="t"/>
              <a:pathLst>
                <a:path extrusionOk="0" h="1207" w="553">
                  <a:moveTo>
                    <a:pt x="264" y="0"/>
                  </a:moveTo>
                  <a:cubicBezTo>
                    <a:pt x="120" y="0"/>
                    <a:pt x="0" y="120"/>
                    <a:pt x="0" y="288"/>
                  </a:cubicBezTo>
                  <a:lnTo>
                    <a:pt x="0" y="936"/>
                  </a:lnTo>
                  <a:cubicBezTo>
                    <a:pt x="0" y="1008"/>
                    <a:pt x="24" y="1080"/>
                    <a:pt x="72" y="1128"/>
                  </a:cubicBezTo>
                  <a:cubicBezTo>
                    <a:pt x="112" y="1167"/>
                    <a:pt x="167" y="1207"/>
                    <a:pt x="225" y="1207"/>
                  </a:cubicBezTo>
                  <a:cubicBezTo>
                    <a:pt x="238" y="1207"/>
                    <a:pt x="251" y="1205"/>
                    <a:pt x="264" y="1200"/>
                  </a:cubicBezTo>
                  <a:cubicBezTo>
                    <a:pt x="408" y="1200"/>
                    <a:pt x="552" y="1080"/>
                    <a:pt x="552" y="936"/>
                  </a:cubicBezTo>
                  <a:lnTo>
                    <a:pt x="552" y="288"/>
                  </a:lnTo>
                  <a:cubicBezTo>
                    <a:pt x="552" y="216"/>
                    <a:pt x="528" y="120"/>
                    <a:pt x="456" y="72"/>
                  </a:cubicBezTo>
                  <a:cubicBezTo>
                    <a:pt x="408" y="24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2471550" y="3157700"/>
              <a:ext cx="17425" cy="35625"/>
            </a:xfrm>
            <a:custGeom>
              <a:rect b="b" l="l" r="r" t="t"/>
              <a:pathLst>
                <a:path extrusionOk="0" h="1425" w="697">
                  <a:moveTo>
                    <a:pt x="391" y="1"/>
                  </a:moveTo>
                  <a:cubicBezTo>
                    <a:pt x="349" y="1"/>
                    <a:pt x="307" y="13"/>
                    <a:pt x="264" y="41"/>
                  </a:cubicBezTo>
                  <a:cubicBezTo>
                    <a:pt x="216" y="65"/>
                    <a:pt x="168" y="137"/>
                    <a:pt x="144" y="209"/>
                  </a:cubicBezTo>
                  <a:cubicBezTo>
                    <a:pt x="96" y="497"/>
                    <a:pt x="72" y="785"/>
                    <a:pt x="24" y="1073"/>
                  </a:cubicBezTo>
                  <a:cubicBezTo>
                    <a:pt x="0" y="1145"/>
                    <a:pt x="0" y="1217"/>
                    <a:pt x="48" y="1289"/>
                  </a:cubicBezTo>
                  <a:cubicBezTo>
                    <a:pt x="72" y="1337"/>
                    <a:pt x="144" y="1409"/>
                    <a:pt x="216" y="1409"/>
                  </a:cubicBezTo>
                  <a:cubicBezTo>
                    <a:pt x="246" y="1419"/>
                    <a:pt x="276" y="1425"/>
                    <a:pt x="306" y="1425"/>
                  </a:cubicBezTo>
                  <a:cubicBezTo>
                    <a:pt x="348" y="1425"/>
                    <a:pt x="390" y="1413"/>
                    <a:pt x="432" y="1385"/>
                  </a:cubicBezTo>
                  <a:cubicBezTo>
                    <a:pt x="480" y="1337"/>
                    <a:pt x="552" y="1289"/>
                    <a:pt x="552" y="1217"/>
                  </a:cubicBezTo>
                  <a:cubicBezTo>
                    <a:pt x="600" y="929"/>
                    <a:pt x="648" y="641"/>
                    <a:pt x="696" y="353"/>
                  </a:cubicBezTo>
                  <a:cubicBezTo>
                    <a:pt x="696" y="281"/>
                    <a:pt x="696" y="209"/>
                    <a:pt x="648" y="137"/>
                  </a:cubicBezTo>
                  <a:cubicBezTo>
                    <a:pt x="624" y="89"/>
                    <a:pt x="552" y="17"/>
                    <a:pt x="480" y="17"/>
                  </a:cubicBezTo>
                  <a:cubicBezTo>
                    <a:pt x="451" y="7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2472150" y="3097500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64" y="0"/>
                  </a:moveTo>
                  <a:cubicBezTo>
                    <a:pt x="120" y="24"/>
                    <a:pt x="0" y="144"/>
                    <a:pt x="0" y="288"/>
                  </a:cubicBezTo>
                  <a:lnTo>
                    <a:pt x="0" y="937"/>
                  </a:lnTo>
                  <a:cubicBezTo>
                    <a:pt x="0" y="1009"/>
                    <a:pt x="24" y="1081"/>
                    <a:pt x="72" y="1153"/>
                  </a:cubicBezTo>
                  <a:cubicBezTo>
                    <a:pt x="120" y="1201"/>
                    <a:pt x="192" y="1225"/>
                    <a:pt x="264" y="1225"/>
                  </a:cubicBezTo>
                  <a:cubicBezTo>
                    <a:pt x="408" y="1225"/>
                    <a:pt x="552" y="1105"/>
                    <a:pt x="552" y="937"/>
                  </a:cubicBezTo>
                  <a:lnTo>
                    <a:pt x="552" y="288"/>
                  </a:lnTo>
                  <a:cubicBezTo>
                    <a:pt x="552" y="216"/>
                    <a:pt x="528" y="144"/>
                    <a:pt x="456" y="96"/>
                  </a:cubicBezTo>
                  <a:cubicBezTo>
                    <a:pt x="408" y="48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2469750" y="3043700"/>
              <a:ext cx="16825" cy="24825"/>
            </a:xfrm>
            <a:custGeom>
              <a:rect b="b" l="l" r="r" t="t"/>
              <a:pathLst>
                <a:path extrusionOk="0" h="993" w="673">
                  <a:moveTo>
                    <a:pt x="367" y="0"/>
                  </a:moveTo>
                  <a:cubicBezTo>
                    <a:pt x="325" y="0"/>
                    <a:pt x="283" y="12"/>
                    <a:pt x="240" y="40"/>
                  </a:cubicBezTo>
                  <a:cubicBezTo>
                    <a:pt x="192" y="64"/>
                    <a:pt x="144" y="136"/>
                    <a:pt x="120" y="208"/>
                  </a:cubicBezTo>
                  <a:cubicBezTo>
                    <a:pt x="72" y="352"/>
                    <a:pt x="48" y="496"/>
                    <a:pt x="24" y="640"/>
                  </a:cubicBezTo>
                  <a:cubicBezTo>
                    <a:pt x="0" y="712"/>
                    <a:pt x="0" y="784"/>
                    <a:pt x="48" y="856"/>
                  </a:cubicBezTo>
                  <a:cubicBezTo>
                    <a:pt x="72" y="904"/>
                    <a:pt x="144" y="976"/>
                    <a:pt x="216" y="976"/>
                  </a:cubicBezTo>
                  <a:cubicBezTo>
                    <a:pt x="246" y="986"/>
                    <a:pt x="276" y="992"/>
                    <a:pt x="306" y="992"/>
                  </a:cubicBezTo>
                  <a:cubicBezTo>
                    <a:pt x="348" y="992"/>
                    <a:pt x="390" y="980"/>
                    <a:pt x="432" y="952"/>
                  </a:cubicBezTo>
                  <a:cubicBezTo>
                    <a:pt x="480" y="904"/>
                    <a:pt x="528" y="856"/>
                    <a:pt x="552" y="784"/>
                  </a:cubicBezTo>
                  <a:cubicBezTo>
                    <a:pt x="576" y="640"/>
                    <a:pt x="624" y="496"/>
                    <a:pt x="648" y="352"/>
                  </a:cubicBezTo>
                  <a:cubicBezTo>
                    <a:pt x="672" y="280"/>
                    <a:pt x="672" y="208"/>
                    <a:pt x="624" y="136"/>
                  </a:cubicBezTo>
                  <a:cubicBezTo>
                    <a:pt x="600" y="88"/>
                    <a:pt x="528" y="16"/>
                    <a:pt x="456" y="16"/>
                  </a:cubicBezTo>
                  <a:cubicBezTo>
                    <a:pt x="427" y="6"/>
                    <a:pt x="397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2466150" y="2999700"/>
              <a:ext cx="14425" cy="19825"/>
            </a:xfrm>
            <a:custGeom>
              <a:rect b="b" l="l" r="r" t="t"/>
              <a:pathLst>
                <a:path extrusionOk="0" h="793" w="577">
                  <a:moveTo>
                    <a:pt x="288" y="0"/>
                  </a:moveTo>
                  <a:cubicBezTo>
                    <a:pt x="264" y="24"/>
                    <a:pt x="240" y="24"/>
                    <a:pt x="216" y="24"/>
                  </a:cubicBezTo>
                  <a:cubicBezTo>
                    <a:pt x="168" y="24"/>
                    <a:pt x="120" y="48"/>
                    <a:pt x="96" y="96"/>
                  </a:cubicBezTo>
                  <a:cubicBezTo>
                    <a:pt x="72" y="120"/>
                    <a:pt x="72" y="120"/>
                    <a:pt x="48" y="144"/>
                  </a:cubicBezTo>
                  <a:cubicBezTo>
                    <a:pt x="24" y="192"/>
                    <a:pt x="0" y="240"/>
                    <a:pt x="0" y="288"/>
                  </a:cubicBezTo>
                  <a:lnTo>
                    <a:pt x="0" y="504"/>
                  </a:lnTo>
                  <a:cubicBezTo>
                    <a:pt x="0" y="552"/>
                    <a:pt x="24" y="576"/>
                    <a:pt x="24" y="624"/>
                  </a:cubicBezTo>
                  <a:cubicBezTo>
                    <a:pt x="48" y="648"/>
                    <a:pt x="72" y="672"/>
                    <a:pt x="96" y="696"/>
                  </a:cubicBezTo>
                  <a:cubicBezTo>
                    <a:pt x="120" y="744"/>
                    <a:pt x="144" y="744"/>
                    <a:pt x="192" y="768"/>
                  </a:cubicBezTo>
                  <a:cubicBezTo>
                    <a:pt x="216" y="792"/>
                    <a:pt x="264" y="792"/>
                    <a:pt x="288" y="792"/>
                  </a:cubicBezTo>
                  <a:cubicBezTo>
                    <a:pt x="312" y="792"/>
                    <a:pt x="336" y="792"/>
                    <a:pt x="360" y="768"/>
                  </a:cubicBezTo>
                  <a:cubicBezTo>
                    <a:pt x="408" y="768"/>
                    <a:pt x="456" y="744"/>
                    <a:pt x="480" y="696"/>
                  </a:cubicBezTo>
                  <a:lnTo>
                    <a:pt x="528" y="648"/>
                  </a:lnTo>
                  <a:cubicBezTo>
                    <a:pt x="552" y="600"/>
                    <a:pt x="576" y="552"/>
                    <a:pt x="576" y="504"/>
                  </a:cubicBezTo>
                  <a:lnTo>
                    <a:pt x="576" y="288"/>
                  </a:lnTo>
                  <a:cubicBezTo>
                    <a:pt x="576" y="264"/>
                    <a:pt x="552" y="216"/>
                    <a:pt x="552" y="192"/>
                  </a:cubicBezTo>
                  <a:cubicBezTo>
                    <a:pt x="528" y="144"/>
                    <a:pt x="504" y="120"/>
                    <a:pt x="480" y="96"/>
                  </a:cubicBezTo>
                  <a:cubicBezTo>
                    <a:pt x="456" y="72"/>
                    <a:pt x="432" y="48"/>
                    <a:pt x="408" y="24"/>
                  </a:cubicBezTo>
                  <a:cubicBezTo>
                    <a:pt x="360" y="24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2452950" y="2945675"/>
              <a:ext cx="13825" cy="24625"/>
            </a:xfrm>
            <a:custGeom>
              <a:rect b="b" l="l" r="r" t="t"/>
              <a:pathLst>
                <a:path extrusionOk="0" h="985" w="553">
                  <a:moveTo>
                    <a:pt x="264" y="1"/>
                  </a:moveTo>
                  <a:cubicBezTo>
                    <a:pt x="192" y="1"/>
                    <a:pt x="120" y="25"/>
                    <a:pt x="72" y="73"/>
                  </a:cubicBezTo>
                  <a:cubicBezTo>
                    <a:pt x="24" y="145"/>
                    <a:pt x="0" y="193"/>
                    <a:pt x="0" y="289"/>
                  </a:cubicBezTo>
                  <a:lnTo>
                    <a:pt x="0" y="721"/>
                  </a:lnTo>
                  <a:cubicBezTo>
                    <a:pt x="0" y="793"/>
                    <a:pt x="24" y="865"/>
                    <a:pt x="72" y="913"/>
                  </a:cubicBezTo>
                  <a:cubicBezTo>
                    <a:pt x="120" y="961"/>
                    <a:pt x="216" y="985"/>
                    <a:pt x="264" y="985"/>
                  </a:cubicBezTo>
                  <a:cubicBezTo>
                    <a:pt x="336" y="985"/>
                    <a:pt x="432" y="961"/>
                    <a:pt x="480" y="913"/>
                  </a:cubicBezTo>
                  <a:cubicBezTo>
                    <a:pt x="528" y="865"/>
                    <a:pt x="552" y="793"/>
                    <a:pt x="552" y="721"/>
                  </a:cubicBezTo>
                  <a:lnTo>
                    <a:pt x="552" y="289"/>
                  </a:lnTo>
                  <a:cubicBezTo>
                    <a:pt x="552" y="217"/>
                    <a:pt x="528" y="121"/>
                    <a:pt x="480" y="73"/>
                  </a:cubicBezTo>
                  <a:cubicBezTo>
                    <a:pt x="432" y="25"/>
                    <a:pt x="336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2466750" y="3562550"/>
              <a:ext cx="24625" cy="27625"/>
            </a:xfrm>
            <a:custGeom>
              <a:rect b="b" l="l" r="r" t="t"/>
              <a:pathLst>
                <a:path extrusionOk="0" h="1105" w="985">
                  <a:moveTo>
                    <a:pt x="720" y="0"/>
                  </a:moveTo>
                  <a:cubicBezTo>
                    <a:pt x="648" y="0"/>
                    <a:pt x="552" y="24"/>
                    <a:pt x="504" y="72"/>
                  </a:cubicBezTo>
                  <a:cubicBezTo>
                    <a:pt x="360" y="264"/>
                    <a:pt x="216" y="456"/>
                    <a:pt x="72" y="624"/>
                  </a:cubicBezTo>
                  <a:cubicBezTo>
                    <a:pt x="48" y="648"/>
                    <a:pt x="24" y="672"/>
                    <a:pt x="24" y="720"/>
                  </a:cubicBezTo>
                  <a:cubicBezTo>
                    <a:pt x="0" y="744"/>
                    <a:pt x="0" y="792"/>
                    <a:pt x="0" y="816"/>
                  </a:cubicBezTo>
                  <a:cubicBezTo>
                    <a:pt x="0" y="888"/>
                    <a:pt x="24" y="984"/>
                    <a:pt x="72" y="1032"/>
                  </a:cubicBezTo>
                  <a:cubicBezTo>
                    <a:pt x="120" y="1080"/>
                    <a:pt x="192" y="1104"/>
                    <a:pt x="264" y="1104"/>
                  </a:cubicBezTo>
                  <a:cubicBezTo>
                    <a:pt x="336" y="1104"/>
                    <a:pt x="432" y="1080"/>
                    <a:pt x="480" y="1032"/>
                  </a:cubicBezTo>
                  <a:cubicBezTo>
                    <a:pt x="624" y="840"/>
                    <a:pt x="768" y="648"/>
                    <a:pt x="912" y="480"/>
                  </a:cubicBezTo>
                  <a:cubicBezTo>
                    <a:pt x="936" y="456"/>
                    <a:pt x="960" y="432"/>
                    <a:pt x="960" y="384"/>
                  </a:cubicBezTo>
                  <a:cubicBezTo>
                    <a:pt x="984" y="360"/>
                    <a:pt x="984" y="312"/>
                    <a:pt x="984" y="288"/>
                  </a:cubicBezTo>
                  <a:cubicBezTo>
                    <a:pt x="984" y="216"/>
                    <a:pt x="960" y="120"/>
                    <a:pt x="912" y="72"/>
                  </a:cubicBezTo>
                  <a:cubicBezTo>
                    <a:pt x="864" y="24"/>
                    <a:pt x="792" y="0"/>
                    <a:pt x="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2488350" y="3489225"/>
              <a:ext cx="19825" cy="35650"/>
            </a:xfrm>
            <a:custGeom>
              <a:rect b="b" l="l" r="r" t="t"/>
              <a:pathLst>
                <a:path extrusionOk="0" h="1426" w="793">
                  <a:moveTo>
                    <a:pt x="521" y="0"/>
                  </a:moveTo>
                  <a:cubicBezTo>
                    <a:pt x="392" y="0"/>
                    <a:pt x="261" y="71"/>
                    <a:pt x="240" y="197"/>
                  </a:cubicBezTo>
                  <a:lnTo>
                    <a:pt x="24" y="1085"/>
                  </a:lnTo>
                  <a:cubicBezTo>
                    <a:pt x="0" y="1205"/>
                    <a:pt x="72" y="1373"/>
                    <a:pt x="240" y="1421"/>
                  </a:cubicBezTo>
                  <a:cubicBezTo>
                    <a:pt x="256" y="1424"/>
                    <a:pt x="272" y="1426"/>
                    <a:pt x="289" y="1426"/>
                  </a:cubicBezTo>
                  <a:cubicBezTo>
                    <a:pt x="407" y="1426"/>
                    <a:pt x="556" y="1355"/>
                    <a:pt x="577" y="1229"/>
                  </a:cubicBezTo>
                  <a:lnTo>
                    <a:pt x="769" y="341"/>
                  </a:lnTo>
                  <a:cubicBezTo>
                    <a:pt x="793" y="197"/>
                    <a:pt x="721" y="29"/>
                    <a:pt x="577" y="5"/>
                  </a:cubicBezTo>
                  <a:cubicBezTo>
                    <a:pt x="558" y="2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2498550" y="3415775"/>
              <a:ext cx="20425" cy="38300"/>
            </a:xfrm>
            <a:custGeom>
              <a:rect b="b" l="l" r="r" t="t"/>
              <a:pathLst>
                <a:path extrusionOk="0" h="1532" w="817">
                  <a:moveTo>
                    <a:pt x="487" y="0"/>
                  </a:moveTo>
                  <a:cubicBezTo>
                    <a:pt x="370" y="0"/>
                    <a:pt x="260" y="73"/>
                    <a:pt x="241" y="207"/>
                  </a:cubicBezTo>
                  <a:cubicBezTo>
                    <a:pt x="169" y="519"/>
                    <a:pt x="97" y="855"/>
                    <a:pt x="24" y="1191"/>
                  </a:cubicBezTo>
                  <a:cubicBezTo>
                    <a:pt x="0" y="1311"/>
                    <a:pt x="73" y="1479"/>
                    <a:pt x="217" y="1527"/>
                  </a:cubicBezTo>
                  <a:cubicBezTo>
                    <a:pt x="235" y="1530"/>
                    <a:pt x="253" y="1531"/>
                    <a:pt x="272" y="1531"/>
                  </a:cubicBezTo>
                  <a:cubicBezTo>
                    <a:pt x="401" y="1531"/>
                    <a:pt x="535" y="1461"/>
                    <a:pt x="577" y="1335"/>
                  </a:cubicBezTo>
                  <a:cubicBezTo>
                    <a:pt x="649" y="999"/>
                    <a:pt x="697" y="687"/>
                    <a:pt x="769" y="351"/>
                  </a:cubicBezTo>
                  <a:cubicBezTo>
                    <a:pt x="817" y="207"/>
                    <a:pt x="745" y="39"/>
                    <a:pt x="577" y="15"/>
                  </a:cubicBezTo>
                  <a:cubicBezTo>
                    <a:pt x="547" y="5"/>
                    <a:pt x="51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2506950" y="3353125"/>
              <a:ext cx="14425" cy="30625"/>
            </a:xfrm>
            <a:custGeom>
              <a:rect b="b" l="l" r="r" t="t"/>
              <a:pathLst>
                <a:path extrusionOk="0" h="1225" w="577">
                  <a:moveTo>
                    <a:pt x="289" y="0"/>
                  </a:moveTo>
                  <a:cubicBezTo>
                    <a:pt x="145" y="0"/>
                    <a:pt x="1" y="120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49" y="1081"/>
                    <a:pt x="97" y="1129"/>
                  </a:cubicBezTo>
                  <a:cubicBezTo>
                    <a:pt x="145" y="1177"/>
                    <a:pt x="217" y="1225"/>
                    <a:pt x="289" y="1225"/>
                  </a:cubicBezTo>
                  <a:cubicBezTo>
                    <a:pt x="433" y="1201"/>
                    <a:pt x="577" y="1081"/>
                    <a:pt x="577" y="937"/>
                  </a:cubicBezTo>
                  <a:lnTo>
                    <a:pt x="577" y="289"/>
                  </a:lnTo>
                  <a:cubicBezTo>
                    <a:pt x="577" y="217"/>
                    <a:pt x="529" y="144"/>
                    <a:pt x="481" y="72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2501550" y="3285325"/>
              <a:ext cx="17425" cy="27425"/>
            </a:xfrm>
            <a:custGeom>
              <a:rect b="b" l="l" r="r" t="t"/>
              <a:pathLst>
                <a:path extrusionOk="0" h="1097" w="697">
                  <a:moveTo>
                    <a:pt x="481" y="0"/>
                  </a:moveTo>
                  <a:cubicBezTo>
                    <a:pt x="409" y="0"/>
                    <a:pt x="337" y="0"/>
                    <a:pt x="265" y="48"/>
                  </a:cubicBezTo>
                  <a:cubicBezTo>
                    <a:pt x="217" y="72"/>
                    <a:pt x="145" y="144"/>
                    <a:pt x="145" y="216"/>
                  </a:cubicBezTo>
                  <a:cubicBezTo>
                    <a:pt x="97" y="384"/>
                    <a:pt x="73" y="576"/>
                    <a:pt x="25" y="744"/>
                  </a:cubicBezTo>
                  <a:cubicBezTo>
                    <a:pt x="1" y="816"/>
                    <a:pt x="25" y="888"/>
                    <a:pt x="49" y="960"/>
                  </a:cubicBezTo>
                  <a:cubicBezTo>
                    <a:pt x="97" y="1032"/>
                    <a:pt x="145" y="1080"/>
                    <a:pt x="217" y="1080"/>
                  </a:cubicBezTo>
                  <a:cubicBezTo>
                    <a:pt x="246" y="1090"/>
                    <a:pt x="276" y="1096"/>
                    <a:pt x="306" y="1096"/>
                  </a:cubicBezTo>
                  <a:cubicBezTo>
                    <a:pt x="348" y="1096"/>
                    <a:pt x="390" y="1084"/>
                    <a:pt x="433" y="1056"/>
                  </a:cubicBezTo>
                  <a:cubicBezTo>
                    <a:pt x="505" y="1032"/>
                    <a:pt x="553" y="960"/>
                    <a:pt x="553" y="888"/>
                  </a:cubicBezTo>
                  <a:lnTo>
                    <a:pt x="673" y="360"/>
                  </a:lnTo>
                  <a:cubicBezTo>
                    <a:pt x="697" y="288"/>
                    <a:pt x="697" y="216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2506350" y="3214500"/>
              <a:ext cx="19225" cy="30350"/>
            </a:xfrm>
            <a:custGeom>
              <a:rect b="b" l="l" r="r" t="t"/>
              <a:pathLst>
                <a:path extrusionOk="0" h="1214" w="769">
                  <a:moveTo>
                    <a:pt x="409" y="1"/>
                  </a:moveTo>
                  <a:cubicBezTo>
                    <a:pt x="337" y="1"/>
                    <a:pt x="241" y="1"/>
                    <a:pt x="193" y="49"/>
                  </a:cubicBezTo>
                  <a:cubicBezTo>
                    <a:pt x="49" y="121"/>
                    <a:pt x="1" y="289"/>
                    <a:pt x="73" y="409"/>
                  </a:cubicBezTo>
                  <a:cubicBezTo>
                    <a:pt x="97" y="433"/>
                    <a:pt x="97" y="457"/>
                    <a:pt x="121" y="481"/>
                  </a:cubicBezTo>
                  <a:cubicBezTo>
                    <a:pt x="145" y="529"/>
                    <a:pt x="145" y="577"/>
                    <a:pt x="169" y="625"/>
                  </a:cubicBezTo>
                  <a:cubicBezTo>
                    <a:pt x="169" y="697"/>
                    <a:pt x="169" y="745"/>
                    <a:pt x="169" y="793"/>
                  </a:cubicBezTo>
                  <a:cubicBezTo>
                    <a:pt x="145" y="817"/>
                    <a:pt x="145" y="841"/>
                    <a:pt x="145" y="865"/>
                  </a:cubicBezTo>
                  <a:cubicBezTo>
                    <a:pt x="121" y="937"/>
                    <a:pt x="145" y="1009"/>
                    <a:pt x="169" y="1081"/>
                  </a:cubicBezTo>
                  <a:cubicBezTo>
                    <a:pt x="217" y="1129"/>
                    <a:pt x="265" y="1177"/>
                    <a:pt x="337" y="1201"/>
                  </a:cubicBezTo>
                  <a:cubicBezTo>
                    <a:pt x="362" y="1210"/>
                    <a:pt x="388" y="1214"/>
                    <a:pt x="414" y="1214"/>
                  </a:cubicBezTo>
                  <a:cubicBezTo>
                    <a:pt x="536" y="1214"/>
                    <a:pt x="653" y="1128"/>
                    <a:pt x="673" y="1009"/>
                  </a:cubicBezTo>
                  <a:cubicBezTo>
                    <a:pt x="769" y="721"/>
                    <a:pt x="721" y="409"/>
                    <a:pt x="577" y="145"/>
                  </a:cubicBezTo>
                  <a:cubicBezTo>
                    <a:pt x="529" y="73"/>
                    <a:pt x="457" y="25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2508750" y="3135600"/>
              <a:ext cx="16825" cy="35850"/>
            </a:xfrm>
            <a:custGeom>
              <a:rect b="b" l="l" r="r" t="t"/>
              <a:pathLst>
                <a:path extrusionOk="0" h="1434" w="673">
                  <a:moveTo>
                    <a:pt x="342" y="0"/>
                  </a:moveTo>
                  <a:cubicBezTo>
                    <a:pt x="316" y="0"/>
                    <a:pt x="290" y="4"/>
                    <a:pt x="265" y="13"/>
                  </a:cubicBezTo>
                  <a:cubicBezTo>
                    <a:pt x="121" y="61"/>
                    <a:pt x="49" y="205"/>
                    <a:pt x="73" y="349"/>
                  </a:cubicBezTo>
                  <a:cubicBezTo>
                    <a:pt x="73" y="397"/>
                    <a:pt x="73" y="421"/>
                    <a:pt x="97" y="445"/>
                  </a:cubicBezTo>
                  <a:cubicBezTo>
                    <a:pt x="97" y="589"/>
                    <a:pt x="97" y="709"/>
                    <a:pt x="97" y="853"/>
                  </a:cubicBezTo>
                  <a:cubicBezTo>
                    <a:pt x="73" y="925"/>
                    <a:pt x="49" y="997"/>
                    <a:pt x="25" y="1069"/>
                  </a:cubicBezTo>
                  <a:cubicBezTo>
                    <a:pt x="1" y="1213"/>
                    <a:pt x="97" y="1381"/>
                    <a:pt x="241" y="1429"/>
                  </a:cubicBezTo>
                  <a:cubicBezTo>
                    <a:pt x="259" y="1432"/>
                    <a:pt x="277" y="1433"/>
                    <a:pt x="295" y="1433"/>
                  </a:cubicBezTo>
                  <a:cubicBezTo>
                    <a:pt x="420" y="1433"/>
                    <a:pt x="535" y="1362"/>
                    <a:pt x="577" y="1237"/>
                  </a:cubicBezTo>
                  <a:cubicBezTo>
                    <a:pt x="673" y="901"/>
                    <a:pt x="673" y="541"/>
                    <a:pt x="601" y="205"/>
                  </a:cubicBezTo>
                  <a:cubicBezTo>
                    <a:pt x="581" y="86"/>
                    <a:pt x="464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2509950" y="3062625"/>
              <a:ext cx="13825" cy="38500"/>
            </a:xfrm>
            <a:custGeom>
              <a:rect b="b" l="l" r="r" t="t"/>
              <a:pathLst>
                <a:path extrusionOk="0" h="1540" w="553">
                  <a:moveTo>
                    <a:pt x="320" y="1"/>
                  </a:moveTo>
                  <a:cubicBezTo>
                    <a:pt x="310" y="1"/>
                    <a:pt x="299" y="2"/>
                    <a:pt x="289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251"/>
                  </a:lnTo>
                  <a:cubicBezTo>
                    <a:pt x="1" y="1395"/>
                    <a:pt x="121" y="1539"/>
                    <a:pt x="289" y="1539"/>
                  </a:cubicBezTo>
                  <a:cubicBezTo>
                    <a:pt x="433" y="1515"/>
                    <a:pt x="553" y="1419"/>
                    <a:pt x="553" y="1251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2501550" y="2991650"/>
              <a:ext cx="17425" cy="33050"/>
            </a:xfrm>
            <a:custGeom>
              <a:rect b="b" l="l" r="r" t="t"/>
              <a:pathLst>
                <a:path extrusionOk="0" h="1322" w="697">
                  <a:moveTo>
                    <a:pt x="254" y="1"/>
                  </a:moveTo>
                  <a:cubicBezTo>
                    <a:pt x="233" y="1"/>
                    <a:pt x="212" y="4"/>
                    <a:pt x="193" y="10"/>
                  </a:cubicBezTo>
                  <a:cubicBezTo>
                    <a:pt x="121" y="34"/>
                    <a:pt x="73" y="82"/>
                    <a:pt x="25" y="154"/>
                  </a:cubicBezTo>
                  <a:cubicBezTo>
                    <a:pt x="1" y="226"/>
                    <a:pt x="1" y="274"/>
                    <a:pt x="1" y="370"/>
                  </a:cubicBezTo>
                  <a:cubicBezTo>
                    <a:pt x="49" y="610"/>
                    <a:pt x="97" y="874"/>
                    <a:pt x="145" y="1114"/>
                  </a:cubicBezTo>
                  <a:cubicBezTo>
                    <a:pt x="145" y="1186"/>
                    <a:pt x="217" y="1258"/>
                    <a:pt x="265" y="1282"/>
                  </a:cubicBezTo>
                  <a:cubicBezTo>
                    <a:pt x="307" y="1310"/>
                    <a:pt x="349" y="1322"/>
                    <a:pt x="391" y="1322"/>
                  </a:cubicBezTo>
                  <a:cubicBezTo>
                    <a:pt x="421" y="1322"/>
                    <a:pt x="451" y="1316"/>
                    <a:pt x="481" y="1306"/>
                  </a:cubicBezTo>
                  <a:cubicBezTo>
                    <a:pt x="553" y="1282"/>
                    <a:pt x="625" y="1258"/>
                    <a:pt x="649" y="1186"/>
                  </a:cubicBezTo>
                  <a:cubicBezTo>
                    <a:pt x="697" y="1114"/>
                    <a:pt x="697" y="1042"/>
                    <a:pt x="673" y="970"/>
                  </a:cubicBezTo>
                  <a:cubicBezTo>
                    <a:pt x="625" y="730"/>
                    <a:pt x="577" y="466"/>
                    <a:pt x="553" y="226"/>
                  </a:cubicBezTo>
                  <a:cubicBezTo>
                    <a:pt x="529" y="154"/>
                    <a:pt x="481" y="82"/>
                    <a:pt x="409" y="58"/>
                  </a:cubicBezTo>
                  <a:cubicBezTo>
                    <a:pt x="373" y="23"/>
                    <a:pt x="313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2528550" y="2969975"/>
              <a:ext cx="18025" cy="38500"/>
            </a:xfrm>
            <a:custGeom>
              <a:rect b="b" l="l" r="r" t="t"/>
              <a:pathLst>
                <a:path extrusionOk="0" h="1540" w="721">
                  <a:moveTo>
                    <a:pt x="317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97" y="469"/>
                    <a:pt x="121" y="589"/>
                    <a:pt x="145" y="709"/>
                  </a:cubicBezTo>
                  <a:cubicBezTo>
                    <a:pt x="145" y="853"/>
                    <a:pt x="145" y="997"/>
                    <a:pt x="121" y="1141"/>
                  </a:cubicBezTo>
                  <a:cubicBezTo>
                    <a:pt x="121" y="1165"/>
                    <a:pt x="121" y="1165"/>
                    <a:pt x="121" y="1189"/>
                  </a:cubicBezTo>
                  <a:cubicBezTo>
                    <a:pt x="121" y="1261"/>
                    <a:pt x="121" y="1333"/>
                    <a:pt x="145" y="1405"/>
                  </a:cubicBezTo>
                  <a:cubicBezTo>
                    <a:pt x="193" y="1453"/>
                    <a:pt x="265" y="1525"/>
                    <a:pt x="313" y="1525"/>
                  </a:cubicBezTo>
                  <a:cubicBezTo>
                    <a:pt x="342" y="1535"/>
                    <a:pt x="373" y="1540"/>
                    <a:pt x="405" y="1540"/>
                  </a:cubicBezTo>
                  <a:cubicBezTo>
                    <a:pt x="528" y="1540"/>
                    <a:pt x="654" y="1467"/>
                    <a:pt x="673" y="1333"/>
                  </a:cubicBezTo>
                  <a:cubicBezTo>
                    <a:pt x="721" y="949"/>
                    <a:pt x="721" y="565"/>
                    <a:pt x="577" y="205"/>
                  </a:cubicBezTo>
                  <a:cubicBezTo>
                    <a:pt x="537" y="86"/>
                    <a:pt x="43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2541750" y="3059425"/>
              <a:ext cx="18625" cy="41250"/>
            </a:xfrm>
            <a:custGeom>
              <a:rect b="b" l="l" r="r" t="t"/>
              <a:pathLst>
                <a:path extrusionOk="0" h="1650" w="745">
                  <a:moveTo>
                    <a:pt x="309" y="0"/>
                  </a:moveTo>
                  <a:cubicBezTo>
                    <a:pt x="286" y="0"/>
                    <a:pt x="263" y="4"/>
                    <a:pt x="241" y="11"/>
                  </a:cubicBezTo>
                  <a:cubicBezTo>
                    <a:pt x="97" y="59"/>
                    <a:pt x="1" y="203"/>
                    <a:pt x="49" y="371"/>
                  </a:cubicBezTo>
                  <a:cubicBezTo>
                    <a:pt x="73" y="443"/>
                    <a:pt x="97" y="539"/>
                    <a:pt x="121" y="611"/>
                  </a:cubicBezTo>
                  <a:cubicBezTo>
                    <a:pt x="121" y="659"/>
                    <a:pt x="145" y="707"/>
                    <a:pt x="145" y="755"/>
                  </a:cubicBezTo>
                  <a:cubicBezTo>
                    <a:pt x="145" y="779"/>
                    <a:pt x="145" y="803"/>
                    <a:pt x="145" y="827"/>
                  </a:cubicBezTo>
                  <a:cubicBezTo>
                    <a:pt x="169" y="923"/>
                    <a:pt x="169" y="995"/>
                    <a:pt x="169" y="1091"/>
                  </a:cubicBezTo>
                  <a:cubicBezTo>
                    <a:pt x="169" y="1139"/>
                    <a:pt x="145" y="1187"/>
                    <a:pt x="145" y="1211"/>
                  </a:cubicBezTo>
                  <a:cubicBezTo>
                    <a:pt x="145" y="1235"/>
                    <a:pt x="145" y="1259"/>
                    <a:pt x="145" y="1283"/>
                  </a:cubicBezTo>
                  <a:cubicBezTo>
                    <a:pt x="145" y="1283"/>
                    <a:pt x="145" y="1283"/>
                    <a:pt x="145" y="1307"/>
                  </a:cubicBezTo>
                  <a:cubicBezTo>
                    <a:pt x="121" y="1379"/>
                    <a:pt x="121" y="1451"/>
                    <a:pt x="169" y="1523"/>
                  </a:cubicBezTo>
                  <a:cubicBezTo>
                    <a:pt x="217" y="1571"/>
                    <a:pt x="265" y="1643"/>
                    <a:pt x="337" y="1643"/>
                  </a:cubicBezTo>
                  <a:cubicBezTo>
                    <a:pt x="360" y="1647"/>
                    <a:pt x="383" y="1649"/>
                    <a:pt x="406" y="1649"/>
                  </a:cubicBezTo>
                  <a:cubicBezTo>
                    <a:pt x="530" y="1649"/>
                    <a:pt x="653" y="1593"/>
                    <a:pt x="673" y="1451"/>
                  </a:cubicBezTo>
                  <a:cubicBezTo>
                    <a:pt x="745" y="1043"/>
                    <a:pt x="721" y="611"/>
                    <a:pt x="601" y="203"/>
                  </a:cubicBezTo>
                  <a:cubicBezTo>
                    <a:pt x="560" y="102"/>
                    <a:pt x="434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2550750" y="3122100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65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25" y="1081"/>
                    <a:pt x="73" y="1129"/>
                  </a:cubicBezTo>
                  <a:cubicBezTo>
                    <a:pt x="121" y="1177"/>
                    <a:pt x="217" y="1225"/>
                    <a:pt x="265" y="1225"/>
                  </a:cubicBezTo>
                  <a:cubicBezTo>
                    <a:pt x="433" y="1201"/>
                    <a:pt x="553" y="1105"/>
                    <a:pt x="553" y="937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2547750" y="3209100"/>
              <a:ext cx="17425" cy="35750"/>
            </a:xfrm>
            <a:custGeom>
              <a:rect b="b" l="l" r="r" t="t"/>
              <a:pathLst>
                <a:path extrusionOk="0" h="1430" w="697">
                  <a:moveTo>
                    <a:pt x="385" y="1"/>
                  </a:moveTo>
                  <a:cubicBezTo>
                    <a:pt x="313" y="1"/>
                    <a:pt x="241" y="25"/>
                    <a:pt x="193" y="97"/>
                  </a:cubicBezTo>
                  <a:cubicBezTo>
                    <a:pt x="145" y="145"/>
                    <a:pt x="97" y="217"/>
                    <a:pt x="121" y="289"/>
                  </a:cubicBezTo>
                  <a:cubicBezTo>
                    <a:pt x="121" y="433"/>
                    <a:pt x="121" y="553"/>
                    <a:pt x="121" y="697"/>
                  </a:cubicBezTo>
                  <a:cubicBezTo>
                    <a:pt x="97" y="841"/>
                    <a:pt x="73" y="961"/>
                    <a:pt x="25" y="1081"/>
                  </a:cubicBezTo>
                  <a:cubicBezTo>
                    <a:pt x="1" y="1153"/>
                    <a:pt x="25" y="1225"/>
                    <a:pt x="49" y="1297"/>
                  </a:cubicBezTo>
                  <a:cubicBezTo>
                    <a:pt x="73" y="1345"/>
                    <a:pt x="145" y="1417"/>
                    <a:pt x="217" y="1417"/>
                  </a:cubicBezTo>
                  <a:cubicBezTo>
                    <a:pt x="242" y="1426"/>
                    <a:pt x="268" y="1430"/>
                    <a:pt x="293" y="1430"/>
                  </a:cubicBezTo>
                  <a:cubicBezTo>
                    <a:pt x="409" y="1430"/>
                    <a:pt x="513" y="1344"/>
                    <a:pt x="553" y="1225"/>
                  </a:cubicBezTo>
                  <a:cubicBezTo>
                    <a:pt x="673" y="937"/>
                    <a:pt x="697" y="601"/>
                    <a:pt x="673" y="289"/>
                  </a:cubicBezTo>
                  <a:cubicBezTo>
                    <a:pt x="673" y="217"/>
                    <a:pt x="649" y="145"/>
                    <a:pt x="601" y="97"/>
                  </a:cubicBezTo>
                  <a:cubicBezTo>
                    <a:pt x="553" y="49"/>
                    <a:pt x="457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2547750" y="3276925"/>
              <a:ext cx="14425" cy="27625"/>
            </a:xfrm>
            <a:custGeom>
              <a:rect b="b" l="l" r="r" t="t"/>
              <a:pathLst>
                <a:path extrusionOk="0" h="1105" w="577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lnTo>
                    <a:pt x="1" y="840"/>
                  </a:lnTo>
                  <a:cubicBezTo>
                    <a:pt x="1" y="912"/>
                    <a:pt x="49" y="984"/>
                    <a:pt x="97" y="1032"/>
                  </a:cubicBezTo>
                  <a:cubicBezTo>
                    <a:pt x="145" y="1080"/>
                    <a:pt x="217" y="1104"/>
                    <a:pt x="289" y="1104"/>
                  </a:cubicBezTo>
                  <a:cubicBezTo>
                    <a:pt x="361" y="1104"/>
                    <a:pt x="433" y="1080"/>
                    <a:pt x="481" y="1032"/>
                  </a:cubicBezTo>
                  <a:cubicBezTo>
                    <a:pt x="529" y="984"/>
                    <a:pt x="577" y="912"/>
                    <a:pt x="577" y="840"/>
                  </a:cubicBezTo>
                  <a:lnTo>
                    <a:pt x="577" y="288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2542350" y="3328525"/>
              <a:ext cx="14425" cy="33100"/>
            </a:xfrm>
            <a:custGeom>
              <a:rect b="b" l="l" r="r" t="t"/>
              <a:pathLst>
                <a:path extrusionOk="0" h="1324" w="577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1056"/>
                  </a:lnTo>
                  <a:cubicBezTo>
                    <a:pt x="1" y="1190"/>
                    <a:pt x="124" y="1323"/>
                    <a:pt x="257" y="1323"/>
                  </a:cubicBezTo>
                  <a:cubicBezTo>
                    <a:pt x="267" y="1323"/>
                    <a:pt x="278" y="1322"/>
                    <a:pt x="289" y="1321"/>
                  </a:cubicBezTo>
                  <a:cubicBezTo>
                    <a:pt x="433" y="1321"/>
                    <a:pt x="577" y="1201"/>
                    <a:pt x="577" y="1056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2536950" y="3388525"/>
              <a:ext cx="13825" cy="24625"/>
            </a:xfrm>
            <a:custGeom>
              <a:rect b="b" l="l" r="r" t="t"/>
              <a:pathLst>
                <a:path extrusionOk="0" h="985" w="553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45"/>
                    <a:pt x="1" y="193"/>
                    <a:pt x="1" y="289"/>
                  </a:cubicBezTo>
                  <a:lnTo>
                    <a:pt x="1" y="721"/>
                  </a:lnTo>
                  <a:cubicBezTo>
                    <a:pt x="1" y="793"/>
                    <a:pt x="25" y="865"/>
                    <a:pt x="97" y="913"/>
                  </a:cubicBezTo>
                  <a:cubicBezTo>
                    <a:pt x="145" y="961"/>
                    <a:pt x="217" y="985"/>
                    <a:pt x="289" y="985"/>
                  </a:cubicBezTo>
                  <a:cubicBezTo>
                    <a:pt x="361" y="985"/>
                    <a:pt x="433" y="961"/>
                    <a:pt x="481" y="913"/>
                  </a:cubicBezTo>
                  <a:cubicBezTo>
                    <a:pt x="529" y="865"/>
                    <a:pt x="553" y="793"/>
                    <a:pt x="553" y="721"/>
                  </a:cubicBezTo>
                  <a:lnTo>
                    <a:pt x="553" y="289"/>
                  </a:lnTo>
                  <a:cubicBezTo>
                    <a:pt x="553" y="217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2525550" y="3445525"/>
              <a:ext cx="17425" cy="24875"/>
            </a:xfrm>
            <a:custGeom>
              <a:rect b="b" l="l" r="r" t="t"/>
              <a:pathLst>
                <a:path extrusionOk="0" h="995" w="697">
                  <a:moveTo>
                    <a:pt x="481" y="1"/>
                  </a:moveTo>
                  <a:cubicBezTo>
                    <a:pt x="409" y="1"/>
                    <a:pt x="313" y="1"/>
                    <a:pt x="265" y="25"/>
                  </a:cubicBezTo>
                  <a:cubicBezTo>
                    <a:pt x="193" y="73"/>
                    <a:pt x="145" y="121"/>
                    <a:pt x="121" y="193"/>
                  </a:cubicBezTo>
                  <a:cubicBezTo>
                    <a:pt x="97" y="337"/>
                    <a:pt x="49" y="481"/>
                    <a:pt x="25" y="649"/>
                  </a:cubicBezTo>
                  <a:cubicBezTo>
                    <a:pt x="1" y="697"/>
                    <a:pt x="1" y="793"/>
                    <a:pt x="49" y="841"/>
                  </a:cubicBezTo>
                  <a:cubicBezTo>
                    <a:pt x="73" y="913"/>
                    <a:pt x="145" y="961"/>
                    <a:pt x="217" y="985"/>
                  </a:cubicBezTo>
                  <a:cubicBezTo>
                    <a:pt x="238" y="992"/>
                    <a:pt x="259" y="995"/>
                    <a:pt x="280" y="995"/>
                  </a:cubicBezTo>
                  <a:cubicBezTo>
                    <a:pt x="331" y="995"/>
                    <a:pt x="382" y="978"/>
                    <a:pt x="433" y="961"/>
                  </a:cubicBezTo>
                  <a:cubicBezTo>
                    <a:pt x="481" y="913"/>
                    <a:pt x="553" y="865"/>
                    <a:pt x="553" y="793"/>
                  </a:cubicBezTo>
                  <a:lnTo>
                    <a:pt x="673" y="361"/>
                  </a:lnTo>
                  <a:cubicBezTo>
                    <a:pt x="697" y="289"/>
                    <a:pt x="673" y="193"/>
                    <a:pt x="649" y="145"/>
                  </a:cubicBezTo>
                  <a:cubicBezTo>
                    <a:pt x="601" y="73"/>
                    <a:pt x="553" y="25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2519550" y="3491500"/>
              <a:ext cx="26425" cy="33050"/>
            </a:xfrm>
            <a:custGeom>
              <a:rect b="b" l="l" r="r" t="t"/>
              <a:pathLst>
                <a:path extrusionOk="0" h="1322" w="1057">
                  <a:moveTo>
                    <a:pt x="767" y="1"/>
                  </a:moveTo>
                  <a:cubicBezTo>
                    <a:pt x="672" y="1"/>
                    <a:pt x="571" y="55"/>
                    <a:pt x="505" y="154"/>
                  </a:cubicBezTo>
                  <a:cubicBezTo>
                    <a:pt x="361" y="394"/>
                    <a:pt x="217" y="658"/>
                    <a:pt x="73" y="898"/>
                  </a:cubicBezTo>
                  <a:cubicBezTo>
                    <a:pt x="1" y="1042"/>
                    <a:pt x="49" y="1210"/>
                    <a:pt x="193" y="1282"/>
                  </a:cubicBezTo>
                  <a:cubicBezTo>
                    <a:pt x="236" y="1308"/>
                    <a:pt x="285" y="1321"/>
                    <a:pt x="335" y="1321"/>
                  </a:cubicBezTo>
                  <a:cubicBezTo>
                    <a:pt x="424" y="1321"/>
                    <a:pt x="515" y="1278"/>
                    <a:pt x="577" y="1186"/>
                  </a:cubicBezTo>
                  <a:cubicBezTo>
                    <a:pt x="721" y="946"/>
                    <a:pt x="865" y="682"/>
                    <a:pt x="985" y="418"/>
                  </a:cubicBezTo>
                  <a:cubicBezTo>
                    <a:pt x="1057" y="298"/>
                    <a:pt x="1033" y="106"/>
                    <a:pt x="889" y="34"/>
                  </a:cubicBezTo>
                  <a:cubicBezTo>
                    <a:pt x="852" y="12"/>
                    <a:pt x="810" y="1"/>
                    <a:pt x="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2550750" y="3393925"/>
              <a:ext cx="19225" cy="27625"/>
            </a:xfrm>
            <a:custGeom>
              <a:rect b="b" l="l" r="r" t="t"/>
              <a:pathLst>
                <a:path extrusionOk="0" h="1105" w="769">
                  <a:moveTo>
                    <a:pt x="505" y="1"/>
                  </a:moveTo>
                  <a:cubicBezTo>
                    <a:pt x="337" y="1"/>
                    <a:pt x="217" y="121"/>
                    <a:pt x="217" y="289"/>
                  </a:cubicBezTo>
                  <a:cubicBezTo>
                    <a:pt x="217" y="289"/>
                    <a:pt x="217" y="313"/>
                    <a:pt x="217" y="337"/>
                  </a:cubicBezTo>
                  <a:cubicBezTo>
                    <a:pt x="217" y="385"/>
                    <a:pt x="193" y="433"/>
                    <a:pt x="169" y="481"/>
                  </a:cubicBezTo>
                  <a:cubicBezTo>
                    <a:pt x="169" y="505"/>
                    <a:pt x="145" y="553"/>
                    <a:pt x="121" y="577"/>
                  </a:cubicBezTo>
                  <a:cubicBezTo>
                    <a:pt x="97" y="601"/>
                    <a:pt x="97" y="601"/>
                    <a:pt x="73" y="625"/>
                  </a:cubicBezTo>
                  <a:cubicBezTo>
                    <a:pt x="25" y="673"/>
                    <a:pt x="1" y="745"/>
                    <a:pt x="1" y="817"/>
                  </a:cubicBezTo>
                  <a:cubicBezTo>
                    <a:pt x="1" y="889"/>
                    <a:pt x="25" y="961"/>
                    <a:pt x="73" y="1009"/>
                  </a:cubicBezTo>
                  <a:cubicBezTo>
                    <a:pt x="121" y="1057"/>
                    <a:pt x="193" y="1105"/>
                    <a:pt x="265" y="1105"/>
                  </a:cubicBezTo>
                  <a:cubicBezTo>
                    <a:pt x="337" y="1105"/>
                    <a:pt x="409" y="1081"/>
                    <a:pt x="481" y="1009"/>
                  </a:cubicBezTo>
                  <a:cubicBezTo>
                    <a:pt x="673" y="817"/>
                    <a:pt x="769" y="553"/>
                    <a:pt x="769" y="289"/>
                  </a:cubicBezTo>
                  <a:cubicBezTo>
                    <a:pt x="769" y="217"/>
                    <a:pt x="745" y="121"/>
                    <a:pt x="697" y="73"/>
                  </a:cubicBezTo>
                  <a:cubicBezTo>
                    <a:pt x="649" y="25"/>
                    <a:pt x="577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2566950" y="3317925"/>
              <a:ext cx="21025" cy="27425"/>
            </a:xfrm>
            <a:custGeom>
              <a:rect b="b" l="l" r="r" t="t"/>
              <a:pathLst>
                <a:path extrusionOk="0" h="1097" w="841">
                  <a:moveTo>
                    <a:pt x="506" y="1"/>
                  </a:moveTo>
                  <a:cubicBezTo>
                    <a:pt x="473" y="1"/>
                    <a:pt x="439" y="6"/>
                    <a:pt x="409" y="16"/>
                  </a:cubicBezTo>
                  <a:cubicBezTo>
                    <a:pt x="361" y="40"/>
                    <a:pt x="289" y="64"/>
                    <a:pt x="241" y="136"/>
                  </a:cubicBezTo>
                  <a:cubicBezTo>
                    <a:pt x="217" y="208"/>
                    <a:pt x="193" y="280"/>
                    <a:pt x="217" y="352"/>
                  </a:cubicBezTo>
                  <a:cubicBezTo>
                    <a:pt x="217" y="352"/>
                    <a:pt x="217" y="376"/>
                    <a:pt x="217" y="376"/>
                  </a:cubicBezTo>
                  <a:cubicBezTo>
                    <a:pt x="217" y="400"/>
                    <a:pt x="217" y="400"/>
                    <a:pt x="217" y="424"/>
                  </a:cubicBezTo>
                  <a:cubicBezTo>
                    <a:pt x="217" y="448"/>
                    <a:pt x="217" y="472"/>
                    <a:pt x="217" y="496"/>
                  </a:cubicBezTo>
                  <a:cubicBezTo>
                    <a:pt x="193" y="496"/>
                    <a:pt x="193" y="520"/>
                    <a:pt x="193" y="520"/>
                  </a:cubicBezTo>
                  <a:cubicBezTo>
                    <a:pt x="169" y="544"/>
                    <a:pt x="145" y="568"/>
                    <a:pt x="121" y="568"/>
                  </a:cubicBezTo>
                  <a:cubicBezTo>
                    <a:pt x="73" y="616"/>
                    <a:pt x="25" y="664"/>
                    <a:pt x="1" y="736"/>
                  </a:cubicBezTo>
                  <a:cubicBezTo>
                    <a:pt x="1" y="808"/>
                    <a:pt x="1" y="904"/>
                    <a:pt x="25" y="952"/>
                  </a:cubicBezTo>
                  <a:cubicBezTo>
                    <a:pt x="73" y="1024"/>
                    <a:pt x="121" y="1072"/>
                    <a:pt x="193" y="1096"/>
                  </a:cubicBezTo>
                  <a:cubicBezTo>
                    <a:pt x="265" y="1096"/>
                    <a:pt x="361" y="1096"/>
                    <a:pt x="409" y="1048"/>
                  </a:cubicBezTo>
                  <a:cubicBezTo>
                    <a:pt x="697" y="880"/>
                    <a:pt x="841" y="520"/>
                    <a:pt x="769" y="208"/>
                  </a:cubicBezTo>
                  <a:cubicBezTo>
                    <a:pt x="745" y="136"/>
                    <a:pt x="697" y="64"/>
                    <a:pt x="625" y="40"/>
                  </a:cubicBezTo>
                  <a:cubicBezTo>
                    <a:pt x="597" y="12"/>
                    <a:pt x="552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2577150" y="3225600"/>
              <a:ext cx="21025" cy="32850"/>
            </a:xfrm>
            <a:custGeom>
              <a:rect b="b" l="l" r="r" t="t"/>
              <a:pathLst>
                <a:path extrusionOk="0" h="1314" w="841">
                  <a:moveTo>
                    <a:pt x="523" y="0"/>
                  </a:moveTo>
                  <a:cubicBezTo>
                    <a:pt x="402" y="0"/>
                    <a:pt x="285" y="86"/>
                    <a:pt x="265" y="205"/>
                  </a:cubicBezTo>
                  <a:cubicBezTo>
                    <a:pt x="193" y="445"/>
                    <a:pt x="121" y="709"/>
                    <a:pt x="49" y="973"/>
                  </a:cubicBezTo>
                  <a:cubicBezTo>
                    <a:pt x="1" y="1117"/>
                    <a:pt x="97" y="1285"/>
                    <a:pt x="241" y="1309"/>
                  </a:cubicBezTo>
                  <a:cubicBezTo>
                    <a:pt x="259" y="1312"/>
                    <a:pt x="278" y="1314"/>
                    <a:pt x="297" y="1314"/>
                  </a:cubicBezTo>
                  <a:cubicBezTo>
                    <a:pt x="425" y="1314"/>
                    <a:pt x="556" y="1243"/>
                    <a:pt x="577" y="1117"/>
                  </a:cubicBezTo>
                  <a:cubicBezTo>
                    <a:pt x="649" y="853"/>
                    <a:pt x="721" y="613"/>
                    <a:pt x="793" y="349"/>
                  </a:cubicBezTo>
                  <a:cubicBezTo>
                    <a:pt x="841" y="205"/>
                    <a:pt x="745" y="37"/>
                    <a:pt x="601" y="13"/>
                  </a:cubicBezTo>
                  <a:cubicBezTo>
                    <a:pt x="575" y="4"/>
                    <a:pt x="549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2575350" y="3154850"/>
              <a:ext cx="16825" cy="27675"/>
            </a:xfrm>
            <a:custGeom>
              <a:rect b="b" l="l" r="r" t="t"/>
              <a:pathLst>
                <a:path extrusionOk="0" h="1107" w="673">
                  <a:moveTo>
                    <a:pt x="413" y="1"/>
                  </a:moveTo>
                  <a:cubicBezTo>
                    <a:pt x="357" y="1"/>
                    <a:pt x="299" y="18"/>
                    <a:pt x="265" y="35"/>
                  </a:cubicBezTo>
                  <a:cubicBezTo>
                    <a:pt x="193" y="83"/>
                    <a:pt x="145" y="131"/>
                    <a:pt x="121" y="203"/>
                  </a:cubicBezTo>
                  <a:lnTo>
                    <a:pt x="25" y="755"/>
                  </a:lnTo>
                  <a:cubicBezTo>
                    <a:pt x="1" y="827"/>
                    <a:pt x="1" y="899"/>
                    <a:pt x="49" y="971"/>
                  </a:cubicBezTo>
                  <a:cubicBezTo>
                    <a:pt x="73" y="1019"/>
                    <a:pt x="145" y="1091"/>
                    <a:pt x="217" y="1091"/>
                  </a:cubicBezTo>
                  <a:cubicBezTo>
                    <a:pt x="247" y="1101"/>
                    <a:pt x="276" y="1107"/>
                    <a:pt x="306" y="1107"/>
                  </a:cubicBezTo>
                  <a:cubicBezTo>
                    <a:pt x="349" y="1107"/>
                    <a:pt x="391" y="1095"/>
                    <a:pt x="433" y="1067"/>
                  </a:cubicBezTo>
                  <a:cubicBezTo>
                    <a:pt x="481" y="1043"/>
                    <a:pt x="553" y="971"/>
                    <a:pt x="553" y="899"/>
                  </a:cubicBezTo>
                  <a:lnTo>
                    <a:pt x="673" y="347"/>
                  </a:lnTo>
                  <a:cubicBezTo>
                    <a:pt x="673" y="275"/>
                    <a:pt x="673" y="203"/>
                    <a:pt x="649" y="131"/>
                  </a:cubicBezTo>
                  <a:cubicBezTo>
                    <a:pt x="601" y="83"/>
                    <a:pt x="553" y="35"/>
                    <a:pt x="481" y="11"/>
                  </a:cubicBezTo>
                  <a:cubicBezTo>
                    <a:pt x="460" y="4"/>
                    <a:pt x="43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2572350" y="3086900"/>
              <a:ext cx="17425" cy="24825"/>
            </a:xfrm>
            <a:custGeom>
              <a:rect b="b" l="l" r="r" t="t"/>
              <a:pathLst>
                <a:path extrusionOk="0" h="993" w="697">
                  <a:moveTo>
                    <a:pt x="391" y="1"/>
                  </a:moveTo>
                  <a:cubicBezTo>
                    <a:pt x="349" y="1"/>
                    <a:pt x="307" y="12"/>
                    <a:pt x="265" y="40"/>
                  </a:cubicBezTo>
                  <a:cubicBezTo>
                    <a:pt x="193" y="88"/>
                    <a:pt x="145" y="136"/>
                    <a:pt x="145" y="208"/>
                  </a:cubicBezTo>
                  <a:cubicBezTo>
                    <a:pt x="97" y="352"/>
                    <a:pt x="49" y="496"/>
                    <a:pt x="25" y="640"/>
                  </a:cubicBezTo>
                  <a:cubicBezTo>
                    <a:pt x="1" y="712"/>
                    <a:pt x="1" y="784"/>
                    <a:pt x="49" y="857"/>
                  </a:cubicBezTo>
                  <a:cubicBezTo>
                    <a:pt x="73" y="905"/>
                    <a:pt x="145" y="977"/>
                    <a:pt x="217" y="977"/>
                  </a:cubicBezTo>
                  <a:cubicBezTo>
                    <a:pt x="247" y="986"/>
                    <a:pt x="276" y="992"/>
                    <a:pt x="306" y="992"/>
                  </a:cubicBezTo>
                  <a:cubicBezTo>
                    <a:pt x="348" y="992"/>
                    <a:pt x="391" y="981"/>
                    <a:pt x="433" y="953"/>
                  </a:cubicBezTo>
                  <a:cubicBezTo>
                    <a:pt x="481" y="929"/>
                    <a:pt x="529" y="857"/>
                    <a:pt x="553" y="784"/>
                  </a:cubicBezTo>
                  <a:cubicBezTo>
                    <a:pt x="601" y="640"/>
                    <a:pt x="625" y="496"/>
                    <a:pt x="673" y="352"/>
                  </a:cubicBezTo>
                  <a:cubicBezTo>
                    <a:pt x="697" y="280"/>
                    <a:pt x="673" y="208"/>
                    <a:pt x="649" y="136"/>
                  </a:cubicBezTo>
                  <a:cubicBezTo>
                    <a:pt x="601" y="88"/>
                    <a:pt x="553" y="40"/>
                    <a:pt x="481" y="16"/>
                  </a:cubicBezTo>
                  <a:cubicBezTo>
                    <a:pt x="451" y="6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1833675" y="3511200"/>
              <a:ext cx="820325" cy="802150"/>
            </a:xfrm>
            <a:custGeom>
              <a:rect b="b" l="l" r="r" t="t"/>
              <a:pathLst>
                <a:path extrusionOk="0" h="32086" w="32813">
                  <a:moveTo>
                    <a:pt x="997" y="1"/>
                  </a:moveTo>
                  <a:cubicBezTo>
                    <a:pt x="935" y="1"/>
                    <a:pt x="872" y="26"/>
                    <a:pt x="817" y="86"/>
                  </a:cubicBezTo>
                  <a:cubicBezTo>
                    <a:pt x="1" y="998"/>
                    <a:pt x="49" y="2270"/>
                    <a:pt x="241" y="3398"/>
                  </a:cubicBezTo>
                  <a:cubicBezTo>
                    <a:pt x="457" y="4599"/>
                    <a:pt x="721" y="5823"/>
                    <a:pt x="1225" y="6927"/>
                  </a:cubicBezTo>
                  <a:cubicBezTo>
                    <a:pt x="1537" y="7623"/>
                    <a:pt x="1969" y="8223"/>
                    <a:pt x="2497" y="8727"/>
                  </a:cubicBezTo>
                  <a:lnTo>
                    <a:pt x="5977" y="28337"/>
                  </a:lnTo>
                  <a:cubicBezTo>
                    <a:pt x="5977" y="28337"/>
                    <a:pt x="10026" y="32085"/>
                    <a:pt x="17466" y="32085"/>
                  </a:cubicBezTo>
                  <a:cubicBezTo>
                    <a:pt x="17604" y="32085"/>
                    <a:pt x="17742" y="32084"/>
                    <a:pt x="17883" y="32081"/>
                  </a:cubicBezTo>
                  <a:cubicBezTo>
                    <a:pt x="25563" y="31961"/>
                    <a:pt x="28132" y="28697"/>
                    <a:pt x="28132" y="28697"/>
                  </a:cubicBezTo>
                  <a:lnTo>
                    <a:pt x="30388" y="9735"/>
                  </a:lnTo>
                  <a:cubicBezTo>
                    <a:pt x="30988" y="9399"/>
                    <a:pt x="31492" y="8919"/>
                    <a:pt x="31756" y="8247"/>
                  </a:cubicBezTo>
                  <a:cubicBezTo>
                    <a:pt x="32236" y="7791"/>
                    <a:pt x="32452" y="7095"/>
                    <a:pt x="32308" y="6471"/>
                  </a:cubicBezTo>
                  <a:cubicBezTo>
                    <a:pt x="32596" y="4551"/>
                    <a:pt x="32764" y="2606"/>
                    <a:pt x="32812" y="662"/>
                  </a:cubicBezTo>
                  <a:cubicBezTo>
                    <a:pt x="32812" y="484"/>
                    <a:pt x="32680" y="385"/>
                    <a:pt x="32534" y="385"/>
                  </a:cubicBezTo>
                  <a:cubicBezTo>
                    <a:pt x="32483" y="385"/>
                    <a:pt x="32430" y="397"/>
                    <a:pt x="32380" y="422"/>
                  </a:cubicBezTo>
                  <a:cubicBezTo>
                    <a:pt x="30484" y="1286"/>
                    <a:pt x="28468" y="1934"/>
                    <a:pt x="26427" y="2390"/>
                  </a:cubicBezTo>
                  <a:cubicBezTo>
                    <a:pt x="24387" y="2846"/>
                    <a:pt x="22299" y="3086"/>
                    <a:pt x="20211" y="3206"/>
                  </a:cubicBezTo>
                  <a:cubicBezTo>
                    <a:pt x="19478" y="3239"/>
                    <a:pt x="18748" y="3255"/>
                    <a:pt x="18019" y="3255"/>
                  </a:cubicBezTo>
                  <a:cubicBezTo>
                    <a:pt x="16625" y="3255"/>
                    <a:pt x="15238" y="3197"/>
                    <a:pt x="13850" y="3086"/>
                  </a:cubicBezTo>
                  <a:cubicBezTo>
                    <a:pt x="11714" y="2942"/>
                    <a:pt x="9602" y="2654"/>
                    <a:pt x="7489" y="2294"/>
                  </a:cubicBezTo>
                  <a:cubicBezTo>
                    <a:pt x="6457" y="2102"/>
                    <a:pt x="5401" y="1910"/>
                    <a:pt x="4369" y="1694"/>
                  </a:cubicBezTo>
                  <a:cubicBezTo>
                    <a:pt x="3865" y="1574"/>
                    <a:pt x="3385" y="1478"/>
                    <a:pt x="2905" y="1358"/>
                  </a:cubicBezTo>
                  <a:cubicBezTo>
                    <a:pt x="2449" y="1238"/>
                    <a:pt x="2017" y="1094"/>
                    <a:pt x="1633" y="830"/>
                  </a:cubicBezTo>
                  <a:cubicBezTo>
                    <a:pt x="1465" y="734"/>
                    <a:pt x="1345" y="614"/>
                    <a:pt x="1225" y="494"/>
                  </a:cubicBezTo>
                  <a:cubicBezTo>
                    <a:pt x="1410" y="290"/>
                    <a:pt x="1209" y="1"/>
                    <a:pt x="9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1890025" y="3721275"/>
              <a:ext cx="727350" cy="68400"/>
            </a:xfrm>
            <a:custGeom>
              <a:rect b="b" l="l" r="r" t="t"/>
              <a:pathLst>
                <a:path extrusionOk="0" h="2736" w="29094">
                  <a:moveTo>
                    <a:pt x="422" y="1"/>
                  </a:moveTo>
                  <a:cubicBezTo>
                    <a:pt x="172" y="1"/>
                    <a:pt x="0" y="372"/>
                    <a:pt x="267" y="516"/>
                  </a:cubicBezTo>
                  <a:cubicBezTo>
                    <a:pt x="1947" y="1356"/>
                    <a:pt x="3819" y="1596"/>
                    <a:pt x="5644" y="1860"/>
                  </a:cubicBezTo>
                  <a:cubicBezTo>
                    <a:pt x="7612" y="2124"/>
                    <a:pt x="9604" y="2340"/>
                    <a:pt x="11596" y="2484"/>
                  </a:cubicBezTo>
                  <a:cubicBezTo>
                    <a:pt x="13588" y="2628"/>
                    <a:pt x="15581" y="2724"/>
                    <a:pt x="17573" y="2724"/>
                  </a:cubicBezTo>
                  <a:cubicBezTo>
                    <a:pt x="18056" y="2730"/>
                    <a:pt x="18540" y="2735"/>
                    <a:pt x="19025" y="2735"/>
                  </a:cubicBezTo>
                  <a:cubicBezTo>
                    <a:pt x="20396" y="2735"/>
                    <a:pt x="21770" y="2698"/>
                    <a:pt x="23117" y="2556"/>
                  </a:cubicBezTo>
                  <a:cubicBezTo>
                    <a:pt x="24870" y="2364"/>
                    <a:pt x="26622" y="1980"/>
                    <a:pt x="28230" y="1236"/>
                  </a:cubicBezTo>
                  <a:cubicBezTo>
                    <a:pt x="28422" y="1140"/>
                    <a:pt x="28614" y="1020"/>
                    <a:pt x="28806" y="924"/>
                  </a:cubicBezTo>
                  <a:cubicBezTo>
                    <a:pt x="29093" y="780"/>
                    <a:pt x="28924" y="409"/>
                    <a:pt x="28675" y="409"/>
                  </a:cubicBezTo>
                  <a:cubicBezTo>
                    <a:pt x="28632" y="409"/>
                    <a:pt x="28587" y="420"/>
                    <a:pt x="28542" y="444"/>
                  </a:cubicBezTo>
                  <a:cubicBezTo>
                    <a:pt x="27030" y="1260"/>
                    <a:pt x="25326" y="1716"/>
                    <a:pt x="23645" y="1932"/>
                  </a:cubicBezTo>
                  <a:cubicBezTo>
                    <a:pt x="21869" y="2148"/>
                    <a:pt x="20069" y="2172"/>
                    <a:pt x="18269" y="2172"/>
                  </a:cubicBezTo>
                  <a:cubicBezTo>
                    <a:pt x="16301" y="2172"/>
                    <a:pt x="14332" y="2100"/>
                    <a:pt x="12364" y="1980"/>
                  </a:cubicBezTo>
                  <a:cubicBezTo>
                    <a:pt x="10420" y="1860"/>
                    <a:pt x="8452" y="1668"/>
                    <a:pt x="6508" y="1404"/>
                  </a:cubicBezTo>
                  <a:cubicBezTo>
                    <a:pt x="5596" y="1284"/>
                    <a:pt x="4659" y="1164"/>
                    <a:pt x="3723" y="996"/>
                  </a:cubicBezTo>
                  <a:cubicBezTo>
                    <a:pt x="2835" y="852"/>
                    <a:pt x="1971" y="636"/>
                    <a:pt x="1131" y="300"/>
                  </a:cubicBezTo>
                  <a:cubicBezTo>
                    <a:pt x="939" y="204"/>
                    <a:pt x="747" y="132"/>
                    <a:pt x="555" y="36"/>
                  </a:cubicBezTo>
                  <a:cubicBezTo>
                    <a:pt x="510" y="12"/>
                    <a:pt x="465" y="1"/>
                    <a:pt x="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1" name="Google Shape;3171;p45"/>
          <p:cNvGrpSpPr/>
          <p:nvPr/>
        </p:nvGrpSpPr>
        <p:grpSpPr>
          <a:xfrm>
            <a:off x="4437408" y="1595234"/>
            <a:ext cx="1230152" cy="2412352"/>
            <a:chOff x="3917700" y="2289125"/>
            <a:chExt cx="1135350" cy="2024125"/>
          </a:xfrm>
        </p:grpSpPr>
        <p:sp>
          <p:nvSpPr>
            <p:cNvPr id="3172" name="Google Shape;3172;p45"/>
            <p:cNvSpPr/>
            <p:nvPr/>
          </p:nvSpPr>
          <p:spPr>
            <a:xfrm>
              <a:off x="4140325" y="3460450"/>
              <a:ext cx="846100" cy="182825"/>
            </a:xfrm>
            <a:custGeom>
              <a:rect b="b" l="l" r="r" t="t"/>
              <a:pathLst>
                <a:path extrusionOk="0" h="7313" w="33844">
                  <a:moveTo>
                    <a:pt x="14940" y="0"/>
                  </a:moveTo>
                  <a:cubicBezTo>
                    <a:pt x="14705" y="0"/>
                    <a:pt x="14469" y="2"/>
                    <a:pt x="14234" y="4"/>
                  </a:cubicBezTo>
                  <a:cubicBezTo>
                    <a:pt x="11858" y="28"/>
                    <a:pt x="9457" y="220"/>
                    <a:pt x="7105" y="580"/>
                  </a:cubicBezTo>
                  <a:cubicBezTo>
                    <a:pt x="5929" y="748"/>
                    <a:pt x="4753" y="988"/>
                    <a:pt x="3577" y="1252"/>
                  </a:cubicBezTo>
                  <a:cubicBezTo>
                    <a:pt x="2665" y="1468"/>
                    <a:pt x="1729" y="1732"/>
                    <a:pt x="936" y="2284"/>
                  </a:cubicBezTo>
                  <a:cubicBezTo>
                    <a:pt x="576" y="2548"/>
                    <a:pt x="288" y="2884"/>
                    <a:pt x="72" y="3268"/>
                  </a:cubicBezTo>
                  <a:cubicBezTo>
                    <a:pt x="0" y="3364"/>
                    <a:pt x="0" y="3484"/>
                    <a:pt x="72" y="3580"/>
                  </a:cubicBezTo>
                  <a:cubicBezTo>
                    <a:pt x="72" y="3580"/>
                    <a:pt x="72" y="3580"/>
                    <a:pt x="72" y="3604"/>
                  </a:cubicBezTo>
                  <a:cubicBezTo>
                    <a:pt x="528" y="4444"/>
                    <a:pt x="1369" y="4924"/>
                    <a:pt x="2233" y="5212"/>
                  </a:cubicBezTo>
                  <a:cubicBezTo>
                    <a:pt x="3265" y="5572"/>
                    <a:pt x="4369" y="5764"/>
                    <a:pt x="5425" y="5981"/>
                  </a:cubicBezTo>
                  <a:cubicBezTo>
                    <a:pt x="7825" y="6461"/>
                    <a:pt x="10225" y="6821"/>
                    <a:pt x="12650" y="7037"/>
                  </a:cubicBezTo>
                  <a:cubicBezTo>
                    <a:pt x="14684" y="7216"/>
                    <a:pt x="16718" y="7313"/>
                    <a:pt x="18753" y="7313"/>
                  </a:cubicBezTo>
                  <a:cubicBezTo>
                    <a:pt x="19167" y="7313"/>
                    <a:pt x="19581" y="7309"/>
                    <a:pt x="19994" y="7301"/>
                  </a:cubicBezTo>
                  <a:cubicBezTo>
                    <a:pt x="22419" y="7253"/>
                    <a:pt x="24867" y="7085"/>
                    <a:pt x="27267" y="6773"/>
                  </a:cubicBezTo>
                  <a:cubicBezTo>
                    <a:pt x="28467" y="6629"/>
                    <a:pt x="29644" y="6461"/>
                    <a:pt x="30796" y="6197"/>
                  </a:cubicBezTo>
                  <a:cubicBezTo>
                    <a:pt x="31372" y="6077"/>
                    <a:pt x="31948" y="5908"/>
                    <a:pt x="32500" y="5716"/>
                  </a:cubicBezTo>
                  <a:cubicBezTo>
                    <a:pt x="32956" y="5524"/>
                    <a:pt x="33436" y="5236"/>
                    <a:pt x="33556" y="4708"/>
                  </a:cubicBezTo>
                  <a:cubicBezTo>
                    <a:pt x="33844" y="3532"/>
                    <a:pt x="32620" y="2836"/>
                    <a:pt x="31732" y="2404"/>
                  </a:cubicBezTo>
                  <a:cubicBezTo>
                    <a:pt x="30676" y="1900"/>
                    <a:pt x="29547" y="1588"/>
                    <a:pt x="28419" y="1348"/>
                  </a:cubicBezTo>
                  <a:cubicBezTo>
                    <a:pt x="26115" y="844"/>
                    <a:pt x="23739" y="532"/>
                    <a:pt x="21387" y="316"/>
                  </a:cubicBezTo>
                  <a:cubicBezTo>
                    <a:pt x="19246" y="100"/>
                    <a:pt x="17085" y="0"/>
                    <a:pt x="14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4120525" y="2289125"/>
              <a:ext cx="397250" cy="1377350"/>
            </a:xfrm>
            <a:custGeom>
              <a:rect b="b" l="l" r="r" t="t"/>
              <a:pathLst>
                <a:path extrusionOk="0" h="55094" w="15890">
                  <a:moveTo>
                    <a:pt x="309" y="1"/>
                  </a:moveTo>
                  <a:cubicBezTo>
                    <a:pt x="156" y="1"/>
                    <a:pt x="0" y="98"/>
                    <a:pt x="0" y="292"/>
                  </a:cubicBezTo>
                  <a:cubicBezTo>
                    <a:pt x="240" y="3965"/>
                    <a:pt x="1104" y="7565"/>
                    <a:pt x="2209" y="11069"/>
                  </a:cubicBezTo>
                  <a:cubicBezTo>
                    <a:pt x="3289" y="14622"/>
                    <a:pt x="4609" y="18102"/>
                    <a:pt x="5689" y="21654"/>
                  </a:cubicBezTo>
                  <a:cubicBezTo>
                    <a:pt x="6793" y="25255"/>
                    <a:pt x="7609" y="28927"/>
                    <a:pt x="7873" y="32719"/>
                  </a:cubicBezTo>
                  <a:cubicBezTo>
                    <a:pt x="8113" y="36728"/>
                    <a:pt x="7993" y="40784"/>
                    <a:pt x="8953" y="44721"/>
                  </a:cubicBezTo>
                  <a:cubicBezTo>
                    <a:pt x="9793" y="48153"/>
                    <a:pt x="11474" y="51345"/>
                    <a:pt x="13754" y="54034"/>
                  </a:cubicBezTo>
                  <a:cubicBezTo>
                    <a:pt x="13778" y="54058"/>
                    <a:pt x="13802" y="54082"/>
                    <a:pt x="13826" y="54106"/>
                  </a:cubicBezTo>
                  <a:cubicBezTo>
                    <a:pt x="13706" y="54250"/>
                    <a:pt x="13778" y="54562"/>
                    <a:pt x="14042" y="54586"/>
                  </a:cubicBezTo>
                  <a:cubicBezTo>
                    <a:pt x="14114" y="54610"/>
                    <a:pt x="14210" y="54610"/>
                    <a:pt x="14282" y="54610"/>
                  </a:cubicBezTo>
                  <a:cubicBezTo>
                    <a:pt x="14402" y="54754"/>
                    <a:pt x="14522" y="54874"/>
                    <a:pt x="14642" y="55018"/>
                  </a:cubicBezTo>
                  <a:cubicBezTo>
                    <a:pt x="14701" y="55071"/>
                    <a:pt x="14767" y="55094"/>
                    <a:pt x="14830" y="55094"/>
                  </a:cubicBezTo>
                  <a:cubicBezTo>
                    <a:pt x="15020" y="55094"/>
                    <a:pt x="15188" y="54886"/>
                    <a:pt x="15098" y="54706"/>
                  </a:cubicBezTo>
                  <a:lnTo>
                    <a:pt x="15242" y="54706"/>
                  </a:lnTo>
                  <a:cubicBezTo>
                    <a:pt x="15255" y="54709"/>
                    <a:pt x="15268" y="54710"/>
                    <a:pt x="15281" y="54710"/>
                  </a:cubicBezTo>
                  <a:cubicBezTo>
                    <a:pt x="15368" y="54710"/>
                    <a:pt x="15461" y="54645"/>
                    <a:pt x="15482" y="54562"/>
                  </a:cubicBezTo>
                  <a:cubicBezTo>
                    <a:pt x="15866" y="53842"/>
                    <a:pt x="15890" y="53026"/>
                    <a:pt x="15794" y="52233"/>
                  </a:cubicBezTo>
                  <a:cubicBezTo>
                    <a:pt x="15698" y="51273"/>
                    <a:pt x="15554" y="50313"/>
                    <a:pt x="15410" y="49353"/>
                  </a:cubicBezTo>
                  <a:cubicBezTo>
                    <a:pt x="15170" y="47385"/>
                    <a:pt x="14906" y="45441"/>
                    <a:pt x="14642" y="43473"/>
                  </a:cubicBezTo>
                  <a:cubicBezTo>
                    <a:pt x="14114" y="39560"/>
                    <a:pt x="13610" y="35624"/>
                    <a:pt x="13082" y="31711"/>
                  </a:cubicBezTo>
                  <a:cubicBezTo>
                    <a:pt x="12842" y="29839"/>
                    <a:pt x="12602" y="27967"/>
                    <a:pt x="12242" y="26095"/>
                  </a:cubicBezTo>
                  <a:cubicBezTo>
                    <a:pt x="11906" y="24247"/>
                    <a:pt x="11402" y="22422"/>
                    <a:pt x="10753" y="20622"/>
                  </a:cubicBezTo>
                  <a:cubicBezTo>
                    <a:pt x="9433" y="17046"/>
                    <a:pt x="7729" y="13614"/>
                    <a:pt x="6121" y="10157"/>
                  </a:cubicBezTo>
                  <a:cubicBezTo>
                    <a:pt x="5305" y="8357"/>
                    <a:pt x="4465" y="6557"/>
                    <a:pt x="3649" y="4757"/>
                  </a:cubicBezTo>
                  <a:cubicBezTo>
                    <a:pt x="3241" y="3893"/>
                    <a:pt x="2833" y="3005"/>
                    <a:pt x="2425" y="2116"/>
                  </a:cubicBezTo>
                  <a:cubicBezTo>
                    <a:pt x="2137" y="1492"/>
                    <a:pt x="1801" y="844"/>
                    <a:pt x="1248" y="412"/>
                  </a:cubicBezTo>
                  <a:cubicBezTo>
                    <a:pt x="984" y="220"/>
                    <a:pt x="696" y="76"/>
                    <a:pt x="360" y="4"/>
                  </a:cubicBezTo>
                  <a:cubicBezTo>
                    <a:pt x="344" y="2"/>
                    <a:pt x="32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4416950" y="2791000"/>
              <a:ext cx="171650" cy="879775"/>
            </a:xfrm>
            <a:custGeom>
              <a:rect b="b" l="l" r="r" t="t"/>
              <a:pathLst>
                <a:path extrusionOk="0" h="35191" w="6866">
                  <a:moveTo>
                    <a:pt x="2110" y="0"/>
                  </a:moveTo>
                  <a:cubicBezTo>
                    <a:pt x="1810" y="0"/>
                    <a:pt x="1509" y="134"/>
                    <a:pt x="1297" y="379"/>
                  </a:cubicBezTo>
                  <a:cubicBezTo>
                    <a:pt x="985" y="715"/>
                    <a:pt x="889" y="1219"/>
                    <a:pt x="841" y="1675"/>
                  </a:cubicBezTo>
                  <a:cubicBezTo>
                    <a:pt x="697" y="2972"/>
                    <a:pt x="577" y="4268"/>
                    <a:pt x="457" y="5564"/>
                  </a:cubicBezTo>
                  <a:cubicBezTo>
                    <a:pt x="361" y="6884"/>
                    <a:pt x="241" y="8204"/>
                    <a:pt x="169" y="9524"/>
                  </a:cubicBezTo>
                  <a:cubicBezTo>
                    <a:pt x="25" y="12140"/>
                    <a:pt x="1" y="14781"/>
                    <a:pt x="193" y="17421"/>
                  </a:cubicBezTo>
                  <a:cubicBezTo>
                    <a:pt x="385" y="19989"/>
                    <a:pt x="745" y="22557"/>
                    <a:pt x="1201" y="25102"/>
                  </a:cubicBezTo>
                  <a:cubicBezTo>
                    <a:pt x="1681" y="27646"/>
                    <a:pt x="2233" y="30166"/>
                    <a:pt x="2809" y="32686"/>
                  </a:cubicBezTo>
                  <a:cubicBezTo>
                    <a:pt x="2881" y="33023"/>
                    <a:pt x="2953" y="33359"/>
                    <a:pt x="3049" y="33671"/>
                  </a:cubicBezTo>
                  <a:cubicBezTo>
                    <a:pt x="2905" y="33671"/>
                    <a:pt x="2761" y="33767"/>
                    <a:pt x="2785" y="33935"/>
                  </a:cubicBezTo>
                  <a:cubicBezTo>
                    <a:pt x="2852" y="34739"/>
                    <a:pt x="3606" y="35190"/>
                    <a:pt x="4349" y="35190"/>
                  </a:cubicBezTo>
                  <a:cubicBezTo>
                    <a:pt x="4404" y="35190"/>
                    <a:pt x="4459" y="35188"/>
                    <a:pt x="4513" y="35183"/>
                  </a:cubicBezTo>
                  <a:cubicBezTo>
                    <a:pt x="5497" y="35087"/>
                    <a:pt x="6097" y="34247"/>
                    <a:pt x="6385" y="33359"/>
                  </a:cubicBezTo>
                  <a:cubicBezTo>
                    <a:pt x="6553" y="32855"/>
                    <a:pt x="6601" y="32302"/>
                    <a:pt x="6673" y="31774"/>
                  </a:cubicBezTo>
                  <a:cubicBezTo>
                    <a:pt x="6745" y="31126"/>
                    <a:pt x="6793" y="30454"/>
                    <a:pt x="6817" y="29806"/>
                  </a:cubicBezTo>
                  <a:cubicBezTo>
                    <a:pt x="6865" y="28486"/>
                    <a:pt x="6817" y="27190"/>
                    <a:pt x="6721" y="25870"/>
                  </a:cubicBezTo>
                  <a:cubicBezTo>
                    <a:pt x="6553" y="23254"/>
                    <a:pt x="6241" y="20661"/>
                    <a:pt x="5977" y="18045"/>
                  </a:cubicBezTo>
                  <a:cubicBezTo>
                    <a:pt x="5713" y="15453"/>
                    <a:pt x="5449" y="12885"/>
                    <a:pt x="5137" y="10292"/>
                  </a:cubicBezTo>
                  <a:cubicBezTo>
                    <a:pt x="4801" y="7724"/>
                    <a:pt x="4417" y="5132"/>
                    <a:pt x="3841" y="2587"/>
                  </a:cubicBezTo>
                  <a:cubicBezTo>
                    <a:pt x="3745" y="2059"/>
                    <a:pt x="3625" y="1531"/>
                    <a:pt x="3385" y="1051"/>
                  </a:cubicBezTo>
                  <a:cubicBezTo>
                    <a:pt x="3217" y="667"/>
                    <a:pt x="2929" y="259"/>
                    <a:pt x="2521" y="91"/>
                  </a:cubicBezTo>
                  <a:cubicBezTo>
                    <a:pt x="2390" y="30"/>
                    <a:pt x="2250" y="0"/>
                    <a:pt x="2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4728975" y="2614350"/>
              <a:ext cx="324075" cy="1057325"/>
            </a:xfrm>
            <a:custGeom>
              <a:rect b="b" l="l" r="r" t="t"/>
              <a:pathLst>
                <a:path extrusionOk="0" h="42293" w="12963">
                  <a:moveTo>
                    <a:pt x="11439" y="0"/>
                  </a:moveTo>
                  <a:cubicBezTo>
                    <a:pt x="10799" y="0"/>
                    <a:pt x="10479" y="793"/>
                    <a:pt x="10226" y="1277"/>
                  </a:cubicBezTo>
                  <a:cubicBezTo>
                    <a:pt x="8786" y="3989"/>
                    <a:pt x="7778" y="6893"/>
                    <a:pt x="6962" y="9846"/>
                  </a:cubicBezTo>
                  <a:cubicBezTo>
                    <a:pt x="6122" y="12966"/>
                    <a:pt x="5497" y="16134"/>
                    <a:pt x="4945" y="19326"/>
                  </a:cubicBezTo>
                  <a:cubicBezTo>
                    <a:pt x="4417" y="22471"/>
                    <a:pt x="3913" y="25639"/>
                    <a:pt x="3337" y="28807"/>
                  </a:cubicBezTo>
                  <a:cubicBezTo>
                    <a:pt x="2761" y="31904"/>
                    <a:pt x="2065" y="35024"/>
                    <a:pt x="1129" y="38048"/>
                  </a:cubicBezTo>
                  <a:cubicBezTo>
                    <a:pt x="889" y="38792"/>
                    <a:pt x="649" y="39536"/>
                    <a:pt x="385" y="40281"/>
                  </a:cubicBezTo>
                  <a:cubicBezTo>
                    <a:pt x="385" y="40305"/>
                    <a:pt x="385" y="40305"/>
                    <a:pt x="385" y="40329"/>
                  </a:cubicBezTo>
                  <a:cubicBezTo>
                    <a:pt x="365" y="40326"/>
                    <a:pt x="344" y="40324"/>
                    <a:pt x="324" y="40324"/>
                  </a:cubicBezTo>
                  <a:cubicBezTo>
                    <a:pt x="178" y="40324"/>
                    <a:pt x="46" y="40403"/>
                    <a:pt x="25" y="40593"/>
                  </a:cubicBezTo>
                  <a:cubicBezTo>
                    <a:pt x="1" y="41217"/>
                    <a:pt x="361" y="41841"/>
                    <a:pt x="937" y="42129"/>
                  </a:cubicBezTo>
                  <a:cubicBezTo>
                    <a:pt x="1166" y="42238"/>
                    <a:pt x="1415" y="42292"/>
                    <a:pt x="1664" y="42292"/>
                  </a:cubicBezTo>
                  <a:cubicBezTo>
                    <a:pt x="1962" y="42292"/>
                    <a:pt x="2259" y="42214"/>
                    <a:pt x="2521" y="42057"/>
                  </a:cubicBezTo>
                  <a:cubicBezTo>
                    <a:pt x="2545" y="42057"/>
                    <a:pt x="2593" y="42033"/>
                    <a:pt x="2617" y="42009"/>
                  </a:cubicBezTo>
                  <a:cubicBezTo>
                    <a:pt x="2665" y="41985"/>
                    <a:pt x="2713" y="41937"/>
                    <a:pt x="2761" y="41913"/>
                  </a:cubicBezTo>
                  <a:cubicBezTo>
                    <a:pt x="2761" y="41913"/>
                    <a:pt x="2761" y="41889"/>
                    <a:pt x="2785" y="41889"/>
                  </a:cubicBezTo>
                  <a:cubicBezTo>
                    <a:pt x="2785" y="41889"/>
                    <a:pt x="2809" y="41865"/>
                    <a:pt x="2809" y="41865"/>
                  </a:cubicBezTo>
                  <a:cubicBezTo>
                    <a:pt x="2809" y="41841"/>
                    <a:pt x="2809" y="41841"/>
                    <a:pt x="2809" y="41841"/>
                  </a:cubicBezTo>
                  <a:cubicBezTo>
                    <a:pt x="2857" y="41793"/>
                    <a:pt x="2905" y="41721"/>
                    <a:pt x="2929" y="41649"/>
                  </a:cubicBezTo>
                  <a:cubicBezTo>
                    <a:pt x="3361" y="41505"/>
                    <a:pt x="3745" y="41145"/>
                    <a:pt x="4009" y="40785"/>
                  </a:cubicBezTo>
                  <a:cubicBezTo>
                    <a:pt x="4417" y="40257"/>
                    <a:pt x="4681" y="39608"/>
                    <a:pt x="4969" y="39008"/>
                  </a:cubicBezTo>
                  <a:cubicBezTo>
                    <a:pt x="6170" y="36512"/>
                    <a:pt x="6986" y="33824"/>
                    <a:pt x="7586" y="31112"/>
                  </a:cubicBezTo>
                  <a:cubicBezTo>
                    <a:pt x="8210" y="28351"/>
                    <a:pt x="8594" y="25567"/>
                    <a:pt x="8978" y="22759"/>
                  </a:cubicBezTo>
                  <a:cubicBezTo>
                    <a:pt x="9338" y="19927"/>
                    <a:pt x="9698" y="17118"/>
                    <a:pt x="10226" y="14310"/>
                  </a:cubicBezTo>
                  <a:cubicBezTo>
                    <a:pt x="10490" y="12918"/>
                    <a:pt x="10802" y="11526"/>
                    <a:pt x="11162" y="10158"/>
                  </a:cubicBezTo>
                  <a:cubicBezTo>
                    <a:pt x="11570" y="8693"/>
                    <a:pt x="12098" y="7253"/>
                    <a:pt x="12434" y="5765"/>
                  </a:cubicBezTo>
                  <a:cubicBezTo>
                    <a:pt x="12794" y="4277"/>
                    <a:pt x="12962" y="2741"/>
                    <a:pt x="12602" y="1253"/>
                  </a:cubicBezTo>
                  <a:cubicBezTo>
                    <a:pt x="12482" y="725"/>
                    <a:pt x="12146" y="53"/>
                    <a:pt x="11522" y="5"/>
                  </a:cubicBezTo>
                  <a:cubicBezTo>
                    <a:pt x="11494" y="2"/>
                    <a:pt x="11466" y="0"/>
                    <a:pt x="1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3917700" y="2745625"/>
              <a:ext cx="588675" cy="933800"/>
            </a:xfrm>
            <a:custGeom>
              <a:rect b="b" l="l" r="r" t="t"/>
              <a:pathLst>
                <a:path extrusionOk="0" h="37352" w="23547">
                  <a:moveTo>
                    <a:pt x="987" y="0"/>
                  </a:moveTo>
                  <a:cubicBezTo>
                    <a:pt x="887" y="0"/>
                    <a:pt x="793" y="49"/>
                    <a:pt x="745" y="130"/>
                  </a:cubicBezTo>
                  <a:cubicBezTo>
                    <a:pt x="0" y="1570"/>
                    <a:pt x="409" y="3226"/>
                    <a:pt x="889" y="4691"/>
                  </a:cubicBezTo>
                  <a:cubicBezTo>
                    <a:pt x="1465" y="6419"/>
                    <a:pt x="2041" y="8123"/>
                    <a:pt x="2593" y="9851"/>
                  </a:cubicBezTo>
                  <a:cubicBezTo>
                    <a:pt x="3673" y="13091"/>
                    <a:pt x="4681" y="16380"/>
                    <a:pt x="5953" y="19548"/>
                  </a:cubicBezTo>
                  <a:cubicBezTo>
                    <a:pt x="6553" y="21084"/>
                    <a:pt x="7249" y="22572"/>
                    <a:pt x="8065" y="24012"/>
                  </a:cubicBezTo>
                  <a:cubicBezTo>
                    <a:pt x="8881" y="25477"/>
                    <a:pt x="9938" y="26797"/>
                    <a:pt x="10802" y="28237"/>
                  </a:cubicBezTo>
                  <a:cubicBezTo>
                    <a:pt x="11690" y="29653"/>
                    <a:pt x="12314" y="31237"/>
                    <a:pt x="13226" y="32629"/>
                  </a:cubicBezTo>
                  <a:cubicBezTo>
                    <a:pt x="13994" y="33805"/>
                    <a:pt x="14978" y="34838"/>
                    <a:pt x="16106" y="35654"/>
                  </a:cubicBezTo>
                  <a:cubicBezTo>
                    <a:pt x="17186" y="36446"/>
                    <a:pt x="18458" y="37046"/>
                    <a:pt x="19803" y="37262"/>
                  </a:cubicBezTo>
                  <a:cubicBezTo>
                    <a:pt x="20195" y="37320"/>
                    <a:pt x="20587" y="37352"/>
                    <a:pt x="20985" y="37352"/>
                  </a:cubicBezTo>
                  <a:cubicBezTo>
                    <a:pt x="21244" y="37352"/>
                    <a:pt x="21506" y="37338"/>
                    <a:pt x="21771" y="37310"/>
                  </a:cubicBezTo>
                  <a:cubicBezTo>
                    <a:pt x="22347" y="37214"/>
                    <a:pt x="23163" y="37142"/>
                    <a:pt x="23427" y="36518"/>
                  </a:cubicBezTo>
                  <a:cubicBezTo>
                    <a:pt x="23547" y="36254"/>
                    <a:pt x="23427" y="35942"/>
                    <a:pt x="23115" y="35870"/>
                  </a:cubicBezTo>
                  <a:cubicBezTo>
                    <a:pt x="22563" y="34742"/>
                    <a:pt x="21867" y="33685"/>
                    <a:pt x="21051" y="32725"/>
                  </a:cubicBezTo>
                  <a:cubicBezTo>
                    <a:pt x="20595" y="32221"/>
                    <a:pt x="20115" y="31741"/>
                    <a:pt x="19611" y="31285"/>
                  </a:cubicBezTo>
                  <a:cubicBezTo>
                    <a:pt x="19082" y="30829"/>
                    <a:pt x="18530" y="30421"/>
                    <a:pt x="17978" y="29989"/>
                  </a:cubicBezTo>
                  <a:cubicBezTo>
                    <a:pt x="17450" y="29533"/>
                    <a:pt x="16922" y="29077"/>
                    <a:pt x="16466" y="28525"/>
                  </a:cubicBezTo>
                  <a:cubicBezTo>
                    <a:pt x="16010" y="27997"/>
                    <a:pt x="15650" y="27397"/>
                    <a:pt x="15314" y="26773"/>
                  </a:cubicBezTo>
                  <a:cubicBezTo>
                    <a:pt x="14642" y="25453"/>
                    <a:pt x="14042" y="24084"/>
                    <a:pt x="13418" y="22740"/>
                  </a:cubicBezTo>
                  <a:cubicBezTo>
                    <a:pt x="12770" y="21324"/>
                    <a:pt x="12146" y="19908"/>
                    <a:pt x="11594" y="18468"/>
                  </a:cubicBezTo>
                  <a:cubicBezTo>
                    <a:pt x="11018" y="17052"/>
                    <a:pt x="10538" y="15612"/>
                    <a:pt x="10058" y="14171"/>
                  </a:cubicBezTo>
                  <a:cubicBezTo>
                    <a:pt x="9169" y="11435"/>
                    <a:pt x="8305" y="8651"/>
                    <a:pt x="6913" y="6107"/>
                  </a:cubicBezTo>
                  <a:cubicBezTo>
                    <a:pt x="5689" y="3898"/>
                    <a:pt x="4057" y="1858"/>
                    <a:pt x="1921" y="490"/>
                  </a:cubicBezTo>
                  <a:cubicBezTo>
                    <a:pt x="1657" y="322"/>
                    <a:pt x="1393" y="178"/>
                    <a:pt x="1129" y="34"/>
                  </a:cubicBezTo>
                  <a:cubicBezTo>
                    <a:pt x="1082" y="11"/>
                    <a:pt x="1034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4551375" y="2714325"/>
              <a:ext cx="217250" cy="965700"/>
            </a:xfrm>
            <a:custGeom>
              <a:rect b="b" l="l" r="r" t="t"/>
              <a:pathLst>
                <a:path extrusionOk="0" h="38628" w="8690">
                  <a:moveTo>
                    <a:pt x="3808" y="1"/>
                  </a:moveTo>
                  <a:cubicBezTo>
                    <a:pt x="3707" y="1"/>
                    <a:pt x="3606" y="13"/>
                    <a:pt x="3504" y="38"/>
                  </a:cubicBezTo>
                  <a:cubicBezTo>
                    <a:pt x="2928" y="182"/>
                    <a:pt x="2640" y="758"/>
                    <a:pt x="2568" y="1310"/>
                  </a:cubicBezTo>
                  <a:cubicBezTo>
                    <a:pt x="2448" y="1958"/>
                    <a:pt x="2472" y="2678"/>
                    <a:pt x="2496" y="3350"/>
                  </a:cubicBezTo>
                  <a:cubicBezTo>
                    <a:pt x="2592" y="6279"/>
                    <a:pt x="3216" y="9159"/>
                    <a:pt x="3721" y="12039"/>
                  </a:cubicBezTo>
                  <a:cubicBezTo>
                    <a:pt x="3961" y="13479"/>
                    <a:pt x="4153" y="14919"/>
                    <a:pt x="4225" y="16360"/>
                  </a:cubicBezTo>
                  <a:cubicBezTo>
                    <a:pt x="4297" y="17800"/>
                    <a:pt x="4273" y="19264"/>
                    <a:pt x="4129" y="20680"/>
                  </a:cubicBezTo>
                  <a:cubicBezTo>
                    <a:pt x="3841" y="23560"/>
                    <a:pt x="3120" y="26321"/>
                    <a:pt x="2040" y="28985"/>
                  </a:cubicBezTo>
                  <a:cubicBezTo>
                    <a:pt x="1080" y="31457"/>
                    <a:pt x="0" y="34121"/>
                    <a:pt x="768" y="36786"/>
                  </a:cubicBezTo>
                  <a:cubicBezTo>
                    <a:pt x="792" y="36906"/>
                    <a:pt x="840" y="37002"/>
                    <a:pt x="864" y="37098"/>
                  </a:cubicBezTo>
                  <a:cubicBezTo>
                    <a:pt x="854" y="37096"/>
                    <a:pt x="844" y="37096"/>
                    <a:pt x="835" y="37096"/>
                  </a:cubicBezTo>
                  <a:cubicBezTo>
                    <a:pt x="651" y="37096"/>
                    <a:pt x="462" y="37302"/>
                    <a:pt x="576" y="37530"/>
                  </a:cubicBezTo>
                  <a:cubicBezTo>
                    <a:pt x="792" y="37938"/>
                    <a:pt x="1128" y="38226"/>
                    <a:pt x="1536" y="38418"/>
                  </a:cubicBezTo>
                  <a:cubicBezTo>
                    <a:pt x="1536" y="38418"/>
                    <a:pt x="1536" y="38418"/>
                    <a:pt x="1536" y="38442"/>
                  </a:cubicBezTo>
                  <a:cubicBezTo>
                    <a:pt x="1603" y="38525"/>
                    <a:pt x="1692" y="38550"/>
                    <a:pt x="1772" y="38550"/>
                  </a:cubicBezTo>
                  <a:cubicBezTo>
                    <a:pt x="1808" y="38550"/>
                    <a:pt x="1843" y="38545"/>
                    <a:pt x="1872" y="38538"/>
                  </a:cubicBezTo>
                  <a:cubicBezTo>
                    <a:pt x="2119" y="38596"/>
                    <a:pt x="2375" y="38628"/>
                    <a:pt x="2629" y="38628"/>
                  </a:cubicBezTo>
                  <a:cubicBezTo>
                    <a:pt x="2795" y="38628"/>
                    <a:pt x="2959" y="38614"/>
                    <a:pt x="3120" y="38586"/>
                  </a:cubicBezTo>
                  <a:cubicBezTo>
                    <a:pt x="4297" y="38394"/>
                    <a:pt x="5137" y="37434"/>
                    <a:pt x="5665" y="36426"/>
                  </a:cubicBezTo>
                  <a:cubicBezTo>
                    <a:pt x="6313" y="35273"/>
                    <a:pt x="6745" y="33977"/>
                    <a:pt x="7153" y="32705"/>
                  </a:cubicBezTo>
                  <a:cubicBezTo>
                    <a:pt x="7561" y="31361"/>
                    <a:pt x="7873" y="29993"/>
                    <a:pt x="8089" y="28601"/>
                  </a:cubicBezTo>
                  <a:cubicBezTo>
                    <a:pt x="8569" y="25817"/>
                    <a:pt x="8689" y="22960"/>
                    <a:pt x="8569" y="20152"/>
                  </a:cubicBezTo>
                  <a:cubicBezTo>
                    <a:pt x="8449" y="17176"/>
                    <a:pt x="8065" y="14223"/>
                    <a:pt x="7537" y="11295"/>
                  </a:cubicBezTo>
                  <a:cubicBezTo>
                    <a:pt x="7009" y="8319"/>
                    <a:pt x="6337" y="5390"/>
                    <a:pt x="5665" y="2438"/>
                  </a:cubicBezTo>
                  <a:cubicBezTo>
                    <a:pt x="5521" y="1814"/>
                    <a:pt x="5401" y="1142"/>
                    <a:pt x="5017" y="638"/>
                  </a:cubicBezTo>
                  <a:cubicBezTo>
                    <a:pt x="4720" y="262"/>
                    <a:pt x="4277" y="1"/>
                    <a:pt x="3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4158925" y="2307225"/>
              <a:ext cx="22225" cy="32425"/>
            </a:xfrm>
            <a:custGeom>
              <a:rect b="b" l="l" r="r" t="t"/>
              <a:pathLst>
                <a:path extrusionOk="0" h="1297" w="889">
                  <a:moveTo>
                    <a:pt x="313" y="0"/>
                  </a:moveTo>
                  <a:cubicBezTo>
                    <a:pt x="240" y="0"/>
                    <a:pt x="168" y="24"/>
                    <a:pt x="120" y="72"/>
                  </a:cubicBezTo>
                  <a:cubicBezTo>
                    <a:pt x="0" y="192"/>
                    <a:pt x="0" y="360"/>
                    <a:pt x="120" y="480"/>
                  </a:cubicBezTo>
                  <a:cubicBezTo>
                    <a:pt x="120" y="480"/>
                    <a:pt x="144" y="504"/>
                    <a:pt x="144" y="504"/>
                  </a:cubicBezTo>
                  <a:cubicBezTo>
                    <a:pt x="192" y="552"/>
                    <a:pt x="216" y="600"/>
                    <a:pt x="240" y="672"/>
                  </a:cubicBezTo>
                  <a:cubicBezTo>
                    <a:pt x="265" y="720"/>
                    <a:pt x="289" y="792"/>
                    <a:pt x="289" y="864"/>
                  </a:cubicBezTo>
                  <a:cubicBezTo>
                    <a:pt x="289" y="912"/>
                    <a:pt x="289" y="960"/>
                    <a:pt x="289" y="1008"/>
                  </a:cubicBezTo>
                  <a:cubicBezTo>
                    <a:pt x="289" y="1080"/>
                    <a:pt x="337" y="1176"/>
                    <a:pt x="385" y="1224"/>
                  </a:cubicBezTo>
                  <a:cubicBezTo>
                    <a:pt x="433" y="1272"/>
                    <a:pt x="505" y="1296"/>
                    <a:pt x="577" y="1296"/>
                  </a:cubicBezTo>
                  <a:cubicBezTo>
                    <a:pt x="649" y="1296"/>
                    <a:pt x="721" y="1272"/>
                    <a:pt x="769" y="1224"/>
                  </a:cubicBezTo>
                  <a:cubicBezTo>
                    <a:pt x="817" y="1152"/>
                    <a:pt x="841" y="1104"/>
                    <a:pt x="865" y="1008"/>
                  </a:cubicBezTo>
                  <a:cubicBezTo>
                    <a:pt x="889" y="672"/>
                    <a:pt x="745" y="336"/>
                    <a:pt x="505" y="72"/>
                  </a:cubicBezTo>
                  <a:cubicBezTo>
                    <a:pt x="457" y="24"/>
                    <a:pt x="385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4184725" y="2384975"/>
              <a:ext cx="17425" cy="35925"/>
            </a:xfrm>
            <a:custGeom>
              <a:rect b="b" l="l" r="r" t="t"/>
              <a:pathLst>
                <a:path extrusionOk="0" h="1437" w="697">
                  <a:moveTo>
                    <a:pt x="260" y="1"/>
                  </a:moveTo>
                  <a:cubicBezTo>
                    <a:pt x="237" y="1"/>
                    <a:pt x="214" y="4"/>
                    <a:pt x="193" y="11"/>
                  </a:cubicBezTo>
                  <a:cubicBezTo>
                    <a:pt x="145" y="35"/>
                    <a:pt x="73" y="83"/>
                    <a:pt x="25" y="131"/>
                  </a:cubicBezTo>
                  <a:cubicBezTo>
                    <a:pt x="1" y="203"/>
                    <a:pt x="1" y="275"/>
                    <a:pt x="1" y="347"/>
                  </a:cubicBezTo>
                  <a:lnTo>
                    <a:pt x="145" y="1211"/>
                  </a:lnTo>
                  <a:cubicBezTo>
                    <a:pt x="169" y="1283"/>
                    <a:pt x="217" y="1355"/>
                    <a:pt x="289" y="1379"/>
                  </a:cubicBezTo>
                  <a:cubicBezTo>
                    <a:pt x="324" y="1414"/>
                    <a:pt x="385" y="1436"/>
                    <a:pt x="443" y="1436"/>
                  </a:cubicBezTo>
                  <a:cubicBezTo>
                    <a:pt x="464" y="1436"/>
                    <a:pt x="485" y="1433"/>
                    <a:pt x="505" y="1427"/>
                  </a:cubicBezTo>
                  <a:cubicBezTo>
                    <a:pt x="577" y="1403"/>
                    <a:pt x="625" y="1355"/>
                    <a:pt x="673" y="1283"/>
                  </a:cubicBezTo>
                  <a:cubicBezTo>
                    <a:pt x="697" y="1211"/>
                    <a:pt x="697" y="1163"/>
                    <a:pt x="697" y="1067"/>
                  </a:cubicBezTo>
                  <a:lnTo>
                    <a:pt x="553" y="203"/>
                  </a:lnTo>
                  <a:cubicBezTo>
                    <a:pt x="529" y="131"/>
                    <a:pt x="481" y="59"/>
                    <a:pt x="409" y="35"/>
                  </a:cubicBezTo>
                  <a:cubicBezTo>
                    <a:pt x="375" y="18"/>
                    <a:pt x="317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4212925" y="2481600"/>
              <a:ext cx="21025" cy="29450"/>
            </a:xfrm>
            <a:custGeom>
              <a:rect b="b" l="l" r="r" t="t"/>
              <a:pathLst>
                <a:path extrusionOk="0" h="1178" w="841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30"/>
                  </a:cubicBezTo>
                  <a:cubicBezTo>
                    <a:pt x="25" y="202"/>
                    <a:pt x="1" y="274"/>
                    <a:pt x="25" y="346"/>
                  </a:cubicBezTo>
                  <a:cubicBezTo>
                    <a:pt x="97" y="562"/>
                    <a:pt x="193" y="778"/>
                    <a:pt x="265" y="970"/>
                  </a:cubicBezTo>
                  <a:cubicBezTo>
                    <a:pt x="289" y="1042"/>
                    <a:pt x="337" y="1114"/>
                    <a:pt x="385" y="1138"/>
                  </a:cubicBezTo>
                  <a:cubicBezTo>
                    <a:pt x="427" y="1166"/>
                    <a:pt x="477" y="1178"/>
                    <a:pt x="522" y="1178"/>
                  </a:cubicBezTo>
                  <a:cubicBezTo>
                    <a:pt x="553" y="1178"/>
                    <a:pt x="581" y="1172"/>
                    <a:pt x="601" y="1162"/>
                  </a:cubicBezTo>
                  <a:cubicBezTo>
                    <a:pt x="673" y="1138"/>
                    <a:pt x="745" y="1114"/>
                    <a:pt x="769" y="1042"/>
                  </a:cubicBezTo>
                  <a:cubicBezTo>
                    <a:pt x="817" y="970"/>
                    <a:pt x="841" y="898"/>
                    <a:pt x="817" y="826"/>
                  </a:cubicBezTo>
                  <a:cubicBezTo>
                    <a:pt x="721" y="610"/>
                    <a:pt x="649" y="418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4239925" y="2556325"/>
              <a:ext cx="24025" cy="39200"/>
            </a:xfrm>
            <a:custGeom>
              <a:rect b="b" l="l" r="r" t="t"/>
              <a:pathLst>
                <a:path extrusionOk="0" h="1568" w="961">
                  <a:moveTo>
                    <a:pt x="325" y="1"/>
                  </a:moveTo>
                  <a:cubicBezTo>
                    <a:pt x="278" y="1"/>
                    <a:pt x="232" y="14"/>
                    <a:pt x="193" y="45"/>
                  </a:cubicBezTo>
                  <a:cubicBezTo>
                    <a:pt x="73" y="117"/>
                    <a:pt x="1" y="285"/>
                    <a:pt x="97" y="429"/>
                  </a:cubicBezTo>
                  <a:cubicBezTo>
                    <a:pt x="145" y="501"/>
                    <a:pt x="169" y="573"/>
                    <a:pt x="217" y="669"/>
                  </a:cubicBezTo>
                  <a:cubicBezTo>
                    <a:pt x="217" y="693"/>
                    <a:pt x="241" y="693"/>
                    <a:pt x="241" y="717"/>
                  </a:cubicBezTo>
                  <a:cubicBezTo>
                    <a:pt x="265" y="765"/>
                    <a:pt x="265" y="813"/>
                    <a:pt x="289" y="861"/>
                  </a:cubicBezTo>
                  <a:cubicBezTo>
                    <a:pt x="361" y="1005"/>
                    <a:pt x="385" y="1197"/>
                    <a:pt x="409" y="1365"/>
                  </a:cubicBezTo>
                  <a:cubicBezTo>
                    <a:pt x="433" y="1437"/>
                    <a:pt x="481" y="1509"/>
                    <a:pt x="553" y="1533"/>
                  </a:cubicBezTo>
                  <a:cubicBezTo>
                    <a:pt x="587" y="1550"/>
                    <a:pt x="645" y="1567"/>
                    <a:pt x="701" y="1567"/>
                  </a:cubicBezTo>
                  <a:cubicBezTo>
                    <a:pt x="725" y="1567"/>
                    <a:pt x="748" y="1564"/>
                    <a:pt x="769" y="1557"/>
                  </a:cubicBezTo>
                  <a:cubicBezTo>
                    <a:pt x="817" y="1533"/>
                    <a:pt x="889" y="1485"/>
                    <a:pt x="937" y="1437"/>
                  </a:cubicBezTo>
                  <a:cubicBezTo>
                    <a:pt x="961" y="1365"/>
                    <a:pt x="961" y="1293"/>
                    <a:pt x="961" y="1221"/>
                  </a:cubicBezTo>
                  <a:cubicBezTo>
                    <a:pt x="913" y="837"/>
                    <a:pt x="769" y="477"/>
                    <a:pt x="577" y="141"/>
                  </a:cubicBezTo>
                  <a:cubicBezTo>
                    <a:pt x="528" y="60"/>
                    <a:pt x="424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4269325" y="2630975"/>
              <a:ext cx="20450" cy="36400"/>
            </a:xfrm>
            <a:custGeom>
              <a:rect b="b" l="l" r="r" t="t"/>
              <a:pathLst>
                <a:path extrusionOk="0" h="1456" w="818">
                  <a:moveTo>
                    <a:pt x="285" y="1"/>
                  </a:moveTo>
                  <a:cubicBezTo>
                    <a:pt x="262" y="1"/>
                    <a:pt x="239" y="4"/>
                    <a:pt x="217" y="12"/>
                  </a:cubicBezTo>
                  <a:cubicBezTo>
                    <a:pt x="73" y="60"/>
                    <a:pt x="1" y="204"/>
                    <a:pt x="25" y="372"/>
                  </a:cubicBezTo>
                  <a:cubicBezTo>
                    <a:pt x="97" y="660"/>
                    <a:pt x="169" y="948"/>
                    <a:pt x="241" y="1236"/>
                  </a:cubicBezTo>
                  <a:cubicBezTo>
                    <a:pt x="284" y="1365"/>
                    <a:pt x="424" y="1455"/>
                    <a:pt x="556" y="1455"/>
                  </a:cubicBezTo>
                  <a:cubicBezTo>
                    <a:pt x="571" y="1455"/>
                    <a:pt x="586" y="1454"/>
                    <a:pt x="601" y="1452"/>
                  </a:cubicBezTo>
                  <a:cubicBezTo>
                    <a:pt x="745" y="1404"/>
                    <a:pt x="817" y="1260"/>
                    <a:pt x="793" y="1092"/>
                  </a:cubicBezTo>
                  <a:cubicBezTo>
                    <a:pt x="721" y="804"/>
                    <a:pt x="649" y="516"/>
                    <a:pt x="577" y="204"/>
                  </a:cubicBezTo>
                  <a:cubicBezTo>
                    <a:pt x="536" y="102"/>
                    <a:pt x="410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4299950" y="2705950"/>
              <a:ext cx="24025" cy="45650"/>
            </a:xfrm>
            <a:custGeom>
              <a:rect b="b" l="l" r="r" t="t"/>
              <a:pathLst>
                <a:path extrusionOk="0" h="1826" w="961">
                  <a:moveTo>
                    <a:pt x="318" y="0"/>
                  </a:moveTo>
                  <a:cubicBezTo>
                    <a:pt x="292" y="0"/>
                    <a:pt x="266" y="4"/>
                    <a:pt x="240" y="13"/>
                  </a:cubicBezTo>
                  <a:cubicBezTo>
                    <a:pt x="96" y="61"/>
                    <a:pt x="0" y="205"/>
                    <a:pt x="48" y="349"/>
                  </a:cubicBezTo>
                  <a:cubicBezTo>
                    <a:pt x="168" y="781"/>
                    <a:pt x="264" y="1189"/>
                    <a:pt x="384" y="1621"/>
                  </a:cubicBezTo>
                  <a:cubicBezTo>
                    <a:pt x="424" y="1740"/>
                    <a:pt x="528" y="1826"/>
                    <a:pt x="644" y="1826"/>
                  </a:cubicBezTo>
                  <a:cubicBezTo>
                    <a:pt x="669" y="1826"/>
                    <a:pt x="695" y="1822"/>
                    <a:pt x="720" y="1813"/>
                  </a:cubicBezTo>
                  <a:cubicBezTo>
                    <a:pt x="864" y="1765"/>
                    <a:pt x="960" y="1621"/>
                    <a:pt x="936" y="1477"/>
                  </a:cubicBezTo>
                  <a:lnTo>
                    <a:pt x="600" y="205"/>
                  </a:lnTo>
                  <a:cubicBezTo>
                    <a:pt x="561" y="86"/>
                    <a:pt x="440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4322750" y="2771550"/>
              <a:ext cx="19825" cy="42450"/>
            </a:xfrm>
            <a:custGeom>
              <a:rect b="b" l="l" r="r" t="t"/>
              <a:pathLst>
                <a:path extrusionOk="0" h="1698" w="793">
                  <a:moveTo>
                    <a:pt x="272" y="1"/>
                  </a:moveTo>
                  <a:cubicBezTo>
                    <a:pt x="253" y="1"/>
                    <a:pt x="234" y="2"/>
                    <a:pt x="216" y="5"/>
                  </a:cubicBezTo>
                  <a:cubicBezTo>
                    <a:pt x="72" y="53"/>
                    <a:pt x="0" y="197"/>
                    <a:pt x="24" y="365"/>
                  </a:cubicBezTo>
                  <a:cubicBezTo>
                    <a:pt x="96" y="725"/>
                    <a:pt x="168" y="1109"/>
                    <a:pt x="240" y="1493"/>
                  </a:cubicBezTo>
                  <a:cubicBezTo>
                    <a:pt x="260" y="1612"/>
                    <a:pt x="377" y="1698"/>
                    <a:pt x="498" y="1698"/>
                  </a:cubicBezTo>
                  <a:cubicBezTo>
                    <a:pt x="524" y="1698"/>
                    <a:pt x="551" y="1694"/>
                    <a:pt x="576" y="1685"/>
                  </a:cubicBezTo>
                  <a:cubicBezTo>
                    <a:pt x="720" y="1637"/>
                    <a:pt x="792" y="1493"/>
                    <a:pt x="768" y="1349"/>
                  </a:cubicBezTo>
                  <a:cubicBezTo>
                    <a:pt x="696" y="965"/>
                    <a:pt x="624" y="581"/>
                    <a:pt x="576" y="197"/>
                  </a:cubicBezTo>
                  <a:cubicBezTo>
                    <a:pt x="534" y="71"/>
                    <a:pt x="401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4339550" y="2849675"/>
              <a:ext cx="24025" cy="36025"/>
            </a:xfrm>
            <a:custGeom>
              <a:rect b="b" l="l" r="r" t="t"/>
              <a:pathLst>
                <a:path extrusionOk="0" h="1441" w="961">
                  <a:moveTo>
                    <a:pt x="408" y="0"/>
                  </a:moveTo>
                  <a:cubicBezTo>
                    <a:pt x="336" y="0"/>
                    <a:pt x="264" y="0"/>
                    <a:pt x="192" y="48"/>
                  </a:cubicBezTo>
                  <a:cubicBezTo>
                    <a:pt x="72" y="120"/>
                    <a:pt x="0" y="289"/>
                    <a:pt x="96" y="433"/>
                  </a:cubicBezTo>
                  <a:cubicBezTo>
                    <a:pt x="168" y="529"/>
                    <a:pt x="216" y="625"/>
                    <a:pt x="264" y="721"/>
                  </a:cubicBezTo>
                  <a:cubicBezTo>
                    <a:pt x="312" y="841"/>
                    <a:pt x="360" y="961"/>
                    <a:pt x="360" y="1105"/>
                  </a:cubicBezTo>
                  <a:cubicBezTo>
                    <a:pt x="384" y="1129"/>
                    <a:pt x="384" y="1129"/>
                    <a:pt x="384" y="1153"/>
                  </a:cubicBezTo>
                  <a:cubicBezTo>
                    <a:pt x="384" y="1249"/>
                    <a:pt x="408" y="1297"/>
                    <a:pt x="456" y="1369"/>
                  </a:cubicBezTo>
                  <a:cubicBezTo>
                    <a:pt x="504" y="1417"/>
                    <a:pt x="576" y="1441"/>
                    <a:pt x="648" y="1441"/>
                  </a:cubicBezTo>
                  <a:cubicBezTo>
                    <a:pt x="792" y="1441"/>
                    <a:pt x="960" y="1321"/>
                    <a:pt x="936" y="1153"/>
                  </a:cubicBezTo>
                  <a:cubicBezTo>
                    <a:pt x="912" y="793"/>
                    <a:pt x="792" y="433"/>
                    <a:pt x="576" y="144"/>
                  </a:cubicBezTo>
                  <a:cubicBezTo>
                    <a:pt x="528" y="72"/>
                    <a:pt x="480" y="24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4375550" y="2933675"/>
              <a:ext cx="18025" cy="23425"/>
            </a:xfrm>
            <a:custGeom>
              <a:rect b="b" l="l" r="r" t="t"/>
              <a:pathLst>
                <a:path extrusionOk="0" h="937" w="721">
                  <a:moveTo>
                    <a:pt x="336" y="1"/>
                  </a:moveTo>
                  <a:cubicBezTo>
                    <a:pt x="288" y="1"/>
                    <a:pt x="264" y="1"/>
                    <a:pt x="216" y="25"/>
                  </a:cubicBezTo>
                  <a:cubicBezTo>
                    <a:pt x="144" y="49"/>
                    <a:pt x="96" y="73"/>
                    <a:pt x="48" y="145"/>
                  </a:cubicBezTo>
                  <a:cubicBezTo>
                    <a:pt x="24" y="217"/>
                    <a:pt x="0" y="289"/>
                    <a:pt x="24" y="361"/>
                  </a:cubicBezTo>
                  <a:cubicBezTo>
                    <a:pt x="72" y="481"/>
                    <a:pt x="96" y="601"/>
                    <a:pt x="144" y="745"/>
                  </a:cubicBezTo>
                  <a:cubicBezTo>
                    <a:pt x="168" y="793"/>
                    <a:pt x="216" y="865"/>
                    <a:pt x="288" y="913"/>
                  </a:cubicBezTo>
                  <a:cubicBezTo>
                    <a:pt x="312" y="913"/>
                    <a:pt x="336" y="937"/>
                    <a:pt x="384" y="937"/>
                  </a:cubicBezTo>
                  <a:lnTo>
                    <a:pt x="504" y="937"/>
                  </a:lnTo>
                  <a:cubicBezTo>
                    <a:pt x="552" y="913"/>
                    <a:pt x="624" y="865"/>
                    <a:pt x="648" y="793"/>
                  </a:cubicBezTo>
                  <a:cubicBezTo>
                    <a:pt x="696" y="745"/>
                    <a:pt x="720" y="649"/>
                    <a:pt x="696" y="577"/>
                  </a:cubicBezTo>
                  <a:cubicBezTo>
                    <a:pt x="648" y="457"/>
                    <a:pt x="600" y="337"/>
                    <a:pt x="552" y="217"/>
                  </a:cubicBezTo>
                  <a:cubicBezTo>
                    <a:pt x="528" y="145"/>
                    <a:pt x="504" y="73"/>
                    <a:pt x="432" y="49"/>
                  </a:cubicBezTo>
                  <a:cubicBezTo>
                    <a:pt x="408" y="25"/>
                    <a:pt x="360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4136725" y="2472450"/>
              <a:ext cx="25825" cy="38600"/>
            </a:xfrm>
            <a:custGeom>
              <a:rect b="b" l="l" r="r" t="t"/>
              <a:pathLst>
                <a:path extrusionOk="0" h="1544" w="1033">
                  <a:moveTo>
                    <a:pt x="344" y="0"/>
                  </a:moveTo>
                  <a:cubicBezTo>
                    <a:pt x="312" y="0"/>
                    <a:pt x="284" y="6"/>
                    <a:pt x="264" y="16"/>
                  </a:cubicBezTo>
                  <a:cubicBezTo>
                    <a:pt x="120" y="40"/>
                    <a:pt x="0" y="208"/>
                    <a:pt x="48" y="352"/>
                  </a:cubicBezTo>
                  <a:cubicBezTo>
                    <a:pt x="192" y="688"/>
                    <a:pt x="312" y="1000"/>
                    <a:pt x="456" y="1336"/>
                  </a:cubicBezTo>
                  <a:cubicBezTo>
                    <a:pt x="480" y="1408"/>
                    <a:pt x="504" y="1480"/>
                    <a:pt x="576" y="1504"/>
                  </a:cubicBezTo>
                  <a:cubicBezTo>
                    <a:pt x="605" y="1532"/>
                    <a:pt x="649" y="1544"/>
                    <a:pt x="696" y="1544"/>
                  </a:cubicBezTo>
                  <a:cubicBezTo>
                    <a:pt x="729" y="1544"/>
                    <a:pt x="763" y="1538"/>
                    <a:pt x="792" y="1528"/>
                  </a:cubicBezTo>
                  <a:cubicBezTo>
                    <a:pt x="912" y="1504"/>
                    <a:pt x="1032" y="1336"/>
                    <a:pt x="984" y="1192"/>
                  </a:cubicBezTo>
                  <a:cubicBezTo>
                    <a:pt x="864" y="856"/>
                    <a:pt x="720" y="520"/>
                    <a:pt x="600" y="208"/>
                  </a:cubicBezTo>
                  <a:cubicBezTo>
                    <a:pt x="576" y="136"/>
                    <a:pt x="528" y="64"/>
                    <a:pt x="480" y="40"/>
                  </a:cubicBezTo>
                  <a:cubicBezTo>
                    <a:pt x="438" y="12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4175125" y="2562600"/>
              <a:ext cx="24025" cy="36075"/>
            </a:xfrm>
            <a:custGeom>
              <a:rect b="b" l="l" r="r" t="t"/>
              <a:pathLst>
                <a:path extrusionOk="0" h="1443" w="961">
                  <a:moveTo>
                    <a:pt x="308" y="0"/>
                  </a:moveTo>
                  <a:cubicBezTo>
                    <a:pt x="258" y="0"/>
                    <a:pt x="195" y="17"/>
                    <a:pt x="145" y="34"/>
                  </a:cubicBezTo>
                  <a:cubicBezTo>
                    <a:pt x="97" y="82"/>
                    <a:pt x="49" y="130"/>
                    <a:pt x="25" y="202"/>
                  </a:cubicBezTo>
                  <a:cubicBezTo>
                    <a:pt x="1" y="298"/>
                    <a:pt x="25" y="346"/>
                    <a:pt x="49" y="418"/>
                  </a:cubicBezTo>
                  <a:cubicBezTo>
                    <a:pt x="169" y="706"/>
                    <a:pt x="313" y="1018"/>
                    <a:pt x="433" y="1306"/>
                  </a:cubicBezTo>
                  <a:cubicBezTo>
                    <a:pt x="457" y="1354"/>
                    <a:pt x="529" y="1402"/>
                    <a:pt x="601" y="1426"/>
                  </a:cubicBezTo>
                  <a:cubicBezTo>
                    <a:pt x="630" y="1436"/>
                    <a:pt x="660" y="1442"/>
                    <a:pt x="690" y="1442"/>
                  </a:cubicBezTo>
                  <a:cubicBezTo>
                    <a:pt x="732" y="1442"/>
                    <a:pt x="774" y="1431"/>
                    <a:pt x="817" y="1402"/>
                  </a:cubicBezTo>
                  <a:cubicBezTo>
                    <a:pt x="865" y="1354"/>
                    <a:pt x="913" y="1306"/>
                    <a:pt x="937" y="1234"/>
                  </a:cubicBezTo>
                  <a:cubicBezTo>
                    <a:pt x="961" y="1162"/>
                    <a:pt x="937" y="1090"/>
                    <a:pt x="913" y="1018"/>
                  </a:cubicBezTo>
                  <a:cubicBezTo>
                    <a:pt x="793" y="730"/>
                    <a:pt x="673" y="442"/>
                    <a:pt x="529" y="154"/>
                  </a:cubicBezTo>
                  <a:cubicBezTo>
                    <a:pt x="505" y="82"/>
                    <a:pt x="433" y="34"/>
                    <a:pt x="361" y="10"/>
                  </a:cubicBezTo>
                  <a:cubicBezTo>
                    <a:pt x="347" y="3"/>
                    <a:pt x="328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4209325" y="2653200"/>
              <a:ext cx="27025" cy="42075"/>
            </a:xfrm>
            <a:custGeom>
              <a:rect b="b" l="l" r="r" t="t"/>
              <a:pathLst>
                <a:path extrusionOk="0" h="1683" w="1081">
                  <a:moveTo>
                    <a:pt x="308" y="1"/>
                  </a:moveTo>
                  <a:cubicBezTo>
                    <a:pt x="259" y="1"/>
                    <a:pt x="196" y="18"/>
                    <a:pt x="145" y="35"/>
                  </a:cubicBezTo>
                  <a:cubicBezTo>
                    <a:pt x="97" y="83"/>
                    <a:pt x="49" y="131"/>
                    <a:pt x="25" y="203"/>
                  </a:cubicBezTo>
                  <a:cubicBezTo>
                    <a:pt x="1" y="299"/>
                    <a:pt x="25" y="347"/>
                    <a:pt x="49" y="419"/>
                  </a:cubicBezTo>
                  <a:cubicBezTo>
                    <a:pt x="217" y="803"/>
                    <a:pt x="385" y="1163"/>
                    <a:pt x="553" y="1547"/>
                  </a:cubicBezTo>
                  <a:cubicBezTo>
                    <a:pt x="577" y="1619"/>
                    <a:pt x="649" y="1667"/>
                    <a:pt x="721" y="1667"/>
                  </a:cubicBezTo>
                  <a:cubicBezTo>
                    <a:pt x="751" y="1677"/>
                    <a:pt x="780" y="1683"/>
                    <a:pt x="810" y="1683"/>
                  </a:cubicBezTo>
                  <a:cubicBezTo>
                    <a:pt x="852" y="1683"/>
                    <a:pt x="895" y="1671"/>
                    <a:pt x="937" y="1643"/>
                  </a:cubicBezTo>
                  <a:cubicBezTo>
                    <a:pt x="985" y="1619"/>
                    <a:pt x="1033" y="1547"/>
                    <a:pt x="1057" y="1475"/>
                  </a:cubicBezTo>
                  <a:cubicBezTo>
                    <a:pt x="1081" y="1403"/>
                    <a:pt x="1057" y="1331"/>
                    <a:pt x="1033" y="1259"/>
                  </a:cubicBezTo>
                  <a:cubicBezTo>
                    <a:pt x="865" y="899"/>
                    <a:pt x="697" y="515"/>
                    <a:pt x="529" y="155"/>
                  </a:cubicBezTo>
                  <a:cubicBezTo>
                    <a:pt x="505" y="83"/>
                    <a:pt x="433" y="35"/>
                    <a:pt x="361" y="11"/>
                  </a:cubicBezTo>
                  <a:cubicBezTo>
                    <a:pt x="347" y="4"/>
                    <a:pt x="32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4237525" y="2746750"/>
              <a:ext cx="28225" cy="48050"/>
            </a:xfrm>
            <a:custGeom>
              <a:rect b="b" l="l" r="r" t="t"/>
              <a:pathLst>
                <a:path extrusionOk="0" h="1922" w="1129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217" y="805"/>
                    <a:pt x="385" y="1261"/>
                    <a:pt x="553" y="1717"/>
                  </a:cubicBezTo>
                  <a:cubicBezTo>
                    <a:pt x="592" y="1836"/>
                    <a:pt x="697" y="1922"/>
                    <a:pt x="813" y="1922"/>
                  </a:cubicBezTo>
                  <a:cubicBezTo>
                    <a:pt x="838" y="1922"/>
                    <a:pt x="863" y="1918"/>
                    <a:pt x="889" y="1909"/>
                  </a:cubicBezTo>
                  <a:cubicBezTo>
                    <a:pt x="1033" y="1885"/>
                    <a:pt x="1129" y="1717"/>
                    <a:pt x="1081" y="1573"/>
                  </a:cubicBezTo>
                  <a:lnTo>
                    <a:pt x="577" y="205"/>
                  </a:ln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4261525" y="2824750"/>
              <a:ext cx="25225" cy="42625"/>
            </a:xfrm>
            <a:custGeom>
              <a:rect b="b" l="l" r="r" t="t"/>
              <a:pathLst>
                <a:path extrusionOk="0" h="1705" w="1009">
                  <a:moveTo>
                    <a:pt x="328" y="1"/>
                  </a:moveTo>
                  <a:cubicBezTo>
                    <a:pt x="300" y="1"/>
                    <a:pt x="271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lnTo>
                    <a:pt x="409" y="1478"/>
                  </a:lnTo>
                  <a:cubicBezTo>
                    <a:pt x="450" y="1600"/>
                    <a:pt x="576" y="1704"/>
                    <a:pt x="702" y="1704"/>
                  </a:cubicBezTo>
                  <a:cubicBezTo>
                    <a:pt x="724" y="1704"/>
                    <a:pt x="747" y="1701"/>
                    <a:pt x="769" y="1694"/>
                  </a:cubicBezTo>
                  <a:cubicBezTo>
                    <a:pt x="913" y="1646"/>
                    <a:pt x="1009" y="1478"/>
                    <a:pt x="961" y="1334"/>
                  </a:cubicBezTo>
                  <a:cubicBezTo>
                    <a:pt x="841" y="973"/>
                    <a:pt x="721" y="589"/>
                    <a:pt x="601" y="205"/>
                  </a:cubicBezTo>
                  <a:cubicBezTo>
                    <a:pt x="561" y="87"/>
                    <a:pt x="45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287350" y="2918425"/>
              <a:ext cx="28225" cy="35600"/>
            </a:xfrm>
            <a:custGeom>
              <a:rect b="b" l="l" r="r" t="t"/>
              <a:pathLst>
                <a:path extrusionOk="0" h="1424" w="1129">
                  <a:moveTo>
                    <a:pt x="299" y="1"/>
                  </a:moveTo>
                  <a:cubicBezTo>
                    <a:pt x="252" y="1"/>
                    <a:pt x="207" y="12"/>
                    <a:pt x="168" y="35"/>
                  </a:cubicBezTo>
                  <a:cubicBezTo>
                    <a:pt x="48" y="107"/>
                    <a:pt x="0" y="275"/>
                    <a:pt x="72" y="419"/>
                  </a:cubicBezTo>
                  <a:cubicBezTo>
                    <a:pt x="240" y="707"/>
                    <a:pt x="408" y="995"/>
                    <a:pt x="576" y="1283"/>
                  </a:cubicBezTo>
                  <a:cubicBezTo>
                    <a:pt x="625" y="1364"/>
                    <a:pt x="729" y="1423"/>
                    <a:pt x="828" y="1423"/>
                  </a:cubicBezTo>
                  <a:cubicBezTo>
                    <a:pt x="875" y="1423"/>
                    <a:pt x="921" y="1410"/>
                    <a:pt x="960" y="1379"/>
                  </a:cubicBezTo>
                  <a:cubicBezTo>
                    <a:pt x="1080" y="1307"/>
                    <a:pt x="1128" y="1139"/>
                    <a:pt x="1056" y="995"/>
                  </a:cubicBezTo>
                  <a:cubicBezTo>
                    <a:pt x="888" y="707"/>
                    <a:pt x="720" y="419"/>
                    <a:pt x="552" y="131"/>
                  </a:cubicBezTo>
                  <a:cubicBezTo>
                    <a:pt x="503" y="49"/>
                    <a:pt x="399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313150" y="2996375"/>
              <a:ext cx="20425" cy="39050"/>
            </a:xfrm>
            <a:custGeom>
              <a:rect b="b" l="l" r="r" t="t"/>
              <a:pathLst>
                <a:path extrusionOk="0" h="1562" w="817">
                  <a:moveTo>
                    <a:pt x="294" y="1"/>
                  </a:moveTo>
                  <a:cubicBezTo>
                    <a:pt x="268" y="1"/>
                    <a:pt x="242" y="5"/>
                    <a:pt x="216" y="13"/>
                  </a:cubicBezTo>
                  <a:cubicBezTo>
                    <a:pt x="72" y="61"/>
                    <a:pt x="0" y="205"/>
                    <a:pt x="24" y="349"/>
                  </a:cubicBezTo>
                  <a:cubicBezTo>
                    <a:pt x="96" y="685"/>
                    <a:pt x="168" y="1021"/>
                    <a:pt x="240" y="1357"/>
                  </a:cubicBezTo>
                  <a:cubicBezTo>
                    <a:pt x="280" y="1476"/>
                    <a:pt x="400" y="1562"/>
                    <a:pt x="522" y="1562"/>
                  </a:cubicBezTo>
                  <a:cubicBezTo>
                    <a:pt x="548" y="1562"/>
                    <a:pt x="575" y="1558"/>
                    <a:pt x="600" y="1549"/>
                  </a:cubicBezTo>
                  <a:cubicBezTo>
                    <a:pt x="744" y="1501"/>
                    <a:pt x="816" y="1357"/>
                    <a:pt x="792" y="1213"/>
                  </a:cubicBezTo>
                  <a:cubicBezTo>
                    <a:pt x="720" y="877"/>
                    <a:pt x="648" y="541"/>
                    <a:pt x="576" y="205"/>
                  </a:cubicBezTo>
                  <a:cubicBezTo>
                    <a:pt x="537" y="87"/>
                    <a:pt x="416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4327550" y="3099500"/>
              <a:ext cx="22225" cy="32625"/>
            </a:xfrm>
            <a:custGeom>
              <a:rect b="b" l="l" r="r" t="t"/>
              <a:pathLst>
                <a:path extrusionOk="0" h="1305" w="889">
                  <a:moveTo>
                    <a:pt x="337" y="1"/>
                  </a:moveTo>
                  <a:cubicBezTo>
                    <a:pt x="304" y="1"/>
                    <a:pt x="270" y="7"/>
                    <a:pt x="240" y="16"/>
                  </a:cubicBezTo>
                  <a:cubicBezTo>
                    <a:pt x="96" y="40"/>
                    <a:pt x="0" y="208"/>
                    <a:pt x="48" y="353"/>
                  </a:cubicBezTo>
                  <a:cubicBezTo>
                    <a:pt x="120" y="593"/>
                    <a:pt x="216" y="857"/>
                    <a:pt x="288" y="1097"/>
                  </a:cubicBezTo>
                  <a:cubicBezTo>
                    <a:pt x="312" y="1169"/>
                    <a:pt x="360" y="1241"/>
                    <a:pt x="432" y="1265"/>
                  </a:cubicBezTo>
                  <a:cubicBezTo>
                    <a:pt x="460" y="1293"/>
                    <a:pt x="505" y="1304"/>
                    <a:pt x="552" y="1304"/>
                  </a:cubicBezTo>
                  <a:cubicBezTo>
                    <a:pt x="584" y="1304"/>
                    <a:pt x="618" y="1299"/>
                    <a:pt x="648" y="1289"/>
                  </a:cubicBezTo>
                  <a:cubicBezTo>
                    <a:pt x="768" y="1241"/>
                    <a:pt x="888" y="1097"/>
                    <a:pt x="840" y="953"/>
                  </a:cubicBezTo>
                  <a:cubicBezTo>
                    <a:pt x="744" y="713"/>
                    <a:pt x="672" y="449"/>
                    <a:pt x="576" y="208"/>
                  </a:cubicBezTo>
                  <a:cubicBezTo>
                    <a:pt x="552" y="136"/>
                    <a:pt x="528" y="64"/>
                    <a:pt x="456" y="40"/>
                  </a:cubicBezTo>
                  <a:cubicBezTo>
                    <a:pt x="428" y="12"/>
                    <a:pt x="384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4340150" y="3180650"/>
              <a:ext cx="17425" cy="32675"/>
            </a:xfrm>
            <a:custGeom>
              <a:rect b="b" l="l" r="r" t="t"/>
              <a:pathLst>
                <a:path extrusionOk="0" h="1307" w="697">
                  <a:moveTo>
                    <a:pt x="280" y="1"/>
                  </a:moveTo>
                  <a:cubicBezTo>
                    <a:pt x="258" y="1"/>
                    <a:pt x="237" y="4"/>
                    <a:pt x="216" y="11"/>
                  </a:cubicBezTo>
                  <a:cubicBezTo>
                    <a:pt x="144" y="35"/>
                    <a:pt x="72" y="83"/>
                    <a:pt x="48" y="131"/>
                  </a:cubicBezTo>
                  <a:cubicBezTo>
                    <a:pt x="0" y="203"/>
                    <a:pt x="0" y="275"/>
                    <a:pt x="24" y="347"/>
                  </a:cubicBezTo>
                  <a:lnTo>
                    <a:pt x="144" y="1091"/>
                  </a:lnTo>
                  <a:cubicBezTo>
                    <a:pt x="168" y="1163"/>
                    <a:pt x="216" y="1235"/>
                    <a:pt x="288" y="1259"/>
                  </a:cubicBezTo>
                  <a:cubicBezTo>
                    <a:pt x="336" y="1307"/>
                    <a:pt x="432" y="1307"/>
                    <a:pt x="504" y="1307"/>
                  </a:cubicBezTo>
                  <a:cubicBezTo>
                    <a:pt x="552" y="1283"/>
                    <a:pt x="624" y="1235"/>
                    <a:pt x="672" y="1163"/>
                  </a:cubicBezTo>
                  <a:cubicBezTo>
                    <a:pt x="696" y="1091"/>
                    <a:pt x="696" y="1019"/>
                    <a:pt x="696" y="947"/>
                  </a:cubicBezTo>
                  <a:lnTo>
                    <a:pt x="552" y="203"/>
                  </a:lnTo>
                  <a:cubicBezTo>
                    <a:pt x="552" y="131"/>
                    <a:pt x="480" y="59"/>
                    <a:pt x="432" y="35"/>
                  </a:cubicBezTo>
                  <a:cubicBezTo>
                    <a:pt x="381" y="18"/>
                    <a:pt x="330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4343750" y="3233725"/>
              <a:ext cx="14425" cy="42025"/>
            </a:xfrm>
            <a:custGeom>
              <a:rect b="b" l="l" r="r" t="t"/>
              <a:pathLst>
                <a:path extrusionOk="0" h="1681" w="577">
                  <a:moveTo>
                    <a:pt x="288" y="0"/>
                  </a:moveTo>
                  <a:cubicBezTo>
                    <a:pt x="144" y="0"/>
                    <a:pt x="0" y="120"/>
                    <a:pt x="0" y="264"/>
                  </a:cubicBezTo>
                  <a:lnTo>
                    <a:pt x="0" y="1392"/>
                  </a:lnTo>
                  <a:cubicBezTo>
                    <a:pt x="0" y="1536"/>
                    <a:pt x="144" y="1680"/>
                    <a:pt x="288" y="1680"/>
                  </a:cubicBezTo>
                  <a:cubicBezTo>
                    <a:pt x="432" y="1680"/>
                    <a:pt x="576" y="1560"/>
                    <a:pt x="576" y="1392"/>
                  </a:cubicBezTo>
                  <a:lnTo>
                    <a:pt x="576" y="264"/>
                  </a:lnTo>
                  <a:cubicBezTo>
                    <a:pt x="576" y="120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4346750" y="3296125"/>
              <a:ext cx="18025" cy="35675"/>
            </a:xfrm>
            <a:custGeom>
              <a:rect b="b" l="l" r="r" t="t"/>
              <a:pathLst>
                <a:path extrusionOk="0" h="1427" w="721">
                  <a:moveTo>
                    <a:pt x="288" y="0"/>
                  </a:moveTo>
                  <a:cubicBezTo>
                    <a:pt x="144" y="0"/>
                    <a:pt x="24" y="120"/>
                    <a:pt x="24" y="264"/>
                  </a:cubicBezTo>
                  <a:cubicBezTo>
                    <a:pt x="0" y="600"/>
                    <a:pt x="48" y="912"/>
                    <a:pt x="144" y="1224"/>
                  </a:cubicBezTo>
                  <a:cubicBezTo>
                    <a:pt x="168" y="1296"/>
                    <a:pt x="216" y="1344"/>
                    <a:pt x="288" y="1392"/>
                  </a:cubicBezTo>
                  <a:cubicBezTo>
                    <a:pt x="322" y="1409"/>
                    <a:pt x="380" y="1426"/>
                    <a:pt x="437" y="1426"/>
                  </a:cubicBezTo>
                  <a:cubicBezTo>
                    <a:pt x="460" y="1426"/>
                    <a:pt x="483" y="1423"/>
                    <a:pt x="504" y="1416"/>
                  </a:cubicBezTo>
                  <a:cubicBezTo>
                    <a:pt x="576" y="1392"/>
                    <a:pt x="624" y="1344"/>
                    <a:pt x="672" y="1296"/>
                  </a:cubicBezTo>
                  <a:cubicBezTo>
                    <a:pt x="696" y="1224"/>
                    <a:pt x="720" y="1152"/>
                    <a:pt x="696" y="1080"/>
                  </a:cubicBezTo>
                  <a:cubicBezTo>
                    <a:pt x="648" y="936"/>
                    <a:pt x="600" y="792"/>
                    <a:pt x="576" y="672"/>
                  </a:cubicBezTo>
                  <a:cubicBezTo>
                    <a:pt x="576" y="528"/>
                    <a:pt x="552" y="408"/>
                    <a:pt x="576" y="264"/>
                  </a:cubicBezTo>
                  <a:cubicBezTo>
                    <a:pt x="576" y="216"/>
                    <a:pt x="528" y="120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45"/>
            <p:cNvSpPr/>
            <p:nvPr/>
          </p:nvSpPr>
          <p:spPr>
            <a:xfrm>
              <a:off x="4356950" y="3361275"/>
              <a:ext cx="19825" cy="29925"/>
            </a:xfrm>
            <a:custGeom>
              <a:rect b="b" l="l" r="r" t="t"/>
              <a:pathLst>
                <a:path extrusionOk="0" h="1197" w="793">
                  <a:moveTo>
                    <a:pt x="284" y="1"/>
                  </a:moveTo>
                  <a:cubicBezTo>
                    <a:pt x="261" y="1"/>
                    <a:pt x="237" y="3"/>
                    <a:pt x="216" y="11"/>
                  </a:cubicBezTo>
                  <a:cubicBezTo>
                    <a:pt x="168" y="35"/>
                    <a:pt x="96" y="83"/>
                    <a:pt x="48" y="131"/>
                  </a:cubicBezTo>
                  <a:cubicBezTo>
                    <a:pt x="24" y="203"/>
                    <a:pt x="0" y="275"/>
                    <a:pt x="24" y="347"/>
                  </a:cubicBezTo>
                  <a:cubicBezTo>
                    <a:pt x="96" y="563"/>
                    <a:pt x="168" y="779"/>
                    <a:pt x="216" y="995"/>
                  </a:cubicBezTo>
                  <a:cubicBezTo>
                    <a:pt x="240" y="1067"/>
                    <a:pt x="288" y="1115"/>
                    <a:pt x="360" y="1163"/>
                  </a:cubicBezTo>
                  <a:cubicBezTo>
                    <a:pt x="394" y="1180"/>
                    <a:pt x="452" y="1197"/>
                    <a:pt x="509" y="1197"/>
                  </a:cubicBezTo>
                  <a:cubicBezTo>
                    <a:pt x="532" y="1197"/>
                    <a:pt x="555" y="1194"/>
                    <a:pt x="576" y="1187"/>
                  </a:cubicBezTo>
                  <a:cubicBezTo>
                    <a:pt x="648" y="1163"/>
                    <a:pt x="696" y="1115"/>
                    <a:pt x="744" y="1067"/>
                  </a:cubicBezTo>
                  <a:cubicBezTo>
                    <a:pt x="768" y="995"/>
                    <a:pt x="792" y="923"/>
                    <a:pt x="768" y="851"/>
                  </a:cubicBezTo>
                  <a:cubicBezTo>
                    <a:pt x="696" y="635"/>
                    <a:pt x="624" y="419"/>
                    <a:pt x="576" y="203"/>
                  </a:cubicBezTo>
                  <a:cubicBezTo>
                    <a:pt x="552" y="131"/>
                    <a:pt x="504" y="83"/>
                    <a:pt x="432" y="35"/>
                  </a:cubicBezTo>
                  <a:cubicBezTo>
                    <a:pt x="398" y="18"/>
                    <a:pt x="340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45"/>
            <p:cNvSpPr/>
            <p:nvPr/>
          </p:nvSpPr>
          <p:spPr>
            <a:xfrm>
              <a:off x="4364750" y="3402075"/>
              <a:ext cx="25825" cy="38925"/>
            </a:xfrm>
            <a:custGeom>
              <a:rect b="b" l="l" r="r" t="t"/>
              <a:pathLst>
                <a:path extrusionOk="0" h="1557" w="1033">
                  <a:moveTo>
                    <a:pt x="316" y="1"/>
                  </a:moveTo>
                  <a:cubicBezTo>
                    <a:pt x="297" y="1"/>
                    <a:pt x="278" y="4"/>
                    <a:pt x="264" y="11"/>
                  </a:cubicBezTo>
                  <a:cubicBezTo>
                    <a:pt x="120" y="59"/>
                    <a:pt x="0" y="203"/>
                    <a:pt x="48" y="347"/>
                  </a:cubicBezTo>
                  <a:lnTo>
                    <a:pt x="432" y="1355"/>
                  </a:lnTo>
                  <a:cubicBezTo>
                    <a:pt x="480" y="1427"/>
                    <a:pt x="504" y="1475"/>
                    <a:pt x="576" y="1523"/>
                  </a:cubicBezTo>
                  <a:cubicBezTo>
                    <a:pt x="610" y="1540"/>
                    <a:pt x="668" y="1557"/>
                    <a:pt x="725" y="1557"/>
                  </a:cubicBezTo>
                  <a:cubicBezTo>
                    <a:pt x="748" y="1557"/>
                    <a:pt x="771" y="1554"/>
                    <a:pt x="792" y="1547"/>
                  </a:cubicBezTo>
                  <a:cubicBezTo>
                    <a:pt x="912" y="1499"/>
                    <a:pt x="1032" y="1355"/>
                    <a:pt x="984" y="1211"/>
                  </a:cubicBezTo>
                  <a:lnTo>
                    <a:pt x="600" y="203"/>
                  </a:lnTo>
                  <a:cubicBezTo>
                    <a:pt x="576" y="131"/>
                    <a:pt x="528" y="83"/>
                    <a:pt x="456" y="35"/>
                  </a:cubicBezTo>
                  <a:cubicBezTo>
                    <a:pt x="422" y="18"/>
                    <a:pt x="364" y="1"/>
                    <a:pt x="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4390550" y="3470725"/>
              <a:ext cx="23425" cy="35825"/>
            </a:xfrm>
            <a:custGeom>
              <a:rect b="b" l="l" r="r" t="t"/>
              <a:pathLst>
                <a:path extrusionOk="0" h="1433" w="937">
                  <a:moveTo>
                    <a:pt x="360" y="1"/>
                  </a:moveTo>
                  <a:cubicBezTo>
                    <a:pt x="288" y="1"/>
                    <a:pt x="216" y="1"/>
                    <a:pt x="144" y="49"/>
                  </a:cubicBezTo>
                  <a:cubicBezTo>
                    <a:pt x="96" y="73"/>
                    <a:pt x="24" y="145"/>
                    <a:pt x="24" y="217"/>
                  </a:cubicBezTo>
                  <a:cubicBezTo>
                    <a:pt x="0" y="265"/>
                    <a:pt x="0" y="361"/>
                    <a:pt x="48" y="433"/>
                  </a:cubicBezTo>
                  <a:cubicBezTo>
                    <a:pt x="144" y="553"/>
                    <a:pt x="216" y="673"/>
                    <a:pt x="288" y="817"/>
                  </a:cubicBezTo>
                  <a:cubicBezTo>
                    <a:pt x="336" y="937"/>
                    <a:pt x="360" y="1081"/>
                    <a:pt x="384" y="1225"/>
                  </a:cubicBezTo>
                  <a:cubicBezTo>
                    <a:pt x="408" y="1297"/>
                    <a:pt x="480" y="1369"/>
                    <a:pt x="529" y="1393"/>
                  </a:cubicBezTo>
                  <a:cubicBezTo>
                    <a:pt x="557" y="1421"/>
                    <a:pt x="601" y="1433"/>
                    <a:pt x="648" y="1433"/>
                  </a:cubicBezTo>
                  <a:cubicBezTo>
                    <a:pt x="681" y="1433"/>
                    <a:pt x="715" y="1427"/>
                    <a:pt x="745" y="1417"/>
                  </a:cubicBezTo>
                  <a:cubicBezTo>
                    <a:pt x="817" y="1393"/>
                    <a:pt x="865" y="1369"/>
                    <a:pt x="913" y="1297"/>
                  </a:cubicBezTo>
                  <a:cubicBezTo>
                    <a:pt x="937" y="1225"/>
                    <a:pt x="937" y="1153"/>
                    <a:pt x="937" y="1081"/>
                  </a:cubicBezTo>
                  <a:cubicBezTo>
                    <a:pt x="889" y="745"/>
                    <a:pt x="745" y="409"/>
                    <a:pt x="529" y="145"/>
                  </a:cubicBezTo>
                  <a:cubicBezTo>
                    <a:pt x="480" y="73"/>
                    <a:pt x="432" y="25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3933900" y="2768875"/>
              <a:ext cx="32425" cy="35625"/>
            </a:xfrm>
            <a:custGeom>
              <a:rect b="b" l="l" r="r" t="t"/>
              <a:pathLst>
                <a:path extrusionOk="0" h="1425" w="1297">
                  <a:moveTo>
                    <a:pt x="312" y="0"/>
                  </a:moveTo>
                  <a:cubicBezTo>
                    <a:pt x="265" y="0"/>
                    <a:pt x="221" y="12"/>
                    <a:pt x="193" y="40"/>
                  </a:cubicBezTo>
                  <a:cubicBezTo>
                    <a:pt x="73" y="112"/>
                    <a:pt x="1" y="280"/>
                    <a:pt x="97" y="424"/>
                  </a:cubicBezTo>
                  <a:cubicBezTo>
                    <a:pt x="289" y="712"/>
                    <a:pt x="505" y="1000"/>
                    <a:pt x="721" y="1288"/>
                  </a:cubicBezTo>
                  <a:cubicBezTo>
                    <a:pt x="745" y="1360"/>
                    <a:pt x="817" y="1408"/>
                    <a:pt x="889" y="1408"/>
                  </a:cubicBezTo>
                  <a:cubicBezTo>
                    <a:pt x="909" y="1418"/>
                    <a:pt x="937" y="1424"/>
                    <a:pt x="968" y="1424"/>
                  </a:cubicBezTo>
                  <a:cubicBezTo>
                    <a:pt x="1012" y="1424"/>
                    <a:pt x="1062" y="1412"/>
                    <a:pt x="1105" y="1384"/>
                  </a:cubicBezTo>
                  <a:cubicBezTo>
                    <a:pt x="1201" y="1312"/>
                    <a:pt x="1297" y="1144"/>
                    <a:pt x="1201" y="1000"/>
                  </a:cubicBezTo>
                  <a:cubicBezTo>
                    <a:pt x="985" y="712"/>
                    <a:pt x="769" y="424"/>
                    <a:pt x="577" y="136"/>
                  </a:cubicBezTo>
                  <a:cubicBezTo>
                    <a:pt x="529" y="64"/>
                    <a:pt x="481" y="16"/>
                    <a:pt x="409" y="16"/>
                  </a:cubicBezTo>
                  <a:cubicBezTo>
                    <a:pt x="379" y="6"/>
                    <a:pt x="34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45"/>
            <p:cNvSpPr/>
            <p:nvPr/>
          </p:nvSpPr>
          <p:spPr>
            <a:xfrm>
              <a:off x="3977700" y="2824675"/>
              <a:ext cx="32425" cy="36075"/>
            </a:xfrm>
            <a:custGeom>
              <a:rect b="b" l="l" r="r" t="t"/>
              <a:pathLst>
                <a:path extrusionOk="0" h="1443" w="1297">
                  <a:moveTo>
                    <a:pt x="330" y="1"/>
                  </a:moveTo>
                  <a:cubicBezTo>
                    <a:pt x="285" y="1"/>
                    <a:pt x="235" y="12"/>
                    <a:pt x="193" y="40"/>
                  </a:cubicBezTo>
                  <a:cubicBezTo>
                    <a:pt x="73" y="112"/>
                    <a:pt x="1" y="280"/>
                    <a:pt x="97" y="424"/>
                  </a:cubicBezTo>
                  <a:cubicBezTo>
                    <a:pt x="313" y="712"/>
                    <a:pt x="505" y="1000"/>
                    <a:pt x="721" y="1289"/>
                  </a:cubicBezTo>
                  <a:cubicBezTo>
                    <a:pt x="769" y="1361"/>
                    <a:pt x="817" y="1409"/>
                    <a:pt x="889" y="1433"/>
                  </a:cubicBezTo>
                  <a:cubicBezTo>
                    <a:pt x="910" y="1440"/>
                    <a:pt x="931" y="1442"/>
                    <a:pt x="952" y="1442"/>
                  </a:cubicBezTo>
                  <a:cubicBezTo>
                    <a:pt x="1003" y="1442"/>
                    <a:pt x="1054" y="1425"/>
                    <a:pt x="1105" y="1409"/>
                  </a:cubicBezTo>
                  <a:cubicBezTo>
                    <a:pt x="1225" y="1313"/>
                    <a:pt x="1297" y="1144"/>
                    <a:pt x="1201" y="1024"/>
                  </a:cubicBezTo>
                  <a:lnTo>
                    <a:pt x="577" y="136"/>
                  </a:lnTo>
                  <a:cubicBezTo>
                    <a:pt x="553" y="64"/>
                    <a:pt x="481" y="16"/>
                    <a:pt x="409" y="16"/>
                  </a:cubicBezTo>
                  <a:cubicBezTo>
                    <a:pt x="389" y="6"/>
                    <a:pt x="361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45"/>
            <p:cNvSpPr/>
            <p:nvPr/>
          </p:nvSpPr>
          <p:spPr>
            <a:xfrm>
              <a:off x="4018500" y="2877625"/>
              <a:ext cx="34850" cy="45200"/>
            </a:xfrm>
            <a:custGeom>
              <a:rect b="b" l="l" r="r" t="t"/>
              <a:pathLst>
                <a:path extrusionOk="0" h="1808" w="1394">
                  <a:moveTo>
                    <a:pt x="324" y="1"/>
                  </a:moveTo>
                  <a:cubicBezTo>
                    <a:pt x="277" y="1"/>
                    <a:pt x="231" y="12"/>
                    <a:pt x="193" y="35"/>
                  </a:cubicBezTo>
                  <a:cubicBezTo>
                    <a:pt x="73" y="131"/>
                    <a:pt x="1" y="299"/>
                    <a:pt x="97" y="419"/>
                  </a:cubicBezTo>
                  <a:cubicBezTo>
                    <a:pt x="337" y="851"/>
                    <a:pt x="577" y="1259"/>
                    <a:pt x="841" y="1667"/>
                  </a:cubicBezTo>
                  <a:cubicBezTo>
                    <a:pt x="890" y="1748"/>
                    <a:pt x="982" y="1807"/>
                    <a:pt x="1082" y="1807"/>
                  </a:cubicBezTo>
                  <a:cubicBezTo>
                    <a:pt x="1129" y="1807"/>
                    <a:pt x="1178" y="1794"/>
                    <a:pt x="1225" y="1763"/>
                  </a:cubicBezTo>
                  <a:cubicBezTo>
                    <a:pt x="1345" y="1691"/>
                    <a:pt x="1393" y="1523"/>
                    <a:pt x="1321" y="1403"/>
                  </a:cubicBezTo>
                  <a:lnTo>
                    <a:pt x="577" y="131"/>
                  </a:lnTo>
                  <a:cubicBezTo>
                    <a:pt x="528" y="49"/>
                    <a:pt x="42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4056325" y="2952625"/>
              <a:ext cx="24625" cy="36300"/>
            </a:xfrm>
            <a:custGeom>
              <a:rect b="b" l="l" r="r" t="t"/>
              <a:pathLst>
                <a:path extrusionOk="0" h="1452" w="985">
                  <a:moveTo>
                    <a:pt x="303" y="1"/>
                  </a:moveTo>
                  <a:cubicBezTo>
                    <a:pt x="282" y="1"/>
                    <a:pt x="261" y="4"/>
                    <a:pt x="240" y="11"/>
                  </a:cubicBezTo>
                  <a:cubicBezTo>
                    <a:pt x="96" y="59"/>
                    <a:pt x="0" y="203"/>
                    <a:pt x="48" y="347"/>
                  </a:cubicBezTo>
                  <a:cubicBezTo>
                    <a:pt x="168" y="659"/>
                    <a:pt x="264" y="947"/>
                    <a:pt x="384" y="1235"/>
                  </a:cubicBezTo>
                  <a:cubicBezTo>
                    <a:pt x="408" y="1307"/>
                    <a:pt x="456" y="1379"/>
                    <a:pt x="504" y="1403"/>
                  </a:cubicBezTo>
                  <a:cubicBezTo>
                    <a:pt x="576" y="1451"/>
                    <a:pt x="648" y="1451"/>
                    <a:pt x="720" y="1451"/>
                  </a:cubicBezTo>
                  <a:cubicBezTo>
                    <a:pt x="864" y="1403"/>
                    <a:pt x="984" y="1235"/>
                    <a:pt x="912" y="1091"/>
                  </a:cubicBezTo>
                  <a:cubicBezTo>
                    <a:pt x="816" y="803"/>
                    <a:pt x="696" y="515"/>
                    <a:pt x="576" y="203"/>
                  </a:cubicBezTo>
                  <a:cubicBezTo>
                    <a:pt x="552" y="131"/>
                    <a:pt x="528" y="83"/>
                    <a:pt x="456" y="35"/>
                  </a:cubicBezTo>
                  <a:cubicBezTo>
                    <a:pt x="405" y="18"/>
                    <a:pt x="354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4081525" y="3030650"/>
              <a:ext cx="27025" cy="48575"/>
            </a:xfrm>
            <a:custGeom>
              <a:rect b="b" l="l" r="r" t="t"/>
              <a:pathLst>
                <a:path extrusionOk="0" h="1943" w="1081">
                  <a:moveTo>
                    <a:pt x="304" y="0"/>
                  </a:moveTo>
                  <a:cubicBezTo>
                    <a:pt x="255" y="0"/>
                    <a:pt x="207" y="11"/>
                    <a:pt x="168" y="34"/>
                  </a:cubicBezTo>
                  <a:cubicBezTo>
                    <a:pt x="48" y="130"/>
                    <a:pt x="0" y="274"/>
                    <a:pt x="72" y="418"/>
                  </a:cubicBezTo>
                  <a:cubicBezTo>
                    <a:pt x="96" y="466"/>
                    <a:pt x="120" y="514"/>
                    <a:pt x="144" y="586"/>
                  </a:cubicBezTo>
                  <a:cubicBezTo>
                    <a:pt x="168" y="610"/>
                    <a:pt x="168" y="634"/>
                    <a:pt x="192" y="658"/>
                  </a:cubicBezTo>
                  <a:cubicBezTo>
                    <a:pt x="192" y="658"/>
                    <a:pt x="216" y="682"/>
                    <a:pt x="216" y="706"/>
                  </a:cubicBezTo>
                  <a:cubicBezTo>
                    <a:pt x="264" y="802"/>
                    <a:pt x="288" y="922"/>
                    <a:pt x="336" y="1042"/>
                  </a:cubicBezTo>
                  <a:cubicBezTo>
                    <a:pt x="408" y="1258"/>
                    <a:pt x="480" y="1498"/>
                    <a:pt x="504" y="1738"/>
                  </a:cubicBezTo>
                  <a:cubicBezTo>
                    <a:pt x="544" y="1857"/>
                    <a:pt x="664" y="1943"/>
                    <a:pt x="786" y="1943"/>
                  </a:cubicBezTo>
                  <a:cubicBezTo>
                    <a:pt x="812" y="1943"/>
                    <a:pt x="839" y="1939"/>
                    <a:pt x="864" y="1930"/>
                  </a:cubicBezTo>
                  <a:cubicBezTo>
                    <a:pt x="1008" y="1882"/>
                    <a:pt x="1080" y="1738"/>
                    <a:pt x="1056" y="1594"/>
                  </a:cubicBezTo>
                  <a:cubicBezTo>
                    <a:pt x="960" y="1090"/>
                    <a:pt x="792" y="586"/>
                    <a:pt x="552" y="130"/>
                  </a:cubicBezTo>
                  <a:cubicBezTo>
                    <a:pt x="520" y="49"/>
                    <a:pt x="409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4106125" y="3111675"/>
              <a:ext cx="24025" cy="39250"/>
            </a:xfrm>
            <a:custGeom>
              <a:rect b="b" l="l" r="r" t="t"/>
              <a:pathLst>
                <a:path extrusionOk="0" h="1570" w="961">
                  <a:moveTo>
                    <a:pt x="305" y="0"/>
                  </a:moveTo>
                  <a:cubicBezTo>
                    <a:pt x="260" y="0"/>
                    <a:pt x="213" y="11"/>
                    <a:pt x="168" y="34"/>
                  </a:cubicBezTo>
                  <a:cubicBezTo>
                    <a:pt x="48" y="130"/>
                    <a:pt x="0" y="298"/>
                    <a:pt x="72" y="418"/>
                  </a:cubicBezTo>
                  <a:cubicBezTo>
                    <a:pt x="120" y="490"/>
                    <a:pt x="168" y="586"/>
                    <a:pt x="216" y="658"/>
                  </a:cubicBezTo>
                  <a:cubicBezTo>
                    <a:pt x="216" y="682"/>
                    <a:pt x="240" y="730"/>
                    <a:pt x="240" y="754"/>
                  </a:cubicBezTo>
                  <a:cubicBezTo>
                    <a:pt x="264" y="778"/>
                    <a:pt x="264" y="778"/>
                    <a:pt x="264" y="778"/>
                  </a:cubicBezTo>
                  <a:cubicBezTo>
                    <a:pt x="264" y="802"/>
                    <a:pt x="264" y="826"/>
                    <a:pt x="288" y="850"/>
                  </a:cubicBezTo>
                  <a:cubicBezTo>
                    <a:pt x="336" y="994"/>
                    <a:pt x="384" y="1162"/>
                    <a:pt x="408" y="1354"/>
                  </a:cubicBezTo>
                  <a:lnTo>
                    <a:pt x="408" y="1282"/>
                  </a:lnTo>
                  <a:cubicBezTo>
                    <a:pt x="408" y="1378"/>
                    <a:pt x="432" y="1426"/>
                    <a:pt x="480" y="1498"/>
                  </a:cubicBezTo>
                  <a:cubicBezTo>
                    <a:pt x="528" y="1546"/>
                    <a:pt x="600" y="1570"/>
                    <a:pt x="672" y="1570"/>
                  </a:cubicBezTo>
                  <a:cubicBezTo>
                    <a:pt x="744" y="1570"/>
                    <a:pt x="816" y="1546"/>
                    <a:pt x="864" y="1498"/>
                  </a:cubicBezTo>
                  <a:cubicBezTo>
                    <a:pt x="912" y="1426"/>
                    <a:pt x="960" y="1354"/>
                    <a:pt x="960" y="1282"/>
                  </a:cubicBezTo>
                  <a:cubicBezTo>
                    <a:pt x="912" y="874"/>
                    <a:pt x="768" y="490"/>
                    <a:pt x="552" y="154"/>
                  </a:cubicBezTo>
                  <a:cubicBezTo>
                    <a:pt x="503" y="54"/>
                    <a:pt x="407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4131325" y="3186650"/>
              <a:ext cx="24625" cy="32675"/>
            </a:xfrm>
            <a:custGeom>
              <a:rect b="b" l="l" r="r" t="t"/>
              <a:pathLst>
                <a:path extrusionOk="0" h="1307" w="985">
                  <a:moveTo>
                    <a:pt x="317" y="1"/>
                  </a:moveTo>
                  <a:cubicBezTo>
                    <a:pt x="260" y="1"/>
                    <a:pt x="202" y="18"/>
                    <a:pt x="168" y="35"/>
                  </a:cubicBezTo>
                  <a:cubicBezTo>
                    <a:pt x="24" y="131"/>
                    <a:pt x="0" y="275"/>
                    <a:pt x="72" y="419"/>
                  </a:cubicBezTo>
                  <a:cubicBezTo>
                    <a:pt x="192" y="683"/>
                    <a:pt x="312" y="923"/>
                    <a:pt x="432" y="1163"/>
                  </a:cubicBezTo>
                  <a:cubicBezTo>
                    <a:pt x="480" y="1235"/>
                    <a:pt x="552" y="1283"/>
                    <a:pt x="600" y="1307"/>
                  </a:cubicBezTo>
                  <a:cubicBezTo>
                    <a:pt x="672" y="1307"/>
                    <a:pt x="768" y="1307"/>
                    <a:pt x="816" y="1259"/>
                  </a:cubicBezTo>
                  <a:cubicBezTo>
                    <a:pt x="960" y="1187"/>
                    <a:pt x="984" y="1019"/>
                    <a:pt x="936" y="899"/>
                  </a:cubicBezTo>
                  <a:cubicBezTo>
                    <a:pt x="792" y="635"/>
                    <a:pt x="672" y="395"/>
                    <a:pt x="552" y="131"/>
                  </a:cubicBezTo>
                  <a:cubicBezTo>
                    <a:pt x="528" y="83"/>
                    <a:pt x="456" y="35"/>
                    <a:pt x="384" y="11"/>
                  </a:cubicBezTo>
                  <a:cubicBezTo>
                    <a:pt x="363" y="4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45"/>
            <p:cNvSpPr/>
            <p:nvPr/>
          </p:nvSpPr>
          <p:spPr>
            <a:xfrm>
              <a:off x="4164925" y="3261875"/>
              <a:ext cx="28225" cy="41850"/>
            </a:xfrm>
            <a:custGeom>
              <a:rect b="b" l="l" r="r" t="t"/>
              <a:pathLst>
                <a:path extrusionOk="0" h="1674" w="1129">
                  <a:moveTo>
                    <a:pt x="315" y="0"/>
                  </a:moveTo>
                  <a:cubicBezTo>
                    <a:pt x="263" y="0"/>
                    <a:pt x="211" y="16"/>
                    <a:pt x="169" y="50"/>
                  </a:cubicBezTo>
                  <a:cubicBezTo>
                    <a:pt x="25" y="122"/>
                    <a:pt x="0" y="290"/>
                    <a:pt x="73" y="434"/>
                  </a:cubicBezTo>
                  <a:lnTo>
                    <a:pt x="577" y="1538"/>
                  </a:lnTo>
                  <a:cubicBezTo>
                    <a:pt x="623" y="1631"/>
                    <a:pt x="718" y="1674"/>
                    <a:pt x="812" y="1674"/>
                  </a:cubicBezTo>
                  <a:cubicBezTo>
                    <a:pt x="865" y="1674"/>
                    <a:pt x="918" y="1660"/>
                    <a:pt x="961" y="1634"/>
                  </a:cubicBezTo>
                  <a:cubicBezTo>
                    <a:pt x="1105" y="1562"/>
                    <a:pt x="1129" y="1394"/>
                    <a:pt x="1057" y="1250"/>
                  </a:cubicBezTo>
                  <a:lnTo>
                    <a:pt x="553" y="146"/>
                  </a:lnTo>
                  <a:cubicBezTo>
                    <a:pt x="506" y="53"/>
                    <a:pt x="410" y="0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45"/>
            <p:cNvSpPr/>
            <p:nvPr/>
          </p:nvSpPr>
          <p:spPr>
            <a:xfrm>
              <a:off x="4197325" y="3327325"/>
              <a:ext cx="23425" cy="29675"/>
            </a:xfrm>
            <a:custGeom>
              <a:rect b="b" l="l" r="r" t="t"/>
              <a:pathLst>
                <a:path extrusionOk="0" h="1187" w="937">
                  <a:moveTo>
                    <a:pt x="289" y="0"/>
                  </a:moveTo>
                  <a:cubicBezTo>
                    <a:pt x="217" y="0"/>
                    <a:pt x="145" y="24"/>
                    <a:pt x="97" y="72"/>
                  </a:cubicBezTo>
                  <a:cubicBezTo>
                    <a:pt x="49" y="120"/>
                    <a:pt x="1" y="192"/>
                    <a:pt x="1" y="264"/>
                  </a:cubicBezTo>
                  <a:cubicBezTo>
                    <a:pt x="25" y="456"/>
                    <a:pt x="73" y="624"/>
                    <a:pt x="145" y="768"/>
                  </a:cubicBezTo>
                  <a:cubicBezTo>
                    <a:pt x="241" y="912"/>
                    <a:pt x="361" y="1056"/>
                    <a:pt x="505" y="1152"/>
                  </a:cubicBezTo>
                  <a:cubicBezTo>
                    <a:pt x="556" y="1169"/>
                    <a:pt x="619" y="1186"/>
                    <a:pt x="668" y="1186"/>
                  </a:cubicBezTo>
                  <a:cubicBezTo>
                    <a:pt x="688" y="1186"/>
                    <a:pt x="707" y="1184"/>
                    <a:pt x="721" y="1176"/>
                  </a:cubicBezTo>
                  <a:cubicBezTo>
                    <a:pt x="793" y="1152"/>
                    <a:pt x="865" y="1104"/>
                    <a:pt x="889" y="1032"/>
                  </a:cubicBezTo>
                  <a:cubicBezTo>
                    <a:pt x="937" y="984"/>
                    <a:pt x="937" y="912"/>
                    <a:pt x="913" y="840"/>
                  </a:cubicBezTo>
                  <a:cubicBezTo>
                    <a:pt x="889" y="768"/>
                    <a:pt x="865" y="696"/>
                    <a:pt x="793" y="672"/>
                  </a:cubicBezTo>
                  <a:cubicBezTo>
                    <a:pt x="793" y="672"/>
                    <a:pt x="793" y="672"/>
                    <a:pt x="793" y="648"/>
                  </a:cubicBezTo>
                  <a:cubicBezTo>
                    <a:pt x="745" y="624"/>
                    <a:pt x="721" y="600"/>
                    <a:pt x="673" y="552"/>
                  </a:cubicBezTo>
                  <a:cubicBezTo>
                    <a:pt x="649" y="504"/>
                    <a:pt x="625" y="456"/>
                    <a:pt x="601" y="408"/>
                  </a:cubicBezTo>
                  <a:cubicBezTo>
                    <a:pt x="577" y="360"/>
                    <a:pt x="577" y="312"/>
                    <a:pt x="553" y="240"/>
                  </a:cubicBezTo>
                  <a:cubicBezTo>
                    <a:pt x="553" y="192"/>
                    <a:pt x="529" y="120"/>
                    <a:pt x="481" y="72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45"/>
            <p:cNvSpPr/>
            <p:nvPr/>
          </p:nvSpPr>
          <p:spPr>
            <a:xfrm>
              <a:off x="4221925" y="3377325"/>
              <a:ext cx="24025" cy="26475"/>
            </a:xfrm>
            <a:custGeom>
              <a:rect b="b" l="l" r="r" t="t"/>
              <a:pathLst>
                <a:path extrusionOk="0" h="1059" w="961">
                  <a:moveTo>
                    <a:pt x="313" y="1"/>
                  </a:moveTo>
                  <a:cubicBezTo>
                    <a:pt x="281" y="1"/>
                    <a:pt x="247" y="7"/>
                    <a:pt x="217" y="17"/>
                  </a:cubicBezTo>
                  <a:cubicBezTo>
                    <a:pt x="145" y="17"/>
                    <a:pt x="73" y="65"/>
                    <a:pt x="49" y="137"/>
                  </a:cubicBezTo>
                  <a:cubicBezTo>
                    <a:pt x="25" y="209"/>
                    <a:pt x="1" y="281"/>
                    <a:pt x="25" y="353"/>
                  </a:cubicBezTo>
                  <a:cubicBezTo>
                    <a:pt x="25" y="377"/>
                    <a:pt x="49" y="401"/>
                    <a:pt x="49" y="425"/>
                  </a:cubicBezTo>
                  <a:cubicBezTo>
                    <a:pt x="73" y="449"/>
                    <a:pt x="121" y="497"/>
                    <a:pt x="145" y="521"/>
                  </a:cubicBezTo>
                  <a:lnTo>
                    <a:pt x="169" y="521"/>
                  </a:lnTo>
                  <a:cubicBezTo>
                    <a:pt x="217" y="569"/>
                    <a:pt x="265" y="617"/>
                    <a:pt x="289" y="665"/>
                  </a:cubicBezTo>
                  <a:cubicBezTo>
                    <a:pt x="337" y="713"/>
                    <a:pt x="361" y="761"/>
                    <a:pt x="409" y="833"/>
                  </a:cubicBezTo>
                  <a:cubicBezTo>
                    <a:pt x="433" y="905"/>
                    <a:pt x="457" y="977"/>
                    <a:pt x="529" y="1001"/>
                  </a:cubicBezTo>
                  <a:cubicBezTo>
                    <a:pt x="582" y="1036"/>
                    <a:pt x="634" y="1058"/>
                    <a:pt x="687" y="1058"/>
                  </a:cubicBezTo>
                  <a:cubicBezTo>
                    <a:pt x="706" y="1058"/>
                    <a:pt x="726" y="1055"/>
                    <a:pt x="745" y="1049"/>
                  </a:cubicBezTo>
                  <a:cubicBezTo>
                    <a:pt x="817" y="1025"/>
                    <a:pt x="889" y="977"/>
                    <a:pt x="913" y="905"/>
                  </a:cubicBezTo>
                  <a:cubicBezTo>
                    <a:pt x="937" y="857"/>
                    <a:pt x="961" y="761"/>
                    <a:pt x="937" y="689"/>
                  </a:cubicBezTo>
                  <a:cubicBezTo>
                    <a:pt x="889" y="569"/>
                    <a:pt x="841" y="449"/>
                    <a:pt x="769" y="353"/>
                  </a:cubicBezTo>
                  <a:cubicBezTo>
                    <a:pt x="721" y="281"/>
                    <a:pt x="673" y="233"/>
                    <a:pt x="625" y="185"/>
                  </a:cubicBezTo>
                  <a:cubicBezTo>
                    <a:pt x="553" y="137"/>
                    <a:pt x="505" y="89"/>
                    <a:pt x="433" y="41"/>
                  </a:cubicBezTo>
                  <a:cubicBezTo>
                    <a:pt x="405" y="12"/>
                    <a:pt x="360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45"/>
            <p:cNvSpPr/>
            <p:nvPr/>
          </p:nvSpPr>
          <p:spPr>
            <a:xfrm>
              <a:off x="4255525" y="3433525"/>
              <a:ext cx="24625" cy="29675"/>
            </a:xfrm>
            <a:custGeom>
              <a:rect b="b" l="l" r="r" t="t"/>
              <a:pathLst>
                <a:path extrusionOk="0" h="1187" w="985">
                  <a:moveTo>
                    <a:pt x="385" y="1"/>
                  </a:moveTo>
                  <a:cubicBezTo>
                    <a:pt x="313" y="1"/>
                    <a:pt x="241" y="1"/>
                    <a:pt x="169" y="25"/>
                  </a:cubicBezTo>
                  <a:cubicBezTo>
                    <a:pt x="49" y="121"/>
                    <a:pt x="1" y="289"/>
                    <a:pt x="73" y="409"/>
                  </a:cubicBezTo>
                  <a:cubicBezTo>
                    <a:pt x="193" y="625"/>
                    <a:pt x="313" y="841"/>
                    <a:pt x="433" y="1057"/>
                  </a:cubicBezTo>
                  <a:cubicBezTo>
                    <a:pt x="481" y="1105"/>
                    <a:pt x="529" y="1153"/>
                    <a:pt x="601" y="1177"/>
                  </a:cubicBezTo>
                  <a:cubicBezTo>
                    <a:pt x="622" y="1184"/>
                    <a:pt x="645" y="1187"/>
                    <a:pt x="669" y="1187"/>
                  </a:cubicBezTo>
                  <a:cubicBezTo>
                    <a:pt x="725" y="1187"/>
                    <a:pt x="783" y="1170"/>
                    <a:pt x="817" y="1153"/>
                  </a:cubicBezTo>
                  <a:cubicBezTo>
                    <a:pt x="937" y="1057"/>
                    <a:pt x="985" y="913"/>
                    <a:pt x="913" y="769"/>
                  </a:cubicBezTo>
                  <a:cubicBezTo>
                    <a:pt x="793" y="553"/>
                    <a:pt x="673" y="337"/>
                    <a:pt x="553" y="145"/>
                  </a:cubicBezTo>
                  <a:cubicBezTo>
                    <a:pt x="529" y="73"/>
                    <a:pt x="457" y="25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45"/>
            <p:cNvSpPr/>
            <p:nvPr/>
          </p:nvSpPr>
          <p:spPr>
            <a:xfrm>
              <a:off x="4290950" y="3486350"/>
              <a:ext cx="29425" cy="33025"/>
            </a:xfrm>
            <a:custGeom>
              <a:rect b="b" l="l" r="r" t="t"/>
              <a:pathLst>
                <a:path extrusionOk="0" h="1321" w="1177">
                  <a:moveTo>
                    <a:pt x="264" y="0"/>
                  </a:moveTo>
                  <a:cubicBezTo>
                    <a:pt x="216" y="0"/>
                    <a:pt x="120" y="24"/>
                    <a:pt x="72" y="96"/>
                  </a:cubicBezTo>
                  <a:cubicBezTo>
                    <a:pt x="24" y="144"/>
                    <a:pt x="0" y="216"/>
                    <a:pt x="0" y="288"/>
                  </a:cubicBezTo>
                  <a:cubicBezTo>
                    <a:pt x="0" y="360"/>
                    <a:pt x="24" y="432"/>
                    <a:pt x="72" y="480"/>
                  </a:cubicBezTo>
                  <a:lnTo>
                    <a:pt x="696" y="1224"/>
                  </a:lnTo>
                  <a:cubicBezTo>
                    <a:pt x="744" y="1296"/>
                    <a:pt x="840" y="1320"/>
                    <a:pt x="888" y="1320"/>
                  </a:cubicBezTo>
                  <a:cubicBezTo>
                    <a:pt x="960" y="1320"/>
                    <a:pt x="1056" y="1296"/>
                    <a:pt x="1080" y="1224"/>
                  </a:cubicBezTo>
                  <a:cubicBezTo>
                    <a:pt x="1152" y="1176"/>
                    <a:pt x="1176" y="1104"/>
                    <a:pt x="1176" y="1032"/>
                  </a:cubicBezTo>
                  <a:cubicBezTo>
                    <a:pt x="1176" y="960"/>
                    <a:pt x="1152" y="888"/>
                    <a:pt x="1080" y="840"/>
                  </a:cubicBezTo>
                  <a:lnTo>
                    <a:pt x="480" y="96"/>
                  </a:lnTo>
                  <a:cubicBezTo>
                    <a:pt x="432" y="24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45"/>
            <p:cNvSpPr/>
            <p:nvPr/>
          </p:nvSpPr>
          <p:spPr>
            <a:xfrm>
              <a:off x="4325150" y="3529900"/>
              <a:ext cx="20425" cy="26475"/>
            </a:xfrm>
            <a:custGeom>
              <a:rect b="b" l="l" r="r" t="t"/>
              <a:pathLst>
                <a:path extrusionOk="0" h="1059" w="817">
                  <a:moveTo>
                    <a:pt x="293" y="0"/>
                  </a:moveTo>
                  <a:cubicBezTo>
                    <a:pt x="236" y="0"/>
                    <a:pt x="178" y="17"/>
                    <a:pt x="144" y="34"/>
                  </a:cubicBezTo>
                  <a:cubicBezTo>
                    <a:pt x="72" y="82"/>
                    <a:pt x="24" y="130"/>
                    <a:pt x="24" y="202"/>
                  </a:cubicBezTo>
                  <a:cubicBezTo>
                    <a:pt x="0" y="298"/>
                    <a:pt x="0" y="346"/>
                    <a:pt x="48" y="418"/>
                  </a:cubicBezTo>
                  <a:cubicBezTo>
                    <a:pt x="120" y="586"/>
                    <a:pt x="216" y="754"/>
                    <a:pt x="288" y="922"/>
                  </a:cubicBezTo>
                  <a:cubicBezTo>
                    <a:pt x="312" y="994"/>
                    <a:pt x="408" y="1042"/>
                    <a:pt x="456" y="1042"/>
                  </a:cubicBezTo>
                  <a:cubicBezTo>
                    <a:pt x="486" y="1052"/>
                    <a:pt x="520" y="1058"/>
                    <a:pt x="553" y="1058"/>
                  </a:cubicBezTo>
                  <a:cubicBezTo>
                    <a:pt x="600" y="1058"/>
                    <a:pt x="644" y="1046"/>
                    <a:pt x="672" y="1018"/>
                  </a:cubicBezTo>
                  <a:cubicBezTo>
                    <a:pt x="744" y="994"/>
                    <a:pt x="792" y="922"/>
                    <a:pt x="792" y="850"/>
                  </a:cubicBezTo>
                  <a:cubicBezTo>
                    <a:pt x="816" y="778"/>
                    <a:pt x="816" y="706"/>
                    <a:pt x="768" y="634"/>
                  </a:cubicBezTo>
                  <a:cubicBezTo>
                    <a:pt x="696" y="466"/>
                    <a:pt x="600" y="298"/>
                    <a:pt x="528" y="154"/>
                  </a:cubicBezTo>
                  <a:cubicBezTo>
                    <a:pt x="504" y="82"/>
                    <a:pt x="432" y="34"/>
                    <a:pt x="360" y="10"/>
                  </a:cubicBezTo>
                  <a:cubicBezTo>
                    <a:pt x="339" y="3"/>
                    <a:pt x="31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45"/>
            <p:cNvSpPr/>
            <p:nvPr/>
          </p:nvSpPr>
          <p:spPr>
            <a:xfrm>
              <a:off x="4356350" y="3586150"/>
              <a:ext cx="24025" cy="26475"/>
            </a:xfrm>
            <a:custGeom>
              <a:rect b="b" l="l" r="r" t="t"/>
              <a:pathLst>
                <a:path extrusionOk="0" h="1059" w="961">
                  <a:moveTo>
                    <a:pt x="271" y="1"/>
                  </a:moveTo>
                  <a:cubicBezTo>
                    <a:pt x="229" y="1"/>
                    <a:pt x="186" y="12"/>
                    <a:pt x="144" y="40"/>
                  </a:cubicBezTo>
                  <a:cubicBezTo>
                    <a:pt x="96" y="64"/>
                    <a:pt x="48" y="136"/>
                    <a:pt x="24" y="208"/>
                  </a:cubicBezTo>
                  <a:cubicBezTo>
                    <a:pt x="0" y="280"/>
                    <a:pt x="0" y="352"/>
                    <a:pt x="48" y="424"/>
                  </a:cubicBezTo>
                  <a:lnTo>
                    <a:pt x="432" y="904"/>
                  </a:lnTo>
                  <a:cubicBezTo>
                    <a:pt x="432" y="953"/>
                    <a:pt x="456" y="977"/>
                    <a:pt x="504" y="1001"/>
                  </a:cubicBezTo>
                  <a:cubicBezTo>
                    <a:pt x="528" y="1025"/>
                    <a:pt x="552" y="1025"/>
                    <a:pt x="600" y="1049"/>
                  </a:cubicBezTo>
                  <a:cubicBezTo>
                    <a:pt x="614" y="1056"/>
                    <a:pt x="633" y="1058"/>
                    <a:pt x="653" y="1058"/>
                  </a:cubicBezTo>
                  <a:cubicBezTo>
                    <a:pt x="703" y="1058"/>
                    <a:pt x="765" y="1041"/>
                    <a:pt x="816" y="1025"/>
                  </a:cubicBezTo>
                  <a:cubicBezTo>
                    <a:pt x="864" y="977"/>
                    <a:pt x="912" y="928"/>
                    <a:pt x="936" y="856"/>
                  </a:cubicBezTo>
                  <a:cubicBezTo>
                    <a:pt x="960" y="784"/>
                    <a:pt x="960" y="688"/>
                    <a:pt x="912" y="640"/>
                  </a:cubicBezTo>
                  <a:cubicBezTo>
                    <a:pt x="792" y="472"/>
                    <a:pt x="648" y="304"/>
                    <a:pt x="528" y="136"/>
                  </a:cubicBezTo>
                  <a:cubicBezTo>
                    <a:pt x="504" y="112"/>
                    <a:pt x="480" y="64"/>
                    <a:pt x="456" y="64"/>
                  </a:cubicBezTo>
                  <a:cubicBezTo>
                    <a:pt x="432" y="40"/>
                    <a:pt x="408" y="16"/>
                    <a:pt x="360" y="16"/>
                  </a:cubicBezTo>
                  <a:cubicBezTo>
                    <a:pt x="331" y="6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45"/>
            <p:cNvSpPr/>
            <p:nvPr/>
          </p:nvSpPr>
          <p:spPr>
            <a:xfrm>
              <a:off x="4275925" y="3568025"/>
              <a:ext cx="33050" cy="38475"/>
            </a:xfrm>
            <a:custGeom>
              <a:rect b="b" l="l" r="r" t="t"/>
              <a:pathLst>
                <a:path extrusionOk="0" h="1539" w="1322">
                  <a:moveTo>
                    <a:pt x="336" y="1"/>
                  </a:moveTo>
                  <a:cubicBezTo>
                    <a:pt x="289" y="1"/>
                    <a:pt x="239" y="14"/>
                    <a:pt x="193" y="45"/>
                  </a:cubicBezTo>
                  <a:cubicBezTo>
                    <a:pt x="73" y="117"/>
                    <a:pt x="1" y="309"/>
                    <a:pt x="97" y="429"/>
                  </a:cubicBezTo>
                  <a:cubicBezTo>
                    <a:pt x="313" y="741"/>
                    <a:pt x="529" y="1077"/>
                    <a:pt x="769" y="1389"/>
                  </a:cubicBezTo>
                  <a:cubicBezTo>
                    <a:pt x="821" y="1476"/>
                    <a:pt x="924" y="1538"/>
                    <a:pt x="1031" y="1538"/>
                  </a:cubicBezTo>
                  <a:cubicBezTo>
                    <a:pt x="1072" y="1538"/>
                    <a:pt x="1113" y="1529"/>
                    <a:pt x="1153" y="1509"/>
                  </a:cubicBezTo>
                  <a:cubicBezTo>
                    <a:pt x="1273" y="1413"/>
                    <a:pt x="1321" y="1245"/>
                    <a:pt x="1249" y="1125"/>
                  </a:cubicBezTo>
                  <a:cubicBezTo>
                    <a:pt x="1033" y="789"/>
                    <a:pt x="793" y="477"/>
                    <a:pt x="577" y="141"/>
                  </a:cubicBezTo>
                  <a:cubicBezTo>
                    <a:pt x="528" y="60"/>
                    <a:pt x="436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45"/>
            <p:cNvSpPr/>
            <p:nvPr/>
          </p:nvSpPr>
          <p:spPr>
            <a:xfrm>
              <a:off x="4214725" y="3461725"/>
              <a:ext cx="18025" cy="23275"/>
            </a:xfrm>
            <a:custGeom>
              <a:rect b="b" l="l" r="r" t="t"/>
              <a:pathLst>
                <a:path extrusionOk="0" h="931" w="721">
                  <a:moveTo>
                    <a:pt x="241" y="1"/>
                  </a:moveTo>
                  <a:cubicBezTo>
                    <a:pt x="169" y="25"/>
                    <a:pt x="97" y="73"/>
                    <a:pt x="73" y="145"/>
                  </a:cubicBezTo>
                  <a:cubicBezTo>
                    <a:pt x="25" y="193"/>
                    <a:pt x="1" y="289"/>
                    <a:pt x="25" y="361"/>
                  </a:cubicBezTo>
                  <a:cubicBezTo>
                    <a:pt x="73" y="481"/>
                    <a:pt x="121" y="601"/>
                    <a:pt x="169" y="721"/>
                  </a:cubicBezTo>
                  <a:cubicBezTo>
                    <a:pt x="193" y="793"/>
                    <a:pt x="217" y="865"/>
                    <a:pt x="289" y="889"/>
                  </a:cubicBezTo>
                  <a:cubicBezTo>
                    <a:pt x="313" y="913"/>
                    <a:pt x="361" y="913"/>
                    <a:pt x="385" y="913"/>
                  </a:cubicBezTo>
                  <a:cubicBezTo>
                    <a:pt x="409" y="925"/>
                    <a:pt x="427" y="931"/>
                    <a:pt x="445" y="931"/>
                  </a:cubicBezTo>
                  <a:cubicBezTo>
                    <a:pt x="463" y="931"/>
                    <a:pt x="481" y="925"/>
                    <a:pt x="505" y="913"/>
                  </a:cubicBezTo>
                  <a:cubicBezTo>
                    <a:pt x="577" y="889"/>
                    <a:pt x="649" y="865"/>
                    <a:pt x="673" y="793"/>
                  </a:cubicBezTo>
                  <a:cubicBezTo>
                    <a:pt x="697" y="721"/>
                    <a:pt x="721" y="649"/>
                    <a:pt x="697" y="577"/>
                  </a:cubicBezTo>
                  <a:cubicBezTo>
                    <a:pt x="649" y="457"/>
                    <a:pt x="625" y="337"/>
                    <a:pt x="577" y="193"/>
                  </a:cubicBezTo>
                  <a:cubicBezTo>
                    <a:pt x="553" y="121"/>
                    <a:pt x="505" y="73"/>
                    <a:pt x="457" y="25"/>
                  </a:cubicBezTo>
                  <a:cubicBezTo>
                    <a:pt x="409" y="25"/>
                    <a:pt x="385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45"/>
            <p:cNvSpPr/>
            <p:nvPr/>
          </p:nvSpPr>
          <p:spPr>
            <a:xfrm>
              <a:off x="4187725" y="3411525"/>
              <a:ext cx="23425" cy="35825"/>
            </a:xfrm>
            <a:custGeom>
              <a:rect b="b" l="l" r="r" t="t"/>
              <a:pathLst>
                <a:path extrusionOk="0" h="1433" w="937">
                  <a:moveTo>
                    <a:pt x="264" y="1"/>
                  </a:moveTo>
                  <a:cubicBezTo>
                    <a:pt x="217" y="1"/>
                    <a:pt x="173" y="13"/>
                    <a:pt x="145" y="41"/>
                  </a:cubicBezTo>
                  <a:cubicBezTo>
                    <a:pt x="97" y="65"/>
                    <a:pt x="25" y="137"/>
                    <a:pt x="25" y="209"/>
                  </a:cubicBezTo>
                  <a:cubicBezTo>
                    <a:pt x="1" y="281"/>
                    <a:pt x="25" y="353"/>
                    <a:pt x="49" y="425"/>
                  </a:cubicBezTo>
                  <a:cubicBezTo>
                    <a:pt x="169" y="713"/>
                    <a:pt x="289" y="1001"/>
                    <a:pt x="409" y="1289"/>
                  </a:cubicBezTo>
                  <a:cubicBezTo>
                    <a:pt x="433" y="1361"/>
                    <a:pt x="529" y="1409"/>
                    <a:pt x="577" y="1433"/>
                  </a:cubicBezTo>
                  <a:cubicBezTo>
                    <a:pt x="649" y="1433"/>
                    <a:pt x="745" y="1433"/>
                    <a:pt x="793" y="1385"/>
                  </a:cubicBezTo>
                  <a:cubicBezTo>
                    <a:pt x="865" y="1361"/>
                    <a:pt x="913" y="1289"/>
                    <a:pt x="937" y="1217"/>
                  </a:cubicBezTo>
                  <a:cubicBezTo>
                    <a:pt x="937" y="1145"/>
                    <a:pt x="937" y="1073"/>
                    <a:pt x="913" y="1001"/>
                  </a:cubicBezTo>
                  <a:cubicBezTo>
                    <a:pt x="769" y="713"/>
                    <a:pt x="649" y="425"/>
                    <a:pt x="529" y="137"/>
                  </a:cubicBezTo>
                  <a:cubicBezTo>
                    <a:pt x="505" y="89"/>
                    <a:pt x="409" y="17"/>
                    <a:pt x="361" y="17"/>
                  </a:cubicBezTo>
                  <a:cubicBezTo>
                    <a:pt x="331" y="7"/>
                    <a:pt x="297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45"/>
            <p:cNvSpPr/>
            <p:nvPr/>
          </p:nvSpPr>
          <p:spPr>
            <a:xfrm>
              <a:off x="4143925" y="3336325"/>
              <a:ext cx="27025" cy="30025"/>
            </a:xfrm>
            <a:custGeom>
              <a:rect b="b" l="l" r="r" t="t"/>
              <a:pathLst>
                <a:path extrusionOk="0" h="1201" w="1081">
                  <a:moveTo>
                    <a:pt x="288" y="0"/>
                  </a:moveTo>
                  <a:cubicBezTo>
                    <a:pt x="216" y="0"/>
                    <a:pt x="144" y="48"/>
                    <a:pt x="96" y="96"/>
                  </a:cubicBezTo>
                  <a:cubicBezTo>
                    <a:pt x="48" y="144"/>
                    <a:pt x="0" y="216"/>
                    <a:pt x="0" y="288"/>
                  </a:cubicBezTo>
                  <a:cubicBezTo>
                    <a:pt x="24" y="312"/>
                    <a:pt x="24" y="336"/>
                    <a:pt x="24" y="360"/>
                  </a:cubicBezTo>
                  <a:cubicBezTo>
                    <a:pt x="24" y="408"/>
                    <a:pt x="48" y="456"/>
                    <a:pt x="96" y="480"/>
                  </a:cubicBezTo>
                  <a:cubicBezTo>
                    <a:pt x="264" y="696"/>
                    <a:pt x="432" y="913"/>
                    <a:pt x="600" y="1105"/>
                  </a:cubicBezTo>
                  <a:cubicBezTo>
                    <a:pt x="624" y="1177"/>
                    <a:pt x="720" y="1201"/>
                    <a:pt x="792" y="1201"/>
                  </a:cubicBezTo>
                  <a:cubicBezTo>
                    <a:pt x="865" y="1201"/>
                    <a:pt x="937" y="1177"/>
                    <a:pt x="985" y="1105"/>
                  </a:cubicBezTo>
                  <a:cubicBezTo>
                    <a:pt x="1033" y="1057"/>
                    <a:pt x="1081" y="985"/>
                    <a:pt x="1081" y="913"/>
                  </a:cubicBezTo>
                  <a:cubicBezTo>
                    <a:pt x="1057" y="889"/>
                    <a:pt x="1057" y="864"/>
                    <a:pt x="1057" y="840"/>
                  </a:cubicBezTo>
                  <a:cubicBezTo>
                    <a:pt x="1057" y="792"/>
                    <a:pt x="1033" y="744"/>
                    <a:pt x="985" y="720"/>
                  </a:cubicBezTo>
                  <a:cubicBezTo>
                    <a:pt x="816" y="504"/>
                    <a:pt x="648" y="312"/>
                    <a:pt x="480" y="96"/>
                  </a:cubicBezTo>
                  <a:cubicBezTo>
                    <a:pt x="456" y="48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45"/>
            <p:cNvSpPr/>
            <p:nvPr/>
          </p:nvSpPr>
          <p:spPr>
            <a:xfrm>
              <a:off x="4114525" y="3280725"/>
              <a:ext cx="28825" cy="32625"/>
            </a:xfrm>
            <a:custGeom>
              <a:rect b="b" l="l" r="r" t="t"/>
              <a:pathLst>
                <a:path extrusionOk="0" h="1305" w="1153">
                  <a:moveTo>
                    <a:pt x="319" y="0"/>
                  </a:moveTo>
                  <a:cubicBezTo>
                    <a:pt x="277" y="0"/>
                    <a:pt x="234" y="12"/>
                    <a:pt x="192" y="40"/>
                  </a:cubicBezTo>
                  <a:cubicBezTo>
                    <a:pt x="72" y="112"/>
                    <a:pt x="0" y="280"/>
                    <a:pt x="96" y="424"/>
                  </a:cubicBezTo>
                  <a:cubicBezTo>
                    <a:pt x="264" y="664"/>
                    <a:pt x="432" y="904"/>
                    <a:pt x="600" y="1168"/>
                  </a:cubicBezTo>
                  <a:cubicBezTo>
                    <a:pt x="624" y="1216"/>
                    <a:pt x="696" y="1264"/>
                    <a:pt x="768" y="1288"/>
                  </a:cubicBezTo>
                  <a:cubicBezTo>
                    <a:pt x="788" y="1298"/>
                    <a:pt x="816" y="1304"/>
                    <a:pt x="848" y="1304"/>
                  </a:cubicBezTo>
                  <a:cubicBezTo>
                    <a:pt x="892" y="1304"/>
                    <a:pt x="942" y="1292"/>
                    <a:pt x="984" y="1264"/>
                  </a:cubicBezTo>
                  <a:cubicBezTo>
                    <a:pt x="1104" y="1192"/>
                    <a:pt x="1152" y="1000"/>
                    <a:pt x="1080" y="880"/>
                  </a:cubicBezTo>
                  <a:cubicBezTo>
                    <a:pt x="912" y="640"/>
                    <a:pt x="744" y="376"/>
                    <a:pt x="576" y="136"/>
                  </a:cubicBezTo>
                  <a:cubicBezTo>
                    <a:pt x="528" y="64"/>
                    <a:pt x="480" y="16"/>
                    <a:pt x="408" y="16"/>
                  </a:cubicBezTo>
                  <a:cubicBezTo>
                    <a:pt x="379" y="6"/>
                    <a:pt x="349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45"/>
            <p:cNvSpPr/>
            <p:nvPr/>
          </p:nvSpPr>
          <p:spPr>
            <a:xfrm>
              <a:off x="4091125" y="3230475"/>
              <a:ext cx="23425" cy="26675"/>
            </a:xfrm>
            <a:custGeom>
              <a:rect b="b" l="l" r="r" t="t"/>
              <a:pathLst>
                <a:path extrusionOk="0" h="1067" w="937">
                  <a:moveTo>
                    <a:pt x="293" y="0"/>
                  </a:moveTo>
                  <a:cubicBezTo>
                    <a:pt x="236" y="0"/>
                    <a:pt x="178" y="17"/>
                    <a:pt x="144" y="34"/>
                  </a:cubicBezTo>
                  <a:cubicBezTo>
                    <a:pt x="72" y="82"/>
                    <a:pt x="24" y="130"/>
                    <a:pt x="0" y="202"/>
                  </a:cubicBezTo>
                  <a:cubicBezTo>
                    <a:pt x="0" y="274"/>
                    <a:pt x="0" y="370"/>
                    <a:pt x="48" y="418"/>
                  </a:cubicBezTo>
                  <a:cubicBezTo>
                    <a:pt x="168" y="586"/>
                    <a:pt x="288" y="754"/>
                    <a:pt x="408" y="922"/>
                  </a:cubicBezTo>
                  <a:cubicBezTo>
                    <a:pt x="432" y="970"/>
                    <a:pt x="456" y="994"/>
                    <a:pt x="480" y="994"/>
                  </a:cubicBezTo>
                  <a:cubicBezTo>
                    <a:pt x="504" y="1018"/>
                    <a:pt x="552" y="1042"/>
                    <a:pt x="576" y="1066"/>
                  </a:cubicBezTo>
                  <a:cubicBezTo>
                    <a:pt x="648" y="1066"/>
                    <a:pt x="744" y="1066"/>
                    <a:pt x="792" y="1018"/>
                  </a:cubicBezTo>
                  <a:cubicBezTo>
                    <a:pt x="840" y="994"/>
                    <a:pt x="912" y="922"/>
                    <a:pt x="912" y="850"/>
                  </a:cubicBezTo>
                  <a:cubicBezTo>
                    <a:pt x="936" y="802"/>
                    <a:pt x="936" y="706"/>
                    <a:pt x="888" y="634"/>
                  </a:cubicBezTo>
                  <a:cubicBezTo>
                    <a:pt x="768" y="466"/>
                    <a:pt x="648" y="322"/>
                    <a:pt x="528" y="154"/>
                  </a:cubicBezTo>
                  <a:cubicBezTo>
                    <a:pt x="504" y="106"/>
                    <a:pt x="480" y="82"/>
                    <a:pt x="456" y="58"/>
                  </a:cubicBezTo>
                  <a:cubicBezTo>
                    <a:pt x="408" y="34"/>
                    <a:pt x="384" y="34"/>
                    <a:pt x="360" y="10"/>
                  </a:cubicBezTo>
                  <a:cubicBezTo>
                    <a:pt x="339" y="3"/>
                    <a:pt x="31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45"/>
            <p:cNvSpPr/>
            <p:nvPr/>
          </p:nvSpPr>
          <p:spPr>
            <a:xfrm>
              <a:off x="4069525" y="3183525"/>
              <a:ext cx="23425" cy="26450"/>
            </a:xfrm>
            <a:custGeom>
              <a:rect b="b" l="l" r="r" t="t"/>
              <a:pathLst>
                <a:path extrusionOk="0" h="1058" w="937">
                  <a:moveTo>
                    <a:pt x="263" y="0"/>
                  </a:moveTo>
                  <a:cubicBezTo>
                    <a:pt x="217" y="0"/>
                    <a:pt x="172" y="12"/>
                    <a:pt x="144" y="40"/>
                  </a:cubicBezTo>
                  <a:cubicBezTo>
                    <a:pt x="72" y="88"/>
                    <a:pt x="24" y="136"/>
                    <a:pt x="24" y="208"/>
                  </a:cubicBezTo>
                  <a:cubicBezTo>
                    <a:pt x="0" y="280"/>
                    <a:pt x="0" y="352"/>
                    <a:pt x="48" y="424"/>
                  </a:cubicBezTo>
                  <a:cubicBezTo>
                    <a:pt x="168" y="592"/>
                    <a:pt x="288" y="760"/>
                    <a:pt x="408" y="928"/>
                  </a:cubicBezTo>
                  <a:cubicBezTo>
                    <a:pt x="432" y="952"/>
                    <a:pt x="456" y="976"/>
                    <a:pt x="480" y="1000"/>
                  </a:cubicBezTo>
                  <a:cubicBezTo>
                    <a:pt x="504" y="1024"/>
                    <a:pt x="552" y="1048"/>
                    <a:pt x="576" y="1048"/>
                  </a:cubicBezTo>
                  <a:cubicBezTo>
                    <a:pt x="597" y="1055"/>
                    <a:pt x="620" y="1058"/>
                    <a:pt x="644" y="1058"/>
                  </a:cubicBezTo>
                  <a:cubicBezTo>
                    <a:pt x="700" y="1058"/>
                    <a:pt x="758" y="1041"/>
                    <a:pt x="792" y="1024"/>
                  </a:cubicBezTo>
                  <a:cubicBezTo>
                    <a:pt x="864" y="976"/>
                    <a:pt x="912" y="928"/>
                    <a:pt x="936" y="856"/>
                  </a:cubicBezTo>
                  <a:cubicBezTo>
                    <a:pt x="936" y="784"/>
                    <a:pt x="936" y="688"/>
                    <a:pt x="888" y="640"/>
                  </a:cubicBezTo>
                  <a:cubicBezTo>
                    <a:pt x="768" y="472"/>
                    <a:pt x="648" y="304"/>
                    <a:pt x="528" y="136"/>
                  </a:cubicBezTo>
                  <a:cubicBezTo>
                    <a:pt x="504" y="112"/>
                    <a:pt x="480" y="88"/>
                    <a:pt x="456" y="64"/>
                  </a:cubicBezTo>
                  <a:cubicBezTo>
                    <a:pt x="432" y="40"/>
                    <a:pt x="384" y="16"/>
                    <a:pt x="360" y="16"/>
                  </a:cubicBezTo>
                  <a:cubicBezTo>
                    <a:pt x="330" y="6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45"/>
            <p:cNvSpPr/>
            <p:nvPr/>
          </p:nvSpPr>
          <p:spPr>
            <a:xfrm>
              <a:off x="4043700" y="3112100"/>
              <a:ext cx="24050" cy="35825"/>
            </a:xfrm>
            <a:custGeom>
              <a:rect b="b" l="l" r="r" t="t"/>
              <a:pathLst>
                <a:path extrusionOk="0" h="1433" w="962">
                  <a:moveTo>
                    <a:pt x="319" y="1"/>
                  </a:moveTo>
                  <a:cubicBezTo>
                    <a:pt x="289" y="1"/>
                    <a:pt x="261" y="7"/>
                    <a:pt x="241" y="17"/>
                  </a:cubicBezTo>
                  <a:cubicBezTo>
                    <a:pt x="169" y="17"/>
                    <a:pt x="97" y="65"/>
                    <a:pt x="73" y="137"/>
                  </a:cubicBezTo>
                  <a:cubicBezTo>
                    <a:pt x="25" y="185"/>
                    <a:pt x="1" y="281"/>
                    <a:pt x="25" y="353"/>
                  </a:cubicBezTo>
                  <a:lnTo>
                    <a:pt x="385" y="1217"/>
                  </a:lnTo>
                  <a:cubicBezTo>
                    <a:pt x="433" y="1289"/>
                    <a:pt x="457" y="1361"/>
                    <a:pt x="529" y="1385"/>
                  </a:cubicBezTo>
                  <a:cubicBezTo>
                    <a:pt x="577" y="1433"/>
                    <a:pt x="673" y="1433"/>
                    <a:pt x="745" y="1433"/>
                  </a:cubicBezTo>
                  <a:cubicBezTo>
                    <a:pt x="817" y="1409"/>
                    <a:pt x="865" y="1361"/>
                    <a:pt x="913" y="1289"/>
                  </a:cubicBezTo>
                  <a:cubicBezTo>
                    <a:pt x="937" y="1241"/>
                    <a:pt x="961" y="1145"/>
                    <a:pt x="937" y="1073"/>
                  </a:cubicBezTo>
                  <a:lnTo>
                    <a:pt x="577" y="209"/>
                  </a:lnTo>
                  <a:cubicBezTo>
                    <a:pt x="553" y="137"/>
                    <a:pt x="505" y="65"/>
                    <a:pt x="433" y="41"/>
                  </a:cubicBezTo>
                  <a:cubicBezTo>
                    <a:pt x="405" y="12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45"/>
            <p:cNvSpPr/>
            <p:nvPr/>
          </p:nvSpPr>
          <p:spPr>
            <a:xfrm>
              <a:off x="4025700" y="307110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289" y="0"/>
                  </a:moveTo>
                  <a:cubicBezTo>
                    <a:pt x="241" y="0"/>
                    <a:pt x="217" y="24"/>
                    <a:pt x="169" y="24"/>
                  </a:cubicBezTo>
                  <a:cubicBezTo>
                    <a:pt x="145" y="48"/>
                    <a:pt x="97" y="72"/>
                    <a:pt x="73" y="96"/>
                  </a:cubicBezTo>
                  <a:cubicBezTo>
                    <a:pt x="73" y="120"/>
                    <a:pt x="49" y="120"/>
                    <a:pt x="49" y="144"/>
                  </a:cubicBezTo>
                  <a:cubicBezTo>
                    <a:pt x="25" y="192"/>
                    <a:pt x="1" y="240"/>
                    <a:pt x="1" y="288"/>
                  </a:cubicBezTo>
                  <a:cubicBezTo>
                    <a:pt x="1" y="312"/>
                    <a:pt x="1" y="336"/>
                    <a:pt x="1" y="360"/>
                  </a:cubicBezTo>
                  <a:cubicBezTo>
                    <a:pt x="25" y="408"/>
                    <a:pt x="49" y="456"/>
                    <a:pt x="73" y="480"/>
                  </a:cubicBezTo>
                  <a:lnTo>
                    <a:pt x="217" y="600"/>
                  </a:lnTo>
                  <a:cubicBezTo>
                    <a:pt x="241" y="648"/>
                    <a:pt x="265" y="648"/>
                    <a:pt x="289" y="672"/>
                  </a:cubicBezTo>
                  <a:cubicBezTo>
                    <a:pt x="337" y="696"/>
                    <a:pt x="361" y="696"/>
                    <a:pt x="409" y="696"/>
                  </a:cubicBezTo>
                  <a:cubicBezTo>
                    <a:pt x="433" y="696"/>
                    <a:pt x="481" y="696"/>
                    <a:pt x="505" y="672"/>
                  </a:cubicBezTo>
                  <a:cubicBezTo>
                    <a:pt x="553" y="648"/>
                    <a:pt x="577" y="648"/>
                    <a:pt x="601" y="600"/>
                  </a:cubicBezTo>
                  <a:cubicBezTo>
                    <a:pt x="625" y="600"/>
                    <a:pt x="625" y="576"/>
                    <a:pt x="649" y="552"/>
                  </a:cubicBezTo>
                  <a:cubicBezTo>
                    <a:pt x="673" y="504"/>
                    <a:pt x="697" y="456"/>
                    <a:pt x="697" y="408"/>
                  </a:cubicBezTo>
                  <a:cubicBezTo>
                    <a:pt x="673" y="384"/>
                    <a:pt x="673" y="360"/>
                    <a:pt x="673" y="336"/>
                  </a:cubicBezTo>
                  <a:cubicBezTo>
                    <a:pt x="673" y="288"/>
                    <a:pt x="649" y="240"/>
                    <a:pt x="601" y="216"/>
                  </a:cubicBezTo>
                  <a:lnTo>
                    <a:pt x="481" y="96"/>
                  </a:lnTo>
                  <a:cubicBezTo>
                    <a:pt x="457" y="72"/>
                    <a:pt x="433" y="48"/>
                    <a:pt x="385" y="24"/>
                  </a:cubicBezTo>
                  <a:cubicBezTo>
                    <a:pt x="361" y="24"/>
                    <a:pt x="31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45"/>
            <p:cNvSpPr/>
            <p:nvPr/>
          </p:nvSpPr>
          <p:spPr>
            <a:xfrm>
              <a:off x="4004700" y="3027900"/>
              <a:ext cx="18025" cy="13825"/>
            </a:xfrm>
            <a:custGeom>
              <a:rect b="b" l="l" r="r" t="t"/>
              <a:pathLst>
                <a:path extrusionOk="0" h="553" w="721">
                  <a:moveTo>
                    <a:pt x="361" y="0"/>
                  </a:moveTo>
                  <a:cubicBezTo>
                    <a:pt x="1" y="0"/>
                    <a:pt x="1" y="552"/>
                    <a:pt x="361" y="552"/>
                  </a:cubicBezTo>
                  <a:cubicBezTo>
                    <a:pt x="721" y="552"/>
                    <a:pt x="721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45"/>
            <p:cNvSpPr/>
            <p:nvPr/>
          </p:nvSpPr>
          <p:spPr>
            <a:xfrm>
              <a:off x="3984900" y="2968475"/>
              <a:ext cx="16825" cy="20450"/>
            </a:xfrm>
            <a:custGeom>
              <a:rect b="b" l="l" r="r" t="t"/>
              <a:pathLst>
                <a:path extrusionOk="0" h="818" w="673">
                  <a:moveTo>
                    <a:pt x="241" y="1"/>
                  </a:moveTo>
                  <a:cubicBezTo>
                    <a:pt x="193" y="1"/>
                    <a:pt x="169" y="25"/>
                    <a:pt x="145" y="49"/>
                  </a:cubicBezTo>
                  <a:cubicBezTo>
                    <a:pt x="121" y="49"/>
                    <a:pt x="97" y="73"/>
                    <a:pt x="73" y="73"/>
                  </a:cubicBezTo>
                  <a:cubicBezTo>
                    <a:pt x="49" y="121"/>
                    <a:pt x="25" y="169"/>
                    <a:pt x="1" y="217"/>
                  </a:cubicBezTo>
                  <a:cubicBezTo>
                    <a:pt x="1" y="241"/>
                    <a:pt x="1" y="265"/>
                    <a:pt x="1" y="289"/>
                  </a:cubicBezTo>
                  <a:cubicBezTo>
                    <a:pt x="1" y="337"/>
                    <a:pt x="1" y="385"/>
                    <a:pt x="25" y="433"/>
                  </a:cubicBezTo>
                  <a:cubicBezTo>
                    <a:pt x="73" y="505"/>
                    <a:pt x="121" y="601"/>
                    <a:pt x="169" y="673"/>
                  </a:cubicBezTo>
                  <a:cubicBezTo>
                    <a:pt x="169" y="697"/>
                    <a:pt x="193" y="721"/>
                    <a:pt x="241" y="745"/>
                  </a:cubicBezTo>
                  <a:cubicBezTo>
                    <a:pt x="265" y="769"/>
                    <a:pt x="289" y="793"/>
                    <a:pt x="337" y="793"/>
                  </a:cubicBezTo>
                  <a:cubicBezTo>
                    <a:pt x="361" y="817"/>
                    <a:pt x="409" y="817"/>
                    <a:pt x="433" y="817"/>
                  </a:cubicBezTo>
                  <a:cubicBezTo>
                    <a:pt x="481" y="793"/>
                    <a:pt x="505" y="793"/>
                    <a:pt x="553" y="769"/>
                  </a:cubicBezTo>
                  <a:cubicBezTo>
                    <a:pt x="553" y="769"/>
                    <a:pt x="577" y="745"/>
                    <a:pt x="601" y="721"/>
                  </a:cubicBezTo>
                  <a:cubicBezTo>
                    <a:pt x="625" y="697"/>
                    <a:pt x="649" y="649"/>
                    <a:pt x="673" y="601"/>
                  </a:cubicBezTo>
                  <a:cubicBezTo>
                    <a:pt x="673" y="577"/>
                    <a:pt x="673" y="553"/>
                    <a:pt x="673" y="529"/>
                  </a:cubicBezTo>
                  <a:cubicBezTo>
                    <a:pt x="673" y="481"/>
                    <a:pt x="673" y="433"/>
                    <a:pt x="649" y="385"/>
                  </a:cubicBezTo>
                  <a:cubicBezTo>
                    <a:pt x="601" y="313"/>
                    <a:pt x="553" y="217"/>
                    <a:pt x="529" y="145"/>
                  </a:cubicBezTo>
                  <a:cubicBezTo>
                    <a:pt x="505" y="97"/>
                    <a:pt x="481" y="73"/>
                    <a:pt x="457" y="73"/>
                  </a:cubicBezTo>
                  <a:cubicBezTo>
                    <a:pt x="409" y="49"/>
                    <a:pt x="385" y="25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45"/>
            <p:cNvSpPr/>
            <p:nvPr/>
          </p:nvSpPr>
          <p:spPr>
            <a:xfrm>
              <a:off x="3967500" y="2918675"/>
              <a:ext cx="18025" cy="13825"/>
            </a:xfrm>
            <a:custGeom>
              <a:rect b="b" l="l" r="r" t="t"/>
              <a:pathLst>
                <a:path extrusionOk="0" h="553" w="721">
                  <a:moveTo>
                    <a:pt x="361" y="1"/>
                  </a:moveTo>
                  <a:cubicBezTo>
                    <a:pt x="1" y="1"/>
                    <a:pt x="1" y="553"/>
                    <a:pt x="361" y="553"/>
                  </a:cubicBezTo>
                  <a:cubicBezTo>
                    <a:pt x="721" y="553"/>
                    <a:pt x="721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45"/>
            <p:cNvSpPr/>
            <p:nvPr/>
          </p:nvSpPr>
          <p:spPr>
            <a:xfrm>
              <a:off x="3947700" y="2849875"/>
              <a:ext cx="23425" cy="29475"/>
            </a:xfrm>
            <a:custGeom>
              <a:rect b="b" l="l" r="r" t="t"/>
              <a:pathLst>
                <a:path extrusionOk="0" h="1179" w="937">
                  <a:moveTo>
                    <a:pt x="264" y="1"/>
                  </a:moveTo>
                  <a:cubicBezTo>
                    <a:pt x="217" y="1"/>
                    <a:pt x="173" y="12"/>
                    <a:pt x="145" y="40"/>
                  </a:cubicBezTo>
                  <a:cubicBezTo>
                    <a:pt x="73" y="64"/>
                    <a:pt x="25" y="136"/>
                    <a:pt x="1" y="208"/>
                  </a:cubicBezTo>
                  <a:cubicBezTo>
                    <a:pt x="1" y="281"/>
                    <a:pt x="1" y="353"/>
                    <a:pt x="49" y="425"/>
                  </a:cubicBezTo>
                  <a:cubicBezTo>
                    <a:pt x="169" y="617"/>
                    <a:pt x="289" y="833"/>
                    <a:pt x="409" y="1049"/>
                  </a:cubicBezTo>
                  <a:cubicBezTo>
                    <a:pt x="457" y="1097"/>
                    <a:pt x="505" y="1145"/>
                    <a:pt x="577" y="1169"/>
                  </a:cubicBezTo>
                  <a:cubicBezTo>
                    <a:pt x="598" y="1176"/>
                    <a:pt x="621" y="1179"/>
                    <a:pt x="644" y="1179"/>
                  </a:cubicBezTo>
                  <a:cubicBezTo>
                    <a:pt x="701" y="1179"/>
                    <a:pt x="759" y="1162"/>
                    <a:pt x="793" y="1145"/>
                  </a:cubicBezTo>
                  <a:cubicBezTo>
                    <a:pt x="865" y="1097"/>
                    <a:pt x="913" y="1049"/>
                    <a:pt x="937" y="977"/>
                  </a:cubicBezTo>
                  <a:cubicBezTo>
                    <a:pt x="937" y="905"/>
                    <a:pt x="937" y="833"/>
                    <a:pt x="889" y="761"/>
                  </a:cubicBezTo>
                  <a:cubicBezTo>
                    <a:pt x="769" y="545"/>
                    <a:pt x="649" y="353"/>
                    <a:pt x="529" y="136"/>
                  </a:cubicBezTo>
                  <a:cubicBezTo>
                    <a:pt x="481" y="64"/>
                    <a:pt x="433" y="16"/>
                    <a:pt x="361" y="16"/>
                  </a:cubicBezTo>
                  <a:cubicBezTo>
                    <a:pt x="331" y="7"/>
                    <a:pt x="297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45"/>
            <p:cNvSpPr/>
            <p:nvPr/>
          </p:nvSpPr>
          <p:spPr>
            <a:xfrm>
              <a:off x="4521350" y="3592225"/>
              <a:ext cx="19250" cy="42125"/>
            </a:xfrm>
            <a:custGeom>
              <a:rect b="b" l="l" r="r" t="t"/>
              <a:pathLst>
                <a:path extrusionOk="0" h="1685" w="770">
                  <a:moveTo>
                    <a:pt x="328" y="1"/>
                  </a:moveTo>
                  <a:cubicBezTo>
                    <a:pt x="300" y="1"/>
                    <a:pt x="271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cubicBezTo>
                    <a:pt x="73" y="445"/>
                    <a:pt x="121" y="517"/>
                    <a:pt x="121" y="613"/>
                  </a:cubicBezTo>
                  <a:cubicBezTo>
                    <a:pt x="145" y="661"/>
                    <a:pt x="145" y="710"/>
                    <a:pt x="145" y="758"/>
                  </a:cubicBezTo>
                  <a:cubicBezTo>
                    <a:pt x="169" y="782"/>
                    <a:pt x="169" y="806"/>
                    <a:pt x="169" y="830"/>
                  </a:cubicBezTo>
                  <a:cubicBezTo>
                    <a:pt x="169" y="926"/>
                    <a:pt x="169" y="1022"/>
                    <a:pt x="169" y="1118"/>
                  </a:cubicBezTo>
                  <a:cubicBezTo>
                    <a:pt x="169" y="1166"/>
                    <a:pt x="169" y="1190"/>
                    <a:pt x="169" y="1238"/>
                  </a:cubicBezTo>
                  <a:cubicBezTo>
                    <a:pt x="145" y="1262"/>
                    <a:pt x="145" y="1262"/>
                    <a:pt x="145" y="1286"/>
                  </a:cubicBezTo>
                  <a:cubicBezTo>
                    <a:pt x="145" y="1286"/>
                    <a:pt x="145" y="1262"/>
                    <a:pt x="169" y="1262"/>
                  </a:cubicBezTo>
                  <a:cubicBezTo>
                    <a:pt x="169" y="1286"/>
                    <a:pt x="145" y="1310"/>
                    <a:pt x="145" y="1334"/>
                  </a:cubicBezTo>
                  <a:cubicBezTo>
                    <a:pt x="121" y="1406"/>
                    <a:pt x="121" y="1478"/>
                    <a:pt x="169" y="1550"/>
                  </a:cubicBezTo>
                  <a:cubicBezTo>
                    <a:pt x="217" y="1598"/>
                    <a:pt x="265" y="1670"/>
                    <a:pt x="337" y="1670"/>
                  </a:cubicBezTo>
                  <a:cubicBezTo>
                    <a:pt x="366" y="1679"/>
                    <a:pt x="397" y="1684"/>
                    <a:pt x="427" y="1684"/>
                  </a:cubicBezTo>
                  <a:cubicBezTo>
                    <a:pt x="544" y="1684"/>
                    <a:pt x="654" y="1611"/>
                    <a:pt x="673" y="1478"/>
                  </a:cubicBezTo>
                  <a:cubicBezTo>
                    <a:pt x="769" y="1046"/>
                    <a:pt x="745" y="613"/>
                    <a:pt x="601" y="205"/>
                  </a:cubicBezTo>
                  <a:cubicBezTo>
                    <a:pt x="562" y="87"/>
                    <a:pt x="45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45"/>
            <p:cNvSpPr/>
            <p:nvPr/>
          </p:nvSpPr>
          <p:spPr>
            <a:xfrm>
              <a:off x="4518350" y="3504950"/>
              <a:ext cx="17450" cy="39025"/>
            </a:xfrm>
            <a:custGeom>
              <a:rect b="b" l="l" r="r" t="t"/>
              <a:pathLst>
                <a:path extrusionOk="0" h="1561" w="698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49" y="624"/>
                    <a:pt x="97" y="960"/>
                    <a:pt x="121" y="1272"/>
                  </a:cubicBezTo>
                  <a:cubicBezTo>
                    <a:pt x="145" y="1368"/>
                    <a:pt x="145" y="1416"/>
                    <a:pt x="217" y="1488"/>
                  </a:cubicBezTo>
                  <a:cubicBezTo>
                    <a:pt x="265" y="1536"/>
                    <a:pt x="337" y="1560"/>
                    <a:pt x="409" y="1560"/>
                  </a:cubicBezTo>
                  <a:cubicBezTo>
                    <a:pt x="481" y="1560"/>
                    <a:pt x="553" y="1536"/>
                    <a:pt x="601" y="1488"/>
                  </a:cubicBezTo>
                  <a:cubicBezTo>
                    <a:pt x="649" y="1440"/>
                    <a:pt x="697" y="1344"/>
                    <a:pt x="697" y="1272"/>
                  </a:cubicBezTo>
                  <a:cubicBezTo>
                    <a:pt x="649" y="960"/>
                    <a:pt x="601" y="624"/>
                    <a:pt x="553" y="288"/>
                  </a:cubicBez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45"/>
            <p:cNvSpPr/>
            <p:nvPr/>
          </p:nvSpPr>
          <p:spPr>
            <a:xfrm>
              <a:off x="4511750" y="3408575"/>
              <a:ext cx="18650" cy="66975"/>
            </a:xfrm>
            <a:custGeom>
              <a:rect b="b" l="l" r="r" t="t"/>
              <a:pathLst>
                <a:path extrusionOk="0" h="2679" w="746">
                  <a:moveTo>
                    <a:pt x="307" y="0"/>
                  </a:moveTo>
                  <a:cubicBezTo>
                    <a:pt x="277" y="0"/>
                    <a:pt x="246" y="5"/>
                    <a:pt x="217" y="15"/>
                  </a:cubicBezTo>
                  <a:cubicBezTo>
                    <a:pt x="73" y="39"/>
                    <a:pt x="1" y="207"/>
                    <a:pt x="25" y="351"/>
                  </a:cubicBezTo>
                  <a:cubicBezTo>
                    <a:pt x="145" y="1023"/>
                    <a:pt x="193" y="1719"/>
                    <a:pt x="145" y="2391"/>
                  </a:cubicBezTo>
                  <a:cubicBezTo>
                    <a:pt x="145" y="2535"/>
                    <a:pt x="289" y="2679"/>
                    <a:pt x="433" y="2679"/>
                  </a:cubicBezTo>
                  <a:cubicBezTo>
                    <a:pt x="601" y="2679"/>
                    <a:pt x="697" y="2535"/>
                    <a:pt x="721" y="2391"/>
                  </a:cubicBezTo>
                  <a:cubicBezTo>
                    <a:pt x="745" y="1647"/>
                    <a:pt x="697" y="927"/>
                    <a:pt x="553" y="207"/>
                  </a:cubicBezTo>
                  <a:cubicBezTo>
                    <a:pt x="534" y="73"/>
                    <a:pt x="424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45"/>
            <p:cNvSpPr/>
            <p:nvPr/>
          </p:nvSpPr>
          <p:spPr>
            <a:xfrm>
              <a:off x="4506950" y="3339325"/>
              <a:ext cx="17425" cy="39025"/>
            </a:xfrm>
            <a:custGeom>
              <a:rect b="b" l="l" r="r" t="t"/>
              <a:pathLst>
                <a:path extrusionOk="0" h="1561" w="697">
                  <a:moveTo>
                    <a:pt x="289" y="0"/>
                  </a:moveTo>
                  <a:cubicBezTo>
                    <a:pt x="217" y="24"/>
                    <a:pt x="145" y="48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49" y="624"/>
                    <a:pt x="73" y="961"/>
                    <a:pt x="121" y="1297"/>
                  </a:cubicBezTo>
                  <a:cubicBezTo>
                    <a:pt x="121" y="1369"/>
                    <a:pt x="145" y="1441"/>
                    <a:pt x="193" y="1489"/>
                  </a:cubicBezTo>
                  <a:cubicBezTo>
                    <a:pt x="241" y="1537"/>
                    <a:pt x="337" y="1561"/>
                    <a:pt x="409" y="1561"/>
                  </a:cubicBezTo>
                  <a:cubicBezTo>
                    <a:pt x="481" y="1561"/>
                    <a:pt x="553" y="1537"/>
                    <a:pt x="601" y="1489"/>
                  </a:cubicBezTo>
                  <a:cubicBezTo>
                    <a:pt x="649" y="1441"/>
                    <a:pt x="697" y="1369"/>
                    <a:pt x="673" y="1297"/>
                  </a:cubicBezTo>
                  <a:cubicBezTo>
                    <a:pt x="649" y="961"/>
                    <a:pt x="601" y="624"/>
                    <a:pt x="553" y="288"/>
                  </a:cubicBez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45"/>
            <p:cNvSpPr/>
            <p:nvPr/>
          </p:nvSpPr>
          <p:spPr>
            <a:xfrm>
              <a:off x="4500350" y="3252075"/>
              <a:ext cx="17425" cy="39050"/>
            </a:xfrm>
            <a:custGeom>
              <a:rect b="b" l="l" r="r" t="t"/>
              <a:pathLst>
                <a:path extrusionOk="0" h="1562" w="697">
                  <a:moveTo>
                    <a:pt x="255" y="1"/>
                  </a:moveTo>
                  <a:cubicBezTo>
                    <a:pt x="233" y="1"/>
                    <a:pt x="212" y="4"/>
                    <a:pt x="193" y="10"/>
                  </a:cubicBezTo>
                  <a:cubicBezTo>
                    <a:pt x="121" y="34"/>
                    <a:pt x="73" y="82"/>
                    <a:pt x="25" y="154"/>
                  </a:cubicBezTo>
                  <a:cubicBezTo>
                    <a:pt x="1" y="226"/>
                    <a:pt x="1" y="274"/>
                    <a:pt x="1" y="370"/>
                  </a:cubicBezTo>
                  <a:cubicBezTo>
                    <a:pt x="49" y="706"/>
                    <a:pt x="97" y="1018"/>
                    <a:pt x="145" y="1354"/>
                  </a:cubicBezTo>
                  <a:cubicBezTo>
                    <a:pt x="145" y="1426"/>
                    <a:pt x="217" y="1498"/>
                    <a:pt x="265" y="1522"/>
                  </a:cubicBezTo>
                  <a:cubicBezTo>
                    <a:pt x="307" y="1550"/>
                    <a:pt x="349" y="1562"/>
                    <a:pt x="391" y="1562"/>
                  </a:cubicBezTo>
                  <a:cubicBezTo>
                    <a:pt x="421" y="1562"/>
                    <a:pt x="451" y="1556"/>
                    <a:pt x="481" y="1546"/>
                  </a:cubicBezTo>
                  <a:cubicBezTo>
                    <a:pt x="553" y="1522"/>
                    <a:pt x="625" y="1498"/>
                    <a:pt x="649" y="1426"/>
                  </a:cubicBezTo>
                  <a:cubicBezTo>
                    <a:pt x="697" y="1354"/>
                    <a:pt x="697" y="1282"/>
                    <a:pt x="673" y="1210"/>
                  </a:cubicBezTo>
                  <a:cubicBezTo>
                    <a:pt x="625" y="874"/>
                    <a:pt x="577" y="538"/>
                    <a:pt x="529" y="226"/>
                  </a:cubicBezTo>
                  <a:cubicBezTo>
                    <a:pt x="529" y="154"/>
                    <a:pt x="457" y="82"/>
                    <a:pt x="409" y="58"/>
                  </a:cubicBezTo>
                  <a:cubicBezTo>
                    <a:pt x="374" y="23"/>
                    <a:pt x="313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45"/>
            <p:cNvSpPr/>
            <p:nvPr/>
          </p:nvSpPr>
          <p:spPr>
            <a:xfrm>
              <a:off x="4492550" y="3174300"/>
              <a:ext cx="19225" cy="32675"/>
            </a:xfrm>
            <a:custGeom>
              <a:rect b="b" l="l" r="r" t="t"/>
              <a:pathLst>
                <a:path extrusionOk="0" h="1307" w="769">
                  <a:moveTo>
                    <a:pt x="409" y="1"/>
                  </a:moveTo>
                  <a:cubicBezTo>
                    <a:pt x="337" y="1"/>
                    <a:pt x="265" y="1"/>
                    <a:pt x="193" y="49"/>
                  </a:cubicBezTo>
                  <a:cubicBezTo>
                    <a:pt x="145" y="73"/>
                    <a:pt x="73" y="145"/>
                    <a:pt x="73" y="217"/>
                  </a:cubicBezTo>
                  <a:cubicBezTo>
                    <a:pt x="1" y="529"/>
                    <a:pt x="49" y="889"/>
                    <a:pt x="193" y="1177"/>
                  </a:cubicBezTo>
                  <a:cubicBezTo>
                    <a:pt x="242" y="1258"/>
                    <a:pt x="346" y="1307"/>
                    <a:pt x="446" y="1307"/>
                  </a:cubicBezTo>
                  <a:cubicBezTo>
                    <a:pt x="493" y="1307"/>
                    <a:pt x="538" y="1296"/>
                    <a:pt x="577" y="1273"/>
                  </a:cubicBezTo>
                  <a:cubicBezTo>
                    <a:pt x="721" y="1201"/>
                    <a:pt x="769" y="1033"/>
                    <a:pt x="697" y="889"/>
                  </a:cubicBezTo>
                  <a:cubicBezTo>
                    <a:pt x="673" y="865"/>
                    <a:pt x="673" y="841"/>
                    <a:pt x="649" y="817"/>
                  </a:cubicBezTo>
                  <a:cubicBezTo>
                    <a:pt x="625" y="769"/>
                    <a:pt x="601" y="697"/>
                    <a:pt x="601" y="625"/>
                  </a:cubicBezTo>
                  <a:cubicBezTo>
                    <a:pt x="601" y="529"/>
                    <a:pt x="601" y="457"/>
                    <a:pt x="601" y="385"/>
                  </a:cubicBezTo>
                  <a:cubicBezTo>
                    <a:pt x="601" y="385"/>
                    <a:pt x="601" y="361"/>
                    <a:pt x="601" y="361"/>
                  </a:cubicBezTo>
                  <a:cubicBezTo>
                    <a:pt x="625" y="289"/>
                    <a:pt x="625" y="217"/>
                    <a:pt x="577" y="145"/>
                  </a:cubicBezTo>
                  <a:cubicBezTo>
                    <a:pt x="529" y="73"/>
                    <a:pt x="481" y="25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45"/>
            <p:cNvSpPr/>
            <p:nvPr/>
          </p:nvSpPr>
          <p:spPr>
            <a:xfrm>
              <a:off x="4490750" y="3121350"/>
              <a:ext cx="13825" cy="29575"/>
            </a:xfrm>
            <a:custGeom>
              <a:rect b="b" l="l" r="r" t="t"/>
              <a:pathLst>
                <a:path extrusionOk="0" h="1183" w="553">
                  <a:moveTo>
                    <a:pt x="307" y="0"/>
                  </a:moveTo>
                  <a:cubicBezTo>
                    <a:pt x="292" y="0"/>
                    <a:pt x="278" y="2"/>
                    <a:pt x="265" y="7"/>
                  </a:cubicBezTo>
                  <a:cubicBezTo>
                    <a:pt x="121" y="7"/>
                    <a:pt x="1" y="127"/>
                    <a:pt x="1" y="271"/>
                  </a:cubicBezTo>
                  <a:lnTo>
                    <a:pt x="1" y="895"/>
                  </a:lnTo>
                  <a:cubicBezTo>
                    <a:pt x="1" y="967"/>
                    <a:pt x="25" y="1039"/>
                    <a:pt x="73" y="1087"/>
                  </a:cubicBezTo>
                  <a:cubicBezTo>
                    <a:pt x="121" y="1159"/>
                    <a:pt x="217" y="1183"/>
                    <a:pt x="265" y="1183"/>
                  </a:cubicBezTo>
                  <a:cubicBezTo>
                    <a:pt x="433" y="1183"/>
                    <a:pt x="553" y="1063"/>
                    <a:pt x="553" y="895"/>
                  </a:cubicBezTo>
                  <a:lnTo>
                    <a:pt x="553" y="271"/>
                  </a:lnTo>
                  <a:cubicBezTo>
                    <a:pt x="553" y="199"/>
                    <a:pt x="529" y="127"/>
                    <a:pt x="481" y="79"/>
                  </a:cubicBezTo>
                  <a:cubicBezTo>
                    <a:pt x="442" y="39"/>
                    <a:pt x="371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45"/>
            <p:cNvSpPr/>
            <p:nvPr/>
          </p:nvSpPr>
          <p:spPr>
            <a:xfrm>
              <a:off x="4488350" y="3083700"/>
              <a:ext cx="18025" cy="14425"/>
            </a:xfrm>
            <a:custGeom>
              <a:rect b="b" l="l" r="r" t="t"/>
              <a:pathLst>
                <a:path extrusionOk="0" h="577" w="721">
                  <a:moveTo>
                    <a:pt x="361" y="0"/>
                  </a:moveTo>
                  <a:cubicBezTo>
                    <a:pt x="1" y="0"/>
                    <a:pt x="1" y="576"/>
                    <a:pt x="361" y="576"/>
                  </a:cubicBezTo>
                  <a:cubicBezTo>
                    <a:pt x="721" y="576"/>
                    <a:pt x="721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45"/>
            <p:cNvSpPr/>
            <p:nvPr/>
          </p:nvSpPr>
          <p:spPr>
            <a:xfrm>
              <a:off x="4490150" y="3027900"/>
              <a:ext cx="17425" cy="20275"/>
            </a:xfrm>
            <a:custGeom>
              <a:rect b="b" l="l" r="r" t="t"/>
              <a:pathLst>
                <a:path extrusionOk="0" h="811" w="697">
                  <a:moveTo>
                    <a:pt x="241" y="0"/>
                  </a:moveTo>
                  <a:cubicBezTo>
                    <a:pt x="217" y="0"/>
                    <a:pt x="169" y="24"/>
                    <a:pt x="145" y="24"/>
                  </a:cubicBezTo>
                  <a:cubicBezTo>
                    <a:pt x="121" y="48"/>
                    <a:pt x="97" y="72"/>
                    <a:pt x="97" y="72"/>
                  </a:cubicBezTo>
                  <a:cubicBezTo>
                    <a:pt x="49" y="120"/>
                    <a:pt x="25" y="144"/>
                    <a:pt x="25" y="192"/>
                  </a:cubicBezTo>
                  <a:cubicBezTo>
                    <a:pt x="25" y="216"/>
                    <a:pt x="1" y="240"/>
                    <a:pt x="1" y="288"/>
                  </a:cubicBezTo>
                  <a:cubicBezTo>
                    <a:pt x="1" y="336"/>
                    <a:pt x="25" y="384"/>
                    <a:pt x="49" y="408"/>
                  </a:cubicBezTo>
                  <a:cubicBezTo>
                    <a:pt x="97" y="504"/>
                    <a:pt x="121" y="576"/>
                    <a:pt x="169" y="672"/>
                  </a:cubicBezTo>
                  <a:cubicBezTo>
                    <a:pt x="193" y="696"/>
                    <a:pt x="217" y="720"/>
                    <a:pt x="241" y="744"/>
                  </a:cubicBezTo>
                  <a:cubicBezTo>
                    <a:pt x="265" y="768"/>
                    <a:pt x="313" y="792"/>
                    <a:pt x="337" y="792"/>
                  </a:cubicBezTo>
                  <a:cubicBezTo>
                    <a:pt x="361" y="804"/>
                    <a:pt x="379" y="810"/>
                    <a:pt x="397" y="810"/>
                  </a:cubicBezTo>
                  <a:cubicBezTo>
                    <a:pt x="415" y="810"/>
                    <a:pt x="433" y="804"/>
                    <a:pt x="457" y="792"/>
                  </a:cubicBezTo>
                  <a:cubicBezTo>
                    <a:pt x="481" y="792"/>
                    <a:pt x="529" y="792"/>
                    <a:pt x="553" y="768"/>
                  </a:cubicBezTo>
                  <a:cubicBezTo>
                    <a:pt x="577" y="744"/>
                    <a:pt x="601" y="744"/>
                    <a:pt x="601" y="720"/>
                  </a:cubicBezTo>
                  <a:cubicBezTo>
                    <a:pt x="649" y="696"/>
                    <a:pt x="673" y="648"/>
                    <a:pt x="673" y="600"/>
                  </a:cubicBezTo>
                  <a:cubicBezTo>
                    <a:pt x="697" y="576"/>
                    <a:pt x="697" y="552"/>
                    <a:pt x="697" y="528"/>
                  </a:cubicBezTo>
                  <a:cubicBezTo>
                    <a:pt x="697" y="480"/>
                    <a:pt x="673" y="432"/>
                    <a:pt x="649" y="384"/>
                  </a:cubicBezTo>
                  <a:cubicBezTo>
                    <a:pt x="601" y="312"/>
                    <a:pt x="577" y="216"/>
                    <a:pt x="529" y="144"/>
                  </a:cubicBezTo>
                  <a:cubicBezTo>
                    <a:pt x="505" y="96"/>
                    <a:pt x="481" y="72"/>
                    <a:pt x="457" y="48"/>
                  </a:cubicBezTo>
                  <a:cubicBezTo>
                    <a:pt x="433" y="24"/>
                    <a:pt x="409" y="24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45"/>
            <p:cNvSpPr/>
            <p:nvPr/>
          </p:nvSpPr>
          <p:spPr>
            <a:xfrm>
              <a:off x="4472150" y="2930900"/>
              <a:ext cx="17425" cy="35800"/>
            </a:xfrm>
            <a:custGeom>
              <a:rect b="b" l="l" r="r" t="t"/>
              <a:pathLst>
                <a:path extrusionOk="0" h="1432" w="697">
                  <a:moveTo>
                    <a:pt x="306" y="0"/>
                  </a:moveTo>
                  <a:cubicBezTo>
                    <a:pt x="276" y="0"/>
                    <a:pt x="247" y="6"/>
                    <a:pt x="217" y="16"/>
                  </a:cubicBezTo>
                  <a:cubicBezTo>
                    <a:pt x="145" y="40"/>
                    <a:pt x="73" y="64"/>
                    <a:pt x="49" y="136"/>
                  </a:cubicBezTo>
                  <a:cubicBezTo>
                    <a:pt x="1" y="208"/>
                    <a:pt x="1" y="280"/>
                    <a:pt x="25" y="352"/>
                  </a:cubicBezTo>
                  <a:lnTo>
                    <a:pt x="145" y="1216"/>
                  </a:lnTo>
                  <a:cubicBezTo>
                    <a:pt x="169" y="1288"/>
                    <a:pt x="217" y="1360"/>
                    <a:pt x="289" y="1384"/>
                  </a:cubicBezTo>
                  <a:cubicBezTo>
                    <a:pt x="337" y="1432"/>
                    <a:pt x="433" y="1432"/>
                    <a:pt x="481" y="1432"/>
                  </a:cubicBezTo>
                  <a:cubicBezTo>
                    <a:pt x="553" y="1408"/>
                    <a:pt x="625" y="1360"/>
                    <a:pt x="649" y="1288"/>
                  </a:cubicBezTo>
                  <a:cubicBezTo>
                    <a:pt x="697" y="1216"/>
                    <a:pt x="697" y="1144"/>
                    <a:pt x="697" y="1072"/>
                  </a:cubicBezTo>
                  <a:cubicBezTo>
                    <a:pt x="649" y="784"/>
                    <a:pt x="601" y="496"/>
                    <a:pt x="553" y="208"/>
                  </a:cubicBezTo>
                  <a:cubicBezTo>
                    <a:pt x="553" y="136"/>
                    <a:pt x="481" y="64"/>
                    <a:pt x="433" y="40"/>
                  </a:cubicBezTo>
                  <a:cubicBezTo>
                    <a:pt x="391" y="12"/>
                    <a:pt x="348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45"/>
            <p:cNvSpPr/>
            <p:nvPr/>
          </p:nvSpPr>
          <p:spPr>
            <a:xfrm>
              <a:off x="4468550" y="2849675"/>
              <a:ext cx="14425" cy="26425"/>
            </a:xfrm>
            <a:custGeom>
              <a:rect b="b" l="l" r="r" t="t"/>
              <a:pathLst>
                <a:path extrusionOk="0" h="1057" w="577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9"/>
                  </a:cubicBezTo>
                  <a:lnTo>
                    <a:pt x="1" y="793"/>
                  </a:lnTo>
                  <a:cubicBezTo>
                    <a:pt x="1" y="865"/>
                    <a:pt x="49" y="937"/>
                    <a:pt x="97" y="985"/>
                  </a:cubicBezTo>
                  <a:cubicBezTo>
                    <a:pt x="145" y="1033"/>
                    <a:pt x="217" y="1057"/>
                    <a:pt x="289" y="1057"/>
                  </a:cubicBezTo>
                  <a:cubicBezTo>
                    <a:pt x="361" y="1057"/>
                    <a:pt x="433" y="1033"/>
                    <a:pt x="481" y="985"/>
                  </a:cubicBezTo>
                  <a:cubicBezTo>
                    <a:pt x="529" y="937"/>
                    <a:pt x="577" y="865"/>
                    <a:pt x="577" y="793"/>
                  </a:cubicBezTo>
                  <a:lnTo>
                    <a:pt x="577" y="289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45"/>
            <p:cNvSpPr/>
            <p:nvPr/>
          </p:nvSpPr>
          <p:spPr>
            <a:xfrm>
              <a:off x="4468550" y="2802875"/>
              <a:ext cx="14425" cy="30025"/>
            </a:xfrm>
            <a:custGeom>
              <a:rect b="b" l="l" r="r" t="t"/>
              <a:pathLst>
                <a:path extrusionOk="0" h="1201" w="577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912"/>
                  </a:lnTo>
                  <a:cubicBezTo>
                    <a:pt x="1" y="984"/>
                    <a:pt x="49" y="1056"/>
                    <a:pt x="97" y="1104"/>
                  </a:cubicBezTo>
                  <a:cubicBezTo>
                    <a:pt x="145" y="1152"/>
                    <a:pt x="217" y="1200"/>
                    <a:pt x="289" y="1200"/>
                  </a:cubicBezTo>
                  <a:cubicBezTo>
                    <a:pt x="433" y="1176"/>
                    <a:pt x="577" y="1056"/>
                    <a:pt x="577" y="912"/>
                  </a:cubicBezTo>
                  <a:lnTo>
                    <a:pt x="577" y="288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45"/>
            <p:cNvSpPr/>
            <p:nvPr/>
          </p:nvSpPr>
          <p:spPr>
            <a:xfrm>
              <a:off x="4443350" y="2834075"/>
              <a:ext cx="18025" cy="45175"/>
            </a:xfrm>
            <a:custGeom>
              <a:rect b="b" l="l" r="r" t="t"/>
              <a:pathLst>
                <a:path extrusionOk="0" h="1807" w="721">
                  <a:moveTo>
                    <a:pt x="457" y="0"/>
                  </a:moveTo>
                  <a:cubicBezTo>
                    <a:pt x="361" y="0"/>
                    <a:pt x="289" y="24"/>
                    <a:pt x="241" y="96"/>
                  </a:cubicBezTo>
                  <a:cubicBezTo>
                    <a:pt x="193" y="144"/>
                    <a:pt x="169" y="216"/>
                    <a:pt x="169" y="288"/>
                  </a:cubicBezTo>
                  <a:cubicBezTo>
                    <a:pt x="121" y="696"/>
                    <a:pt x="73" y="1129"/>
                    <a:pt x="1" y="1537"/>
                  </a:cubicBezTo>
                  <a:cubicBezTo>
                    <a:pt x="1" y="1609"/>
                    <a:pt x="49" y="1681"/>
                    <a:pt x="97" y="1729"/>
                  </a:cubicBezTo>
                  <a:cubicBezTo>
                    <a:pt x="136" y="1768"/>
                    <a:pt x="191" y="1807"/>
                    <a:pt x="249" y="1807"/>
                  </a:cubicBezTo>
                  <a:cubicBezTo>
                    <a:pt x="262" y="1807"/>
                    <a:pt x="275" y="1805"/>
                    <a:pt x="289" y="1801"/>
                  </a:cubicBezTo>
                  <a:cubicBezTo>
                    <a:pt x="361" y="1801"/>
                    <a:pt x="433" y="1777"/>
                    <a:pt x="481" y="1729"/>
                  </a:cubicBezTo>
                  <a:cubicBezTo>
                    <a:pt x="553" y="1681"/>
                    <a:pt x="553" y="1609"/>
                    <a:pt x="577" y="1537"/>
                  </a:cubicBezTo>
                  <a:cubicBezTo>
                    <a:pt x="625" y="1129"/>
                    <a:pt x="673" y="696"/>
                    <a:pt x="721" y="288"/>
                  </a:cubicBezTo>
                  <a:cubicBezTo>
                    <a:pt x="721" y="216"/>
                    <a:pt x="697" y="144"/>
                    <a:pt x="649" y="96"/>
                  </a:cubicBezTo>
                  <a:cubicBezTo>
                    <a:pt x="601" y="48"/>
                    <a:pt x="505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45"/>
            <p:cNvSpPr/>
            <p:nvPr/>
          </p:nvSpPr>
          <p:spPr>
            <a:xfrm>
              <a:off x="4440950" y="2924675"/>
              <a:ext cx="13825" cy="29425"/>
            </a:xfrm>
            <a:custGeom>
              <a:rect b="b" l="l" r="r" t="t"/>
              <a:pathLst>
                <a:path extrusionOk="0" h="1177" w="553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913"/>
                  </a:lnTo>
                  <a:cubicBezTo>
                    <a:pt x="1" y="985"/>
                    <a:pt x="25" y="1057"/>
                    <a:pt x="73" y="1105"/>
                  </a:cubicBezTo>
                  <a:cubicBezTo>
                    <a:pt x="121" y="1153"/>
                    <a:pt x="193" y="1177"/>
                    <a:pt x="265" y="1177"/>
                  </a:cubicBezTo>
                  <a:cubicBezTo>
                    <a:pt x="433" y="1177"/>
                    <a:pt x="553" y="1057"/>
                    <a:pt x="553" y="913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57" y="73"/>
                  </a:cubicBezTo>
                  <a:cubicBezTo>
                    <a:pt x="409" y="25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45"/>
            <p:cNvSpPr/>
            <p:nvPr/>
          </p:nvSpPr>
          <p:spPr>
            <a:xfrm>
              <a:off x="4440950" y="2987100"/>
              <a:ext cx="13825" cy="23425"/>
            </a:xfrm>
            <a:custGeom>
              <a:rect b="b" l="l" r="r" t="t"/>
              <a:pathLst>
                <a:path extrusionOk="0" h="937" w="553">
                  <a:moveTo>
                    <a:pt x="265" y="0"/>
                  </a:moveTo>
                  <a:cubicBezTo>
                    <a:pt x="193" y="0"/>
                    <a:pt x="121" y="24"/>
                    <a:pt x="73" y="72"/>
                  </a:cubicBezTo>
                  <a:cubicBezTo>
                    <a:pt x="25" y="144"/>
                    <a:pt x="1" y="192"/>
                    <a:pt x="1" y="288"/>
                  </a:cubicBezTo>
                  <a:lnTo>
                    <a:pt x="1" y="648"/>
                  </a:lnTo>
                  <a:cubicBezTo>
                    <a:pt x="1" y="720"/>
                    <a:pt x="25" y="792"/>
                    <a:pt x="73" y="840"/>
                  </a:cubicBezTo>
                  <a:cubicBezTo>
                    <a:pt x="97" y="888"/>
                    <a:pt x="121" y="888"/>
                    <a:pt x="169" y="912"/>
                  </a:cubicBezTo>
                  <a:cubicBezTo>
                    <a:pt x="193" y="936"/>
                    <a:pt x="241" y="936"/>
                    <a:pt x="265" y="936"/>
                  </a:cubicBezTo>
                  <a:cubicBezTo>
                    <a:pt x="337" y="936"/>
                    <a:pt x="409" y="912"/>
                    <a:pt x="457" y="840"/>
                  </a:cubicBezTo>
                  <a:cubicBezTo>
                    <a:pt x="529" y="792"/>
                    <a:pt x="553" y="720"/>
                    <a:pt x="553" y="648"/>
                  </a:cubicBezTo>
                  <a:lnTo>
                    <a:pt x="553" y="288"/>
                  </a:lnTo>
                  <a:cubicBezTo>
                    <a:pt x="553" y="216"/>
                    <a:pt x="529" y="144"/>
                    <a:pt x="457" y="72"/>
                  </a:cubicBezTo>
                  <a:cubicBezTo>
                    <a:pt x="433" y="48"/>
                    <a:pt x="409" y="24"/>
                    <a:pt x="385" y="24"/>
                  </a:cubicBezTo>
                  <a:cubicBezTo>
                    <a:pt x="337" y="0"/>
                    <a:pt x="313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45"/>
            <p:cNvSpPr/>
            <p:nvPr/>
          </p:nvSpPr>
          <p:spPr>
            <a:xfrm>
              <a:off x="4437950" y="3071100"/>
              <a:ext cx="18025" cy="23425"/>
            </a:xfrm>
            <a:custGeom>
              <a:rect b="b" l="l" r="r" t="t"/>
              <a:pathLst>
                <a:path extrusionOk="0" h="937" w="721">
                  <a:moveTo>
                    <a:pt x="217" y="0"/>
                  </a:moveTo>
                  <a:cubicBezTo>
                    <a:pt x="145" y="24"/>
                    <a:pt x="97" y="72"/>
                    <a:pt x="49" y="144"/>
                  </a:cubicBezTo>
                  <a:cubicBezTo>
                    <a:pt x="25" y="192"/>
                    <a:pt x="1" y="288"/>
                    <a:pt x="25" y="360"/>
                  </a:cubicBezTo>
                  <a:cubicBezTo>
                    <a:pt x="73" y="480"/>
                    <a:pt x="97" y="600"/>
                    <a:pt x="145" y="720"/>
                  </a:cubicBezTo>
                  <a:cubicBezTo>
                    <a:pt x="169" y="792"/>
                    <a:pt x="217" y="864"/>
                    <a:pt x="289" y="888"/>
                  </a:cubicBezTo>
                  <a:cubicBezTo>
                    <a:pt x="313" y="912"/>
                    <a:pt x="337" y="936"/>
                    <a:pt x="385" y="936"/>
                  </a:cubicBezTo>
                  <a:cubicBezTo>
                    <a:pt x="409" y="936"/>
                    <a:pt x="457" y="936"/>
                    <a:pt x="505" y="912"/>
                  </a:cubicBezTo>
                  <a:cubicBezTo>
                    <a:pt x="553" y="912"/>
                    <a:pt x="625" y="864"/>
                    <a:pt x="649" y="792"/>
                  </a:cubicBezTo>
                  <a:cubicBezTo>
                    <a:pt x="697" y="720"/>
                    <a:pt x="721" y="648"/>
                    <a:pt x="697" y="576"/>
                  </a:cubicBezTo>
                  <a:cubicBezTo>
                    <a:pt x="649" y="456"/>
                    <a:pt x="601" y="336"/>
                    <a:pt x="553" y="216"/>
                  </a:cubicBezTo>
                  <a:cubicBezTo>
                    <a:pt x="529" y="144"/>
                    <a:pt x="505" y="72"/>
                    <a:pt x="433" y="48"/>
                  </a:cubicBezTo>
                  <a:cubicBezTo>
                    <a:pt x="409" y="24"/>
                    <a:pt x="361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45"/>
            <p:cNvSpPr/>
            <p:nvPr/>
          </p:nvSpPr>
          <p:spPr>
            <a:xfrm>
              <a:off x="4440950" y="3152450"/>
              <a:ext cx="17425" cy="26325"/>
            </a:xfrm>
            <a:custGeom>
              <a:rect b="b" l="l" r="r" t="t"/>
              <a:pathLst>
                <a:path extrusionOk="0" h="1053" w="697">
                  <a:moveTo>
                    <a:pt x="280" y="1"/>
                  </a:moveTo>
                  <a:cubicBezTo>
                    <a:pt x="259" y="1"/>
                    <a:pt x="238" y="4"/>
                    <a:pt x="217" y="11"/>
                  </a:cubicBezTo>
                  <a:cubicBezTo>
                    <a:pt x="145" y="35"/>
                    <a:pt x="73" y="83"/>
                    <a:pt x="49" y="131"/>
                  </a:cubicBezTo>
                  <a:cubicBezTo>
                    <a:pt x="1" y="203"/>
                    <a:pt x="1" y="275"/>
                    <a:pt x="25" y="347"/>
                  </a:cubicBezTo>
                  <a:lnTo>
                    <a:pt x="145" y="851"/>
                  </a:lnTo>
                  <a:cubicBezTo>
                    <a:pt x="169" y="923"/>
                    <a:pt x="217" y="971"/>
                    <a:pt x="265" y="1019"/>
                  </a:cubicBezTo>
                  <a:cubicBezTo>
                    <a:pt x="316" y="1036"/>
                    <a:pt x="379" y="1053"/>
                    <a:pt x="428" y="1053"/>
                  </a:cubicBezTo>
                  <a:cubicBezTo>
                    <a:pt x="448" y="1053"/>
                    <a:pt x="467" y="1050"/>
                    <a:pt x="481" y="1043"/>
                  </a:cubicBezTo>
                  <a:cubicBezTo>
                    <a:pt x="553" y="1019"/>
                    <a:pt x="625" y="971"/>
                    <a:pt x="649" y="923"/>
                  </a:cubicBezTo>
                  <a:cubicBezTo>
                    <a:pt x="697" y="851"/>
                    <a:pt x="697" y="779"/>
                    <a:pt x="673" y="707"/>
                  </a:cubicBezTo>
                  <a:lnTo>
                    <a:pt x="553" y="203"/>
                  </a:lnTo>
                  <a:cubicBezTo>
                    <a:pt x="529" y="131"/>
                    <a:pt x="481" y="59"/>
                    <a:pt x="433" y="35"/>
                  </a:cubicBezTo>
                  <a:cubicBezTo>
                    <a:pt x="382" y="18"/>
                    <a:pt x="331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45"/>
            <p:cNvSpPr/>
            <p:nvPr/>
          </p:nvSpPr>
          <p:spPr>
            <a:xfrm>
              <a:off x="4443950" y="3208500"/>
              <a:ext cx="13825" cy="39050"/>
            </a:xfrm>
            <a:custGeom>
              <a:rect b="b" l="l" r="r" t="t"/>
              <a:pathLst>
                <a:path extrusionOk="0" h="1562" w="553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41"/>
                    <a:pt x="121" y="1561"/>
                    <a:pt x="265" y="1561"/>
                  </a:cubicBezTo>
                  <a:cubicBezTo>
                    <a:pt x="433" y="1561"/>
                    <a:pt x="553" y="1441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45"/>
            <p:cNvSpPr/>
            <p:nvPr/>
          </p:nvSpPr>
          <p:spPr>
            <a:xfrm>
              <a:off x="4443950" y="3267675"/>
              <a:ext cx="18625" cy="39025"/>
            </a:xfrm>
            <a:custGeom>
              <a:rect b="b" l="l" r="r" t="t"/>
              <a:pathLst>
                <a:path extrusionOk="0" h="1561" w="745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54"/>
                  </a:cubicBezTo>
                  <a:cubicBezTo>
                    <a:pt x="25" y="202"/>
                    <a:pt x="1" y="298"/>
                    <a:pt x="25" y="346"/>
                  </a:cubicBezTo>
                  <a:cubicBezTo>
                    <a:pt x="73" y="490"/>
                    <a:pt x="121" y="634"/>
                    <a:pt x="145" y="754"/>
                  </a:cubicBezTo>
                  <a:cubicBezTo>
                    <a:pt x="145" y="898"/>
                    <a:pt x="145" y="1018"/>
                    <a:pt x="145" y="1162"/>
                  </a:cubicBezTo>
                  <a:cubicBezTo>
                    <a:pt x="121" y="1162"/>
                    <a:pt x="121" y="1186"/>
                    <a:pt x="121" y="1210"/>
                  </a:cubicBezTo>
                  <a:cubicBezTo>
                    <a:pt x="121" y="1282"/>
                    <a:pt x="121" y="1354"/>
                    <a:pt x="145" y="1426"/>
                  </a:cubicBezTo>
                  <a:cubicBezTo>
                    <a:pt x="193" y="1474"/>
                    <a:pt x="265" y="1546"/>
                    <a:pt x="313" y="1546"/>
                  </a:cubicBezTo>
                  <a:cubicBezTo>
                    <a:pt x="342" y="1556"/>
                    <a:pt x="373" y="1561"/>
                    <a:pt x="403" y="1561"/>
                  </a:cubicBezTo>
                  <a:cubicBezTo>
                    <a:pt x="520" y="1561"/>
                    <a:pt x="635" y="1488"/>
                    <a:pt x="673" y="1354"/>
                  </a:cubicBezTo>
                  <a:cubicBezTo>
                    <a:pt x="745" y="970"/>
                    <a:pt x="721" y="562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45"/>
            <p:cNvSpPr/>
            <p:nvPr/>
          </p:nvSpPr>
          <p:spPr>
            <a:xfrm>
              <a:off x="4452350" y="3345875"/>
              <a:ext cx="18025" cy="32875"/>
            </a:xfrm>
            <a:custGeom>
              <a:rect b="b" l="l" r="r" t="t"/>
              <a:pathLst>
                <a:path extrusionOk="0" h="1315" w="721">
                  <a:moveTo>
                    <a:pt x="315" y="1"/>
                  </a:moveTo>
                  <a:cubicBezTo>
                    <a:pt x="263" y="1"/>
                    <a:pt x="211" y="16"/>
                    <a:pt x="169" y="50"/>
                  </a:cubicBezTo>
                  <a:cubicBezTo>
                    <a:pt x="49" y="122"/>
                    <a:pt x="1" y="290"/>
                    <a:pt x="73" y="410"/>
                  </a:cubicBezTo>
                  <a:cubicBezTo>
                    <a:pt x="73" y="434"/>
                    <a:pt x="97" y="458"/>
                    <a:pt x="97" y="458"/>
                  </a:cubicBezTo>
                  <a:cubicBezTo>
                    <a:pt x="121" y="555"/>
                    <a:pt x="145" y="627"/>
                    <a:pt x="169" y="723"/>
                  </a:cubicBezTo>
                  <a:cubicBezTo>
                    <a:pt x="169" y="819"/>
                    <a:pt x="169" y="891"/>
                    <a:pt x="169" y="987"/>
                  </a:cubicBezTo>
                  <a:cubicBezTo>
                    <a:pt x="145" y="1059"/>
                    <a:pt x="169" y="1107"/>
                    <a:pt x="193" y="1179"/>
                  </a:cubicBezTo>
                  <a:cubicBezTo>
                    <a:pt x="217" y="1227"/>
                    <a:pt x="289" y="1275"/>
                    <a:pt x="361" y="1299"/>
                  </a:cubicBezTo>
                  <a:cubicBezTo>
                    <a:pt x="391" y="1309"/>
                    <a:pt x="420" y="1314"/>
                    <a:pt x="450" y="1314"/>
                  </a:cubicBezTo>
                  <a:cubicBezTo>
                    <a:pt x="492" y="1314"/>
                    <a:pt x="535" y="1303"/>
                    <a:pt x="577" y="1275"/>
                  </a:cubicBezTo>
                  <a:cubicBezTo>
                    <a:pt x="625" y="1227"/>
                    <a:pt x="697" y="1179"/>
                    <a:pt x="697" y="1107"/>
                  </a:cubicBezTo>
                  <a:cubicBezTo>
                    <a:pt x="721" y="1011"/>
                    <a:pt x="721" y="915"/>
                    <a:pt x="721" y="843"/>
                  </a:cubicBezTo>
                  <a:cubicBezTo>
                    <a:pt x="721" y="747"/>
                    <a:pt x="721" y="675"/>
                    <a:pt x="697" y="579"/>
                  </a:cubicBezTo>
                  <a:cubicBezTo>
                    <a:pt x="673" y="434"/>
                    <a:pt x="625" y="266"/>
                    <a:pt x="553" y="146"/>
                  </a:cubicBezTo>
                  <a:cubicBezTo>
                    <a:pt x="506" y="53"/>
                    <a:pt x="410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45"/>
            <p:cNvSpPr/>
            <p:nvPr/>
          </p:nvSpPr>
          <p:spPr>
            <a:xfrm>
              <a:off x="4461350" y="3395725"/>
              <a:ext cx="18025" cy="42200"/>
            </a:xfrm>
            <a:custGeom>
              <a:rect b="b" l="l" r="r" t="t"/>
              <a:pathLst>
                <a:path extrusionOk="0" h="1688" w="721">
                  <a:moveTo>
                    <a:pt x="313" y="1"/>
                  </a:moveTo>
                  <a:cubicBezTo>
                    <a:pt x="169" y="25"/>
                    <a:pt x="1" y="121"/>
                    <a:pt x="25" y="289"/>
                  </a:cubicBezTo>
                  <a:cubicBezTo>
                    <a:pt x="73" y="673"/>
                    <a:pt x="97" y="1033"/>
                    <a:pt x="145" y="1417"/>
                  </a:cubicBezTo>
                  <a:cubicBezTo>
                    <a:pt x="145" y="1489"/>
                    <a:pt x="169" y="1561"/>
                    <a:pt x="217" y="1609"/>
                  </a:cubicBezTo>
                  <a:cubicBezTo>
                    <a:pt x="256" y="1648"/>
                    <a:pt x="327" y="1687"/>
                    <a:pt x="391" y="1687"/>
                  </a:cubicBezTo>
                  <a:cubicBezTo>
                    <a:pt x="406" y="1687"/>
                    <a:pt x="420" y="1685"/>
                    <a:pt x="433" y="1681"/>
                  </a:cubicBezTo>
                  <a:cubicBezTo>
                    <a:pt x="553" y="1681"/>
                    <a:pt x="721" y="1561"/>
                    <a:pt x="697" y="1417"/>
                  </a:cubicBezTo>
                  <a:cubicBezTo>
                    <a:pt x="673" y="1033"/>
                    <a:pt x="625" y="673"/>
                    <a:pt x="577" y="289"/>
                  </a:cubicBezTo>
                  <a:cubicBezTo>
                    <a:pt x="577" y="217"/>
                    <a:pt x="553" y="145"/>
                    <a:pt x="505" y="97"/>
                  </a:cubicBezTo>
                  <a:cubicBezTo>
                    <a:pt x="457" y="49"/>
                    <a:pt x="385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45"/>
            <p:cNvSpPr/>
            <p:nvPr/>
          </p:nvSpPr>
          <p:spPr>
            <a:xfrm>
              <a:off x="4475750" y="3479950"/>
              <a:ext cx="17425" cy="26475"/>
            </a:xfrm>
            <a:custGeom>
              <a:rect b="b" l="l" r="r" t="t"/>
              <a:pathLst>
                <a:path extrusionOk="0" h="1059" w="697">
                  <a:moveTo>
                    <a:pt x="296" y="0"/>
                  </a:moveTo>
                  <a:cubicBezTo>
                    <a:pt x="265" y="0"/>
                    <a:pt x="237" y="6"/>
                    <a:pt x="217" y="16"/>
                  </a:cubicBezTo>
                  <a:cubicBezTo>
                    <a:pt x="145" y="40"/>
                    <a:pt x="73" y="64"/>
                    <a:pt x="49" y="136"/>
                  </a:cubicBezTo>
                  <a:cubicBezTo>
                    <a:pt x="1" y="208"/>
                    <a:pt x="1" y="280"/>
                    <a:pt x="25" y="352"/>
                  </a:cubicBezTo>
                  <a:cubicBezTo>
                    <a:pt x="49" y="520"/>
                    <a:pt x="97" y="688"/>
                    <a:pt x="145" y="856"/>
                  </a:cubicBezTo>
                  <a:cubicBezTo>
                    <a:pt x="145" y="928"/>
                    <a:pt x="193" y="976"/>
                    <a:pt x="265" y="1024"/>
                  </a:cubicBezTo>
                  <a:cubicBezTo>
                    <a:pt x="299" y="1041"/>
                    <a:pt x="357" y="1058"/>
                    <a:pt x="413" y="1058"/>
                  </a:cubicBezTo>
                  <a:cubicBezTo>
                    <a:pt x="437" y="1058"/>
                    <a:pt x="460" y="1055"/>
                    <a:pt x="481" y="1048"/>
                  </a:cubicBezTo>
                  <a:cubicBezTo>
                    <a:pt x="553" y="1024"/>
                    <a:pt x="601" y="976"/>
                    <a:pt x="649" y="928"/>
                  </a:cubicBezTo>
                  <a:cubicBezTo>
                    <a:pt x="673" y="856"/>
                    <a:pt x="697" y="784"/>
                    <a:pt x="673" y="712"/>
                  </a:cubicBezTo>
                  <a:cubicBezTo>
                    <a:pt x="625" y="544"/>
                    <a:pt x="601" y="376"/>
                    <a:pt x="553" y="208"/>
                  </a:cubicBezTo>
                  <a:cubicBezTo>
                    <a:pt x="529" y="136"/>
                    <a:pt x="481" y="64"/>
                    <a:pt x="433" y="40"/>
                  </a:cubicBezTo>
                  <a:cubicBezTo>
                    <a:pt x="391" y="12"/>
                    <a:pt x="340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45"/>
            <p:cNvSpPr/>
            <p:nvPr/>
          </p:nvSpPr>
          <p:spPr>
            <a:xfrm>
              <a:off x="4589775" y="3579825"/>
              <a:ext cx="21025" cy="38925"/>
            </a:xfrm>
            <a:custGeom>
              <a:rect b="b" l="l" r="r" t="t"/>
              <a:pathLst>
                <a:path extrusionOk="0" h="1557" w="841">
                  <a:moveTo>
                    <a:pt x="569" y="1"/>
                  </a:moveTo>
                  <a:cubicBezTo>
                    <a:pt x="440" y="1"/>
                    <a:pt x="306" y="72"/>
                    <a:pt x="264" y="197"/>
                  </a:cubicBezTo>
                  <a:cubicBezTo>
                    <a:pt x="192" y="533"/>
                    <a:pt x="120" y="869"/>
                    <a:pt x="24" y="1206"/>
                  </a:cubicBezTo>
                  <a:cubicBezTo>
                    <a:pt x="0" y="1350"/>
                    <a:pt x="72" y="1518"/>
                    <a:pt x="240" y="1542"/>
                  </a:cubicBezTo>
                  <a:cubicBezTo>
                    <a:pt x="270" y="1551"/>
                    <a:pt x="299" y="1556"/>
                    <a:pt x="328" y="1556"/>
                  </a:cubicBezTo>
                  <a:cubicBezTo>
                    <a:pt x="439" y="1556"/>
                    <a:pt x="538" y="1483"/>
                    <a:pt x="576" y="1350"/>
                  </a:cubicBezTo>
                  <a:cubicBezTo>
                    <a:pt x="648" y="1013"/>
                    <a:pt x="720" y="677"/>
                    <a:pt x="816" y="365"/>
                  </a:cubicBezTo>
                  <a:cubicBezTo>
                    <a:pt x="840" y="221"/>
                    <a:pt x="768" y="53"/>
                    <a:pt x="624" y="5"/>
                  </a:cubicBezTo>
                  <a:cubicBezTo>
                    <a:pt x="606" y="2"/>
                    <a:pt x="587" y="1"/>
                    <a:pt x="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45"/>
            <p:cNvSpPr/>
            <p:nvPr/>
          </p:nvSpPr>
          <p:spPr>
            <a:xfrm>
              <a:off x="4611975" y="3517300"/>
              <a:ext cx="20425" cy="23450"/>
            </a:xfrm>
            <a:custGeom>
              <a:rect b="b" l="l" r="r" t="t"/>
              <a:pathLst>
                <a:path extrusionOk="0" h="938" w="817">
                  <a:moveTo>
                    <a:pt x="518" y="1"/>
                  </a:moveTo>
                  <a:cubicBezTo>
                    <a:pt x="497" y="1"/>
                    <a:pt x="476" y="4"/>
                    <a:pt x="456" y="10"/>
                  </a:cubicBezTo>
                  <a:cubicBezTo>
                    <a:pt x="456" y="34"/>
                    <a:pt x="432" y="34"/>
                    <a:pt x="408" y="58"/>
                  </a:cubicBezTo>
                  <a:cubicBezTo>
                    <a:pt x="360" y="82"/>
                    <a:pt x="336" y="106"/>
                    <a:pt x="288" y="154"/>
                  </a:cubicBezTo>
                  <a:cubicBezTo>
                    <a:pt x="216" y="274"/>
                    <a:pt x="144" y="394"/>
                    <a:pt x="48" y="514"/>
                  </a:cubicBezTo>
                  <a:cubicBezTo>
                    <a:pt x="24" y="562"/>
                    <a:pt x="24" y="586"/>
                    <a:pt x="24" y="634"/>
                  </a:cubicBezTo>
                  <a:cubicBezTo>
                    <a:pt x="0" y="658"/>
                    <a:pt x="0" y="706"/>
                    <a:pt x="24" y="730"/>
                  </a:cubicBezTo>
                  <a:cubicBezTo>
                    <a:pt x="24" y="778"/>
                    <a:pt x="48" y="802"/>
                    <a:pt x="72" y="826"/>
                  </a:cubicBezTo>
                  <a:cubicBezTo>
                    <a:pt x="96" y="850"/>
                    <a:pt x="120" y="874"/>
                    <a:pt x="144" y="898"/>
                  </a:cubicBezTo>
                  <a:cubicBezTo>
                    <a:pt x="187" y="926"/>
                    <a:pt x="229" y="938"/>
                    <a:pt x="271" y="938"/>
                  </a:cubicBezTo>
                  <a:cubicBezTo>
                    <a:pt x="301" y="938"/>
                    <a:pt x="331" y="932"/>
                    <a:pt x="360" y="922"/>
                  </a:cubicBezTo>
                  <a:cubicBezTo>
                    <a:pt x="384" y="922"/>
                    <a:pt x="408" y="922"/>
                    <a:pt x="432" y="898"/>
                  </a:cubicBezTo>
                  <a:cubicBezTo>
                    <a:pt x="480" y="874"/>
                    <a:pt x="504" y="850"/>
                    <a:pt x="528" y="802"/>
                  </a:cubicBezTo>
                  <a:lnTo>
                    <a:pt x="792" y="418"/>
                  </a:lnTo>
                  <a:cubicBezTo>
                    <a:pt x="792" y="394"/>
                    <a:pt x="816" y="370"/>
                    <a:pt x="816" y="322"/>
                  </a:cubicBezTo>
                  <a:cubicBezTo>
                    <a:pt x="816" y="298"/>
                    <a:pt x="816" y="250"/>
                    <a:pt x="816" y="202"/>
                  </a:cubicBezTo>
                  <a:cubicBezTo>
                    <a:pt x="792" y="178"/>
                    <a:pt x="792" y="154"/>
                    <a:pt x="768" y="130"/>
                  </a:cubicBezTo>
                  <a:cubicBezTo>
                    <a:pt x="744" y="82"/>
                    <a:pt x="720" y="58"/>
                    <a:pt x="672" y="58"/>
                  </a:cubicBezTo>
                  <a:cubicBezTo>
                    <a:pt x="637" y="23"/>
                    <a:pt x="576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45"/>
            <p:cNvSpPr/>
            <p:nvPr/>
          </p:nvSpPr>
          <p:spPr>
            <a:xfrm>
              <a:off x="4631175" y="3445825"/>
              <a:ext cx="27025" cy="38725"/>
            </a:xfrm>
            <a:custGeom>
              <a:rect b="b" l="l" r="r" t="t"/>
              <a:pathLst>
                <a:path extrusionOk="0" h="1549" w="1081">
                  <a:moveTo>
                    <a:pt x="763" y="0"/>
                  </a:moveTo>
                  <a:cubicBezTo>
                    <a:pt x="642" y="0"/>
                    <a:pt x="524" y="86"/>
                    <a:pt x="505" y="205"/>
                  </a:cubicBezTo>
                  <a:cubicBezTo>
                    <a:pt x="481" y="301"/>
                    <a:pt x="433" y="373"/>
                    <a:pt x="408" y="469"/>
                  </a:cubicBezTo>
                  <a:cubicBezTo>
                    <a:pt x="408" y="493"/>
                    <a:pt x="408" y="517"/>
                    <a:pt x="384" y="541"/>
                  </a:cubicBezTo>
                  <a:cubicBezTo>
                    <a:pt x="360" y="589"/>
                    <a:pt x="336" y="613"/>
                    <a:pt x="336" y="661"/>
                  </a:cubicBezTo>
                  <a:cubicBezTo>
                    <a:pt x="288" y="733"/>
                    <a:pt x="240" y="829"/>
                    <a:pt x="192" y="901"/>
                  </a:cubicBezTo>
                  <a:cubicBezTo>
                    <a:pt x="168" y="925"/>
                    <a:pt x="144" y="973"/>
                    <a:pt x="120" y="1021"/>
                  </a:cubicBezTo>
                  <a:cubicBezTo>
                    <a:pt x="120" y="1021"/>
                    <a:pt x="96" y="1045"/>
                    <a:pt x="72" y="1069"/>
                  </a:cubicBezTo>
                  <a:cubicBezTo>
                    <a:pt x="24" y="1141"/>
                    <a:pt x="0" y="1189"/>
                    <a:pt x="0" y="1285"/>
                  </a:cubicBezTo>
                  <a:cubicBezTo>
                    <a:pt x="0" y="1333"/>
                    <a:pt x="24" y="1429"/>
                    <a:pt x="72" y="1477"/>
                  </a:cubicBezTo>
                  <a:cubicBezTo>
                    <a:pt x="120" y="1525"/>
                    <a:pt x="192" y="1549"/>
                    <a:pt x="264" y="1549"/>
                  </a:cubicBezTo>
                  <a:cubicBezTo>
                    <a:pt x="336" y="1549"/>
                    <a:pt x="433" y="1525"/>
                    <a:pt x="481" y="1477"/>
                  </a:cubicBezTo>
                  <a:cubicBezTo>
                    <a:pt x="721" y="1141"/>
                    <a:pt x="937" y="757"/>
                    <a:pt x="1033" y="349"/>
                  </a:cubicBezTo>
                  <a:cubicBezTo>
                    <a:pt x="1081" y="205"/>
                    <a:pt x="985" y="37"/>
                    <a:pt x="841" y="13"/>
                  </a:cubicBezTo>
                  <a:cubicBezTo>
                    <a:pt x="815" y="4"/>
                    <a:pt x="789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45"/>
            <p:cNvSpPr/>
            <p:nvPr/>
          </p:nvSpPr>
          <p:spPr>
            <a:xfrm>
              <a:off x="4655775" y="3358225"/>
              <a:ext cx="27025" cy="48650"/>
            </a:xfrm>
            <a:custGeom>
              <a:rect b="b" l="l" r="r" t="t"/>
              <a:pathLst>
                <a:path extrusionOk="0" h="1946" w="1081">
                  <a:moveTo>
                    <a:pt x="765" y="0"/>
                  </a:moveTo>
                  <a:cubicBezTo>
                    <a:pt x="649" y="0"/>
                    <a:pt x="544" y="86"/>
                    <a:pt x="505" y="205"/>
                  </a:cubicBezTo>
                  <a:cubicBezTo>
                    <a:pt x="337" y="661"/>
                    <a:pt x="193" y="1141"/>
                    <a:pt x="49" y="1597"/>
                  </a:cubicBezTo>
                  <a:cubicBezTo>
                    <a:pt x="1" y="1741"/>
                    <a:pt x="97" y="1909"/>
                    <a:pt x="241" y="1933"/>
                  </a:cubicBezTo>
                  <a:cubicBezTo>
                    <a:pt x="266" y="1941"/>
                    <a:pt x="292" y="1945"/>
                    <a:pt x="317" y="1945"/>
                  </a:cubicBezTo>
                  <a:cubicBezTo>
                    <a:pt x="433" y="1945"/>
                    <a:pt x="537" y="1859"/>
                    <a:pt x="577" y="1741"/>
                  </a:cubicBezTo>
                  <a:lnTo>
                    <a:pt x="1033" y="349"/>
                  </a:lnTo>
                  <a:cubicBezTo>
                    <a:pt x="1081" y="205"/>
                    <a:pt x="985" y="37"/>
                    <a:pt x="841" y="13"/>
                  </a:cubicBezTo>
                  <a:cubicBezTo>
                    <a:pt x="815" y="4"/>
                    <a:pt x="790" y="0"/>
                    <a:pt x="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45"/>
            <p:cNvSpPr/>
            <p:nvPr/>
          </p:nvSpPr>
          <p:spPr>
            <a:xfrm>
              <a:off x="4675575" y="3273800"/>
              <a:ext cx="18025" cy="39250"/>
            </a:xfrm>
            <a:custGeom>
              <a:rect b="b" l="l" r="r" t="t"/>
              <a:pathLst>
                <a:path extrusionOk="0" h="1570" w="721">
                  <a:moveTo>
                    <a:pt x="473" y="1"/>
                  </a:moveTo>
                  <a:cubicBezTo>
                    <a:pt x="339" y="1"/>
                    <a:pt x="190" y="74"/>
                    <a:pt x="169" y="221"/>
                  </a:cubicBezTo>
                  <a:cubicBezTo>
                    <a:pt x="121" y="557"/>
                    <a:pt x="73" y="893"/>
                    <a:pt x="25" y="1229"/>
                  </a:cubicBezTo>
                  <a:cubicBezTo>
                    <a:pt x="1" y="1301"/>
                    <a:pt x="1" y="1373"/>
                    <a:pt x="49" y="1445"/>
                  </a:cubicBezTo>
                  <a:cubicBezTo>
                    <a:pt x="73" y="1493"/>
                    <a:pt x="145" y="1565"/>
                    <a:pt x="217" y="1565"/>
                  </a:cubicBezTo>
                  <a:cubicBezTo>
                    <a:pt x="232" y="1568"/>
                    <a:pt x="248" y="1570"/>
                    <a:pt x="265" y="1570"/>
                  </a:cubicBezTo>
                  <a:cubicBezTo>
                    <a:pt x="383" y="1570"/>
                    <a:pt x="532" y="1499"/>
                    <a:pt x="553" y="1373"/>
                  </a:cubicBezTo>
                  <a:cubicBezTo>
                    <a:pt x="601" y="1037"/>
                    <a:pt x="673" y="701"/>
                    <a:pt x="721" y="365"/>
                  </a:cubicBezTo>
                  <a:cubicBezTo>
                    <a:pt x="721" y="293"/>
                    <a:pt x="721" y="221"/>
                    <a:pt x="697" y="149"/>
                  </a:cubicBezTo>
                  <a:cubicBezTo>
                    <a:pt x="649" y="77"/>
                    <a:pt x="577" y="29"/>
                    <a:pt x="529" y="5"/>
                  </a:cubicBezTo>
                  <a:cubicBezTo>
                    <a:pt x="511" y="2"/>
                    <a:pt x="492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45"/>
            <p:cNvSpPr/>
            <p:nvPr/>
          </p:nvSpPr>
          <p:spPr>
            <a:xfrm>
              <a:off x="4683975" y="3180300"/>
              <a:ext cx="13825" cy="36025"/>
            </a:xfrm>
            <a:custGeom>
              <a:rect b="b" l="l" r="r" t="t"/>
              <a:pathLst>
                <a:path extrusionOk="0" h="1441" w="553">
                  <a:moveTo>
                    <a:pt x="289" y="1"/>
                  </a:moveTo>
                  <a:cubicBezTo>
                    <a:pt x="145" y="25"/>
                    <a:pt x="1" y="145"/>
                    <a:pt x="1" y="289"/>
                  </a:cubicBezTo>
                  <a:lnTo>
                    <a:pt x="1" y="1153"/>
                  </a:lnTo>
                  <a:cubicBezTo>
                    <a:pt x="1" y="1321"/>
                    <a:pt x="145" y="1441"/>
                    <a:pt x="289" y="1441"/>
                  </a:cubicBezTo>
                  <a:cubicBezTo>
                    <a:pt x="433" y="1441"/>
                    <a:pt x="553" y="1321"/>
                    <a:pt x="553" y="115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4680975" y="3108650"/>
              <a:ext cx="17425" cy="32925"/>
            </a:xfrm>
            <a:custGeom>
              <a:rect b="b" l="l" r="r" t="t"/>
              <a:pathLst>
                <a:path extrusionOk="0" h="1317" w="697">
                  <a:moveTo>
                    <a:pt x="280" y="1"/>
                  </a:moveTo>
                  <a:cubicBezTo>
                    <a:pt x="259" y="1"/>
                    <a:pt x="238" y="3"/>
                    <a:pt x="217" y="11"/>
                  </a:cubicBezTo>
                  <a:cubicBezTo>
                    <a:pt x="145" y="35"/>
                    <a:pt x="73" y="83"/>
                    <a:pt x="49" y="131"/>
                  </a:cubicBezTo>
                  <a:cubicBezTo>
                    <a:pt x="1" y="203"/>
                    <a:pt x="1" y="275"/>
                    <a:pt x="25" y="347"/>
                  </a:cubicBezTo>
                  <a:lnTo>
                    <a:pt x="145" y="1115"/>
                  </a:lnTo>
                  <a:cubicBezTo>
                    <a:pt x="169" y="1163"/>
                    <a:pt x="217" y="1235"/>
                    <a:pt x="289" y="1283"/>
                  </a:cubicBezTo>
                  <a:cubicBezTo>
                    <a:pt x="323" y="1300"/>
                    <a:pt x="381" y="1317"/>
                    <a:pt x="437" y="1317"/>
                  </a:cubicBezTo>
                  <a:cubicBezTo>
                    <a:pt x="460" y="1317"/>
                    <a:pt x="484" y="1314"/>
                    <a:pt x="505" y="1307"/>
                  </a:cubicBezTo>
                  <a:cubicBezTo>
                    <a:pt x="553" y="1283"/>
                    <a:pt x="625" y="1235"/>
                    <a:pt x="673" y="1163"/>
                  </a:cubicBezTo>
                  <a:cubicBezTo>
                    <a:pt x="697" y="1091"/>
                    <a:pt x="697" y="1043"/>
                    <a:pt x="697" y="947"/>
                  </a:cubicBezTo>
                  <a:lnTo>
                    <a:pt x="553" y="203"/>
                  </a:lnTo>
                  <a:cubicBezTo>
                    <a:pt x="553" y="155"/>
                    <a:pt x="481" y="83"/>
                    <a:pt x="433" y="35"/>
                  </a:cubicBezTo>
                  <a:cubicBezTo>
                    <a:pt x="382" y="18"/>
                    <a:pt x="331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4668375" y="3043250"/>
              <a:ext cx="17425" cy="38925"/>
            </a:xfrm>
            <a:custGeom>
              <a:rect b="b" l="l" r="r" t="t"/>
              <a:pathLst>
                <a:path extrusionOk="0" h="1557" w="697">
                  <a:moveTo>
                    <a:pt x="260" y="0"/>
                  </a:moveTo>
                  <a:cubicBezTo>
                    <a:pt x="237" y="0"/>
                    <a:pt x="214" y="3"/>
                    <a:pt x="193" y="10"/>
                  </a:cubicBezTo>
                  <a:cubicBezTo>
                    <a:pt x="121" y="34"/>
                    <a:pt x="73" y="82"/>
                    <a:pt x="25" y="130"/>
                  </a:cubicBezTo>
                  <a:cubicBezTo>
                    <a:pt x="1" y="202"/>
                    <a:pt x="1" y="274"/>
                    <a:pt x="1" y="346"/>
                  </a:cubicBezTo>
                  <a:cubicBezTo>
                    <a:pt x="49" y="682"/>
                    <a:pt x="97" y="1018"/>
                    <a:pt x="145" y="1354"/>
                  </a:cubicBezTo>
                  <a:cubicBezTo>
                    <a:pt x="169" y="1426"/>
                    <a:pt x="217" y="1498"/>
                    <a:pt x="289" y="1522"/>
                  </a:cubicBezTo>
                  <a:cubicBezTo>
                    <a:pt x="323" y="1539"/>
                    <a:pt x="381" y="1556"/>
                    <a:pt x="437" y="1556"/>
                  </a:cubicBezTo>
                  <a:cubicBezTo>
                    <a:pt x="460" y="1556"/>
                    <a:pt x="484" y="1553"/>
                    <a:pt x="505" y="1546"/>
                  </a:cubicBezTo>
                  <a:cubicBezTo>
                    <a:pt x="553" y="1522"/>
                    <a:pt x="625" y="1474"/>
                    <a:pt x="673" y="1426"/>
                  </a:cubicBezTo>
                  <a:cubicBezTo>
                    <a:pt x="697" y="1354"/>
                    <a:pt x="697" y="1282"/>
                    <a:pt x="697" y="1210"/>
                  </a:cubicBezTo>
                  <a:cubicBezTo>
                    <a:pt x="649" y="874"/>
                    <a:pt x="601" y="538"/>
                    <a:pt x="553" y="202"/>
                  </a:cubicBezTo>
                  <a:cubicBezTo>
                    <a:pt x="529" y="154"/>
                    <a:pt x="457" y="82"/>
                    <a:pt x="409" y="34"/>
                  </a:cubicBezTo>
                  <a:cubicBezTo>
                    <a:pt x="375" y="17"/>
                    <a:pt x="31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45"/>
            <p:cNvSpPr/>
            <p:nvPr/>
          </p:nvSpPr>
          <p:spPr>
            <a:xfrm>
              <a:off x="4655775" y="2980775"/>
              <a:ext cx="21625" cy="39050"/>
            </a:xfrm>
            <a:custGeom>
              <a:rect b="b" l="l" r="r" t="t"/>
              <a:pathLst>
                <a:path extrusionOk="0" h="1562" w="865">
                  <a:moveTo>
                    <a:pt x="295" y="1"/>
                  </a:moveTo>
                  <a:cubicBezTo>
                    <a:pt x="268" y="1"/>
                    <a:pt x="242" y="4"/>
                    <a:pt x="217" y="13"/>
                  </a:cubicBezTo>
                  <a:cubicBezTo>
                    <a:pt x="73" y="61"/>
                    <a:pt x="1" y="205"/>
                    <a:pt x="25" y="349"/>
                  </a:cubicBezTo>
                  <a:cubicBezTo>
                    <a:pt x="121" y="685"/>
                    <a:pt x="217" y="1021"/>
                    <a:pt x="289" y="1357"/>
                  </a:cubicBezTo>
                  <a:cubicBezTo>
                    <a:pt x="328" y="1476"/>
                    <a:pt x="449" y="1562"/>
                    <a:pt x="571" y="1562"/>
                  </a:cubicBezTo>
                  <a:cubicBezTo>
                    <a:pt x="597" y="1562"/>
                    <a:pt x="623" y="1558"/>
                    <a:pt x="649" y="1549"/>
                  </a:cubicBezTo>
                  <a:cubicBezTo>
                    <a:pt x="793" y="1501"/>
                    <a:pt x="865" y="1357"/>
                    <a:pt x="841" y="1189"/>
                  </a:cubicBezTo>
                  <a:cubicBezTo>
                    <a:pt x="745" y="877"/>
                    <a:pt x="649" y="541"/>
                    <a:pt x="577" y="205"/>
                  </a:cubicBezTo>
                  <a:cubicBezTo>
                    <a:pt x="537" y="87"/>
                    <a:pt x="416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45"/>
            <p:cNvSpPr/>
            <p:nvPr/>
          </p:nvSpPr>
          <p:spPr>
            <a:xfrm>
              <a:off x="4644975" y="2905975"/>
              <a:ext cx="19825" cy="32775"/>
            </a:xfrm>
            <a:custGeom>
              <a:rect b="b" l="l" r="r" t="t"/>
              <a:pathLst>
                <a:path extrusionOk="0" h="1311" w="793">
                  <a:moveTo>
                    <a:pt x="377" y="0"/>
                  </a:moveTo>
                  <a:cubicBezTo>
                    <a:pt x="248" y="0"/>
                    <a:pt x="114" y="71"/>
                    <a:pt x="73" y="197"/>
                  </a:cubicBezTo>
                  <a:cubicBezTo>
                    <a:pt x="1" y="533"/>
                    <a:pt x="49" y="893"/>
                    <a:pt x="217" y="1181"/>
                  </a:cubicBezTo>
                  <a:cubicBezTo>
                    <a:pt x="265" y="1262"/>
                    <a:pt x="370" y="1311"/>
                    <a:pt x="469" y="1311"/>
                  </a:cubicBezTo>
                  <a:cubicBezTo>
                    <a:pt x="516" y="1311"/>
                    <a:pt x="562" y="1300"/>
                    <a:pt x="601" y="1277"/>
                  </a:cubicBezTo>
                  <a:cubicBezTo>
                    <a:pt x="721" y="1205"/>
                    <a:pt x="793" y="1037"/>
                    <a:pt x="697" y="893"/>
                  </a:cubicBezTo>
                  <a:cubicBezTo>
                    <a:pt x="697" y="869"/>
                    <a:pt x="673" y="845"/>
                    <a:pt x="673" y="821"/>
                  </a:cubicBezTo>
                  <a:cubicBezTo>
                    <a:pt x="649" y="749"/>
                    <a:pt x="625" y="677"/>
                    <a:pt x="601" y="629"/>
                  </a:cubicBezTo>
                  <a:cubicBezTo>
                    <a:pt x="601" y="557"/>
                    <a:pt x="601" y="485"/>
                    <a:pt x="601" y="437"/>
                  </a:cubicBezTo>
                  <a:cubicBezTo>
                    <a:pt x="625" y="413"/>
                    <a:pt x="625" y="389"/>
                    <a:pt x="625" y="365"/>
                  </a:cubicBezTo>
                  <a:cubicBezTo>
                    <a:pt x="649" y="293"/>
                    <a:pt x="625" y="197"/>
                    <a:pt x="601" y="149"/>
                  </a:cubicBezTo>
                  <a:cubicBezTo>
                    <a:pt x="553" y="77"/>
                    <a:pt x="505" y="29"/>
                    <a:pt x="433" y="5"/>
                  </a:cubicBezTo>
                  <a:cubicBezTo>
                    <a:pt x="414" y="2"/>
                    <a:pt x="396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4637175" y="2855825"/>
              <a:ext cx="18025" cy="23275"/>
            </a:xfrm>
            <a:custGeom>
              <a:rect b="b" l="l" r="r" t="t"/>
              <a:pathLst>
                <a:path extrusionOk="0" h="931" w="721">
                  <a:moveTo>
                    <a:pt x="277" y="0"/>
                  </a:moveTo>
                  <a:cubicBezTo>
                    <a:pt x="259" y="0"/>
                    <a:pt x="241" y="6"/>
                    <a:pt x="217" y="18"/>
                  </a:cubicBezTo>
                  <a:cubicBezTo>
                    <a:pt x="168" y="43"/>
                    <a:pt x="96" y="67"/>
                    <a:pt x="48" y="139"/>
                  </a:cubicBezTo>
                  <a:cubicBezTo>
                    <a:pt x="24" y="211"/>
                    <a:pt x="0" y="283"/>
                    <a:pt x="24" y="355"/>
                  </a:cubicBezTo>
                  <a:cubicBezTo>
                    <a:pt x="72" y="475"/>
                    <a:pt x="120" y="595"/>
                    <a:pt x="168" y="739"/>
                  </a:cubicBezTo>
                  <a:cubicBezTo>
                    <a:pt x="168" y="763"/>
                    <a:pt x="193" y="787"/>
                    <a:pt x="217" y="835"/>
                  </a:cubicBezTo>
                  <a:cubicBezTo>
                    <a:pt x="241" y="859"/>
                    <a:pt x="265" y="883"/>
                    <a:pt x="289" y="907"/>
                  </a:cubicBezTo>
                  <a:cubicBezTo>
                    <a:pt x="313" y="907"/>
                    <a:pt x="361" y="931"/>
                    <a:pt x="385" y="931"/>
                  </a:cubicBezTo>
                  <a:lnTo>
                    <a:pt x="505" y="931"/>
                  </a:lnTo>
                  <a:cubicBezTo>
                    <a:pt x="577" y="907"/>
                    <a:pt x="649" y="859"/>
                    <a:pt x="673" y="787"/>
                  </a:cubicBezTo>
                  <a:cubicBezTo>
                    <a:pt x="697" y="739"/>
                    <a:pt x="721" y="643"/>
                    <a:pt x="697" y="571"/>
                  </a:cubicBezTo>
                  <a:cubicBezTo>
                    <a:pt x="649" y="451"/>
                    <a:pt x="601" y="331"/>
                    <a:pt x="577" y="211"/>
                  </a:cubicBezTo>
                  <a:cubicBezTo>
                    <a:pt x="553" y="163"/>
                    <a:pt x="553" y="139"/>
                    <a:pt x="529" y="115"/>
                  </a:cubicBezTo>
                  <a:cubicBezTo>
                    <a:pt x="505" y="91"/>
                    <a:pt x="481" y="67"/>
                    <a:pt x="433" y="43"/>
                  </a:cubicBezTo>
                  <a:cubicBezTo>
                    <a:pt x="409" y="18"/>
                    <a:pt x="385" y="18"/>
                    <a:pt x="337" y="18"/>
                  </a:cubicBezTo>
                  <a:cubicBezTo>
                    <a:pt x="313" y="6"/>
                    <a:pt x="295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4629375" y="2784500"/>
              <a:ext cx="19825" cy="32700"/>
            </a:xfrm>
            <a:custGeom>
              <a:rect b="b" l="l" r="r" t="t"/>
              <a:pathLst>
                <a:path extrusionOk="0" h="1308" w="793">
                  <a:moveTo>
                    <a:pt x="343" y="1"/>
                  </a:moveTo>
                  <a:cubicBezTo>
                    <a:pt x="225" y="1"/>
                    <a:pt x="111" y="74"/>
                    <a:pt x="72" y="207"/>
                  </a:cubicBezTo>
                  <a:cubicBezTo>
                    <a:pt x="0" y="519"/>
                    <a:pt x="48" y="879"/>
                    <a:pt x="216" y="1167"/>
                  </a:cubicBezTo>
                  <a:cubicBezTo>
                    <a:pt x="265" y="1249"/>
                    <a:pt x="369" y="1308"/>
                    <a:pt x="468" y="1308"/>
                  </a:cubicBezTo>
                  <a:cubicBezTo>
                    <a:pt x="515" y="1308"/>
                    <a:pt x="562" y="1294"/>
                    <a:pt x="601" y="1263"/>
                  </a:cubicBezTo>
                  <a:cubicBezTo>
                    <a:pt x="721" y="1191"/>
                    <a:pt x="793" y="1023"/>
                    <a:pt x="697" y="879"/>
                  </a:cubicBezTo>
                  <a:cubicBezTo>
                    <a:pt x="697" y="855"/>
                    <a:pt x="673" y="831"/>
                    <a:pt x="673" y="807"/>
                  </a:cubicBezTo>
                  <a:cubicBezTo>
                    <a:pt x="649" y="735"/>
                    <a:pt x="625" y="687"/>
                    <a:pt x="601" y="615"/>
                  </a:cubicBezTo>
                  <a:cubicBezTo>
                    <a:pt x="601" y="543"/>
                    <a:pt x="601" y="495"/>
                    <a:pt x="601" y="423"/>
                  </a:cubicBezTo>
                  <a:cubicBezTo>
                    <a:pt x="625" y="399"/>
                    <a:pt x="625" y="375"/>
                    <a:pt x="625" y="351"/>
                  </a:cubicBezTo>
                  <a:cubicBezTo>
                    <a:pt x="649" y="279"/>
                    <a:pt x="625" y="207"/>
                    <a:pt x="601" y="135"/>
                  </a:cubicBezTo>
                  <a:cubicBezTo>
                    <a:pt x="553" y="63"/>
                    <a:pt x="505" y="15"/>
                    <a:pt x="432" y="15"/>
                  </a:cubicBezTo>
                  <a:cubicBezTo>
                    <a:pt x="403" y="5"/>
                    <a:pt x="373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4638375" y="2727850"/>
              <a:ext cx="18025" cy="14450"/>
            </a:xfrm>
            <a:custGeom>
              <a:rect b="b" l="l" r="r" t="t"/>
              <a:pathLst>
                <a:path extrusionOk="0" h="578" w="721">
                  <a:moveTo>
                    <a:pt x="361" y="1"/>
                  </a:moveTo>
                  <a:cubicBezTo>
                    <a:pt x="0" y="1"/>
                    <a:pt x="0" y="577"/>
                    <a:pt x="361" y="577"/>
                  </a:cubicBezTo>
                  <a:cubicBezTo>
                    <a:pt x="721" y="577"/>
                    <a:pt x="721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4657575" y="2762350"/>
              <a:ext cx="24625" cy="55050"/>
            </a:xfrm>
            <a:custGeom>
              <a:rect b="b" l="l" r="r" t="t"/>
              <a:pathLst>
                <a:path extrusionOk="0" h="2202" w="985">
                  <a:moveTo>
                    <a:pt x="318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49" y="373"/>
                  </a:cubicBezTo>
                  <a:cubicBezTo>
                    <a:pt x="169" y="901"/>
                    <a:pt x="289" y="1453"/>
                    <a:pt x="409" y="1981"/>
                  </a:cubicBezTo>
                  <a:cubicBezTo>
                    <a:pt x="430" y="2110"/>
                    <a:pt x="567" y="2201"/>
                    <a:pt x="699" y="2201"/>
                  </a:cubicBezTo>
                  <a:cubicBezTo>
                    <a:pt x="715" y="2201"/>
                    <a:pt x="730" y="2200"/>
                    <a:pt x="745" y="2197"/>
                  </a:cubicBezTo>
                  <a:cubicBezTo>
                    <a:pt x="889" y="2125"/>
                    <a:pt x="985" y="2005"/>
                    <a:pt x="937" y="1837"/>
                  </a:cubicBezTo>
                  <a:lnTo>
                    <a:pt x="577" y="205"/>
                  </a:lnTo>
                  <a:cubicBezTo>
                    <a:pt x="557" y="87"/>
                    <a:pt x="440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45"/>
            <p:cNvSpPr/>
            <p:nvPr/>
          </p:nvSpPr>
          <p:spPr>
            <a:xfrm>
              <a:off x="4674975" y="2846425"/>
              <a:ext cx="21025" cy="29900"/>
            </a:xfrm>
            <a:custGeom>
              <a:rect b="b" l="l" r="r" t="t"/>
              <a:pathLst>
                <a:path extrusionOk="0" h="1196" w="841">
                  <a:moveTo>
                    <a:pt x="284" y="1"/>
                  </a:moveTo>
                  <a:cubicBezTo>
                    <a:pt x="261" y="1"/>
                    <a:pt x="238" y="3"/>
                    <a:pt x="217" y="10"/>
                  </a:cubicBezTo>
                  <a:cubicBezTo>
                    <a:pt x="145" y="34"/>
                    <a:pt x="97" y="82"/>
                    <a:pt x="49" y="130"/>
                  </a:cubicBezTo>
                  <a:cubicBezTo>
                    <a:pt x="25" y="202"/>
                    <a:pt x="1" y="298"/>
                    <a:pt x="25" y="346"/>
                  </a:cubicBezTo>
                  <a:cubicBezTo>
                    <a:pt x="97" y="563"/>
                    <a:pt x="193" y="779"/>
                    <a:pt x="265" y="971"/>
                  </a:cubicBezTo>
                  <a:cubicBezTo>
                    <a:pt x="289" y="1043"/>
                    <a:pt x="337" y="1115"/>
                    <a:pt x="385" y="1139"/>
                  </a:cubicBezTo>
                  <a:cubicBezTo>
                    <a:pt x="437" y="1174"/>
                    <a:pt x="503" y="1196"/>
                    <a:pt x="553" y="1196"/>
                  </a:cubicBezTo>
                  <a:cubicBezTo>
                    <a:pt x="572" y="1196"/>
                    <a:pt x="588" y="1193"/>
                    <a:pt x="601" y="1187"/>
                  </a:cubicBezTo>
                  <a:cubicBezTo>
                    <a:pt x="673" y="1163"/>
                    <a:pt x="745" y="1115"/>
                    <a:pt x="769" y="1043"/>
                  </a:cubicBezTo>
                  <a:cubicBezTo>
                    <a:pt x="817" y="995"/>
                    <a:pt x="841" y="899"/>
                    <a:pt x="817" y="827"/>
                  </a:cubicBezTo>
                  <a:cubicBezTo>
                    <a:pt x="721" y="635"/>
                    <a:pt x="649" y="419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99" y="17"/>
                    <a:pt x="341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45"/>
            <p:cNvSpPr/>
            <p:nvPr/>
          </p:nvSpPr>
          <p:spPr>
            <a:xfrm>
              <a:off x="4689375" y="2902775"/>
              <a:ext cx="22225" cy="36050"/>
            </a:xfrm>
            <a:custGeom>
              <a:rect b="b" l="l" r="r" t="t"/>
              <a:pathLst>
                <a:path extrusionOk="0" h="1442" w="889">
                  <a:moveTo>
                    <a:pt x="319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lnTo>
                    <a:pt x="313" y="1237"/>
                  </a:lnTo>
                  <a:cubicBezTo>
                    <a:pt x="332" y="1355"/>
                    <a:pt x="450" y="1441"/>
                    <a:pt x="571" y="1441"/>
                  </a:cubicBezTo>
                  <a:cubicBezTo>
                    <a:pt x="597" y="1441"/>
                    <a:pt x="623" y="1437"/>
                    <a:pt x="649" y="1429"/>
                  </a:cubicBezTo>
                  <a:cubicBezTo>
                    <a:pt x="793" y="1381"/>
                    <a:pt x="889" y="1237"/>
                    <a:pt x="841" y="1093"/>
                  </a:cubicBezTo>
                  <a:lnTo>
                    <a:pt x="601" y="205"/>
                  </a:lnTo>
                  <a:cubicBezTo>
                    <a:pt x="561" y="86"/>
                    <a:pt x="440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4705575" y="2968175"/>
              <a:ext cx="24025" cy="48650"/>
            </a:xfrm>
            <a:custGeom>
              <a:rect b="b" l="l" r="r" t="t"/>
              <a:pathLst>
                <a:path extrusionOk="0" h="1946" w="961">
                  <a:moveTo>
                    <a:pt x="319" y="0"/>
                  </a:moveTo>
                  <a:cubicBezTo>
                    <a:pt x="293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145" y="829"/>
                    <a:pt x="265" y="1285"/>
                    <a:pt x="385" y="1741"/>
                  </a:cubicBezTo>
                  <a:cubicBezTo>
                    <a:pt x="405" y="1860"/>
                    <a:pt x="522" y="1946"/>
                    <a:pt x="643" y="1946"/>
                  </a:cubicBezTo>
                  <a:cubicBezTo>
                    <a:pt x="669" y="1946"/>
                    <a:pt x="695" y="1942"/>
                    <a:pt x="721" y="1933"/>
                  </a:cubicBezTo>
                  <a:cubicBezTo>
                    <a:pt x="865" y="1885"/>
                    <a:pt x="961" y="1741"/>
                    <a:pt x="913" y="1597"/>
                  </a:cubicBezTo>
                  <a:cubicBezTo>
                    <a:pt x="793" y="1141"/>
                    <a:pt x="697" y="661"/>
                    <a:pt x="577" y="205"/>
                  </a:cubicBezTo>
                  <a:cubicBezTo>
                    <a:pt x="557" y="86"/>
                    <a:pt x="440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4715175" y="3068100"/>
              <a:ext cx="18025" cy="26425"/>
            </a:xfrm>
            <a:custGeom>
              <a:rect b="b" l="l" r="r" t="t"/>
              <a:pathLst>
                <a:path extrusionOk="0" h="1057" w="721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1" y="360"/>
                    <a:pt x="25" y="408"/>
                    <a:pt x="73" y="480"/>
                  </a:cubicBezTo>
                  <a:cubicBezTo>
                    <a:pt x="97" y="504"/>
                    <a:pt x="121" y="504"/>
                    <a:pt x="121" y="528"/>
                  </a:cubicBezTo>
                  <a:cubicBezTo>
                    <a:pt x="121" y="552"/>
                    <a:pt x="145" y="576"/>
                    <a:pt x="145" y="600"/>
                  </a:cubicBezTo>
                  <a:cubicBezTo>
                    <a:pt x="145" y="624"/>
                    <a:pt x="145" y="648"/>
                    <a:pt x="145" y="672"/>
                  </a:cubicBezTo>
                  <a:cubicBezTo>
                    <a:pt x="145" y="672"/>
                    <a:pt x="145" y="696"/>
                    <a:pt x="145" y="696"/>
                  </a:cubicBezTo>
                  <a:cubicBezTo>
                    <a:pt x="121" y="768"/>
                    <a:pt x="121" y="864"/>
                    <a:pt x="169" y="912"/>
                  </a:cubicBezTo>
                  <a:cubicBezTo>
                    <a:pt x="193" y="984"/>
                    <a:pt x="265" y="1032"/>
                    <a:pt x="337" y="1056"/>
                  </a:cubicBezTo>
                  <a:cubicBezTo>
                    <a:pt x="409" y="1056"/>
                    <a:pt x="481" y="1056"/>
                    <a:pt x="553" y="1032"/>
                  </a:cubicBezTo>
                  <a:cubicBezTo>
                    <a:pt x="601" y="984"/>
                    <a:pt x="649" y="936"/>
                    <a:pt x="673" y="864"/>
                  </a:cubicBezTo>
                  <a:cubicBezTo>
                    <a:pt x="721" y="720"/>
                    <a:pt x="721" y="576"/>
                    <a:pt x="673" y="432"/>
                  </a:cubicBezTo>
                  <a:cubicBezTo>
                    <a:pt x="649" y="312"/>
                    <a:pt x="577" y="192"/>
                    <a:pt x="481" y="96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4727775" y="3133500"/>
              <a:ext cx="13825" cy="30025"/>
            </a:xfrm>
            <a:custGeom>
              <a:rect b="b" l="l" r="r" t="t"/>
              <a:pathLst>
                <a:path extrusionOk="0" h="1201" w="553">
                  <a:moveTo>
                    <a:pt x="289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913"/>
                  </a:lnTo>
                  <a:cubicBezTo>
                    <a:pt x="1" y="985"/>
                    <a:pt x="25" y="1057"/>
                    <a:pt x="73" y="1105"/>
                  </a:cubicBezTo>
                  <a:cubicBezTo>
                    <a:pt x="121" y="1153"/>
                    <a:pt x="217" y="1201"/>
                    <a:pt x="289" y="1201"/>
                  </a:cubicBezTo>
                  <a:cubicBezTo>
                    <a:pt x="433" y="1177"/>
                    <a:pt x="553" y="1081"/>
                    <a:pt x="553" y="913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4730775" y="3195900"/>
              <a:ext cx="13825" cy="45650"/>
            </a:xfrm>
            <a:custGeom>
              <a:rect b="b" l="l" r="r" t="t"/>
              <a:pathLst>
                <a:path extrusionOk="0" h="1826" w="553">
                  <a:moveTo>
                    <a:pt x="289" y="1"/>
                  </a:moveTo>
                  <a:cubicBezTo>
                    <a:pt x="145" y="25"/>
                    <a:pt x="1" y="145"/>
                    <a:pt x="1" y="289"/>
                  </a:cubicBezTo>
                  <a:lnTo>
                    <a:pt x="1" y="1537"/>
                  </a:lnTo>
                  <a:cubicBezTo>
                    <a:pt x="1" y="1681"/>
                    <a:pt x="145" y="1825"/>
                    <a:pt x="289" y="1825"/>
                  </a:cubicBezTo>
                  <a:cubicBezTo>
                    <a:pt x="433" y="1801"/>
                    <a:pt x="553" y="1705"/>
                    <a:pt x="553" y="1537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4727175" y="3267925"/>
              <a:ext cx="17425" cy="29425"/>
            </a:xfrm>
            <a:custGeom>
              <a:rect b="b" l="l" r="r" t="t"/>
              <a:pathLst>
                <a:path extrusionOk="0" h="1177" w="697">
                  <a:moveTo>
                    <a:pt x="481" y="0"/>
                  </a:moveTo>
                  <a:cubicBezTo>
                    <a:pt x="409" y="0"/>
                    <a:pt x="337" y="0"/>
                    <a:pt x="265" y="24"/>
                  </a:cubicBezTo>
                  <a:cubicBezTo>
                    <a:pt x="217" y="72"/>
                    <a:pt x="145" y="120"/>
                    <a:pt x="145" y="192"/>
                  </a:cubicBezTo>
                  <a:cubicBezTo>
                    <a:pt x="97" y="408"/>
                    <a:pt x="49" y="624"/>
                    <a:pt x="25" y="816"/>
                  </a:cubicBezTo>
                  <a:cubicBezTo>
                    <a:pt x="1" y="888"/>
                    <a:pt x="1" y="984"/>
                    <a:pt x="49" y="1032"/>
                  </a:cubicBezTo>
                  <a:cubicBezTo>
                    <a:pt x="73" y="1104"/>
                    <a:pt x="145" y="1152"/>
                    <a:pt x="217" y="1176"/>
                  </a:cubicBezTo>
                  <a:cubicBezTo>
                    <a:pt x="289" y="1176"/>
                    <a:pt x="361" y="1176"/>
                    <a:pt x="433" y="1152"/>
                  </a:cubicBezTo>
                  <a:cubicBezTo>
                    <a:pt x="481" y="1104"/>
                    <a:pt x="529" y="1056"/>
                    <a:pt x="553" y="984"/>
                  </a:cubicBezTo>
                  <a:cubicBezTo>
                    <a:pt x="601" y="768"/>
                    <a:pt x="625" y="552"/>
                    <a:pt x="673" y="360"/>
                  </a:cubicBezTo>
                  <a:cubicBezTo>
                    <a:pt x="697" y="264"/>
                    <a:pt x="697" y="192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4704975" y="3358525"/>
              <a:ext cx="21625" cy="41800"/>
            </a:xfrm>
            <a:custGeom>
              <a:rect b="b" l="l" r="r" t="t"/>
              <a:pathLst>
                <a:path extrusionOk="0" h="1672" w="865">
                  <a:moveTo>
                    <a:pt x="577" y="1"/>
                  </a:moveTo>
                  <a:cubicBezTo>
                    <a:pt x="433" y="1"/>
                    <a:pt x="289" y="121"/>
                    <a:pt x="289" y="265"/>
                  </a:cubicBezTo>
                  <a:cubicBezTo>
                    <a:pt x="289" y="361"/>
                    <a:pt x="289" y="457"/>
                    <a:pt x="289" y="553"/>
                  </a:cubicBezTo>
                  <a:cubicBezTo>
                    <a:pt x="289" y="558"/>
                    <a:pt x="289" y="567"/>
                    <a:pt x="289" y="577"/>
                  </a:cubicBezTo>
                  <a:cubicBezTo>
                    <a:pt x="289" y="601"/>
                    <a:pt x="265" y="625"/>
                    <a:pt x="265" y="649"/>
                  </a:cubicBezTo>
                  <a:cubicBezTo>
                    <a:pt x="265" y="697"/>
                    <a:pt x="265" y="721"/>
                    <a:pt x="241" y="769"/>
                  </a:cubicBezTo>
                  <a:cubicBezTo>
                    <a:pt x="217" y="865"/>
                    <a:pt x="193" y="961"/>
                    <a:pt x="169" y="1057"/>
                  </a:cubicBezTo>
                  <a:cubicBezTo>
                    <a:pt x="169" y="1057"/>
                    <a:pt x="145" y="1081"/>
                    <a:pt x="145" y="1105"/>
                  </a:cubicBezTo>
                  <a:cubicBezTo>
                    <a:pt x="145" y="1113"/>
                    <a:pt x="142" y="1129"/>
                    <a:pt x="139" y="1141"/>
                  </a:cubicBezTo>
                  <a:lnTo>
                    <a:pt x="139" y="1141"/>
                  </a:lnTo>
                  <a:cubicBezTo>
                    <a:pt x="117" y="1185"/>
                    <a:pt x="95" y="1227"/>
                    <a:pt x="73" y="1249"/>
                  </a:cubicBezTo>
                  <a:cubicBezTo>
                    <a:pt x="1" y="1393"/>
                    <a:pt x="49" y="1561"/>
                    <a:pt x="169" y="1633"/>
                  </a:cubicBezTo>
                  <a:cubicBezTo>
                    <a:pt x="220" y="1659"/>
                    <a:pt x="275" y="1672"/>
                    <a:pt x="328" y="1672"/>
                  </a:cubicBezTo>
                  <a:cubicBezTo>
                    <a:pt x="421" y="1672"/>
                    <a:pt x="507" y="1629"/>
                    <a:pt x="553" y="1537"/>
                  </a:cubicBezTo>
                  <a:cubicBezTo>
                    <a:pt x="745" y="1153"/>
                    <a:pt x="865" y="721"/>
                    <a:pt x="841" y="265"/>
                  </a:cubicBezTo>
                  <a:cubicBezTo>
                    <a:pt x="841" y="121"/>
                    <a:pt x="72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4686975" y="3458350"/>
              <a:ext cx="17425" cy="23200"/>
            </a:xfrm>
            <a:custGeom>
              <a:rect b="b" l="l" r="r" t="t"/>
              <a:pathLst>
                <a:path extrusionOk="0" h="928" w="697">
                  <a:moveTo>
                    <a:pt x="391" y="0"/>
                  </a:moveTo>
                  <a:cubicBezTo>
                    <a:pt x="349" y="0"/>
                    <a:pt x="307" y="12"/>
                    <a:pt x="265" y="40"/>
                  </a:cubicBezTo>
                  <a:cubicBezTo>
                    <a:pt x="265" y="40"/>
                    <a:pt x="241" y="64"/>
                    <a:pt x="217" y="88"/>
                  </a:cubicBezTo>
                  <a:cubicBezTo>
                    <a:pt x="193" y="112"/>
                    <a:pt x="169" y="160"/>
                    <a:pt x="145" y="208"/>
                  </a:cubicBezTo>
                  <a:cubicBezTo>
                    <a:pt x="97" y="328"/>
                    <a:pt x="73" y="448"/>
                    <a:pt x="25" y="568"/>
                  </a:cubicBezTo>
                  <a:cubicBezTo>
                    <a:pt x="1" y="616"/>
                    <a:pt x="1" y="640"/>
                    <a:pt x="25" y="688"/>
                  </a:cubicBezTo>
                  <a:cubicBezTo>
                    <a:pt x="25" y="736"/>
                    <a:pt x="25" y="760"/>
                    <a:pt x="49" y="784"/>
                  </a:cubicBezTo>
                  <a:cubicBezTo>
                    <a:pt x="73" y="832"/>
                    <a:pt x="97" y="856"/>
                    <a:pt x="121" y="880"/>
                  </a:cubicBezTo>
                  <a:cubicBezTo>
                    <a:pt x="145" y="904"/>
                    <a:pt x="169" y="904"/>
                    <a:pt x="217" y="928"/>
                  </a:cubicBezTo>
                  <a:cubicBezTo>
                    <a:pt x="289" y="928"/>
                    <a:pt x="361" y="928"/>
                    <a:pt x="433" y="904"/>
                  </a:cubicBezTo>
                  <a:cubicBezTo>
                    <a:pt x="457" y="880"/>
                    <a:pt x="457" y="856"/>
                    <a:pt x="481" y="856"/>
                  </a:cubicBezTo>
                  <a:cubicBezTo>
                    <a:pt x="529" y="808"/>
                    <a:pt x="553" y="784"/>
                    <a:pt x="553" y="736"/>
                  </a:cubicBezTo>
                  <a:cubicBezTo>
                    <a:pt x="601" y="592"/>
                    <a:pt x="649" y="472"/>
                    <a:pt x="673" y="352"/>
                  </a:cubicBezTo>
                  <a:cubicBezTo>
                    <a:pt x="697" y="304"/>
                    <a:pt x="697" y="280"/>
                    <a:pt x="697" y="232"/>
                  </a:cubicBezTo>
                  <a:cubicBezTo>
                    <a:pt x="697" y="208"/>
                    <a:pt x="673" y="160"/>
                    <a:pt x="649" y="136"/>
                  </a:cubicBezTo>
                  <a:cubicBezTo>
                    <a:pt x="649" y="112"/>
                    <a:pt x="625" y="88"/>
                    <a:pt x="577" y="64"/>
                  </a:cubicBezTo>
                  <a:cubicBezTo>
                    <a:pt x="553" y="40"/>
                    <a:pt x="529" y="16"/>
                    <a:pt x="481" y="16"/>
                  </a:cubicBezTo>
                  <a:cubicBezTo>
                    <a:pt x="451" y="6"/>
                    <a:pt x="421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4670775" y="3507825"/>
              <a:ext cx="21025" cy="32900"/>
            </a:xfrm>
            <a:custGeom>
              <a:rect b="b" l="l" r="r" t="t"/>
              <a:pathLst>
                <a:path extrusionOk="0" h="1316" w="841">
                  <a:moveTo>
                    <a:pt x="547" y="1"/>
                  </a:moveTo>
                  <a:cubicBezTo>
                    <a:pt x="422" y="1"/>
                    <a:pt x="307" y="74"/>
                    <a:pt x="265" y="221"/>
                  </a:cubicBezTo>
                  <a:cubicBezTo>
                    <a:pt x="193" y="461"/>
                    <a:pt x="121" y="725"/>
                    <a:pt x="49" y="965"/>
                  </a:cubicBezTo>
                  <a:cubicBezTo>
                    <a:pt x="1" y="1109"/>
                    <a:pt x="97" y="1277"/>
                    <a:pt x="241" y="1301"/>
                  </a:cubicBezTo>
                  <a:cubicBezTo>
                    <a:pt x="270" y="1311"/>
                    <a:pt x="299" y="1316"/>
                    <a:pt x="328" y="1316"/>
                  </a:cubicBezTo>
                  <a:cubicBezTo>
                    <a:pt x="439" y="1316"/>
                    <a:pt x="538" y="1243"/>
                    <a:pt x="577" y="1109"/>
                  </a:cubicBezTo>
                  <a:cubicBezTo>
                    <a:pt x="649" y="869"/>
                    <a:pt x="721" y="605"/>
                    <a:pt x="817" y="365"/>
                  </a:cubicBezTo>
                  <a:cubicBezTo>
                    <a:pt x="841" y="221"/>
                    <a:pt x="745" y="53"/>
                    <a:pt x="601" y="5"/>
                  </a:cubicBezTo>
                  <a:cubicBezTo>
                    <a:pt x="583" y="2"/>
                    <a:pt x="565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45"/>
            <p:cNvSpPr/>
            <p:nvPr/>
          </p:nvSpPr>
          <p:spPr>
            <a:xfrm>
              <a:off x="4649175" y="3564350"/>
              <a:ext cx="21025" cy="29675"/>
            </a:xfrm>
            <a:custGeom>
              <a:rect b="b" l="l" r="r" t="t"/>
              <a:pathLst>
                <a:path extrusionOk="0" h="1187" w="841">
                  <a:moveTo>
                    <a:pt x="625" y="0"/>
                  </a:moveTo>
                  <a:cubicBezTo>
                    <a:pt x="553" y="0"/>
                    <a:pt x="481" y="0"/>
                    <a:pt x="409" y="48"/>
                  </a:cubicBezTo>
                  <a:cubicBezTo>
                    <a:pt x="337" y="96"/>
                    <a:pt x="289" y="144"/>
                    <a:pt x="217" y="216"/>
                  </a:cubicBezTo>
                  <a:cubicBezTo>
                    <a:pt x="193" y="240"/>
                    <a:pt x="169" y="288"/>
                    <a:pt x="145" y="336"/>
                  </a:cubicBezTo>
                  <a:cubicBezTo>
                    <a:pt x="121" y="384"/>
                    <a:pt x="97" y="432"/>
                    <a:pt x="73" y="480"/>
                  </a:cubicBezTo>
                  <a:cubicBezTo>
                    <a:pt x="1" y="624"/>
                    <a:pt x="1" y="816"/>
                    <a:pt x="49" y="984"/>
                  </a:cubicBezTo>
                  <a:cubicBezTo>
                    <a:pt x="49" y="1032"/>
                    <a:pt x="97" y="1104"/>
                    <a:pt x="169" y="1152"/>
                  </a:cubicBezTo>
                  <a:cubicBezTo>
                    <a:pt x="202" y="1169"/>
                    <a:pt x="260" y="1186"/>
                    <a:pt x="317" y="1186"/>
                  </a:cubicBezTo>
                  <a:cubicBezTo>
                    <a:pt x="340" y="1186"/>
                    <a:pt x="363" y="1183"/>
                    <a:pt x="385" y="1176"/>
                  </a:cubicBezTo>
                  <a:cubicBezTo>
                    <a:pt x="457" y="1152"/>
                    <a:pt x="505" y="1104"/>
                    <a:pt x="553" y="1056"/>
                  </a:cubicBezTo>
                  <a:cubicBezTo>
                    <a:pt x="577" y="984"/>
                    <a:pt x="601" y="912"/>
                    <a:pt x="577" y="840"/>
                  </a:cubicBezTo>
                  <a:cubicBezTo>
                    <a:pt x="577" y="792"/>
                    <a:pt x="577" y="768"/>
                    <a:pt x="577" y="744"/>
                  </a:cubicBezTo>
                  <a:cubicBezTo>
                    <a:pt x="577" y="720"/>
                    <a:pt x="601" y="672"/>
                    <a:pt x="601" y="648"/>
                  </a:cubicBezTo>
                  <a:cubicBezTo>
                    <a:pt x="601" y="624"/>
                    <a:pt x="625" y="600"/>
                    <a:pt x="649" y="576"/>
                  </a:cubicBezTo>
                  <a:cubicBezTo>
                    <a:pt x="673" y="552"/>
                    <a:pt x="697" y="528"/>
                    <a:pt x="721" y="504"/>
                  </a:cubicBezTo>
                  <a:cubicBezTo>
                    <a:pt x="769" y="456"/>
                    <a:pt x="817" y="408"/>
                    <a:pt x="817" y="360"/>
                  </a:cubicBezTo>
                  <a:cubicBezTo>
                    <a:pt x="841" y="288"/>
                    <a:pt x="841" y="192"/>
                    <a:pt x="793" y="144"/>
                  </a:cubicBezTo>
                  <a:cubicBezTo>
                    <a:pt x="745" y="72"/>
                    <a:pt x="697" y="24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45"/>
            <p:cNvSpPr/>
            <p:nvPr/>
          </p:nvSpPr>
          <p:spPr>
            <a:xfrm>
              <a:off x="4624575" y="3620750"/>
              <a:ext cx="21025" cy="26425"/>
            </a:xfrm>
            <a:custGeom>
              <a:rect b="b" l="l" r="r" t="t"/>
              <a:pathLst>
                <a:path extrusionOk="0" h="1057" w="841">
                  <a:moveTo>
                    <a:pt x="624" y="1"/>
                  </a:moveTo>
                  <a:cubicBezTo>
                    <a:pt x="552" y="1"/>
                    <a:pt x="480" y="1"/>
                    <a:pt x="408" y="25"/>
                  </a:cubicBezTo>
                  <a:cubicBezTo>
                    <a:pt x="384" y="49"/>
                    <a:pt x="360" y="73"/>
                    <a:pt x="336" y="73"/>
                  </a:cubicBezTo>
                  <a:cubicBezTo>
                    <a:pt x="288" y="97"/>
                    <a:pt x="264" y="145"/>
                    <a:pt x="216" y="169"/>
                  </a:cubicBezTo>
                  <a:cubicBezTo>
                    <a:pt x="168" y="217"/>
                    <a:pt x="120" y="289"/>
                    <a:pt x="96" y="337"/>
                  </a:cubicBezTo>
                  <a:cubicBezTo>
                    <a:pt x="72" y="409"/>
                    <a:pt x="24" y="481"/>
                    <a:pt x="24" y="553"/>
                  </a:cubicBezTo>
                  <a:cubicBezTo>
                    <a:pt x="0" y="625"/>
                    <a:pt x="0" y="697"/>
                    <a:pt x="0" y="769"/>
                  </a:cubicBezTo>
                  <a:cubicBezTo>
                    <a:pt x="0" y="817"/>
                    <a:pt x="0" y="841"/>
                    <a:pt x="24" y="889"/>
                  </a:cubicBezTo>
                  <a:cubicBezTo>
                    <a:pt x="48" y="913"/>
                    <a:pt x="48" y="937"/>
                    <a:pt x="96" y="961"/>
                  </a:cubicBezTo>
                  <a:cubicBezTo>
                    <a:pt x="144" y="1009"/>
                    <a:pt x="216" y="1057"/>
                    <a:pt x="288" y="1057"/>
                  </a:cubicBezTo>
                  <a:cubicBezTo>
                    <a:pt x="360" y="1057"/>
                    <a:pt x="432" y="1033"/>
                    <a:pt x="480" y="961"/>
                  </a:cubicBezTo>
                  <a:cubicBezTo>
                    <a:pt x="528" y="913"/>
                    <a:pt x="576" y="841"/>
                    <a:pt x="552" y="769"/>
                  </a:cubicBezTo>
                  <a:cubicBezTo>
                    <a:pt x="552" y="745"/>
                    <a:pt x="552" y="721"/>
                    <a:pt x="552" y="697"/>
                  </a:cubicBezTo>
                  <a:cubicBezTo>
                    <a:pt x="576" y="673"/>
                    <a:pt x="576" y="649"/>
                    <a:pt x="576" y="625"/>
                  </a:cubicBezTo>
                  <a:cubicBezTo>
                    <a:pt x="576" y="625"/>
                    <a:pt x="600" y="601"/>
                    <a:pt x="600" y="577"/>
                  </a:cubicBezTo>
                  <a:cubicBezTo>
                    <a:pt x="624" y="577"/>
                    <a:pt x="648" y="553"/>
                    <a:pt x="648" y="529"/>
                  </a:cubicBezTo>
                  <a:lnTo>
                    <a:pt x="672" y="529"/>
                  </a:lnTo>
                  <a:cubicBezTo>
                    <a:pt x="745" y="481"/>
                    <a:pt x="793" y="409"/>
                    <a:pt x="817" y="361"/>
                  </a:cubicBezTo>
                  <a:cubicBezTo>
                    <a:pt x="841" y="289"/>
                    <a:pt x="817" y="193"/>
                    <a:pt x="793" y="145"/>
                  </a:cubicBezTo>
                  <a:cubicBezTo>
                    <a:pt x="745" y="73"/>
                    <a:pt x="697" y="25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4752975" y="3617150"/>
              <a:ext cx="19850" cy="33025"/>
            </a:xfrm>
            <a:custGeom>
              <a:rect b="b" l="l" r="r" t="t"/>
              <a:pathLst>
                <a:path extrusionOk="0" h="1321" w="794">
                  <a:moveTo>
                    <a:pt x="73" y="841"/>
                  </a:moveTo>
                  <a:lnTo>
                    <a:pt x="73" y="841"/>
                  </a:lnTo>
                  <a:cubicBezTo>
                    <a:pt x="53" y="860"/>
                    <a:pt x="50" y="864"/>
                    <a:pt x="49" y="878"/>
                  </a:cubicBezTo>
                  <a:lnTo>
                    <a:pt x="49" y="878"/>
                  </a:lnTo>
                  <a:cubicBezTo>
                    <a:pt x="56" y="866"/>
                    <a:pt x="64" y="854"/>
                    <a:pt x="73" y="841"/>
                  </a:cubicBezTo>
                  <a:close/>
                  <a:moveTo>
                    <a:pt x="529" y="1"/>
                  </a:moveTo>
                  <a:cubicBezTo>
                    <a:pt x="361" y="25"/>
                    <a:pt x="241" y="145"/>
                    <a:pt x="241" y="289"/>
                  </a:cubicBezTo>
                  <a:cubicBezTo>
                    <a:pt x="241" y="337"/>
                    <a:pt x="241" y="385"/>
                    <a:pt x="241" y="433"/>
                  </a:cubicBezTo>
                  <a:cubicBezTo>
                    <a:pt x="217" y="505"/>
                    <a:pt x="193" y="577"/>
                    <a:pt x="169" y="673"/>
                  </a:cubicBezTo>
                  <a:cubicBezTo>
                    <a:pt x="145" y="745"/>
                    <a:pt x="97" y="817"/>
                    <a:pt x="49" y="889"/>
                  </a:cubicBezTo>
                  <a:cubicBezTo>
                    <a:pt x="49" y="884"/>
                    <a:pt x="49" y="881"/>
                    <a:pt x="49" y="878"/>
                  </a:cubicBezTo>
                  <a:lnTo>
                    <a:pt x="49" y="878"/>
                  </a:lnTo>
                  <a:cubicBezTo>
                    <a:pt x="17" y="931"/>
                    <a:pt x="1" y="974"/>
                    <a:pt x="1" y="1033"/>
                  </a:cubicBezTo>
                  <a:cubicBezTo>
                    <a:pt x="1" y="1105"/>
                    <a:pt x="25" y="1201"/>
                    <a:pt x="73" y="1225"/>
                  </a:cubicBezTo>
                  <a:cubicBezTo>
                    <a:pt x="121" y="1297"/>
                    <a:pt x="193" y="1321"/>
                    <a:pt x="265" y="1321"/>
                  </a:cubicBezTo>
                  <a:cubicBezTo>
                    <a:pt x="337" y="1321"/>
                    <a:pt x="433" y="1297"/>
                    <a:pt x="481" y="1225"/>
                  </a:cubicBezTo>
                  <a:cubicBezTo>
                    <a:pt x="529" y="1177"/>
                    <a:pt x="577" y="1105"/>
                    <a:pt x="625" y="1009"/>
                  </a:cubicBezTo>
                  <a:cubicBezTo>
                    <a:pt x="673" y="937"/>
                    <a:pt x="697" y="841"/>
                    <a:pt x="721" y="769"/>
                  </a:cubicBezTo>
                  <a:cubicBezTo>
                    <a:pt x="769" y="625"/>
                    <a:pt x="793" y="457"/>
                    <a:pt x="793" y="289"/>
                  </a:cubicBezTo>
                  <a:cubicBezTo>
                    <a:pt x="793" y="145"/>
                    <a:pt x="67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4799200" y="3517300"/>
              <a:ext cx="21025" cy="26900"/>
            </a:xfrm>
            <a:custGeom>
              <a:rect b="b" l="l" r="r" t="t"/>
              <a:pathLst>
                <a:path extrusionOk="0" h="1076" w="841">
                  <a:moveTo>
                    <a:pt x="538" y="1"/>
                  </a:moveTo>
                  <a:cubicBezTo>
                    <a:pt x="519" y="1"/>
                    <a:pt x="500" y="4"/>
                    <a:pt x="480" y="10"/>
                  </a:cubicBezTo>
                  <a:cubicBezTo>
                    <a:pt x="408" y="34"/>
                    <a:pt x="336" y="82"/>
                    <a:pt x="312" y="154"/>
                  </a:cubicBezTo>
                  <a:cubicBezTo>
                    <a:pt x="216" y="322"/>
                    <a:pt x="144" y="490"/>
                    <a:pt x="48" y="658"/>
                  </a:cubicBezTo>
                  <a:cubicBezTo>
                    <a:pt x="24" y="706"/>
                    <a:pt x="0" y="778"/>
                    <a:pt x="24" y="874"/>
                  </a:cubicBezTo>
                  <a:cubicBezTo>
                    <a:pt x="48" y="922"/>
                    <a:pt x="96" y="994"/>
                    <a:pt x="144" y="1018"/>
                  </a:cubicBezTo>
                  <a:cubicBezTo>
                    <a:pt x="197" y="1053"/>
                    <a:pt x="250" y="1076"/>
                    <a:pt x="302" y="1076"/>
                  </a:cubicBezTo>
                  <a:cubicBezTo>
                    <a:pt x="322" y="1076"/>
                    <a:pt x="341" y="1073"/>
                    <a:pt x="360" y="1066"/>
                  </a:cubicBezTo>
                  <a:cubicBezTo>
                    <a:pt x="432" y="1042"/>
                    <a:pt x="504" y="994"/>
                    <a:pt x="528" y="922"/>
                  </a:cubicBezTo>
                  <a:cubicBezTo>
                    <a:pt x="624" y="754"/>
                    <a:pt x="696" y="586"/>
                    <a:pt x="792" y="442"/>
                  </a:cubicBezTo>
                  <a:cubicBezTo>
                    <a:pt x="816" y="370"/>
                    <a:pt x="840" y="298"/>
                    <a:pt x="816" y="226"/>
                  </a:cubicBezTo>
                  <a:cubicBezTo>
                    <a:pt x="792" y="154"/>
                    <a:pt x="744" y="82"/>
                    <a:pt x="696" y="58"/>
                  </a:cubicBezTo>
                  <a:cubicBezTo>
                    <a:pt x="644" y="23"/>
                    <a:pt x="59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4814800" y="3458425"/>
              <a:ext cx="21625" cy="35850"/>
            </a:xfrm>
            <a:custGeom>
              <a:rect b="b" l="l" r="r" t="t"/>
              <a:pathLst>
                <a:path extrusionOk="0" h="1434" w="865">
                  <a:moveTo>
                    <a:pt x="546" y="0"/>
                  </a:moveTo>
                  <a:cubicBezTo>
                    <a:pt x="425" y="0"/>
                    <a:pt x="308" y="86"/>
                    <a:pt x="288" y="205"/>
                  </a:cubicBezTo>
                  <a:cubicBezTo>
                    <a:pt x="192" y="493"/>
                    <a:pt x="120" y="781"/>
                    <a:pt x="48" y="1069"/>
                  </a:cubicBezTo>
                  <a:cubicBezTo>
                    <a:pt x="0" y="1213"/>
                    <a:pt x="96" y="1381"/>
                    <a:pt x="240" y="1429"/>
                  </a:cubicBezTo>
                  <a:cubicBezTo>
                    <a:pt x="259" y="1432"/>
                    <a:pt x="277" y="1434"/>
                    <a:pt x="296" y="1434"/>
                  </a:cubicBezTo>
                  <a:cubicBezTo>
                    <a:pt x="425" y="1434"/>
                    <a:pt x="555" y="1363"/>
                    <a:pt x="576" y="1237"/>
                  </a:cubicBezTo>
                  <a:cubicBezTo>
                    <a:pt x="672" y="925"/>
                    <a:pt x="744" y="637"/>
                    <a:pt x="816" y="349"/>
                  </a:cubicBezTo>
                  <a:cubicBezTo>
                    <a:pt x="864" y="205"/>
                    <a:pt x="768" y="37"/>
                    <a:pt x="624" y="13"/>
                  </a:cubicBezTo>
                  <a:cubicBezTo>
                    <a:pt x="599" y="4"/>
                    <a:pt x="573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4828600" y="3380025"/>
              <a:ext cx="18625" cy="39250"/>
            </a:xfrm>
            <a:custGeom>
              <a:rect b="b" l="l" r="r" t="t"/>
              <a:pathLst>
                <a:path extrusionOk="0" h="1570" w="745">
                  <a:moveTo>
                    <a:pt x="480" y="0"/>
                  </a:moveTo>
                  <a:cubicBezTo>
                    <a:pt x="363" y="0"/>
                    <a:pt x="213" y="74"/>
                    <a:pt x="192" y="221"/>
                  </a:cubicBezTo>
                  <a:cubicBezTo>
                    <a:pt x="120" y="557"/>
                    <a:pt x="72" y="893"/>
                    <a:pt x="0" y="1229"/>
                  </a:cubicBezTo>
                  <a:cubicBezTo>
                    <a:pt x="0" y="1301"/>
                    <a:pt x="0" y="1373"/>
                    <a:pt x="48" y="1445"/>
                  </a:cubicBezTo>
                  <a:cubicBezTo>
                    <a:pt x="72" y="1493"/>
                    <a:pt x="144" y="1541"/>
                    <a:pt x="216" y="1565"/>
                  </a:cubicBezTo>
                  <a:cubicBezTo>
                    <a:pt x="232" y="1568"/>
                    <a:pt x="248" y="1569"/>
                    <a:pt x="265" y="1569"/>
                  </a:cubicBezTo>
                  <a:cubicBezTo>
                    <a:pt x="382" y="1569"/>
                    <a:pt x="531" y="1498"/>
                    <a:pt x="552" y="1373"/>
                  </a:cubicBezTo>
                  <a:cubicBezTo>
                    <a:pt x="600" y="1037"/>
                    <a:pt x="672" y="701"/>
                    <a:pt x="720" y="365"/>
                  </a:cubicBezTo>
                  <a:cubicBezTo>
                    <a:pt x="744" y="293"/>
                    <a:pt x="744" y="221"/>
                    <a:pt x="696" y="149"/>
                  </a:cubicBezTo>
                  <a:cubicBezTo>
                    <a:pt x="672" y="77"/>
                    <a:pt x="600" y="29"/>
                    <a:pt x="528" y="5"/>
                  </a:cubicBezTo>
                  <a:cubicBezTo>
                    <a:pt x="513" y="2"/>
                    <a:pt x="497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45"/>
            <p:cNvSpPr/>
            <p:nvPr/>
          </p:nvSpPr>
          <p:spPr>
            <a:xfrm>
              <a:off x="4837000" y="3330525"/>
              <a:ext cx="18025" cy="26225"/>
            </a:xfrm>
            <a:custGeom>
              <a:rect b="b" l="l" r="r" t="t"/>
              <a:pathLst>
                <a:path extrusionOk="0" h="1049" w="721">
                  <a:moveTo>
                    <a:pt x="408" y="1"/>
                  </a:moveTo>
                  <a:cubicBezTo>
                    <a:pt x="361" y="1"/>
                    <a:pt x="316" y="12"/>
                    <a:pt x="288" y="40"/>
                  </a:cubicBezTo>
                  <a:cubicBezTo>
                    <a:pt x="216" y="64"/>
                    <a:pt x="168" y="136"/>
                    <a:pt x="144" y="208"/>
                  </a:cubicBezTo>
                  <a:lnTo>
                    <a:pt x="24" y="688"/>
                  </a:lnTo>
                  <a:cubicBezTo>
                    <a:pt x="0" y="760"/>
                    <a:pt x="0" y="856"/>
                    <a:pt x="48" y="904"/>
                  </a:cubicBezTo>
                  <a:cubicBezTo>
                    <a:pt x="72" y="976"/>
                    <a:pt x="144" y="1024"/>
                    <a:pt x="216" y="1048"/>
                  </a:cubicBezTo>
                  <a:cubicBezTo>
                    <a:pt x="288" y="1048"/>
                    <a:pt x="360" y="1048"/>
                    <a:pt x="432" y="1024"/>
                  </a:cubicBezTo>
                  <a:cubicBezTo>
                    <a:pt x="480" y="976"/>
                    <a:pt x="528" y="928"/>
                    <a:pt x="552" y="856"/>
                  </a:cubicBezTo>
                  <a:cubicBezTo>
                    <a:pt x="600" y="688"/>
                    <a:pt x="648" y="520"/>
                    <a:pt x="696" y="352"/>
                  </a:cubicBezTo>
                  <a:cubicBezTo>
                    <a:pt x="720" y="280"/>
                    <a:pt x="696" y="208"/>
                    <a:pt x="672" y="136"/>
                  </a:cubicBezTo>
                  <a:cubicBezTo>
                    <a:pt x="624" y="88"/>
                    <a:pt x="552" y="16"/>
                    <a:pt x="504" y="16"/>
                  </a:cubicBezTo>
                  <a:cubicBezTo>
                    <a:pt x="475" y="6"/>
                    <a:pt x="441" y="1"/>
                    <a:pt x="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45"/>
            <p:cNvSpPr/>
            <p:nvPr/>
          </p:nvSpPr>
          <p:spPr>
            <a:xfrm>
              <a:off x="4842400" y="3255600"/>
              <a:ext cx="18625" cy="38750"/>
            </a:xfrm>
            <a:custGeom>
              <a:rect b="b" l="l" r="r" t="t"/>
              <a:pathLst>
                <a:path extrusionOk="0" h="1550" w="745">
                  <a:moveTo>
                    <a:pt x="428" y="1"/>
                  </a:moveTo>
                  <a:cubicBezTo>
                    <a:pt x="312" y="1"/>
                    <a:pt x="208" y="87"/>
                    <a:pt x="168" y="205"/>
                  </a:cubicBezTo>
                  <a:cubicBezTo>
                    <a:pt x="48" y="541"/>
                    <a:pt x="0" y="901"/>
                    <a:pt x="48" y="1261"/>
                  </a:cubicBezTo>
                  <a:cubicBezTo>
                    <a:pt x="48" y="1357"/>
                    <a:pt x="72" y="1405"/>
                    <a:pt x="120" y="1477"/>
                  </a:cubicBezTo>
                  <a:cubicBezTo>
                    <a:pt x="168" y="1525"/>
                    <a:pt x="240" y="1549"/>
                    <a:pt x="312" y="1549"/>
                  </a:cubicBezTo>
                  <a:cubicBezTo>
                    <a:pt x="456" y="1549"/>
                    <a:pt x="624" y="1429"/>
                    <a:pt x="600" y="1261"/>
                  </a:cubicBezTo>
                  <a:cubicBezTo>
                    <a:pt x="576" y="1117"/>
                    <a:pt x="576" y="949"/>
                    <a:pt x="600" y="781"/>
                  </a:cubicBezTo>
                  <a:cubicBezTo>
                    <a:pt x="624" y="637"/>
                    <a:pt x="648" y="493"/>
                    <a:pt x="696" y="349"/>
                  </a:cubicBezTo>
                  <a:cubicBezTo>
                    <a:pt x="744" y="205"/>
                    <a:pt x="648" y="37"/>
                    <a:pt x="504" y="13"/>
                  </a:cubicBezTo>
                  <a:cubicBezTo>
                    <a:pt x="479" y="5"/>
                    <a:pt x="453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45"/>
            <p:cNvSpPr/>
            <p:nvPr/>
          </p:nvSpPr>
          <p:spPr>
            <a:xfrm>
              <a:off x="4853200" y="3161950"/>
              <a:ext cx="20425" cy="48150"/>
            </a:xfrm>
            <a:custGeom>
              <a:rect b="b" l="l" r="r" t="t"/>
              <a:pathLst>
                <a:path extrusionOk="0" h="1926" w="817">
                  <a:moveTo>
                    <a:pt x="511" y="0"/>
                  </a:moveTo>
                  <a:cubicBezTo>
                    <a:pt x="394" y="0"/>
                    <a:pt x="284" y="73"/>
                    <a:pt x="264" y="207"/>
                  </a:cubicBezTo>
                  <a:cubicBezTo>
                    <a:pt x="168" y="663"/>
                    <a:pt x="96" y="1119"/>
                    <a:pt x="24" y="1575"/>
                  </a:cubicBezTo>
                  <a:cubicBezTo>
                    <a:pt x="0" y="1719"/>
                    <a:pt x="48" y="1887"/>
                    <a:pt x="216" y="1911"/>
                  </a:cubicBezTo>
                  <a:cubicBezTo>
                    <a:pt x="241" y="1921"/>
                    <a:pt x="268" y="1926"/>
                    <a:pt x="297" y="1926"/>
                  </a:cubicBezTo>
                  <a:cubicBezTo>
                    <a:pt x="408" y="1926"/>
                    <a:pt x="533" y="1853"/>
                    <a:pt x="552" y="1719"/>
                  </a:cubicBezTo>
                  <a:lnTo>
                    <a:pt x="792" y="351"/>
                  </a:lnTo>
                  <a:cubicBezTo>
                    <a:pt x="816" y="207"/>
                    <a:pt x="744" y="39"/>
                    <a:pt x="600" y="15"/>
                  </a:cubicBezTo>
                  <a:cubicBezTo>
                    <a:pt x="571" y="5"/>
                    <a:pt x="541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45"/>
            <p:cNvSpPr/>
            <p:nvPr/>
          </p:nvSpPr>
          <p:spPr>
            <a:xfrm>
              <a:off x="4874200" y="3049375"/>
              <a:ext cx="21025" cy="35925"/>
            </a:xfrm>
            <a:custGeom>
              <a:rect b="b" l="l" r="r" t="t"/>
              <a:pathLst>
                <a:path extrusionOk="0" h="1437" w="841">
                  <a:moveTo>
                    <a:pt x="563" y="1"/>
                  </a:moveTo>
                  <a:cubicBezTo>
                    <a:pt x="422" y="1"/>
                    <a:pt x="307" y="74"/>
                    <a:pt x="265" y="221"/>
                  </a:cubicBezTo>
                  <a:cubicBezTo>
                    <a:pt x="192" y="509"/>
                    <a:pt x="120" y="797"/>
                    <a:pt x="24" y="1085"/>
                  </a:cubicBezTo>
                  <a:cubicBezTo>
                    <a:pt x="0" y="1229"/>
                    <a:pt x="72" y="1397"/>
                    <a:pt x="216" y="1421"/>
                  </a:cubicBezTo>
                  <a:cubicBezTo>
                    <a:pt x="251" y="1431"/>
                    <a:pt x="284" y="1436"/>
                    <a:pt x="316" y="1436"/>
                  </a:cubicBezTo>
                  <a:cubicBezTo>
                    <a:pt x="439" y="1436"/>
                    <a:pt x="538" y="1363"/>
                    <a:pt x="577" y="1229"/>
                  </a:cubicBezTo>
                  <a:cubicBezTo>
                    <a:pt x="649" y="941"/>
                    <a:pt x="721" y="653"/>
                    <a:pt x="817" y="365"/>
                  </a:cubicBezTo>
                  <a:cubicBezTo>
                    <a:pt x="841" y="221"/>
                    <a:pt x="769" y="53"/>
                    <a:pt x="625" y="5"/>
                  </a:cubicBezTo>
                  <a:cubicBezTo>
                    <a:pt x="604" y="2"/>
                    <a:pt x="583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45"/>
            <p:cNvSpPr/>
            <p:nvPr/>
          </p:nvSpPr>
          <p:spPr>
            <a:xfrm>
              <a:off x="4894000" y="2977375"/>
              <a:ext cx="18625" cy="33250"/>
            </a:xfrm>
            <a:custGeom>
              <a:rect b="b" l="l" r="r" t="t"/>
              <a:pathLst>
                <a:path extrusionOk="0" h="1330" w="745">
                  <a:moveTo>
                    <a:pt x="474" y="0"/>
                  </a:moveTo>
                  <a:cubicBezTo>
                    <a:pt x="345" y="0"/>
                    <a:pt x="214" y="74"/>
                    <a:pt x="193" y="221"/>
                  </a:cubicBezTo>
                  <a:cubicBezTo>
                    <a:pt x="121" y="461"/>
                    <a:pt x="73" y="725"/>
                    <a:pt x="1" y="965"/>
                  </a:cubicBezTo>
                  <a:cubicBezTo>
                    <a:pt x="1" y="1037"/>
                    <a:pt x="1" y="1133"/>
                    <a:pt x="25" y="1181"/>
                  </a:cubicBezTo>
                  <a:cubicBezTo>
                    <a:pt x="73" y="1253"/>
                    <a:pt x="145" y="1301"/>
                    <a:pt x="193" y="1325"/>
                  </a:cubicBezTo>
                  <a:cubicBezTo>
                    <a:pt x="211" y="1328"/>
                    <a:pt x="230" y="1330"/>
                    <a:pt x="248" y="1330"/>
                  </a:cubicBezTo>
                  <a:cubicBezTo>
                    <a:pt x="377" y="1330"/>
                    <a:pt x="511" y="1259"/>
                    <a:pt x="553" y="1133"/>
                  </a:cubicBezTo>
                  <a:cubicBezTo>
                    <a:pt x="601" y="869"/>
                    <a:pt x="673" y="605"/>
                    <a:pt x="721" y="365"/>
                  </a:cubicBezTo>
                  <a:cubicBezTo>
                    <a:pt x="745" y="293"/>
                    <a:pt x="745" y="197"/>
                    <a:pt x="697" y="149"/>
                  </a:cubicBezTo>
                  <a:cubicBezTo>
                    <a:pt x="673" y="77"/>
                    <a:pt x="601" y="29"/>
                    <a:pt x="529" y="5"/>
                  </a:cubicBezTo>
                  <a:cubicBezTo>
                    <a:pt x="511" y="2"/>
                    <a:pt x="492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45"/>
            <p:cNvSpPr/>
            <p:nvPr/>
          </p:nvSpPr>
          <p:spPr>
            <a:xfrm>
              <a:off x="4916200" y="2883775"/>
              <a:ext cx="25225" cy="38850"/>
            </a:xfrm>
            <a:custGeom>
              <a:rect b="b" l="l" r="r" t="t"/>
              <a:pathLst>
                <a:path extrusionOk="0" h="1554" w="1009">
                  <a:moveTo>
                    <a:pt x="707" y="0"/>
                  </a:moveTo>
                  <a:cubicBezTo>
                    <a:pt x="571" y="0"/>
                    <a:pt x="475" y="71"/>
                    <a:pt x="433" y="197"/>
                  </a:cubicBezTo>
                  <a:cubicBezTo>
                    <a:pt x="313" y="533"/>
                    <a:pt x="169" y="869"/>
                    <a:pt x="49" y="1205"/>
                  </a:cubicBezTo>
                  <a:cubicBezTo>
                    <a:pt x="1" y="1349"/>
                    <a:pt x="121" y="1517"/>
                    <a:pt x="265" y="1541"/>
                  </a:cubicBezTo>
                  <a:cubicBezTo>
                    <a:pt x="290" y="1549"/>
                    <a:pt x="316" y="1553"/>
                    <a:pt x="341" y="1553"/>
                  </a:cubicBezTo>
                  <a:cubicBezTo>
                    <a:pt x="457" y="1553"/>
                    <a:pt x="561" y="1467"/>
                    <a:pt x="601" y="1349"/>
                  </a:cubicBezTo>
                  <a:cubicBezTo>
                    <a:pt x="721" y="1013"/>
                    <a:pt x="841" y="701"/>
                    <a:pt x="961" y="365"/>
                  </a:cubicBezTo>
                  <a:cubicBezTo>
                    <a:pt x="1009" y="221"/>
                    <a:pt x="913" y="53"/>
                    <a:pt x="769" y="5"/>
                  </a:cubicBezTo>
                  <a:cubicBezTo>
                    <a:pt x="747" y="2"/>
                    <a:pt x="72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45"/>
            <p:cNvSpPr/>
            <p:nvPr/>
          </p:nvSpPr>
          <p:spPr>
            <a:xfrm>
              <a:off x="4936600" y="2809225"/>
              <a:ext cx="24025" cy="35675"/>
            </a:xfrm>
            <a:custGeom>
              <a:rect b="b" l="l" r="r" t="t"/>
              <a:pathLst>
                <a:path extrusionOk="0" h="1427" w="961">
                  <a:moveTo>
                    <a:pt x="682" y="0"/>
                  </a:moveTo>
                  <a:cubicBezTo>
                    <a:pt x="631" y="0"/>
                    <a:pt x="580" y="17"/>
                    <a:pt x="529" y="34"/>
                  </a:cubicBezTo>
                  <a:cubicBezTo>
                    <a:pt x="481" y="82"/>
                    <a:pt x="409" y="130"/>
                    <a:pt x="409" y="202"/>
                  </a:cubicBezTo>
                  <a:cubicBezTo>
                    <a:pt x="385" y="346"/>
                    <a:pt x="337" y="466"/>
                    <a:pt x="289" y="610"/>
                  </a:cubicBezTo>
                  <a:cubicBezTo>
                    <a:pt x="241" y="730"/>
                    <a:pt x="169" y="850"/>
                    <a:pt x="73" y="970"/>
                  </a:cubicBezTo>
                  <a:cubicBezTo>
                    <a:pt x="25" y="1018"/>
                    <a:pt x="1" y="1090"/>
                    <a:pt x="1" y="1162"/>
                  </a:cubicBezTo>
                  <a:cubicBezTo>
                    <a:pt x="1" y="1210"/>
                    <a:pt x="49" y="1306"/>
                    <a:pt x="97" y="1354"/>
                  </a:cubicBezTo>
                  <a:cubicBezTo>
                    <a:pt x="145" y="1402"/>
                    <a:pt x="217" y="1426"/>
                    <a:pt x="289" y="1426"/>
                  </a:cubicBezTo>
                  <a:cubicBezTo>
                    <a:pt x="361" y="1426"/>
                    <a:pt x="433" y="1402"/>
                    <a:pt x="481" y="1354"/>
                  </a:cubicBezTo>
                  <a:cubicBezTo>
                    <a:pt x="721" y="1066"/>
                    <a:pt x="889" y="730"/>
                    <a:pt x="937" y="346"/>
                  </a:cubicBezTo>
                  <a:cubicBezTo>
                    <a:pt x="961" y="274"/>
                    <a:pt x="961" y="202"/>
                    <a:pt x="913" y="130"/>
                  </a:cubicBezTo>
                  <a:cubicBezTo>
                    <a:pt x="865" y="82"/>
                    <a:pt x="817" y="34"/>
                    <a:pt x="745" y="10"/>
                  </a:cubicBezTo>
                  <a:cubicBezTo>
                    <a:pt x="724" y="3"/>
                    <a:pt x="703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45"/>
            <p:cNvSpPr/>
            <p:nvPr/>
          </p:nvSpPr>
          <p:spPr>
            <a:xfrm>
              <a:off x="4951600" y="2759425"/>
              <a:ext cx="28225" cy="35625"/>
            </a:xfrm>
            <a:custGeom>
              <a:rect b="b" l="l" r="r" t="t"/>
              <a:pathLst>
                <a:path extrusionOk="0" h="1425" w="1129">
                  <a:moveTo>
                    <a:pt x="819" y="0"/>
                  </a:moveTo>
                  <a:cubicBezTo>
                    <a:pt x="719" y="0"/>
                    <a:pt x="626" y="49"/>
                    <a:pt x="577" y="130"/>
                  </a:cubicBezTo>
                  <a:cubicBezTo>
                    <a:pt x="409" y="418"/>
                    <a:pt x="241" y="706"/>
                    <a:pt x="73" y="1018"/>
                  </a:cubicBezTo>
                  <a:cubicBezTo>
                    <a:pt x="1" y="1138"/>
                    <a:pt x="25" y="1330"/>
                    <a:pt x="169" y="1402"/>
                  </a:cubicBezTo>
                  <a:cubicBezTo>
                    <a:pt x="212" y="1417"/>
                    <a:pt x="258" y="1425"/>
                    <a:pt x="303" y="1425"/>
                  </a:cubicBezTo>
                  <a:cubicBezTo>
                    <a:pt x="406" y="1425"/>
                    <a:pt x="503" y="1383"/>
                    <a:pt x="553" y="1282"/>
                  </a:cubicBezTo>
                  <a:cubicBezTo>
                    <a:pt x="721" y="994"/>
                    <a:pt x="889" y="706"/>
                    <a:pt x="1057" y="418"/>
                  </a:cubicBezTo>
                  <a:cubicBezTo>
                    <a:pt x="1129" y="298"/>
                    <a:pt x="1081" y="106"/>
                    <a:pt x="961" y="34"/>
                  </a:cubicBezTo>
                  <a:cubicBezTo>
                    <a:pt x="915" y="11"/>
                    <a:pt x="866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45"/>
            <p:cNvSpPr/>
            <p:nvPr/>
          </p:nvSpPr>
          <p:spPr>
            <a:xfrm>
              <a:off x="4974400" y="2697025"/>
              <a:ext cx="23425" cy="32450"/>
            </a:xfrm>
            <a:custGeom>
              <a:rect b="b" l="l" r="r" t="t"/>
              <a:pathLst>
                <a:path extrusionOk="0" h="1298" w="937">
                  <a:moveTo>
                    <a:pt x="662" y="0"/>
                  </a:moveTo>
                  <a:cubicBezTo>
                    <a:pt x="562" y="0"/>
                    <a:pt x="458" y="48"/>
                    <a:pt x="409" y="130"/>
                  </a:cubicBezTo>
                  <a:lnTo>
                    <a:pt x="49" y="898"/>
                  </a:lnTo>
                  <a:cubicBezTo>
                    <a:pt x="1" y="946"/>
                    <a:pt x="1" y="1018"/>
                    <a:pt x="25" y="1114"/>
                  </a:cubicBezTo>
                  <a:cubicBezTo>
                    <a:pt x="25" y="1162"/>
                    <a:pt x="73" y="1234"/>
                    <a:pt x="145" y="1258"/>
                  </a:cubicBezTo>
                  <a:cubicBezTo>
                    <a:pt x="188" y="1284"/>
                    <a:pt x="240" y="1297"/>
                    <a:pt x="293" y="1297"/>
                  </a:cubicBezTo>
                  <a:cubicBezTo>
                    <a:pt x="387" y="1297"/>
                    <a:pt x="483" y="1254"/>
                    <a:pt x="529" y="1162"/>
                  </a:cubicBezTo>
                  <a:lnTo>
                    <a:pt x="889" y="418"/>
                  </a:lnTo>
                  <a:cubicBezTo>
                    <a:pt x="937" y="346"/>
                    <a:pt x="937" y="274"/>
                    <a:pt x="937" y="202"/>
                  </a:cubicBezTo>
                  <a:cubicBezTo>
                    <a:pt x="913" y="130"/>
                    <a:pt x="865" y="82"/>
                    <a:pt x="793" y="34"/>
                  </a:cubicBezTo>
                  <a:cubicBezTo>
                    <a:pt x="755" y="11"/>
                    <a:pt x="709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45"/>
            <p:cNvSpPr/>
            <p:nvPr/>
          </p:nvSpPr>
          <p:spPr>
            <a:xfrm>
              <a:off x="4996000" y="2643625"/>
              <a:ext cx="20450" cy="26900"/>
            </a:xfrm>
            <a:custGeom>
              <a:rect b="b" l="l" r="r" t="t"/>
              <a:pathLst>
                <a:path extrusionOk="0" h="1076" w="818">
                  <a:moveTo>
                    <a:pt x="515" y="0"/>
                  </a:moveTo>
                  <a:cubicBezTo>
                    <a:pt x="496" y="0"/>
                    <a:pt x="476" y="3"/>
                    <a:pt x="457" y="10"/>
                  </a:cubicBezTo>
                  <a:cubicBezTo>
                    <a:pt x="385" y="34"/>
                    <a:pt x="337" y="82"/>
                    <a:pt x="289" y="154"/>
                  </a:cubicBezTo>
                  <a:cubicBezTo>
                    <a:pt x="217" y="322"/>
                    <a:pt x="121" y="490"/>
                    <a:pt x="49" y="658"/>
                  </a:cubicBezTo>
                  <a:cubicBezTo>
                    <a:pt x="1" y="706"/>
                    <a:pt x="1" y="778"/>
                    <a:pt x="25" y="874"/>
                  </a:cubicBezTo>
                  <a:cubicBezTo>
                    <a:pt x="25" y="922"/>
                    <a:pt x="73" y="994"/>
                    <a:pt x="145" y="1042"/>
                  </a:cubicBezTo>
                  <a:cubicBezTo>
                    <a:pt x="196" y="1059"/>
                    <a:pt x="247" y="1076"/>
                    <a:pt x="298" y="1076"/>
                  </a:cubicBezTo>
                  <a:cubicBezTo>
                    <a:pt x="319" y="1076"/>
                    <a:pt x="340" y="1073"/>
                    <a:pt x="361" y="1066"/>
                  </a:cubicBezTo>
                  <a:cubicBezTo>
                    <a:pt x="433" y="1042"/>
                    <a:pt x="505" y="994"/>
                    <a:pt x="529" y="922"/>
                  </a:cubicBezTo>
                  <a:cubicBezTo>
                    <a:pt x="601" y="754"/>
                    <a:pt x="697" y="586"/>
                    <a:pt x="769" y="442"/>
                  </a:cubicBezTo>
                  <a:cubicBezTo>
                    <a:pt x="817" y="370"/>
                    <a:pt x="817" y="298"/>
                    <a:pt x="793" y="226"/>
                  </a:cubicBezTo>
                  <a:cubicBezTo>
                    <a:pt x="793" y="154"/>
                    <a:pt x="745" y="82"/>
                    <a:pt x="673" y="58"/>
                  </a:cubicBezTo>
                  <a:cubicBezTo>
                    <a:pt x="620" y="23"/>
                    <a:pt x="568" y="0"/>
                    <a:pt x="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45"/>
            <p:cNvSpPr/>
            <p:nvPr/>
          </p:nvSpPr>
          <p:spPr>
            <a:xfrm>
              <a:off x="4827400" y="3545150"/>
              <a:ext cx="22825" cy="33275"/>
            </a:xfrm>
            <a:custGeom>
              <a:rect b="b" l="l" r="r" t="t"/>
              <a:pathLst>
                <a:path extrusionOk="0" h="1331" w="913">
                  <a:moveTo>
                    <a:pt x="552" y="0"/>
                  </a:moveTo>
                  <a:cubicBezTo>
                    <a:pt x="480" y="24"/>
                    <a:pt x="408" y="72"/>
                    <a:pt x="384" y="144"/>
                  </a:cubicBezTo>
                  <a:lnTo>
                    <a:pt x="48" y="912"/>
                  </a:lnTo>
                  <a:cubicBezTo>
                    <a:pt x="24" y="984"/>
                    <a:pt x="0" y="1032"/>
                    <a:pt x="24" y="1128"/>
                  </a:cubicBezTo>
                  <a:cubicBezTo>
                    <a:pt x="48" y="1176"/>
                    <a:pt x="96" y="1248"/>
                    <a:pt x="144" y="1296"/>
                  </a:cubicBezTo>
                  <a:cubicBezTo>
                    <a:pt x="195" y="1313"/>
                    <a:pt x="246" y="1330"/>
                    <a:pt x="297" y="1330"/>
                  </a:cubicBezTo>
                  <a:cubicBezTo>
                    <a:pt x="318" y="1330"/>
                    <a:pt x="339" y="1327"/>
                    <a:pt x="360" y="1320"/>
                  </a:cubicBezTo>
                  <a:cubicBezTo>
                    <a:pt x="432" y="1296"/>
                    <a:pt x="504" y="1248"/>
                    <a:pt x="528" y="1200"/>
                  </a:cubicBezTo>
                  <a:lnTo>
                    <a:pt x="864" y="432"/>
                  </a:lnTo>
                  <a:cubicBezTo>
                    <a:pt x="888" y="360"/>
                    <a:pt x="912" y="288"/>
                    <a:pt x="888" y="216"/>
                  </a:cubicBezTo>
                  <a:cubicBezTo>
                    <a:pt x="864" y="144"/>
                    <a:pt x="816" y="72"/>
                    <a:pt x="768" y="48"/>
                  </a:cubicBezTo>
                  <a:cubicBezTo>
                    <a:pt x="696" y="0"/>
                    <a:pt x="624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4849000" y="3486225"/>
              <a:ext cx="21625" cy="32850"/>
            </a:xfrm>
            <a:custGeom>
              <a:rect b="b" l="l" r="r" t="t"/>
              <a:pathLst>
                <a:path extrusionOk="0" h="1314" w="865">
                  <a:moveTo>
                    <a:pt x="571" y="1"/>
                  </a:moveTo>
                  <a:cubicBezTo>
                    <a:pt x="446" y="1"/>
                    <a:pt x="330" y="74"/>
                    <a:pt x="288" y="221"/>
                  </a:cubicBezTo>
                  <a:cubicBezTo>
                    <a:pt x="216" y="461"/>
                    <a:pt x="120" y="725"/>
                    <a:pt x="48" y="965"/>
                  </a:cubicBezTo>
                  <a:cubicBezTo>
                    <a:pt x="0" y="1109"/>
                    <a:pt x="96" y="1277"/>
                    <a:pt x="240" y="1301"/>
                  </a:cubicBezTo>
                  <a:cubicBezTo>
                    <a:pt x="270" y="1310"/>
                    <a:pt x="299" y="1314"/>
                    <a:pt x="327" y="1314"/>
                  </a:cubicBezTo>
                  <a:cubicBezTo>
                    <a:pt x="456" y="1314"/>
                    <a:pt x="561" y="1228"/>
                    <a:pt x="600" y="1109"/>
                  </a:cubicBezTo>
                  <a:cubicBezTo>
                    <a:pt x="672" y="869"/>
                    <a:pt x="744" y="605"/>
                    <a:pt x="816" y="365"/>
                  </a:cubicBezTo>
                  <a:cubicBezTo>
                    <a:pt x="864" y="221"/>
                    <a:pt x="768" y="53"/>
                    <a:pt x="624" y="5"/>
                  </a:cubicBezTo>
                  <a:cubicBezTo>
                    <a:pt x="606" y="2"/>
                    <a:pt x="58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4868200" y="3411525"/>
              <a:ext cx="23425" cy="35625"/>
            </a:xfrm>
            <a:custGeom>
              <a:rect b="b" l="l" r="r" t="t"/>
              <a:pathLst>
                <a:path extrusionOk="0" h="1425" w="937">
                  <a:moveTo>
                    <a:pt x="631" y="1"/>
                  </a:moveTo>
                  <a:cubicBezTo>
                    <a:pt x="589" y="1"/>
                    <a:pt x="547" y="13"/>
                    <a:pt x="505" y="41"/>
                  </a:cubicBezTo>
                  <a:cubicBezTo>
                    <a:pt x="456" y="65"/>
                    <a:pt x="384" y="137"/>
                    <a:pt x="384" y="209"/>
                  </a:cubicBezTo>
                  <a:cubicBezTo>
                    <a:pt x="360" y="353"/>
                    <a:pt x="312" y="473"/>
                    <a:pt x="264" y="617"/>
                  </a:cubicBezTo>
                  <a:cubicBezTo>
                    <a:pt x="216" y="761"/>
                    <a:pt x="120" y="881"/>
                    <a:pt x="48" y="1001"/>
                  </a:cubicBezTo>
                  <a:cubicBezTo>
                    <a:pt x="0" y="1073"/>
                    <a:pt x="0" y="1169"/>
                    <a:pt x="0" y="1217"/>
                  </a:cubicBezTo>
                  <a:cubicBezTo>
                    <a:pt x="24" y="1289"/>
                    <a:pt x="72" y="1361"/>
                    <a:pt x="144" y="1385"/>
                  </a:cubicBezTo>
                  <a:cubicBezTo>
                    <a:pt x="173" y="1413"/>
                    <a:pt x="217" y="1425"/>
                    <a:pt x="264" y="1425"/>
                  </a:cubicBezTo>
                  <a:cubicBezTo>
                    <a:pt x="297" y="1425"/>
                    <a:pt x="331" y="1419"/>
                    <a:pt x="360" y="1409"/>
                  </a:cubicBezTo>
                  <a:cubicBezTo>
                    <a:pt x="432" y="1385"/>
                    <a:pt x="481" y="1361"/>
                    <a:pt x="529" y="1289"/>
                  </a:cubicBezTo>
                  <a:cubicBezTo>
                    <a:pt x="721" y="1025"/>
                    <a:pt x="865" y="689"/>
                    <a:pt x="913" y="353"/>
                  </a:cubicBezTo>
                  <a:cubicBezTo>
                    <a:pt x="937" y="281"/>
                    <a:pt x="937" y="209"/>
                    <a:pt x="889" y="137"/>
                  </a:cubicBezTo>
                  <a:cubicBezTo>
                    <a:pt x="865" y="89"/>
                    <a:pt x="793" y="17"/>
                    <a:pt x="721" y="17"/>
                  </a:cubicBezTo>
                  <a:cubicBezTo>
                    <a:pt x="691" y="7"/>
                    <a:pt x="661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4889800" y="3317925"/>
              <a:ext cx="17425" cy="29625"/>
            </a:xfrm>
            <a:custGeom>
              <a:rect b="b" l="l" r="r" t="t"/>
              <a:pathLst>
                <a:path extrusionOk="0" h="1185" w="697">
                  <a:moveTo>
                    <a:pt x="391" y="1"/>
                  </a:moveTo>
                  <a:cubicBezTo>
                    <a:pt x="349" y="1"/>
                    <a:pt x="307" y="12"/>
                    <a:pt x="265" y="40"/>
                  </a:cubicBezTo>
                  <a:cubicBezTo>
                    <a:pt x="217" y="64"/>
                    <a:pt x="145" y="136"/>
                    <a:pt x="145" y="208"/>
                  </a:cubicBezTo>
                  <a:cubicBezTo>
                    <a:pt x="97" y="400"/>
                    <a:pt x="49" y="616"/>
                    <a:pt x="25" y="832"/>
                  </a:cubicBezTo>
                  <a:cubicBezTo>
                    <a:pt x="1" y="904"/>
                    <a:pt x="1" y="976"/>
                    <a:pt x="49" y="1048"/>
                  </a:cubicBezTo>
                  <a:cubicBezTo>
                    <a:pt x="73" y="1096"/>
                    <a:pt x="145" y="1144"/>
                    <a:pt x="217" y="1168"/>
                  </a:cubicBezTo>
                  <a:cubicBezTo>
                    <a:pt x="246" y="1178"/>
                    <a:pt x="276" y="1184"/>
                    <a:pt x="306" y="1184"/>
                  </a:cubicBezTo>
                  <a:cubicBezTo>
                    <a:pt x="348" y="1184"/>
                    <a:pt x="390" y="1173"/>
                    <a:pt x="433" y="1144"/>
                  </a:cubicBezTo>
                  <a:cubicBezTo>
                    <a:pt x="481" y="1096"/>
                    <a:pt x="529" y="1048"/>
                    <a:pt x="553" y="976"/>
                  </a:cubicBezTo>
                  <a:cubicBezTo>
                    <a:pt x="601" y="760"/>
                    <a:pt x="649" y="568"/>
                    <a:pt x="673" y="352"/>
                  </a:cubicBezTo>
                  <a:cubicBezTo>
                    <a:pt x="697" y="280"/>
                    <a:pt x="697" y="208"/>
                    <a:pt x="649" y="136"/>
                  </a:cubicBezTo>
                  <a:cubicBezTo>
                    <a:pt x="625" y="88"/>
                    <a:pt x="553" y="16"/>
                    <a:pt x="481" y="16"/>
                  </a:cubicBezTo>
                  <a:cubicBezTo>
                    <a:pt x="451" y="6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45"/>
            <p:cNvSpPr/>
            <p:nvPr/>
          </p:nvSpPr>
          <p:spPr>
            <a:xfrm>
              <a:off x="4896400" y="3249325"/>
              <a:ext cx="17425" cy="38800"/>
            </a:xfrm>
            <a:custGeom>
              <a:rect b="b" l="l" r="r" t="t"/>
              <a:pathLst>
                <a:path extrusionOk="0" h="1552" w="697">
                  <a:moveTo>
                    <a:pt x="481" y="0"/>
                  </a:moveTo>
                  <a:cubicBezTo>
                    <a:pt x="409" y="0"/>
                    <a:pt x="337" y="0"/>
                    <a:pt x="265" y="24"/>
                  </a:cubicBezTo>
                  <a:cubicBezTo>
                    <a:pt x="217" y="72"/>
                    <a:pt x="145" y="144"/>
                    <a:pt x="145" y="192"/>
                  </a:cubicBezTo>
                  <a:cubicBezTo>
                    <a:pt x="97" y="528"/>
                    <a:pt x="49" y="864"/>
                    <a:pt x="1" y="1200"/>
                  </a:cubicBezTo>
                  <a:cubicBezTo>
                    <a:pt x="1" y="1272"/>
                    <a:pt x="1" y="1344"/>
                    <a:pt x="49" y="1416"/>
                  </a:cubicBezTo>
                  <a:cubicBezTo>
                    <a:pt x="73" y="1464"/>
                    <a:pt x="145" y="1536"/>
                    <a:pt x="217" y="1536"/>
                  </a:cubicBezTo>
                  <a:cubicBezTo>
                    <a:pt x="246" y="1546"/>
                    <a:pt x="276" y="1552"/>
                    <a:pt x="304" y="1552"/>
                  </a:cubicBezTo>
                  <a:cubicBezTo>
                    <a:pt x="344" y="1552"/>
                    <a:pt x="380" y="1540"/>
                    <a:pt x="409" y="1512"/>
                  </a:cubicBezTo>
                  <a:cubicBezTo>
                    <a:pt x="481" y="1488"/>
                    <a:pt x="529" y="1416"/>
                    <a:pt x="553" y="1344"/>
                  </a:cubicBezTo>
                  <a:cubicBezTo>
                    <a:pt x="601" y="1008"/>
                    <a:pt x="649" y="672"/>
                    <a:pt x="697" y="360"/>
                  </a:cubicBezTo>
                  <a:cubicBezTo>
                    <a:pt x="697" y="264"/>
                    <a:pt x="697" y="216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45"/>
            <p:cNvSpPr/>
            <p:nvPr/>
          </p:nvSpPr>
          <p:spPr>
            <a:xfrm>
              <a:off x="4911400" y="3139850"/>
              <a:ext cx="18025" cy="35925"/>
            </a:xfrm>
            <a:custGeom>
              <a:rect b="b" l="l" r="r" t="t"/>
              <a:pathLst>
                <a:path extrusionOk="0" h="1437" w="721">
                  <a:moveTo>
                    <a:pt x="404" y="1"/>
                  </a:moveTo>
                  <a:cubicBezTo>
                    <a:pt x="381" y="1"/>
                    <a:pt x="358" y="4"/>
                    <a:pt x="337" y="11"/>
                  </a:cubicBezTo>
                  <a:cubicBezTo>
                    <a:pt x="289" y="35"/>
                    <a:pt x="217" y="83"/>
                    <a:pt x="169" y="155"/>
                  </a:cubicBezTo>
                  <a:cubicBezTo>
                    <a:pt x="150" y="210"/>
                    <a:pt x="146" y="251"/>
                    <a:pt x="145" y="300"/>
                  </a:cubicBezTo>
                  <a:lnTo>
                    <a:pt x="145" y="300"/>
                  </a:lnTo>
                  <a:cubicBezTo>
                    <a:pt x="145" y="300"/>
                    <a:pt x="145" y="299"/>
                    <a:pt x="145" y="299"/>
                  </a:cubicBezTo>
                  <a:cubicBezTo>
                    <a:pt x="145" y="323"/>
                    <a:pt x="145" y="347"/>
                    <a:pt x="145" y="347"/>
                  </a:cubicBezTo>
                  <a:cubicBezTo>
                    <a:pt x="145" y="330"/>
                    <a:pt x="145" y="315"/>
                    <a:pt x="145" y="300"/>
                  </a:cubicBezTo>
                  <a:lnTo>
                    <a:pt x="145" y="300"/>
                  </a:lnTo>
                  <a:cubicBezTo>
                    <a:pt x="169" y="420"/>
                    <a:pt x="169" y="563"/>
                    <a:pt x="145" y="683"/>
                  </a:cubicBezTo>
                  <a:cubicBezTo>
                    <a:pt x="121" y="803"/>
                    <a:pt x="97" y="947"/>
                    <a:pt x="49" y="1067"/>
                  </a:cubicBezTo>
                  <a:cubicBezTo>
                    <a:pt x="49" y="1043"/>
                    <a:pt x="49" y="1043"/>
                    <a:pt x="49" y="1043"/>
                  </a:cubicBezTo>
                  <a:cubicBezTo>
                    <a:pt x="25" y="1091"/>
                    <a:pt x="1" y="1163"/>
                    <a:pt x="25" y="1235"/>
                  </a:cubicBezTo>
                  <a:cubicBezTo>
                    <a:pt x="49" y="1307"/>
                    <a:pt x="97" y="1379"/>
                    <a:pt x="169" y="1403"/>
                  </a:cubicBezTo>
                  <a:cubicBezTo>
                    <a:pt x="203" y="1420"/>
                    <a:pt x="261" y="1437"/>
                    <a:pt x="317" y="1437"/>
                  </a:cubicBezTo>
                  <a:cubicBezTo>
                    <a:pt x="340" y="1437"/>
                    <a:pt x="364" y="1434"/>
                    <a:pt x="385" y="1427"/>
                  </a:cubicBezTo>
                  <a:cubicBezTo>
                    <a:pt x="433" y="1403"/>
                    <a:pt x="505" y="1355"/>
                    <a:pt x="529" y="1307"/>
                  </a:cubicBezTo>
                  <a:cubicBezTo>
                    <a:pt x="601" y="1139"/>
                    <a:pt x="673" y="971"/>
                    <a:pt x="697" y="803"/>
                  </a:cubicBezTo>
                  <a:cubicBezTo>
                    <a:pt x="697" y="707"/>
                    <a:pt x="721" y="611"/>
                    <a:pt x="721" y="515"/>
                  </a:cubicBezTo>
                  <a:cubicBezTo>
                    <a:pt x="721" y="395"/>
                    <a:pt x="697" y="299"/>
                    <a:pt x="697" y="203"/>
                  </a:cubicBezTo>
                  <a:cubicBezTo>
                    <a:pt x="673" y="155"/>
                    <a:pt x="625" y="83"/>
                    <a:pt x="553" y="35"/>
                  </a:cubicBezTo>
                  <a:cubicBezTo>
                    <a:pt x="519" y="18"/>
                    <a:pt x="461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45"/>
            <p:cNvSpPr/>
            <p:nvPr/>
          </p:nvSpPr>
          <p:spPr>
            <a:xfrm>
              <a:off x="4927600" y="3062450"/>
              <a:ext cx="21025" cy="23325"/>
            </a:xfrm>
            <a:custGeom>
              <a:rect b="b" l="l" r="r" t="t"/>
              <a:pathLst>
                <a:path extrusionOk="0" h="933" w="841">
                  <a:moveTo>
                    <a:pt x="544" y="0"/>
                  </a:moveTo>
                  <a:cubicBezTo>
                    <a:pt x="523" y="0"/>
                    <a:pt x="502" y="3"/>
                    <a:pt x="481" y="10"/>
                  </a:cubicBezTo>
                  <a:cubicBezTo>
                    <a:pt x="457" y="10"/>
                    <a:pt x="433" y="34"/>
                    <a:pt x="409" y="34"/>
                  </a:cubicBezTo>
                  <a:cubicBezTo>
                    <a:pt x="361" y="58"/>
                    <a:pt x="337" y="82"/>
                    <a:pt x="313" y="130"/>
                  </a:cubicBezTo>
                  <a:lnTo>
                    <a:pt x="49" y="514"/>
                  </a:lnTo>
                  <a:cubicBezTo>
                    <a:pt x="25" y="538"/>
                    <a:pt x="25" y="562"/>
                    <a:pt x="25" y="610"/>
                  </a:cubicBezTo>
                  <a:cubicBezTo>
                    <a:pt x="1" y="658"/>
                    <a:pt x="1" y="682"/>
                    <a:pt x="25" y="730"/>
                  </a:cubicBezTo>
                  <a:cubicBezTo>
                    <a:pt x="25" y="754"/>
                    <a:pt x="49" y="778"/>
                    <a:pt x="73" y="826"/>
                  </a:cubicBezTo>
                  <a:cubicBezTo>
                    <a:pt x="97" y="850"/>
                    <a:pt x="121" y="874"/>
                    <a:pt x="145" y="898"/>
                  </a:cubicBezTo>
                  <a:cubicBezTo>
                    <a:pt x="196" y="915"/>
                    <a:pt x="247" y="932"/>
                    <a:pt x="297" y="932"/>
                  </a:cubicBezTo>
                  <a:cubicBezTo>
                    <a:pt x="319" y="932"/>
                    <a:pt x="340" y="929"/>
                    <a:pt x="361" y="922"/>
                  </a:cubicBezTo>
                  <a:cubicBezTo>
                    <a:pt x="385" y="898"/>
                    <a:pt x="409" y="898"/>
                    <a:pt x="433" y="898"/>
                  </a:cubicBezTo>
                  <a:cubicBezTo>
                    <a:pt x="481" y="874"/>
                    <a:pt x="505" y="826"/>
                    <a:pt x="529" y="778"/>
                  </a:cubicBezTo>
                  <a:cubicBezTo>
                    <a:pt x="625" y="658"/>
                    <a:pt x="697" y="538"/>
                    <a:pt x="793" y="418"/>
                  </a:cubicBezTo>
                  <a:cubicBezTo>
                    <a:pt x="817" y="394"/>
                    <a:pt x="817" y="346"/>
                    <a:pt x="817" y="322"/>
                  </a:cubicBezTo>
                  <a:cubicBezTo>
                    <a:pt x="841" y="274"/>
                    <a:pt x="817" y="250"/>
                    <a:pt x="817" y="202"/>
                  </a:cubicBezTo>
                  <a:cubicBezTo>
                    <a:pt x="817" y="154"/>
                    <a:pt x="793" y="130"/>
                    <a:pt x="769" y="106"/>
                  </a:cubicBezTo>
                  <a:cubicBezTo>
                    <a:pt x="745" y="82"/>
                    <a:pt x="721" y="58"/>
                    <a:pt x="697" y="34"/>
                  </a:cubicBezTo>
                  <a:cubicBezTo>
                    <a:pt x="646" y="17"/>
                    <a:pt x="595" y="0"/>
                    <a:pt x="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45"/>
            <p:cNvSpPr/>
            <p:nvPr/>
          </p:nvSpPr>
          <p:spPr>
            <a:xfrm>
              <a:off x="4942600" y="2990375"/>
              <a:ext cx="19225" cy="32525"/>
            </a:xfrm>
            <a:custGeom>
              <a:rect b="b" l="l" r="r" t="t"/>
              <a:pathLst>
                <a:path extrusionOk="0" h="1301" w="769">
                  <a:moveTo>
                    <a:pt x="415" y="1"/>
                  </a:moveTo>
                  <a:cubicBezTo>
                    <a:pt x="389" y="1"/>
                    <a:pt x="362" y="5"/>
                    <a:pt x="337" y="13"/>
                  </a:cubicBezTo>
                  <a:cubicBezTo>
                    <a:pt x="193" y="61"/>
                    <a:pt x="97" y="205"/>
                    <a:pt x="145" y="349"/>
                  </a:cubicBezTo>
                  <a:cubicBezTo>
                    <a:pt x="145" y="373"/>
                    <a:pt x="145" y="397"/>
                    <a:pt x="169" y="421"/>
                  </a:cubicBezTo>
                  <a:cubicBezTo>
                    <a:pt x="169" y="493"/>
                    <a:pt x="169" y="565"/>
                    <a:pt x="169" y="613"/>
                  </a:cubicBezTo>
                  <a:cubicBezTo>
                    <a:pt x="145" y="685"/>
                    <a:pt x="121" y="757"/>
                    <a:pt x="97" y="829"/>
                  </a:cubicBezTo>
                  <a:cubicBezTo>
                    <a:pt x="97" y="853"/>
                    <a:pt x="73" y="877"/>
                    <a:pt x="73" y="877"/>
                  </a:cubicBezTo>
                  <a:cubicBezTo>
                    <a:pt x="1" y="1021"/>
                    <a:pt x="25" y="1189"/>
                    <a:pt x="169" y="1261"/>
                  </a:cubicBezTo>
                  <a:cubicBezTo>
                    <a:pt x="220" y="1287"/>
                    <a:pt x="275" y="1300"/>
                    <a:pt x="328" y="1300"/>
                  </a:cubicBezTo>
                  <a:cubicBezTo>
                    <a:pt x="421" y="1300"/>
                    <a:pt x="507" y="1257"/>
                    <a:pt x="553" y="1165"/>
                  </a:cubicBezTo>
                  <a:cubicBezTo>
                    <a:pt x="721" y="877"/>
                    <a:pt x="769" y="541"/>
                    <a:pt x="673" y="205"/>
                  </a:cubicBezTo>
                  <a:cubicBezTo>
                    <a:pt x="653" y="87"/>
                    <a:pt x="536" y="1"/>
                    <a:pt x="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45"/>
            <p:cNvSpPr/>
            <p:nvPr/>
          </p:nvSpPr>
          <p:spPr>
            <a:xfrm>
              <a:off x="4967800" y="2893475"/>
              <a:ext cx="17425" cy="32825"/>
            </a:xfrm>
            <a:custGeom>
              <a:rect b="b" l="l" r="r" t="t"/>
              <a:pathLst>
                <a:path extrusionOk="0" h="1313" w="697">
                  <a:moveTo>
                    <a:pt x="481" y="1"/>
                  </a:moveTo>
                  <a:cubicBezTo>
                    <a:pt x="409" y="1"/>
                    <a:pt x="337" y="1"/>
                    <a:pt x="265" y="49"/>
                  </a:cubicBezTo>
                  <a:cubicBezTo>
                    <a:pt x="217" y="73"/>
                    <a:pt x="145" y="145"/>
                    <a:pt x="145" y="217"/>
                  </a:cubicBezTo>
                  <a:cubicBezTo>
                    <a:pt x="97" y="457"/>
                    <a:pt x="49" y="697"/>
                    <a:pt x="1" y="961"/>
                  </a:cubicBezTo>
                  <a:cubicBezTo>
                    <a:pt x="1" y="1033"/>
                    <a:pt x="1" y="1105"/>
                    <a:pt x="49" y="1177"/>
                  </a:cubicBezTo>
                  <a:cubicBezTo>
                    <a:pt x="73" y="1225"/>
                    <a:pt x="145" y="1273"/>
                    <a:pt x="217" y="1297"/>
                  </a:cubicBezTo>
                  <a:cubicBezTo>
                    <a:pt x="247" y="1307"/>
                    <a:pt x="277" y="1313"/>
                    <a:pt x="306" y="1313"/>
                  </a:cubicBezTo>
                  <a:cubicBezTo>
                    <a:pt x="349" y="1313"/>
                    <a:pt x="391" y="1301"/>
                    <a:pt x="433" y="1273"/>
                  </a:cubicBezTo>
                  <a:cubicBezTo>
                    <a:pt x="481" y="1225"/>
                    <a:pt x="529" y="1177"/>
                    <a:pt x="553" y="1105"/>
                  </a:cubicBezTo>
                  <a:cubicBezTo>
                    <a:pt x="601" y="865"/>
                    <a:pt x="625" y="601"/>
                    <a:pt x="673" y="361"/>
                  </a:cubicBezTo>
                  <a:cubicBezTo>
                    <a:pt x="697" y="289"/>
                    <a:pt x="697" y="217"/>
                    <a:pt x="649" y="145"/>
                  </a:cubicBezTo>
                  <a:cubicBezTo>
                    <a:pt x="625" y="73"/>
                    <a:pt x="553" y="25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45"/>
            <p:cNvSpPr/>
            <p:nvPr/>
          </p:nvSpPr>
          <p:spPr>
            <a:xfrm>
              <a:off x="4981000" y="2840675"/>
              <a:ext cx="16825" cy="20275"/>
            </a:xfrm>
            <a:custGeom>
              <a:rect b="b" l="l" r="r" t="t"/>
              <a:pathLst>
                <a:path extrusionOk="0" h="811" w="673">
                  <a:moveTo>
                    <a:pt x="313" y="0"/>
                  </a:moveTo>
                  <a:cubicBezTo>
                    <a:pt x="313" y="24"/>
                    <a:pt x="289" y="24"/>
                    <a:pt x="265" y="24"/>
                  </a:cubicBezTo>
                  <a:cubicBezTo>
                    <a:pt x="217" y="48"/>
                    <a:pt x="193" y="96"/>
                    <a:pt x="145" y="144"/>
                  </a:cubicBezTo>
                  <a:cubicBezTo>
                    <a:pt x="121" y="216"/>
                    <a:pt x="73" y="312"/>
                    <a:pt x="25" y="384"/>
                  </a:cubicBezTo>
                  <a:cubicBezTo>
                    <a:pt x="1" y="408"/>
                    <a:pt x="1" y="456"/>
                    <a:pt x="1" y="480"/>
                  </a:cubicBezTo>
                  <a:cubicBezTo>
                    <a:pt x="1" y="528"/>
                    <a:pt x="1" y="552"/>
                    <a:pt x="1" y="600"/>
                  </a:cubicBezTo>
                  <a:cubicBezTo>
                    <a:pt x="1" y="649"/>
                    <a:pt x="25" y="673"/>
                    <a:pt x="49" y="697"/>
                  </a:cubicBezTo>
                  <a:cubicBezTo>
                    <a:pt x="73" y="721"/>
                    <a:pt x="97" y="745"/>
                    <a:pt x="121" y="769"/>
                  </a:cubicBezTo>
                  <a:cubicBezTo>
                    <a:pt x="145" y="769"/>
                    <a:pt x="169" y="793"/>
                    <a:pt x="193" y="793"/>
                  </a:cubicBezTo>
                  <a:cubicBezTo>
                    <a:pt x="217" y="805"/>
                    <a:pt x="241" y="811"/>
                    <a:pt x="265" y="811"/>
                  </a:cubicBezTo>
                  <a:cubicBezTo>
                    <a:pt x="289" y="811"/>
                    <a:pt x="313" y="805"/>
                    <a:pt x="337" y="793"/>
                  </a:cubicBezTo>
                  <a:cubicBezTo>
                    <a:pt x="361" y="793"/>
                    <a:pt x="385" y="769"/>
                    <a:pt x="409" y="769"/>
                  </a:cubicBezTo>
                  <a:cubicBezTo>
                    <a:pt x="457" y="745"/>
                    <a:pt x="481" y="721"/>
                    <a:pt x="505" y="673"/>
                  </a:cubicBezTo>
                  <a:lnTo>
                    <a:pt x="649" y="408"/>
                  </a:lnTo>
                  <a:cubicBezTo>
                    <a:pt x="649" y="384"/>
                    <a:pt x="673" y="360"/>
                    <a:pt x="673" y="312"/>
                  </a:cubicBezTo>
                  <a:cubicBezTo>
                    <a:pt x="673" y="288"/>
                    <a:pt x="673" y="240"/>
                    <a:pt x="673" y="192"/>
                  </a:cubicBezTo>
                  <a:cubicBezTo>
                    <a:pt x="649" y="168"/>
                    <a:pt x="649" y="144"/>
                    <a:pt x="625" y="96"/>
                  </a:cubicBezTo>
                  <a:cubicBezTo>
                    <a:pt x="601" y="72"/>
                    <a:pt x="577" y="48"/>
                    <a:pt x="529" y="24"/>
                  </a:cubicBezTo>
                  <a:cubicBezTo>
                    <a:pt x="505" y="24"/>
                    <a:pt x="505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45"/>
            <p:cNvSpPr/>
            <p:nvPr/>
          </p:nvSpPr>
          <p:spPr>
            <a:xfrm>
              <a:off x="4993000" y="2765550"/>
              <a:ext cx="23450" cy="42250"/>
            </a:xfrm>
            <a:custGeom>
              <a:rect b="b" l="l" r="r" t="t"/>
              <a:pathLst>
                <a:path extrusionOk="0" h="1690" w="938">
                  <a:moveTo>
                    <a:pt x="658" y="1"/>
                  </a:moveTo>
                  <a:cubicBezTo>
                    <a:pt x="518" y="1"/>
                    <a:pt x="403" y="71"/>
                    <a:pt x="361" y="197"/>
                  </a:cubicBezTo>
                  <a:lnTo>
                    <a:pt x="49" y="1325"/>
                  </a:lnTo>
                  <a:cubicBezTo>
                    <a:pt x="1" y="1469"/>
                    <a:pt x="97" y="1637"/>
                    <a:pt x="241" y="1685"/>
                  </a:cubicBezTo>
                  <a:cubicBezTo>
                    <a:pt x="259" y="1688"/>
                    <a:pt x="278" y="1690"/>
                    <a:pt x="296" y="1690"/>
                  </a:cubicBezTo>
                  <a:cubicBezTo>
                    <a:pt x="420" y="1690"/>
                    <a:pt x="535" y="1619"/>
                    <a:pt x="577" y="1493"/>
                  </a:cubicBezTo>
                  <a:lnTo>
                    <a:pt x="913" y="341"/>
                  </a:lnTo>
                  <a:cubicBezTo>
                    <a:pt x="937" y="221"/>
                    <a:pt x="865" y="29"/>
                    <a:pt x="721" y="5"/>
                  </a:cubicBezTo>
                  <a:cubicBezTo>
                    <a:pt x="700" y="2"/>
                    <a:pt x="679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45"/>
            <p:cNvSpPr/>
            <p:nvPr/>
          </p:nvSpPr>
          <p:spPr>
            <a:xfrm>
              <a:off x="5008625" y="2731475"/>
              <a:ext cx="13825" cy="16825"/>
            </a:xfrm>
            <a:custGeom>
              <a:rect b="b" l="l" r="r" t="t"/>
              <a:pathLst>
                <a:path extrusionOk="0" h="673" w="553">
                  <a:moveTo>
                    <a:pt x="216" y="0"/>
                  </a:moveTo>
                  <a:cubicBezTo>
                    <a:pt x="168" y="24"/>
                    <a:pt x="120" y="48"/>
                    <a:pt x="72" y="72"/>
                  </a:cubicBezTo>
                  <a:cubicBezTo>
                    <a:pt x="72" y="96"/>
                    <a:pt x="48" y="120"/>
                    <a:pt x="48" y="120"/>
                  </a:cubicBezTo>
                  <a:cubicBezTo>
                    <a:pt x="24" y="168"/>
                    <a:pt x="0" y="216"/>
                    <a:pt x="0" y="264"/>
                  </a:cubicBezTo>
                  <a:lnTo>
                    <a:pt x="0" y="384"/>
                  </a:lnTo>
                  <a:cubicBezTo>
                    <a:pt x="0" y="432"/>
                    <a:pt x="0" y="480"/>
                    <a:pt x="24" y="504"/>
                  </a:cubicBezTo>
                  <a:cubicBezTo>
                    <a:pt x="24" y="528"/>
                    <a:pt x="48" y="576"/>
                    <a:pt x="72" y="600"/>
                  </a:cubicBezTo>
                  <a:cubicBezTo>
                    <a:pt x="96" y="624"/>
                    <a:pt x="144" y="648"/>
                    <a:pt x="168" y="648"/>
                  </a:cubicBezTo>
                  <a:cubicBezTo>
                    <a:pt x="216" y="672"/>
                    <a:pt x="240" y="672"/>
                    <a:pt x="288" y="672"/>
                  </a:cubicBezTo>
                  <a:lnTo>
                    <a:pt x="360" y="672"/>
                  </a:lnTo>
                  <a:cubicBezTo>
                    <a:pt x="408" y="648"/>
                    <a:pt x="432" y="624"/>
                    <a:pt x="480" y="600"/>
                  </a:cubicBezTo>
                  <a:cubicBezTo>
                    <a:pt x="480" y="576"/>
                    <a:pt x="504" y="552"/>
                    <a:pt x="528" y="528"/>
                  </a:cubicBezTo>
                  <a:cubicBezTo>
                    <a:pt x="552" y="504"/>
                    <a:pt x="552" y="456"/>
                    <a:pt x="552" y="384"/>
                  </a:cubicBezTo>
                  <a:lnTo>
                    <a:pt x="552" y="264"/>
                  </a:lnTo>
                  <a:cubicBezTo>
                    <a:pt x="552" y="240"/>
                    <a:pt x="552" y="192"/>
                    <a:pt x="528" y="168"/>
                  </a:cubicBezTo>
                  <a:cubicBezTo>
                    <a:pt x="528" y="120"/>
                    <a:pt x="504" y="96"/>
                    <a:pt x="480" y="72"/>
                  </a:cubicBezTo>
                  <a:cubicBezTo>
                    <a:pt x="456" y="48"/>
                    <a:pt x="432" y="24"/>
                    <a:pt x="384" y="24"/>
                  </a:cubicBezTo>
                  <a:cubicBezTo>
                    <a:pt x="360" y="0"/>
                    <a:pt x="31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45"/>
            <p:cNvSpPr/>
            <p:nvPr/>
          </p:nvSpPr>
          <p:spPr>
            <a:xfrm>
              <a:off x="5015225" y="2675275"/>
              <a:ext cx="17425" cy="32600"/>
            </a:xfrm>
            <a:custGeom>
              <a:rect b="b" l="l" r="r" t="t"/>
              <a:pathLst>
                <a:path extrusionOk="0" h="1304" w="697">
                  <a:moveTo>
                    <a:pt x="391" y="0"/>
                  </a:moveTo>
                  <a:cubicBezTo>
                    <a:pt x="348" y="0"/>
                    <a:pt x="306" y="12"/>
                    <a:pt x="264" y="40"/>
                  </a:cubicBezTo>
                  <a:cubicBezTo>
                    <a:pt x="216" y="64"/>
                    <a:pt x="144" y="136"/>
                    <a:pt x="144" y="208"/>
                  </a:cubicBezTo>
                  <a:cubicBezTo>
                    <a:pt x="96" y="448"/>
                    <a:pt x="48" y="688"/>
                    <a:pt x="0" y="952"/>
                  </a:cubicBezTo>
                  <a:cubicBezTo>
                    <a:pt x="0" y="1024"/>
                    <a:pt x="0" y="1096"/>
                    <a:pt x="24" y="1168"/>
                  </a:cubicBezTo>
                  <a:cubicBezTo>
                    <a:pt x="72" y="1216"/>
                    <a:pt x="120" y="1288"/>
                    <a:pt x="192" y="1288"/>
                  </a:cubicBezTo>
                  <a:cubicBezTo>
                    <a:pt x="222" y="1298"/>
                    <a:pt x="256" y="1304"/>
                    <a:pt x="289" y="1304"/>
                  </a:cubicBezTo>
                  <a:cubicBezTo>
                    <a:pt x="335" y="1304"/>
                    <a:pt x="380" y="1292"/>
                    <a:pt x="408" y="1264"/>
                  </a:cubicBezTo>
                  <a:cubicBezTo>
                    <a:pt x="480" y="1216"/>
                    <a:pt x="528" y="1168"/>
                    <a:pt x="552" y="1096"/>
                  </a:cubicBezTo>
                  <a:cubicBezTo>
                    <a:pt x="576" y="856"/>
                    <a:pt x="624" y="592"/>
                    <a:pt x="672" y="352"/>
                  </a:cubicBezTo>
                  <a:cubicBezTo>
                    <a:pt x="696" y="280"/>
                    <a:pt x="696" y="208"/>
                    <a:pt x="648" y="136"/>
                  </a:cubicBezTo>
                  <a:cubicBezTo>
                    <a:pt x="624" y="64"/>
                    <a:pt x="552" y="16"/>
                    <a:pt x="480" y="16"/>
                  </a:cubicBezTo>
                  <a:cubicBezTo>
                    <a:pt x="450" y="6"/>
                    <a:pt x="42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45"/>
            <p:cNvSpPr/>
            <p:nvPr/>
          </p:nvSpPr>
          <p:spPr>
            <a:xfrm>
              <a:off x="4139125" y="3546950"/>
              <a:ext cx="846100" cy="766300"/>
            </a:xfrm>
            <a:custGeom>
              <a:rect b="b" l="l" r="r" t="t"/>
              <a:pathLst>
                <a:path extrusionOk="0" h="30652" w="33844">
                  <a:moveTo>
                    <a:pt x="168" y="0"/>
                  </a:moveTo>
                  <a:cubicBezTo>
                    <a:pt x="144" y="24"/>
                    <a:pt x="96" y="48"/>
                    <a:pt x="72" y="72"/>
                  </a:cubicBezTo>
                  <a:cubicBezTo>
                    <a:pt x="24" y="120"/>
                    <a:pt x="0" y="168"/>
                    <a:pt x="0" y="264"/>
                  </a:cubicBezTo>
                  <a:cubicBezTo>
                    <a:pt x="0" y="648"/>
                    <a:pt x="0" y="1032"/>
                    <a:pt x="0" y="1416"/>
                  </a:cubicBezTo>
                  <a:cubicBezTo>
                    <a:pt x="0" y="1464"/>
                    <a:pt x="0" y="1512"/>
                    <a:pt x="0" y="1584"/>
                  </a:cubicBezTo>
                  <a:cubicBezTo>
                    <a:pt x="24" y="1920"/>
                    <a:pt x="24" y="2256"/>
                    <a:pt x="24" y="2617"/>
                  </a:cubicBezTo>
                  <a:lnTo>
                    <a:pt x="24" y="2713"/>
                  </a:lnTo>
                  <a:cubicBezTo>
                    <a:pt x="48" y="3073"/>
                    <a:pt x="48" y="3457"/>
                    <a:pt x="72" y="3817"/>
                  </a:cubicBezTo>
                  <a:lnTo>
                    <a:pt x="72" y="3865"/>
                  </a:lnTo>
                  <a:cubicBezTo>
                    <a:pt x="72" y="4249"/>
                    <a:pt x="96" y="4633"/>
                    <a:pt x="120" y="5041"/>
                  </a:cubicBezTo>
                  <a:cubicBezTo>
                    <a:pt x="168" y="5857"/>
                    <a:pt x="216" y="6673"/>
                    <a:pt x="288" y="7489"/>
                  </a:cubicBezTo>
                  <a:cubicBezTo>
                    <a:pt x="288" y="7705"/>
                    <a:pt x="312" y="7897"/>
                    <a:pt x="336" y="8089"/>
                  </a:cubicBezTo>
                  <a:cubicBezTo>
                    <a:pt x="360" y="8281"/>
                    <a:pt x="360" y="8473"/>
                    <a:pt x="384" y="8665"/>
                  </a:cubicBezTo>
                  <a:cubicBezTo>
                    <a:pt x="408" y="8905"/>
                    <a:pt x="432" y="9145"/>
                    <a:pt x="480" y="9409"/>
                  </a:cubicBezTo>
                  <a:cubicBezTo>
                    <a:pt x="480" y="9433"/>
                    <a:pt x="480" y="9481"/>
                    <a:pt x="480" y="9529"/>
                  </a:cubicBezTo>
                  <a:cubicBezTo>
                    <a:pt x="504" y="9793"/>
                    <a:pt x="552" y="10033"/>
                    <a:pt x="576" y="10297"/>
                  </a:cubicBezTo>
                  <a:cubicBezTo>
                    <a:pt x="576" y="10297"/>
                    <a:pt x="576" y="10297"/>
                    <a:pt x="576" y="10321"/>
                  </a:cubicBezTo>
                  <a:cubicBezTo>
                    <a:pt x="720" y="11377"/>
                    <a:pt x="888" y="12457"/>
                    <a:pt x="1105" y="13514"/>
                  </a:cubicBezTo>
                  <a:cubicBezTo>
                    <a:pt x="1105" y="13514"/>
                    <a:pt x="1105" y="13514"/>
                    <a:pt x="1105" y="13538"/>
                  </a:cubicBezTo>
                  <a:cubicBezTo>
                    <a:pt x="1177" y="13850"/>
                    <a:pt x="1249" y="14186"/>
                    <a:pt x="1321" y="14498"/>
                  </a:cubicBezTo>
                  <a:cubicBezTo>
                    <a:pt x="1369" y="14714"/>
                    <a:pt x="1393" y="14906"/>
                    <a:pt x="1441" y="15122"/>
                  </a:cubicBezTo>
                  <a:cubicBezTo>
                    <a:pt x="1513" y="15410"/>
                    <a:pt x="1585" y="15698"/>
                    <a:pt x="1657" y="15986"/>
                  </a:cubicBezTo>
                  <a:cubicBezTo>
                    <a:pt x="1681" y="15986"/>
                    <a:pt x="1681" y="16010"/>
                    <a:pt x="1681" y="16034"/>
                  </a:cubicBezTo>
                  <a:cubicBezTo>
                    <a:pt x="1753" y="16322"/>
                    <a:pt x="1825" y="16586"/>
                    <a:pt x="1921" y="16874"/>
                  </a:cubicBezTo>
                  <a:cubicBezTo>
                    <a:pt x="1969" y="17066"/>
                    <a:pt x="2017" y="17258"/>
                    <a:pt x="2065" y="17426"/>
                  </a:cubicBezTo>
                  <a:cubicBezTo>
                    <a:pt x="2089" y="17450"/>
                    <a:pt x="2089" y="17474"/>
                    <a:pt x="2089" y="17498"/>
                  </a:cubicBezTo>
                  <a:cubicBezTo>
                    <a:pt x="2209" y="17882"/>
                    <a:pt x="2329" y="18290"/>
                    <a:pt x="2449" y="18674"/>
                  </a:cubicBezTo>
                  <a:lnTo>
                    <a:pt x="2473" y="18674"/>
                  </a:lnTo>
                  <a:cubicBezTo>
                    <a:pt x="2521" y="18842"/>
                    <a:pt x="2569" y="18986"/>
                    <a:pt x="2641" y="19154"/>
                  </a:cubicBezTo>
                  <a:cubicBezTo>
                    <a:pt x="2641" y="19178"/>
                    <a:pt x="2641" y="19226"/>
                    <a:pt x="2665" y="19250"/>
                  </a:cubicBezTo>
                  <a:cubicBezTo>
                    <a:pt x="2713" y="19370"/>
                    <a:pt x="2761" y="19514"/>
                    <a:pt x="2809" y="19658"/>
                  </a:cubicBezTo>
                  <a:lnTo>
                    <a:pt x="2833" y="19730"/>
                  </a:lnTo>
                  <a:cubicBezTo>
                    <a:pt x="2905" y="19874"/>
                    <a:pt x="2953" y="20018"/>
                    <a:pt x="3001" y="20162"/>
                  </a:cubicBezTo>
                  <a:cubicBezTo>
                    <a:pt x="3025" y="20186"/>
                    <a:pt x="3025" y="20186"/>
                    <a:pt x="3025" y="20210"/>
                  </a:cubicBezTo>
                  <a:cubicBezTo>
                    <a:pt x="3097" y="20378"/>
                    <a:pt x="3145" y="20522"/>
                    <a:pt x="3217" y="20690"/>
                  </a:cubicBezTo>
                  <a:cubicBezTo>
                    <a:pt x="3385" y="21098"/>
                    <a:pt x="3577" y="21506"/>
                    <a:pt x="3769" y="21890"/>
                  </a:cubicBezTo>
                  <a:cubicBezTo>
                    <a:pt x="3769" y="21914"/>
                    <a:pt x="3793" y="21938"/>
                    <a:pt x="3793" y="21962"/>
                  </a:cubicBezTo>
                  <a:cubicBezTo>
                    <a:pt x="3889" y="22154"/>
                    <a:pt x="3985" y="22346"/>
                    <a:pt x="4081" y="22538"/>
                  </a:cubicBezTo>
                  <a:cubicBezTo>
                    <a:pt x="4081" y="22538"/>
                    <a:pt x="4105" y="22538"/>
                    <a:pt x="4105" y="22562"/>
                  </a:cubicBezTo>
                  <a:cubicBezTo>
                    <a:pt x="4177" y="22731"/>
                    <a:pt x="4273" y="22899"/>
                    <a:pt x="4369" y="23067"/>
                  </a:cubicBezTo>
                  <a:cubicBezTo>
                    <a:pt x="4393" y="23115"/>
                    <a:pt x="4417" y="23163"/>
                    <a:pt x="4441" y="23211"/>
                  </a:cubicBezTo>
                  <a:cubicBezTo>
                    <a:pt x="4561" y="23379"/>
                    <a:pt x="4657" y="23547"/>
                    <a:pt x="4753" y="23739"/>
                  </a:cubicBezTo>
                  <a:cubicBezTo>
                    <a:pt x="4897" y="23979"/>
                    <a:pt x="5065" y="24195"/>
                    <a:pt x="5209" y="24435"/>
                  </a:cubicBezTo>
                  <a:lnTo>
                    <a:pt x="5233" y="24435"/>
                  </a:lnTo>
                  <a:cubicBezTo>
                    <a:pt x="5305" y="24555"/>
                    <a:pt x="5377" y="24651"/>
                    <a:pt x="5449" y="24771"/>
                  </a:cubicBezTo>
                  <a:cubicBezTo>
                    <a:pt x="5665" y="25059"/>
                    <a:pt x="5881" y="25347"/>
                    <a:pt x="6097" y="25635"/>
                  </a:cubicBezTo>
                  <a:lnTo>
                    <a:pt x="6145" y="25683"/>
                  </a:lnTo>
                  <a:cubicBezTo>
                    <a:pt x="6409" y="26019"/>
                    <a:pt x="6697" y="26331"/>
                    <a:pt x="6985" y="26643"/>
                  </a:cubicBezTo>
                  <a:cubicBezTo>
                    <a:pt x="7009" y="26667"/>
                    <a:pt x="7033" y="26691"/>
                    <a:pt x="7057" y="26691"/>
                  </a:cubicBezTo>
                  <a:cubicBezTo>
                    <a:pt x="7297" y="26979"/>
                    <a:pt x="7585" y="27243"/>
                    <a:pt x="7873" y="27483"/>
                  </a:cubicBezTo>
                  <a:cubicBezTo>
                    <a:pt x="7993" y="27603"/>
                    <a:pt x="8113" y="27699"/>
                    <a:pt x="8257" y="27795"/>
                  </a:cubicBezTo>
                  <a:cubicBezTo>
                    <a:pt x="8353" y="27891"/>
                    <a:pt x="8449" y="27963"/>
                    <a:pt x="8569" y="28035"/>
                  </a:cubicBezTo>
                  <a:cubicBezTo>
                    <a:pt x="8569" y="28035"/>
                    <a:pt x="8569" y="28059"/>
                    <a:pt x="8569" y="28059"/>
                  </a:cubicBezTo>
                  <a:cubicBezTo>
                    <a:pt x="8665" y="28131"/>
                    <a:pt x="8761" y="28203"/>
                    <a:pt x="8857" y="28275"/>
                  </a:cubicBezTo>
                  <a:cubicBezTo>
                    <a:pt x="8905" y="28299"/>
                    <a:pt x="8929" y="28299"/>
                    <a:pt x="8953" y="28323"/>
                  </a:cubicBezTo>
                  <a:cubicBezTo>
                    <a:pt x="9025" y="28395"/>
                    <a:pt x="9121" y="28443"/>
                    <a:pt x="9193" y="28491"/>
                  </a:cubicBezTo>
                  <a:cubicBezTo>
                    <a:pt x="9313" y="28563"/>
                    <a:pt x="9409" y="28635"/>
                    <a:pt x="9529" y="28707"/>
                  </a:cubicBezTo>
                  <a:cubicBezTo>
                    <a:pt x="9865" y="28923"/>
                    <a:pt x="10225" y="29115"/>
                    <a:pt x="10561" y="29283"/>
                  </a:cubicBezTo>
                  <a:cubicBezTo>
                    <a:pt x="10922" y="29451"/>
                    <a:pt x="11282" y="29595"/>
                    <a:pt x="11642" y="29739"/>
                  </a:cubicBezTo>
                  <a:cubicBezTo>
                    <a:pt x="12842" y="30219"/>
                    <a:pt x="14138" y="30507"/>
                    <a:pt x="15434" y="30603"/>
                  </a:cubicBezTo>
                  <a:cubicBezTo>
                    <a:pt x="15818" y="30651"/>
                    <a:pt x="16226" y="30651"/>
                    <a:pt x="16610" y="30651"/>
                  </a:cubicBezTo>
                  <a:lnTo>
                    <a:pt x="16994" y="30651"/>
                  </a:lnTo>
                  <a:cubicBezTo>
                    <a:pt x="17642" y="30651"/>
                    <a:pt x="18314" y="30579"/>
                    <a:pt x="18938" y="30483"/>
                  </a:cubicBezTo>
                  <a:cubicBezTo>
                    <a:pt x="19202" y="30435"/>
                    <a:pt x="19466" y="30387"/>
                    <a:pt x="19706" y="30339"/>
                  </a:cubicBezTo>
                  <a:cubicBezTo>
                    <a:pt x="20355" y="30195"/>
                    <a:pt x="20979" y="30027"/>
                    <a:pt x="21603" y="29787"/>
                  </a:cubicBezTo>
                  <a:cubicBezTo>
                    <a:pt x="21723" y="29763"/>
                    <a:pt x="21843" y="29715"/>
                    <a:pt x="21963" y="29667"/>
                  </a:cubicBezTo>
                  <a:cubicBezTo>
                    <a:pt x="22011" y="29643"/>
                    <a:pt x="22059" y="29619"/>
                    <a:pt x="22107" y="29595"/>
                  </a:cubicBezTo>
                  <a:cubicBezTo>
                    <a:pt x="22179" y="29571"/>
                    <a:pt x="22251" y="29547"/>
                    <a:pt x="22323" y="29523"/>
                  </a:cubicBezTo>
                  <a:cubicBezTo>
                    <a:pt x="22371" y="29475"/>
                    <a:pt x="22443" y="29451"/>
                    <a:pt x="22515" y="29427"/>
                  </a:cubicBezTo>
                  <a:cubicBezTo>
                    <a:pt x="22563" y="29403"/>
                    <a:pt x="22611" y="29379"/>
                    <a:pt x="22659" y="29355"/>
                  </a:cubicBezTo>
                  <a:cubicBezTo>
                    <a:pt x="22731" y="29331"/>
                    <a:pt x="22803" y="29283"/>
                    <a:pt x="22875" y="29259"/>
                  </a:cubicBezTo>
                  <a:cubicBezTo>
                    <a:pt x="22923" y="29235"/>
                    <a:pt x="22947" y="29211"/>
                    <a:pt x="22995" y="29187"/>
                  </a:cubicBezTo>
                  <a:cubicBezTo>
                    <a:pt x="23067" y="29163"/>
                    <a:pt x="23163" y="29115"/>
                    <a:pt x="23235" y="29067"/>
                  </a:cubicBezTo>
                  <a:cubicBezTo>
                    <a:pt x="23259" y="29043"/>
                    <a:pt x="23307" y="29043"/>
                    <a:pt x="23331" y="29019"/>
                  </a:cubicBezTo>
                  <a:cubicBezTo>
                    <a:pt x="23403" y="28971"/>
                    <a:pt x="23499" y="28923"/>
                    <a:pt x="23595" y="28875"/>
                  </a:cubicBezTo>
                  <a:cubicBezTo>
                    <a:pt x="23595" y="28875"/>
                    <a:pt x="23619" y="28851"/>
                    <a:pt x="23643" y="28851"/>
                  </a:cubicBezTo>
                  <a:cubicBezTo>
                    <a:pt x="23739" y="28803"/>
                    <a:pt x="23835" y="28731"/>
                    <a:pt x="23931" y="28683"/>
                  </a:cubicBezTo>
                  <a:cubicBezTo>
                    <a:pt x="23931" y="28683"/>
                    <a:pt x="23931" y="28659"/>
                    <a:pt x="23955" y="28659"/>
                  </a:cubicBezTo>
                  <a:cubicBezTo>
                    <a:pt x="24171" y="28515"/>
                    <a:pt x="24411" y="28371"/>
                    <a:pt x="24627" y="28203"/>
                  </a:cubicBezTo>
                  <a:cubicBezTo>
                    <a:pt x="24651" y="28203"/>
                    <a:pt x="24651" y="28203"/>
                    <a:pt x="24651" y="28179"/>
                  </a:cubicBezTo>
                  <a:cubicBezTo>
                    <a:pt x="25443" y="27627"/>
                    <a:pt x="26163" y="26979"/>
                    <a:pt x="26811" y="26259"/>
                  </a:cubicBezTo>
                  <a:cubicBezTo>
                    <a:pt x="26835" y="26235"/>
                    <a:pt x="26859" y="26211"/>
                    <a:pt x="26883" y="26187"/>
                  </a:cubicBezTo>
                  <a:cubicBezTo>
                    <a:pt x="26955" y="26091"/>
                    <a:pt x="27051" y="25995"/>
                    <a:pt x="27123" y="25899"/>
                  </a:cubicBezTo>
                  <a:cubicBezTo>
                    <a:pt x="27987" y="24867"/>
                    <a:pt x="28731" y="23739"/>
                    <a:pt x="29379" y="22562"/>
                  </a:cubicBezTo>
                  <a:cubicBezTo>
                    <a:pt x="29379" y="22538"/>
                    <a:pt x="29379" y="22538"/>
                    <a:pt x="29379" y="22538"/>
                  </a:cubicBezTo>
                  <a:cubicBezTo>
                    <a:pt x="29571" y="22202"/>
                    <a:pt x="29764" y="21842"/>
                    <a:pt x="29932" y="21506"/>
                  </a:cubicBezTo>
                  <a:cubicBezTo>
                    <a:pt x="30004" y="21338"/>
                    <a:pt x="30076" y="21194"/>
                    <a:pt x="30148" y="21050"/>
                  </a:cubicBezTo>
                  <a:cubicBezTo>
                    <a:pt x="30148" y="21050"/>
                    <a:pt x="30148" y="21050"/>
                    <a:pt x="30148" y="21026"/>
                  </a:cubicBezTo>
                  <a:cubicBezTo>
                    <a:pt x="30220" y="20882"/>
                    <a:pt x="30292" y="20738"/>
                    <a:pt x="30364" y="20570"/>
                  </a:cubicBezTo>
                  <a:cubicBezTo>
                    <a:pt x="30532" y="20234"/>
                    <a:pt x="30700" y="19874"/>
                    <a:pt x="30844" y="19514"/>
                  </a:cubicBezTo>
                  <a:cubicBezTo>
                    <a:pt x="30868" y="19466"/>
                    <a:pt x="30868" y="19442"/>
                    <a:pt x="30892" y="19394"/>
                  </a:cubicBezTo>
                  <a:cubicBezTo>
                    <a:pt x="30988" y="19178"/>
                    <a:pt x="31084" y="18962"/>
                    <a:pt x="31156" y="18770"/>
                  </a:cubicBezTo>
                  <a:cubicBezTo>
                    <a:pt x="31180" y="18698"/>
                    <a:pt x="31204" y="18650"/>
                    <a:pt x="31228" y="18602"/>
                  </a:cubicBezTo>
                  <a:cubicBezTo>
                    <a:pt x="31300" y="18386"/>
                    <a:pt x="31396" y="18170"/>
                    <a:pt x="31468" y="17978"/>
                  </a:cubicBezTo>
                  <a:cubicBezTo>
                    <a:pt x="31468" y="17978"/>
                    <a:pt x="31468" y="17954"/>
                    <a:pt x="31468" y="17954"/>
                  </a:cubicBezTo>
                  <a:cubicBezTo>
                    <a:pt x="31540" y="17738"/>
                    <a:pt x="31636" y="17522"/>
                    <a:pt x="31708" y="17306"/>
                  </a:cubicBezTo>
                  <a:cubicBezTo>
                    <a:pt x="31732" y="17282"/>
                    <a:pt x="31732" y="17234"/>
                    <a:pt x="31756" y="17186"/>
                  </a:cubicBezTo>
                  <a:cubicBezTo>
                    <a:pt x="31828" y="16970"/>
                    <a:pt x="31900" y="16730"/>
                    <a:pt x="31972" y="16514"/>
                  </a:cubicBezTo>
                  <a:cubicBezTo>
                    <a:pt x="32044" y="16322"/>
                    <a:pt x="32116" y="16130"/>
                    <a:pt x="32164" y="15914"/>
                  </a:cubicBezTo>
                  <a:cubicBezTo>
                    <a:pt x="32260" y="15626"/>
                    <a:pt x="32356" y="15314"/>
                    <a:pt x="32452" y="15002"/>
                  </a:cubicBezTo>
                  <a:cubicBezTo>
                    <a:pt x="32524" y="14690"/>
                    <a:pt x="32620" y="14378"/>
                    <a:pt x="32692" y="14066"/>
                  </a:cubicBezTo>
                  <a:cubicBezTo>
                    <a:pt x="32740" y="13874"/>
                    <a:pt x="32788" y="13682"/>
                    <a:pt x="32836" y="13490"/>
                  </a:cubicBezTo>
                  <a:cubicBezTo>
                    <a:pt x="32908" y="13178"/>
                    <a:pt x="32980" y="12866"/>
                    <a:pt x="33052" y="12554"/>
                  </a:cubicBezTo>
                  <a:cubicBezTo>
                    <a:pt x="33100" y="12241"/>
                    <a:pt x="33172" y="11929"/>
                    <a:pt x="33220" y="11617"/>
                  </a:cubicBezTo>
                  <a:cubicBezTo>
                    <a:pt x="33268" y="11449"/>
                    <a:pt x="33292" y="11281"/>
                    <a:pt x="33316" y="11113"/>
                  </a:cubicBezTo>
                  <a:cubicBezTo>
                    <a:pt x="33316" y="11089"/>
                    <a:pt x="33316" y="11065"/>
                    <a:pt x="33340" y="11041"/>
                  </a:cubicBezTo>
                  <a:cubicBezTo>
                    <a:pt x="33364" y="10897"/>
                    <a:pt x="33388" y="10729"/>
                    <a:pt x="33412" y="10585"/>
                  </a:cubicBezTo>
                  <a:cubicBezTo>
                    <a:pt x="33412" y="10585"/>
                    <a:pt x="33412" y="10561"/>
                    <a:pt x="33412" y="10561"/>
                  </a:cubicBezTo>
                  <a:cubicBezTo>
                    <a:pt x="33484" y="10033"/>
                    <a:pt x="33556" y="9505"/>
                    <a:pt x="33628" y="8953"/>
                  </a:cubicBezTo>
                  <a:cubicBezTo>
                    <a:pt x="33700" y="8161"/>
                    <a:pt x="33772" y="7393"/>
                    <a:pt x="33820" y="6601"/>
                  </a:cubicBezTo>
                  <a:cubicBezTo>
                    <a:pt x="33820" y="6385"/>
                    <a:pt x="33820" y="6145"/>
                    <a:pt x="33844" y="5929"/>
                  </a:cubicBezTo>
                  <a:cubicBezTo>
                    <a:pt x="33844" y="5857"/>
                    <a:pt x="33844" y="5809"/>
                    <a:pt x="33844" y="5761"/>
                  </a:cubicBezTo>
                  <a:cubicBezTo>
                    <a:pt x="33844" y="5545"/>
                    <a:pt x="33844" y="5305"/>
                    <a:pt x="33844" y="5089"/>
                  </a:cubicBezTo>
                  <a:cubicBezTo>
                    <a:pt x="33844" y="4849"/>
                    <a:pt x="33844" y="4633"/>
                    <a:pt x="33844" y="4393"/>
                  </a:cubicBezTo>
                  <a:cubicBezTo>
                    <a:pt x="33844" y="4345"/>
                    <a:pt x="33844" y="4297"/>
                    <a:pt x="33844" y="4225"/>
                  </a:cubicBezTo>
                  <a:cubicBezTo>
                    <a:pt x="33844" y="4009"/>
                    <a:pt x="33844" y="3793"/>
                    <a:pt x="33820" y="3553"/>
                  </a:cubicBezTo>
                  <a:cubicBezTo>
                    <a:pt x="33796" y="3025"/>
                    <a:pt x="33772" y="2496"/>
                    <a:pt x="33724" y="1968"/>
                  </a:cubicBezTo>
                  <a:cubicBezTo>
                    <a:pt x="33772" y="1944"/>
                    <a:pt x="33772" y="1896"/>
                    <a:pt x="33772" y="1824"/>
                  </a:cubicBezTo>
                  <a:cubicBezTo>
                    <a:pt x="33772" y="1800"/>
                    <a:pt x="33772" y="1776"/>
                    <a:pt x="33772" y="1776"/>
                  </a:cubicBezTo>
                  <a:cubicBezTo>
                    <a:pt x="33772" y="1728"/>
                    <a:pt x="33748" y="1704"/>
                    <a:pt x="33724" y="1680"/>
                  </a:cubicBezTo>
                  <a:cubicBezTo>
                    <a:pt x="33724" y="1656"/>
                    <a:pt x="33724" y="1656"/>
                    <a:pt x="33700" y="1632"/>
                  </a:cubicBezTo>
                  <a:cubicBezTo>
                    <a:pt x="33700" y="1632"/>
                    <a:pt x="33700" y="1608"/>
                    <a:pt x="33700" y="1608"/>
                  </a:cubicBezTo>
                  <a:lnTo>
                    <a:pt x="33700" y="1560"/>
                  </a:lnTo>
                  <a:cubicBezTo>
                    <a:pt x="33700" y="1560"/>
                    <a:pt x="33700" y="1536"/>
                    <a:pt x="33676" y="1512"/>
                  </a:cubicBezTo>
                  <a:cubicBezTo>
                    <a:pt x="33676" y="1488"/>
                    <a:pt x="33676" y="1488"/>
                    <a:pt x="33652" y="1464"/>
                  </a:cubicBezTo>
                  <a:cubicBezTo>
                    <a:pt x="33604" y="1392"/>
                    <a:pt x="33508" y="1344"/>
                    <a:pt x="33412" y="1344"/>
                  </a:cubicBezTo>
                  <a:lnTo>
                    <a:pt x="33364" y="1344"/>
                  </a:lnTo>
                  <a:cubicBezTo>
                    <a:pt x="33220" y="1368"/>
                    <a:pt x="33172" y="1488"/>
                    <a:pt x="33148" y="1608"/>
                  </a:cubicBezTo>
                  <a:lnTo>
                    <a:pt x="33004" y="1608"/>
                  </a:lnTo>
                  <a:cubicBezTo>
                    <a:pt x="32668" y="1704"/>
                    <a:pt x="32332" y="1800"/>
                    <a:pt x="31996" y="1896"/>
                  </a:cubicBezTo>
                  <a:lnTo>
                    <a:pt x="31276" y="2064"/>
                  </a:lnTo>
                  <a:cubicBezTo>
                    <a:pt x="31252" y="2088"/>
                    <a:pt x="31204" y="2088"/>
                    <a:pt x="31180" y="2112"/>
                  </a:cubicBezTo>
                  <a:cubicBezTo>
                    <a:pt x="31180" y="2112"/>
                    <a:pt x="31156" y="2136"/>
                    <a:pt x="31156" y="2136"/>
                  </a:cubicBezTo>
                  <a:lnTo>
                    <a:pt x="30844" y="2232"/>
                  </a:lnTo>
                  <a:cubicBezTo>
                    <a:pt x="30532" y="2304"/>
                    <a:pt x="30220" y="2400"/>
                    <a:pt x="29908" y="2496"/>
                  </a:cubicBezTo>
                  <a:cubicBezTo>
                    <a:pt x="29860" y="2496"/>
                    <a:pt x="29812" y="2521"/>
                    <a:pt x="29764" y="2521"/>
                  </a:cubicBezTo>
                  <a:cubicBezTo>
                    <a:pt x="29692" y="2545"/>
                    <a:pt x="29619" y="2569"/>
                    <a:pt x="29547" y="2593"/>
                  </a:cubicBezTo>
                  <a:cubicBezTo>
                    <a:pt x="29379" y="2617"/>
                    <a:pt x="29211" y="2641"/>
                    <a:pt x="29019" y="2641"/>
                  </a:cubicBezTo>
                  <a:cubicBezTo>
                    <a:pt x="28803" y="2665"/>
                    <a:pt x="28587" y="2689"/>
                    <a:pt x="28371" y="2713"/>
                  </a:cubicBezTo>
                  <a:cubicBezTo>
                    <a:pt x="28179" y="2737"/>
                    <a:pt x="27963" y="2737"/>
                    <a:pt x="27771" y="2761"/>
                  </a:cubicBezTo>
                  <a:cubicBezTo>
                    <a:pt x="27579" y="2785"/>
                    <a:pt x="27363" y="2785"/>
                    <a:pt x="27171" y="2785"/>
                  </a:cubicBezTo>
                  <a:cubicBezTo>
                    <a:pt x="26379" y="2833"/>
                    <a:pt x="25587" y="2857"/>
                    <a:pt x="24771" y="2857"/>
                  </a:cubicBezTo>
                  <a:lnTo>
                    <a:pt x="23979" y="2857"/>
                  </a:lnTo>
                  <a:cubicBezTo>
                    <a:pt x="22899" y="2833"/>
                    <a:pt x="21843" y="2809"/>
                    <a:pt x="20787" y="2785"/>
                  </a:cubicBezTo>
                  <a:cubicBezTo>
                    <a:pt x="20042" y="2761"/>
                    <a:pt x="19298" y="2737"/>
                    <a:pt x="18554" y="2713"/>
                  </a:cubicBezTo>
                  <a:cubicBezTo>
                    <a:pt x="18170" y="2713"/>
                    <a:pt x="17810" y="2689"/>
                    <a:pt x="17426" y="2665"/>
                  </a:cubicBezTo>
                  <a:cubicBezTo>
                    <a:pt x="17066" y="2665"/>
                    <a:pt x="16682" y="2641"/>
                    <a:pt x="16322" y="2641"/>
                  </a:cubicBezTo>
                  <a:cubicBezTo>
                    <a:pt x="15602" y="2569"/>
                    <a:pt x="14882" y="2521"/>
                    <a:pt x="14138" y="2448"/>
                  </a:cubicBezTo>
                  <a:cubicBezTo>
                    <a:pt x="14114" y="2448"/>
                    <a:pt x="14090" y="2448"/>
                    <a:pt x="14066" y="2424"/>
                  </a:cubicBezTo>
                  <a:cubicBezTo>
                    <a:pt x="12986" y="2328"/>
                    <a:pt x="11930" y="2208"/>
                    <a:pt x="10850" y="2088"/>
                  </a:cubicBezTo>
                  <a:cubicBezTo>
                    <a:pt x="10586" y="2040"/>
                    <a:pt x="10321" y="2016"/>
                    <a:pt x="10057" y="1968"/>
                  </a:cubicBezTo>
                  <a:cubicBezTo>
                    <a:pt x="9265" y="1872"/>
                    <a:pt x="8473" y="1752"/>
                    <a:pt x="7681" y="1632"/>
                  </a:cubicBezTo>
                  <a:cubicBezTo>
                    <a:pt x="6361" y="1416"/>
                    <a:pt x="5041" y="1176"/>
                    <a:pt x="3745" y="912"/>
                  </a:cubicBezTo>
                  <a:cubicBezTo>
                    <a:pt x="2977" y="744"/>
                    <a:pt x="2185" y="552"/>
                    <a:pt x="1417" y="360"/>
                  </a:cubicBezTo>
                  <a:cubicBezTo>
                    <a:pt x="1153" y="312"/>
                    <a:pt x="912" y="240"/>
                    <a:pt x="648" y="168"/>
                  </a:cubicBezTo>
                  <a:lnTo>
                    <a:pt x="528" y="168"/>
                  </a:lnTo>
                  <a:cubicBezTo>
                    <a:pt x="528" y="144"/>
                    <a:pt x="504" y="144"/>
                    <a:pt x="504" y="120"/>
                  </a:cubicBezTo>
                  <a:cubicBezTo>
                    <a:pt x="480" y="96"/>
                    <a:pt x="456" y="72"/>
                    <a:pt x="432" y="48"/>
                  </a:cubicBezTo>
                  <a:cubicBezTo>
                    <a:pt x="432" y="48"/>
                    <a:pt x="408" y="48"/>
                    <a:pt x="408" y="24"/>
                  </a:cubicBezTo>
                  <a:cubicBezTo>
                    <a:pt x="360" y="24"/>
                    <a:pt x="312" y="0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04" name="Google Shape;3304;p45"/>
          <p:cNvPicPr preferRelativeResize="0"/>
          <p:nvPr/>
        </p:nvPicPr>
        <p:blipFill rotWithShape="1">
          <a:blip r:embed="rId3">
            <a:alphaModFix/>
          </a:blip>
          <a:srcRect b="0" l="3660" r="-3659" t="0"/>
          <a:stretch/>
        </p:blipFill>
        <p:spPr>
          <a:xfrm>
            <a:off x="501874" y="844791"/>
            <a:ext cx="4173761" cy="41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5" name="Google Shape;33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176" y="844791"/>
            <a:ext cx="4173761" cy="4106788"/>
          </a:xfrm>
          <a:prstGeom prst="rect">
            <a:avLst/>
          </a:prstGeom>
          <a:noFill/>
          <a:ln>
            <a:noFill/>
          </a:ln>
        </p:spPr>
      </p:pic>
      <p:sp>
        <p:nvSpPr>
          <p:cNvPr id="3306" name="Google Shape;3306;p45"/>
          <p:cNvSpPr txBox="1"/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HIGH SCHOOL </a:t>
            </a:r>
            <a:r>
              <a:rPr lang="en" sz="3300">
                <a:solidFill>
                  <a:schemeClr val="dk2"/>
                </a:solidFill>
              </a:rPr>
              <a:t>SPECIAL ENROLLMENT</a:t>
            </a:r>
            <a:endParaRPr sz="3300">
              <a:solidFill>
                <a:schemeClr val="dk2"/>
              </a:solidFill>
            </a:endParaRPr>
          </a:p>
        </p:txBody>
      </p:sp>
      <p:sp>
        <p:nvSpPr>
          <p:cNvPr id="3307" name="Google Shape;3307;p45"/>
          <p:cNvSpPr txBox="1"/>
          <p:nvPr>
            <p:ph idx="1" type="subTitle"/>
          </p:nvPr>
        </p:nvSpPr>
        <p:spPr>
          <a:xfrm>
            <a:off x="1465050" y="2728225"/>
            <a:ext cx="2633400" cy="10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Choice of colleges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Wider variety of courses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CTE opportunities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Family manages enrollment and transcripts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In courses mixed with college students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8" name="Google Shape;3308;p45"/>
          <p:cNvSpPr txBox="1"/>
          <p:nvPr>
            <p:ph idx="3" type="subTitle"/>
          </p:nvPr>
        </p:nvSpPr>
        <p:spPr>
          <a:xfrm>
            <a:off x="1465044" y="1386835"/>
            <a:ext cx="2359800" cy="6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CONCURRENT </a:t>
            </a:r>
            <a:endParaRPr/>
          </a:p>
        </p:txBody>
      </p:sp>
      <p:sp>
        <p:nvSpPr>
          <p:cNvPr id="3309" name="Google Shape;3309;p45"/>
          <p:cNvSpPr txBox="1"/>
          <p:nvPr>
            <p:ph idx="2" type="subTitle"/>
          </p:nvPr>
        </p:nvSpPr>
        <p:spPr>
          <a:xfrm>
            <a:off x="5626725" y="2947000"/>
            <a:ext cx="2633400" cy="10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Offered in our partnership with Yuba College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Pre-selected courses, college GE focus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Limited to homeschooling high schoolers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Supportive professors hand-picked to work with high school students.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0" name="Google Shape;3310;p45"/>
          <p:cNvSpPr txBox="1"/>
          <p:nvPr>
            <p:ph idx="4" type="subTitle"/>
          </p:nvPr>
        </p:nvSpPr>
        <p:spPr>
          <a:xfrm>
            <a:off x="5618949" y="1386835"/>
            <a:ext cx="2359800" cy="6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DUAL</a:t>
            </a:r>
            <a:endParaRPr/>
          </a:p>
        </p:txBody>
      </p:sp>
      <p:sp>
        <p:nvSpPr>
          <p:cNvPr id="3311" name="Google Shape;3311;p45"/>
          <p:cNvSpPr txBox="1"/>
          <p:nvPr/>
        </p:nvSpPr>
        <p:spPr>
          <a:xfrm>
            <a:off x="5079200" y="797825"/>
            <a:ext cx="314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With Shannon Breckenridge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