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Fira Sans Extra Condensed Medium"/>
      <p:regular r:id="rId17"/>
      <p:bold r:id="rId18"/>
      <p:italic r:id="rId19"/>
      <p:boldItalic r:id="rId20"/>
    </p:embeddedFont>
    <p:embeddedFont>
      <p:font typeface="Gaegu"/>
      <p:regular r:id="rId21"/>
      <p:bold r:id="rId22"/>
    </p:embeddedFont>
    <p:embeddedFont>
      <p:font typeface="Questrial"/>
      <p:regular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FiraSansExtraCondensedMedium-boldItalic.fntdata"/><Relationship Id="rId22" Type="http://schemas.openxmlformats.org/officeDocument/2006/relationships/font" Target="fonts/Gaegu-bold.fntdata"/><Relationship Id="rId21" Type="http://schemas.openxmlformats.org/officeDocument/2006/relationships/font" Target="fonts/Gaegu-regular.fntdata"/><Relationship Id="rId23" Type="http://schemas.openxmlformats.org/officeDocument/2006/relationships/font" Target="fonts/Questrial-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FiraSansExtraCondensedMedium-regular.fntdata"/><Relationship Id="rId16" Type="http://schemas.openxmlformats.org/officeDocument/2006/relationships/slide" Target="slides/slide12.xml"/><Relationship Id="rId19" Type="http://schemas.openxmlformats.org/officeDocument/2006/relationships/font" Target="fonts/FiraSansExtraCondensedMedium-italic.fntdata"/><Relationship Id="rId18" Type="http://schemas.openxmlformats.org/officeDocument/2006/relationships/font" Target="fonts/FiraSansExtraCondensedMedium-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bb491fced8_1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bb491fced8_1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c340618c80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c340618c80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badf322ef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badf322ef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c340618c8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c340618c8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Comprehensive Strategic Planning:</a:t>
            </a:r>
            <a:r>
              <a:rPr lang="en" sz="1200">
                <a:solidFill>
                  <a:schemeClr val="dk1"/>
                </a:solidFill>
              </a:rPr>
              <a:t> The process of developing and annually updating the LCAP supports comprehensive strategic planning (California </a:t>
            </a:r>
            <a:r>
              <a:rPr i="1" lang="en" sz="1200">
                <a:solidFill>
                  <a:schemeClr val="dk1"/>
                </a:solidFill>
              </a:rPr>
              <a:t>Education Code</a:t>
            </a:r>
            <a:r>
              <a:rPr lang="en" sz="1200">
                <a:solidFill>
                  <a:schemeClr val="dk1"/>
                </a:solidFill>
              </a:rPr>
              <a:t> [</a:t>
            </a:r>
            <a:r>
              <a:rPr i="1" lang="en" sz="1200">
                <a:solidFill>
                  <a:schemeClr val="dk1"/>
                </a:solidFill>
              </a:rPr>
              <a:t>EC</a:t>
            </a:r>
            <a:r>
              <a:rPr lang="en" sz="1200">
                <a:solidFill>
                  <a:schemeClr val="dk1"/>
                </a:solidFill>
              </a:rPr>
              <a:t>] 52064(e)(1)). Strategic planning that is comprehensive connects budgetary decisions to teaching and learning performance data. Local educational agencies (LEAs) should continually evaluate the hard choices they make about the use of limited resources to meet student and community needs to ensure opportunities and outcomes are improved for all students.</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Meaningful Stakeholder Engagement: </a:t>
            </a:r>
            <a:r>
              <a:rPr lang="en" sz="1200">
                <a:solidFill>
                  <a:schemeClr val="dk1"/>
                </a:solidFill>
              </a:rPr>
              <a:t>The LCAP development process should result in an LCAP that reflects decisions made through meaningful stakeholder engagement (</a:t>
            </a:r>
            <a:r>
              <a:rPr i="1" lang="en" sz="1200">
                <a:solidFill>
                  <a:schemeClr val="dk1"/>
                </a:solidFill>
              </a:rPr>
              <a:t>EC</a:t>
            </a:r>
            <a:r>
              <a:rPr lang="en" sz="1200">
                <a:solidFill>
                  <a:schemeClr val="dk1"/>
                </a:solidFill>
              </a:rPr>
              <a:t> 52064(e)(1)). Local stakeholders possess valuable perspectives and insights about an LEA's programs and services. Effective strategic planning will incorporate these perspectives and insights in order to identify potential goals and actions to be included in the LCAP.</a:t>
            </a:r>
            <a:endParaRPr sz="1200">
              <a:solidFill>
                <a:schemeClr val="dk1"/>
              </a:solidFill>
            </a:endParaRPr>
          </a:p>
          <a:p>
            <a:pPr indent="0" lvl="0" marL="457200" rtl="0" algn="l">
              <a:spcBef>
                <a:spcPts val="1200"/>
              </a:spcBef>
              <a:spcAft>
                <a:spcPts val="0"/>
              </a:spcAft>
              <a:buClr>
                <a:schemeClr val="dk1"/>
              </a:buClr>
              <a:buSzPts val="1100"/>
              <a:buFont typeface="Arial"/>
              <a:buNone/>
            </a:pPr>
            <a:r>
              <a:rPr lang="en" sz="1200">
                <a:solidFill>
                  <a:schemeClr val="dk1"/>
                </a:solidFill>
                <a:latin typeface="Noto Sans Symbols"/>
                <a:ea typeface="Noto Sans Symbols"/>
                <a:cs typeface="Noto Sans Symbols"/>
                <a:sym typeface="Noto Sans Symbols"/>
              </a:rPr>
              <a:t>●</a:t>
            </a:r>
            <a:r>
              <a:rPr lang="en" sz="700">
                <a:solidFill>
                  <a:schemeClr val="dk1"/>
                </a:solidFill>
                <a:latin typeface="Times New Roman"/>
                <a:ea typeface="Times New Roman"/>
                <a:cs typeface="Times New Roman"/>
                <a:sym typeface="Times New Roman"/>
              </a:rPr>
              <a:t>      </a:t>
            </a:r>
            <a:r>
              <a:rPr b="1" lang="en" sz="1200">
                <a:solidFill>
                  <a:schemeClr val="dk1"/>
                </a:solidFill>
              </a:rPr>
              <a:t>Accountability and Compliance:</a:t>
            </a:r>
            <a:r>
              <a:rPr lang="en" sz="1200">
                <a:solidFill>
                  <a:schemeClr val="dk1"/>
                </a:solidFill>
              </a:rPr>
              <a:t> The LCAP serves an important accountability function because aspects of the LCAP template require LEAs to show that they have complied with various requirements specified in the LCFF statutes and regulations, most notably:</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Demonstrating that LEAs are increasing or improving services for foster youth, English learners, and low-income students in proportion to the amount of additional funding those students generate under LCFF (</a:t>
            </a:r>
            <a:r>
              <a:rPr i="1" lang="en" sz="1200">
                <a:solidFill>
                  <a:schemeClr val="dk1"/>
                </a:solidFill>
              </a:rPr>
              <a:t>EC</a:t>
            </a:r>
            <a:r>
              <a:rPr lang="en" sz="1200">
                <a:solidFill>
                  <a:schemeClr val="dk1"/>
                </a:solidFill>
              </a:rPr>
              <a:t> 52064(b)(4-6)).</a:t>
            </a:r>
            <a:endParaRPr sz="1200">
              <a:solidFill>
                <a:schemeClr val="dk1"/>
              </a:solidFill>
            </a:endParaRPr>
          </a:p>
          <a:p>
            <a:pPr indent="0" lvl="0" marL="91440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Establishing goals, supported by actions and related expenditures, that address the statutory priority areas and statutory metrics (EC 52064(b)(1) &amp; (2)).</a:t>
            </a:r>
            <a:endParaRPr sz="1200">
              <a:solidFill>
                <a:schemeClr val="dk1"/>
              </a:solidFill>
            </a:endParaRPr>
          </a:p>
          <a:p>
            <a:pPr indent="0" lvl="0" marL="914400" rtl="0" algn="l">
              <a:spcBef>
                <a:spcPts val="1200"/>
              </a:spcBef>
              <a:spcAft>
                <a:spcPts val="1200"/>
              </a:spcAft>
              <a:buClr>
                <a:schemeClr val="dk1"/>
              </a:buClr>
              <a:buSzPts val="1100"/>
              <a:buFont typeface="Arial"/>
              <a:buNone/>
            </a:pPr>
            <a:r>
              <a:rPr lang="en" sz="1200">
                <a:solidFill>
                  <a:schemeClr val="dk1"/>
                </a:solidFill>
                <a:latin typeface="Courier New"/>
                <a:ea typeface="Courier New"/>
                <a:cs typeface="Courier New"/>
                <a:sym typeface="Courier New"/>
              </a:rPr>
              <a:t>o</a:t>
            </a:r>
            <a:r>
              <a:rPr lang="en" sz="700">
                <a:solidFill>
                  <a:schemeClr val="dk1"/>
                </a:solidFill>
                <a:latin typeface="Times New Roman"/>
                <a:ea typeface="Times New Roman"/>
                <a:cs typeface="Times New Roman"/>
                <a:sym typeface="Times New Roman"/>
              </a:rPr>
              <a:t>   </a:t>
            </a:r>
            <a:r>
              <a:rPr lang="en" sz="1200">
                <a:solidFill>
                  <a:schemeClr val="dk1"/>
                </a:solidFill>
              </a:rPr>
              <a:t>Annually reviewing and updating the LCAP to reflect progress toward the goals (</a:t>
            </a:r>
            <a:r>
              <a:rPr i="1" lang="en" sz="1200">
                <a:solidFill>
                  <a:schemeClr val="dk1"/>
                </a:solidFill>
              </a:rPr>
              <a:t>EC</a:t>
            </a:r>
            <a:r>
              <a:rPr lang="en" sz="1200">
                <a:solidFill>
                  <a:schemeClr val="dk1"/>
                </a:solidFill>
              </a:rPr>
              <a:t> 52064(b)(7)).</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ae31c0142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ae31c0142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badf322efb_0_6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badf322efb_0_6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79d8b5481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79d8b5481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79d8b5481f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79d8b5481f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79d8b5481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79d8b5481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badf322efb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badf322efb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e31c0142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ae31c0142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1824475" y="922450"/>
            <a:ext cx="5495100" cy="2355600"/>
          </a:xfrm>
          <a:prstGeom prst="rect">
            <a:avLst/>
          </a:prstGeom>
        </p:spPr>
        <p:txBody>
          <a:bodyPr anchorCtr="0" anchor="ctr" bIns="91425" lIns="91425" spcFirstLastPara="1" rIns="91425" wrap="square" tIns="91425">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1730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p:nvPr/>
        </p:nvSpPr>
        <p:spPr>
          <a:xfrm>
            <a:off x="-73625" y="3049157"/>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a:off x="7879660" y="0"/>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149652" y="3265650"/>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49697" y="-77400"/>
            <a:ext cx="1679697" cy="3343055"/>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rgbClr val="25A0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5400000">
            <a:off x="5024955" y="28281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5400000">
            <a:off x="2100580" y="-974146"/>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rect b="b" l="l" r="r" t="t"/>
              <a:pathLst>
                <a:path extrusionOk="0" h="10767" w="21383">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204250" y="2352900"/>
              <a:ext cx="496200" cy="286125"/>
            </a:xfrm>
            <a:custGeom>
              <a:rect b="b" l="l" r="r" t="t"/>
              <a:pathLst>
                <a:path extrusionOk="0" h="11445" w="19848">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2197575" y="2634825"/>
              <a:ext cx="290225" cy="744725"/>
            </a:xfrm>
            <a:custGeom>
              <a:rect b="b" l="l" r="r" t="t"/>
              <a:pathLst>
                <a:path extrusionOk="0" h="29789" w="11609">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2260125" y="2613150"/>
              <a:ext cx="288550" cy="767225"/>
            </a:xfrm>
            <a:custGeom>
              <a:rect b="b" l="l" r="r" t="t"/>
              <a:pathLst>
                <a:path extrusionOk="0" h="30689" w="11542">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2326825" y="2381400"/>
              <a:ext cx="698875" cy="970625"/>
            </a:xfrm>
            <a:custGeom>
              <a:rect b="b" l="l" r="r" t="t"/>
              <a:pathLst>
                <a:path extrusionOk="0" h="38825" w="27955">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2596200" y="2942100"/>
              <a:ext cx="44225" cy="40950"/>
            </a:xfrm>
            <a:custGeom>
              <a:rect b="b" l="l" r="r" t="t"/>
              <a:pathLst>
                <a:path extrusionOk="0" h="1638" w="1769">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2778000" y="2860600"/>
              <a:ext cx="43375" cy="41325"/>
            </a:xfrm>
            <a:custGeom>
              <a:rect b="b" l="l" r="r" t="t"/>
              <a:pathLst>
                <a:path extrusionOk="0" h="1653" w="1735">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2695425" y="2959550"/>
              <a:ext cx="66750" cy="32700"/>
            </a:xfrm>
            <a:custGeom>
              <a:rect b="b" l="l" r="r" t="t"/>
              <a:pathLst>
                <a:path extrusionOk="0" h="1308" w="267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2664575" y="2918650"/>
              <a:ext cx="110100" cy="72300"/>
            </a:xfrm>
            <a:custGeom>
              <a:rect b="b" l="l" r="r" t="t"/>
              <a:pathLst>
                <a:path extrusionOk="0" h="2892" w="4404">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2572850" y="2997600"/>
              <a:ext cx="91750" cy="91750"/>
            </a:xfrm>
            <a:custGeom>
              <a:rect b="b" l="l" r="r" t="t"/>
              <a:pathLst>
                <a:path extrusionOk="0" h="3670" w="367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2807175" y="2895850"/>
              <a:ext cx="91750" cy="91750"/>
            </a:xfrm>
            <a:custGeom>
              <a:rect b="b" l="l" r="r" t="t"/>
              <a:pathLst>
                <a:path extrusionOk="0" h="3670" w="367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 name="Google Shape;30;p2"/>
          <p:cNvSpPr/>
          <p:nvPr/>
        </p:nvSpPr>
        <p:spPr>
          <a:xfrm>
            <a:off x="7436397" y="37102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a:off x="573200" y="1881710"/>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01950" y="34967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879125" y="2050208"/>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a:off x="2330075" y="11044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rect b="b" l="l" r="r" t="t"/>
              <a:pathLst>
                <a:path extrusionOk="0" h="5520" w="6739">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5074625" y="1104625"/>
              <a:ext cx="484550" cy="326875"/>
            </a:xfrm>
            <a:custGeom>
              <a:rect b="b" l="l" r="r" t="t"/>
              <a:pathLst>
                <a:path extrusionOk="0" h="13075" w="19382">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5055450" y="1288850"/>
              <a:ext cx="451175" cy="194350"/>
            </a:xfrm>
            <a:custGeom>
              <a:rect b="b" l="l" r="r" t="t"/>
              <a:pathLst>
                <a:path extrusionOk="0" h="7774" w="18047">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5033775" y="1334725"/>
              <a:ext cx="456175" cy="204350"/>
            </a:xfrm>
            <a:custGeom>
              <a:rect b="b" l="l" r="r" t="t"/>
              <a:pathLst>
                <a:path extrusionOk="0" h="8174" w="18247">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4776925" y="1393100"/>
              <a:ext cx="692175" cy="914025"/>
            </a:xfrm>
            <a:custGeom>
              <a:rect b="b" l="l" r="r" t="t"/>
              <a:pathLst>
                <a:path extrusionOk="0" h="36561" w="27687">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4773575" y="2129825"/>
              <a:ext cx="394475" cy="342400"/>
            </a:xfrm>
            <a:custGeom>
              <a:rect b="b" l="l" r="r" t="t"/>
              <a:pathLst>
                <a:path extrusionOk="0" h="13696" w="15779">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121650" y="1579550"/>
              <a:ext cx="242975" cy="587625"/>
            </a:xfrm>
            <a:custGeom>
              <a:rect b="b" l="l" r="r" t="t"/>
              <a:pathLst>
                <a:path extrusionOk="0" h="23505" w="9719">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a:off x="4888925" y="1482450"/>
              <a:ext cx="244100" cy="614850"/>
            </a:xfrm>
            <a:custGeom>
              <a:rect b="b" l="l" r="r" t="t"/>
              <a:pathLst>
                <a:path extrusionOk="0" h="24594" w="9764">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4996650" y="1539125"/>
              <a:ext cx="255625" cy="613775"/>
            </a:xfrm>
            <a:custGeom>
              <a:rect b="b" l="l" r="r" t="t"/>
              <a:pathLst>
                <a:path extrusionOk="0" h="24551" w="10225">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a:off x="5051275" y="1329650"/>
              <a:ext cx="444500" cy="158550"/>
            </a:xfrm>
            <a:custGeom>
              <a:rect b="b" l="l" r="r" t="t"/>
              <a:pathLst>
                <a:path extrusionOk="0" h="6342" w="1778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186"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 name="Google Shape;190;p11"/>
          <p:cNvSpPr txBox="1"/>
          <p:nvPr>
            <p:ph hasCustomPrompt="1" type="title"/>
          </p:nvPr>
        </p:nvSpPr>
        <p:spPr>
          <a:xfrm>
            <a:off x="311700" y="15633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p:nvPr>
            <p:ph idx="1" type="body"/>
          </p:nvPr>
        </p:nvSpPr>
        <p:spPr>
          <a:xfrm>
            <a:off x="311700" y="3380825"/>
            <a:ext cx="8520600" cy="6015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Char char="●"/>
              <a:defRPr/>
            </a:lvl1pPr>
            <a:lvl2pPr indent="-330200" lvl="1" marL="914400" algn="ctr">
              <a:spcBef>
                <a:spcPts val="0"/>
              </a:spcBef>
              <a:spcAft>
                <a:spcPts val="0"/>
              </a:spcAft>
              <a:buSzPts val="1600"/>
              <a:buChar char="○"/>
              <a:defRPr/>
            </a:lvl2pPr>
            <a:lvl3pPr indent="-330200" lvl="2" marL="1371600" algn="ctr">
              <a:spcBef>
                <a:spcPts val="0"/>
              </a:spcBef>
              <a:spcAft>
                <a:spcPts val="0"/>
              </a:spcAft>
              <a:buSzPts val="1600"/>
              <a:buChar char="■"/>
              <a:defRPr/>
            </a:lvl3pPr>
            <a:lvl4pPr indent="-330200" lvl="3" marL="1828800" algn="ctr">
              <a:spcBef>
                <a:spcPts val="0"/>
              </a:spcBef>
              <a:spcAft>
                <a:spcPts val="0"/>
              </a:spcAft>
              <a:buSzPts val="1600"/>
              <a:buChar char="●"/>
              <a:defRPr/>
            </a:lvl4pPr>
            <a:lvl5pPr indent="-330200" lvl="4" marL="2286000" algn="ctr">
              <a:spcBef>
                <a:spcPts val="0"/>
              </a:spcBef>
              <a:spcAft>
                <a:spcPts val="0"/>
              </a:spcAft>
              <a:buSzPts val="1600"/>
              <a:buChar char="○"/>
              <a:defRPr/>
            </a:lvl5pPr>
            <a:lvl6pPr indent="-330200" lvl="5" marL="2743200" algn="ctr">
              <a:spcBef>
                <a:spcPts val="0"/>
              </a:spcBef>
              <a:spcAft>
                <a:spcPts val="0"/>
              </a:spcAft>
              <a:buSzPts val="1600"/>
              <a:buChar char="■"/>
              <a:defRPr/>
            </a:lvl6pPr>
            <a:lvl7pPr indent="-330200" lvl="6" marL="3200400" algn="ctr">
              <a:spcBef>
                <a:spcPts val="0"/>
              </a:spcBef>
              <a:spcAft>
                <a:spcPts val="0"/>
              </a:spcAft>
              <a:buSzPts val="1600"/>
              <a:buChar char="●"/>
              <a:defRPr/>
            </a:lvl7pPr>
            <a:lvl8pPr indent="-330200" lvl="7" marL="3657600" algn="ctr">
              <a:spcBef>
                <a:spcPts val="0"/>
              </a:spcBef>
              <a:spcAft>
                <a:spcPts val="0"/>
              </a:spcAft>
              <a:buSzPts val="1600"/>
              <a:buChar char="○"/>
              <a:defRPr/>
            </a:lvl8pPr>
            <a:lvl9pPr indent="-330200" lvl="8" marL="4114800" algn="ctr">
              <a:spcBef>
                <a:spcPts val="0"/>
              </a:spcBef>
              <a:spcAft>
                <a:spcPts val="0"/>
              </a:spcAft>
              <a:buSzPts val="1600"/>
              <a:buChar char="■"/>
              <a:defRPr/>
            </a:lvl9pPr>
          </a:lstStyle>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rect b="b" l="l" r="r" t="t"/>
              <a:pathLst>
                <a:path extrusionOk="0" h="33552" w="33026">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a:off x="3161625" y="772000"/>
              <a:ext cx="38725" cy="49375"/>
            </a:xfrm>
            <a:custGeom>
              <a:rect b="b" l="l" r="r" t="t"/>
              <a:pathLst>
                <a:path extrusionOk="0" h="1975" w="1549">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a:off x="3354125" y="767475"/>
              <a:ext cx="47875" cy="38850"/>
            </a:xfrm>
            <a:custGeom>
              <a:rect b="b" l="l" r="r" t="t"/>
              <a:pathLst>
                <a:path extrusionOk="0" h="1554" w="1915">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a:off x="3071925" y="898225"/>
              <a:ext cx="402825" cy="157250"/>
            </a:xfrm>
            <a:custGeom>
              <a:rect b="b" l="l" r="r" t="t"/>
              <a:pathLst>
                <a:path extrusionOk="0" h="6290" w="16113">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1"/>
          <p:cNvSpPr/>
          <p:nvPr/>
        </p:nvSpPr>
        <p:spPr>
          <a:xfrm rot="5400000">
            <a:off x="7976704" y="1051900"/>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rect b="b" l="l" r="r" t="t"/>
                <a:pathLst>
                  <a:path extrusionOk="0" h="52837" w="18585">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a:off x="3190375" y="3050700"/>
                <a:ext cx="927550" cy="983000"/>
              </a:xfrm>
              <a:custGeom>
                <a:rect b="b" l="l" r="r" t="t"/>
                <a:pathLst>
                  <a:path extrusionOk="0" h="39320" w="37102">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a:off x="3867550" y="3096925"/>
                <a:ext cx="215100" cy="352025"/>
              </a:xfrm>
              <a:custGeom>
                <a:rect b="b" l="l" r="r" t="t"/>
                <a:pathLst>
                  <a:path extrusionOk="0" h="14081" w="8604">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1"/>
              <p:cNvSpPr/>
              <p:nvPr/>
            </p:nvSpPr>
            <p:spPr>
              <a:xfrm>
                <a:off x="4040600" y="3458175"/>
                <a:ext cx="42050" cy="39525"/>
              </a:xfrm>
              <a:custGeom>
                <a:rect b="b" l="l" r="r" t="t"/>
                <a:pathLst>
                  <a:path extrusionOk="0" h="1581" w="1682">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1"/>
              <p:cNvSpPr/>
              <p:nvPr/>
            </p:nvSpPr>
            <p:spPr>
              <a:xfrm>
                <a:off x="3424775" y="3469125"/>
                <a:ext cx="109250" cy="97425"/>
              </a:xfrm>
              <a:custGeom>
                <a:rect b="b" l="l" r="r" t="t"/>
                <a:pathLst>
                  <a:path extrusionOk="0" h="3897" w="437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a:off x="3849900" y="3370825"/>
                <a:ext cx="109250" cy="97025"/>
              </a:xfrm>
              <a:custGeom>
                <a:rect b="b" l="l" r="r" t="t"/>
                <a:pathLst>
                  <a:path extrusionOk="0" h="3881" w="437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a:off x="3597850" y="3431300"/>
                <a:ext cx="206700" cy="155450"/>
              </a:xfrm>
              <a:custGeom>
                <a:rect b="b" l="l" r="r" t="t"/>
                <a:pathLst>
                  <a:path extrusionOk="0" h="6218" w="8268">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 name="Google Shape;207;p11"/>
            <p:cNvSpPr/>
            <p:nvPr/>
          </p:nvSpPr>
          <p:spPr>
            <a:xfrm>
              <a:off x="6933975" y="1187700"/>
              <a:ext cx="115125" cy="56325"/>
            </a:xfrm>
            <a:custGeom>
              <a:rect b="b" l="l" r="r" t="t"/>
              <a:pathLst>
                <a:path extrusionOk="0" h="2253" w="4605">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8" name="Google Shape;208;p11"/>
          <p:cNvSpPr/>
          <p:nvPr/>
        </p:nvSpPr>
        <p:spPr>
          <a:xfrm>
            <a:off x="-519600" y="3814668"/>
            <a:ext cx="1994602" cy="1704648"/>
          </a:xfrm>
          <a:custGeom>
            <a:rect b="b" l="l" r="r" t="t"/>
            <a:pathLst>
              <a:path extrusionOk="0" h="64834" w="75862">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rot="-5400000">
            <a:off x="1063772" y="4507185"/>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rot="-2700000">
            <a:off x="8069271" y="-492718"/>
            <a:ext cx="1402437" cy="1721733"/>
          </a:xfrm>
          <a:custGeom>
            <a:rect b="b" l="l" r="r" t="t"/>
            <a:pathLst>
              <a:path extrusionOk="0" h="68870" w="56098">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rot="-5400000">
            <a:off x="7401502" y="4010007"/>
            <a:ext cx="232192" cy="20475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rot="-5400000">
            <a:off x="7657455" y="4236950"/>
            <a:ext cx="143296" cy="12635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rot="2527600">
            <a:off x="7584927" y="496776"/>
            <a:ext cx="227865" cy="593777"/>
          </a:xfrm>
          <a:custGeom>
            <a:rect b="b" l="l" r="r" t="t"/>
            <a:pathLst>
              <a:path extrusionOk="0" h="26186" w="10049">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p:nvPr/>
        </p:nvSpPr>
        <p:spPr>
          <a:xfrm rot="2871926">
            <a:off x="1206990" y="3928112"/>
            <a:ext cx="215958" cy="603648"/>
          </a:xfrm>
          <a:custGeom>
            <a:rect b="b" l="l" r="r" t="t"/>
            <a:pathLst>
              <a:path extrusionOk="0" h="24145" w="8638">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rect b="b" l="l" r="r" t="t"/>
              <a:pathLst>
                <a:path extrusionOk="0" h="20500" w="41437">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a:off x="4028850" y="4567175"/>
              <a:ext cx="1036750" cy="512500"/>
            </a:xfrm>
            <a:custGeom>
              <a:rect b="b" l="l" r="r" t="t"/>
              <a:pathLst>
                <a:path extrusionOk="0" h="20500" w="4147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a:off x="4391800" y="4604125"/>
              <a:ext cx="218450" cy="168900"/>
            </a:xfrm>
            <a:custGeom>
              <a:rect b="b" l="l" r="r" t="t"/>
              <a:pathLst>
                <a:path extrusionOk="0" h="6756" w="8738">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1"/>
            <p:cNvSpPr/>
            <p:nvPr/>
          </p:nvSpPr>
          <p:spPr>
            <a:xfrm>
              <a:off x="4758100" y="4797575"/>
              <a:ext cx="105025" cy="119125"/>
            </a:xfrm>
            <a:custGeom>
              <a:rect b="b" l="l" r="r" t="t"/>
              <a:pathLst>
                <a:path extrusionOk="0" h="4765" w="4201">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rect b="b" l="l" r="r" t="t"/>
              <a:pathLst>
                <a:path extrusionOk="0" h="30179" w="54476">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a:off x="3068550" y="1299000"/>
              <a:ext cx="1361900" cy="547800"/>
            </a:xfrm>
            <a:custGeom>
              <a:rect b="b" l="l" r="r" t="t"/>
              <a:pathLst>
                <a:path extrusionOk="0" h="21912" w="54476">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p:nvPr/>
          </p:nvSpPr>
          <p:spPr>
            <a:xfrm>
              <a:off x="3917950" y="1443525"/>
              <a:ext cx="137800" cy="116800"/>
            </a:xfrm>
            <a:custGeom>
              <a:rect b="b" l="l" r="r" t="t"/>
              <a:pathLst>
                <a:path extrusionOk="0" h="4672" w="5512">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p:nvPr/>
          </p:nvSpPr>
          <p:spPr>
            <a:xfrm>
              <a:off x="3468475" y="1442675"/>
              <a:ext cx="137800" cy="116800"/>
            </a:xfrm>
            <a:custGeom>
              <a:rect b="b" l="l" r="r" t="t"/>
              <a:pathLst>
                <a:path extrusionOk="0" h="4672" w="5512">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a:off x="3709600" y="1471725"/>
              <a:ext cx="140325" cy="104625"/>
            </a:xfrm>
            <a:custGeom>
              <a:rect b="b" l="l" r="r" t="t"/>
              <a:pathLst>
                <a:path extrusionOk="0" h="4185" w="5613">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3665900" y="1130150"/>
              <a:ext cx="393225" cy="178975"/>
            </a:xfrm>
            <a:custGeom>
              <a:rect b="b" l="l" r="r" t="t"/>
              <a:pathLst>
                <a:path extrusionOk="0" h="7159" w="15729">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a:off x="4133025" y="1464525"/>
              <a:ext cx="105050" cy="144900"/>
            </a:xfrm>
            <a:custGeom>
              <a:rect b="b" l="l" r="r" t="t"/>
              <a:pathLst>
                <a:path extrusionOk="0" h="5796" w="4202">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1"/>
            <p:cNvSpPr/>
            <p:nvPr/>
          </p:nvSpPr>
          <p:spPr>
            <a:xfrm>
              <a:off x="4042300" y="1296450"/>
              <a:ext cx="43700" cy="44600"/>
            </a:xfrm>
            <a:custGeom>
              <a:rect b="b" l="l" r="r" t="t"/>
              <a:pathLst>
                <a:path extrusionOk="0" h="1784" w="1748">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a:off x="4036425" y="1543013"/>
              <a:ext cx="128698" cy="127824"/>
            </a:xfrm>
            <a:custGeom>
              <a:rect b="b" l="l" r="r" t="t"/>
              <a:pathLst>
                <a:path extrusionOk="0" h="4840" w="4874">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a:off x="3371600" y="1548595"/>
              <a:ext cx="128700" cy="126943"/>
            </a:xfrm>
            <a:custGeom>
              <a:rect b="b" l="l" r="r" t="t"/>
              <a:pathLst>
                <a:path extrusionOk="0" h="4841" w="4908">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23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13"/>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4" name="Google Shape;234;p13"/>
          <p:cNvSpPr txBox="1"/>
          <p:nvPr>
            <p:ph hasCustomPrompt="1" idx="2" type="title"/>
          </p:nvPr>
        </p:nvSpPr>
        <p:spPr>
          <a:xfrm flipH="1">
            <a:off x="4451153"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p:nvPr>
            <p:ph hasCustomPrompt="1" idx="3" type="title"/>
          </p:nvPr>
        </p:nvSpPr>
        <p:spPr>
          <a:xfrm flipH="1">
            <a:off x="4451153"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p:nvPr>
            <p:ph hasCustomPrompt="1" idx="4" type="title"/>
          </p:nvPr>
        </p:nvSpPr>
        <p:spPr>
          <a:xfrm flipH="1">
            <a:off x="1652627" y="1423725"/>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p:nvPr>
            <p:ph hasCustomPrompt="1" idx="5" type="title"/>
          </p:nvPr>
        </p:nvSpPr>
        <p:spPr>
          <a:xfrm flipH="1">
            <a:off x="1652627" y="3101250"/>
            <a:ext cx="29436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p:nvPr>
            <p:ph idx="1" type="subTitle"/>
          </p:nvPr>
        </p:nvSpPr>
        <p:spPr>
          <a:xfrm flipH="1">
            <a:off x="1919252"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39" name="Google Shape;239;p13"/>
          <p:cNvSpPr txBox="1"/>
          <p:nvPr>
            <p:ph idx="6" type="subTitle"/>
          </p:nvPr>
        </p:nvSpPr>
        <p:spPr>
          <a:xfrm flipH="1">
            <a:off x="4717778" y="2246925"/>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0" name="Google Shape;240;p13"/>
          <p:cNvSpPr txBox="1"/>
          <p:nvPr>
            <p:ph idx="7" type="subTitle"/>
          </p:nvPr>
        </p:nvSpPr>
        <p:spPr>
          <a:xfrm flipH="1">
            <a:off x="1919252"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1" name="Google Shape;241;p13"/>
          <p:cNvSpPr txBox="1"/>
          <p:nvPr>
            <p:ph idx="8" type="subTitle"/>
          </p:nvPr>
        </p:nvSpPr>
        <p:spPr>
          <a:xfrm flipH="1">
            <a:off x="4717778" y="3949800"/>
            <a:ext cx="2410500" cy="57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242" name="Google Shape;242;p13"/>
          <p:cNvSpPr txBox="1"/>
          <p:nvPr>
            <p:ph idx="9" type="title"/>
          </p:nvPr>
        </p:nvSpPr>
        <p:spPr>
          <a:xfrm>
            <a:off x="2135638" y="1788325"/>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3" name="Google Shape;243;p13"/>
          <p:cNvSpPr txBox="1"/>
          <p:nvPr>
            <p:ph idx="13" type="title"/>
          </p:nvPr>
        </p:nvSpPr>
        <p:spPr>
          <a:xfrm>
            <a:off x="4934230" y="1788317"/>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4" name="Google Shape;244;p13"/>
          <p:cNvSpPr txBox="1"/>
          <p:nvPr>
            <p:ph idx="14" type="title"/>
          </p:nvPr>
        </p:nvSpPr>
        <p:spPr>
          <a:xfrm>
            <a:off x="4934155"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245" name="Google Shape;245;p13"/>
          <p:cNvSpPr txBox="1"/>
          <p:nvPr>
            <p:ph idx="15" type="title"/>
          </p:nvPr>
        </p:nvSpPr>
        <p:spPr>
          <a:xfrm>
            <a:off x="2135638" y="3462750"/>
            <a:ext cx="1977600" cy="421500"/>
          </a:xfrm>
          <a:prstGeom prst="rect">
            <a:avLst/>
          </a:prstGeom>
          <a:noFill/>
          <a:ln>
            <a:noFill/>
          </a:ln>
        </p:spPr>
        <p:txBody>
          <a:bodyPr anchorCtr="0" anchor="ctr" bIns="0" lIns="0" spcFirstLastPara="1" rIns="0" wrap="square" tIns="0">
            <a:normAutofit/>
          </a:bodyPr>
          <a:lstStyle>
            <a:lvl1pPr lvl="0" rtl="0" algn="ctr">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246" name="Google Shape;246;p13"/>
          <p:cNvSpPr/>
          <p:nvPr/>
        </p:nvSpPr>
        <p:spPr>
          <a:xfrm>
            <a:off x="8526475" y="-204125"/>
            <a:ext cx="644071" cy="362996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rect b="b" l="l" r="r" t="t"/>
              <a:pathLst>
                <a:path extrusionOk="0" fill="none" h="11948" w="20716">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3"/>
            <p:cNvSpPr/>
            <p:nvPr/>
          </p:nvSpPr>
          <p:spPr>
            <a:xfrm>
              <a:off x="5624050" y="1148825"/>
              <a:ext cx="12600" cy="242725"/>
            </a:xfrm>
            <a:custGeom>
              <a:rect b="b" l="l" r="r" t="t"/>
              <a:pathLst>
                <a:path extrusionOk="0" fill="none" h="9709" w="504">
                  <a:moveTo>
                    <a:pt x="210" y="9709"/>
                  </a:moveTo>
                  <a:cubicBezTo>
                    <a:pt x="210" y="6486"/>
                    <a:pt x="1" y="3201"/>
                    <a:pt x="252" y="0"/>
                  </a:cubicBezTo>
                  <a:cubicBezTo>
                    <a:pt x="503" y="63"/>
                    <a:pt x="273" y="188"/>
                    <a:pt x="377" y="356"/>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3"/>
            <p:cNvSpPr/>
            <p:nvPr/>
          </p:nvSpPr>
          <p:spPr>
            <a:xfrm>
              <a:off x="5467125" y="1408800"/>
              <a:ext cx="74825" cy="52325"/>
            </a:xfrm>
            <a:custGeom>
              <a:rect b="b" l="l" r="r" t="t"/>
              <a:pathLst>
                <a:path extrusionOk="0" fill="none" h="2093" w="2993">
                  <a:moveTo>
                    <a:pt x="1" y="2092"/>
                  </a:moveTo>
                  <a:cubicBezTo>
                    <a:pt x="921" y="1360"/>
                    <a:pt x="1926" y="460"/>
                    <a:pt x="2993"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3"/>
            <p:cNvSpPr/>
            <p:nvPr/>
          </p:nvSpPr>
          <p:spPr>
            <a:xfrm>
              <a:off x="5476550" y="1448550"/>
              <a:ext cx="74300" cy="56000"/>
            </a:xfrm>
            <a:custGeom>
              <a:rect b="b" l="l" r="r" t="t"/>
              <a:pathLst>
                <a:path extrusionOk="0" fill="none" h="2240" w="2972">
                  <a:moveTo>
                    <a:pt x="0" y="2239"/>
                  </a:moveTo>
                  <a:cubicBezTo>
                    <a:pt x="816" y="1339"/>
                    <a:pt x="1800" y="419"/>
                    <a:pt x="2972" y="0"/>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3"/>
            <p:cNvSpPr/>
            <p:nvPr/>
          </p:nvSpPr>
          <p:spPr>
            <a:xfrm>
              <a:off x="5489625" y="1468950"/>
              <a:ext cx="87375" cy="65925"/>
            </a:xfrm>
            <a:custGeom>
              <a:rect b="b" l="l" r="r" t="t"/>
              <a:pathLst>
                <a:path extrusionOk="0" fill="none" h="2637" w="3495">
                  <a:moveTo>
                    <a:pt x="0" y="2637"/>
                  </a:moveTo>
                  <a:cubicBezTo>
                    <a:pt x="733" y="1674"/>
                    <a:pt x="2218" y="0"/>
                    <a:pt x="3495" y="2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3"/>
            <p:cNvSpPr/>
            <p:nvPr/>
          </p:nvSpPr>
          <p:spPr>
            <a:xfrm>
              <a:off x="5532525" y="1500325"/>
              <a:ext cx="87900" cy="56000"/>
            </a:xfrm>
            <a:custGeom>
              <a:rect b="b" l="l" r="r" t="t"/>
              <a:pathLst>
                <a:path extrusionOk="0" fill="none" h="2240" w="3516">
                  <a:moveTo>
                    <a:pt x="0" y="2240"/>
                  </a:moveTo>
                  <a:cubicBezTo>
                    <a:pt x="1151" y="1423"/>
                    <a:pt x="2281" y="628"/>
                    <a:pt x="3515"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3"/>
            <p:cNvSpPr/>
            <p:nvPr/>
          </p:nvSpPr>
          <p:spPr>
            <a:xfrm>
              <a:off x="5584825" y="1526475"/>
              <a:ext cx="75350" cy="44500"/>
            </a:xfrm>
            <a:custGeom>
              <a:rect b="b" l="l" r="r" t="t"/>
              <a:pathLst>
                <a:path extrusionOk="0" fill="none" h="1780" w="3014">
                  <a:moveTo>
                    <a:pt x="1" y="1779"/>
                  </a:moveTo>
                  <a:cubicBezTo>
                    <a:pt x="775" y="1361"/>
                    <a:pt x="2198" y="377"/>
                    <a:pt x="3014" y="1"/>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3"/>
            <p:cNvSpPr/>
            <p:nvPr/>
          </p:nvSpPr>
          <p:spPr>
            <a:xfrm>
              <a:off x="5640025" y="1534850"/>
              <a:ext cx="48675" cy="34550"/>
            </a:xfrm>
            <a:custGeom>
              <a:rect b="b" l="l" r="r" t="t"/>
              <a:pathLst>
                <a:path extrusionOk="0" fill="none" h="1382" w="1947">
                  <a:moveTo>
                    <a:pt x="0" y="1382"/>
                  </a:moveTo>
                  <a:cubicBezTo>
                    <a:pt x="628" y="838"/>
                    <a:pt x="1214" y="252"/>
                    <a:pt x="1946"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
            <p:cNvSpPr/>
            <p:nvPr/>
          </p:nvSpPr>
          <p:spPr>
            <a:xfrm>
              <a:off x="5683950" y="1547925"/>
              <a:ext cx="78500" cy="52350"/>
            </a:xfrm>
            <a:custGeom>
              <a:rect b="b" l="l" r="r" t="t"/>
              <a:pathLst>
                <a:path extrusionOk="0" fill="none" h="2094" w="3140">
                  <a:moveTo>
                    <a:pt x="1" y="2093"/>
                  </a:moveTo>
                  <a:cubicBezTo>
                    <a:pt x="1068" y="1549"/>
                    <a:pt x="1989" y="231"/>
                    <a:pt x="3139" y="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3"/>
            <p:cNvSpPr/>
            <p:nvPr/>
          </p:nvSpPr>
          <p:spPr>
            <a:xfrm>
              <a:off x="5749875" y="1543225"/>
              <a:ext cx="91550" cy="64875"/>
            </a:xfrm>
            <a:custGeom>
              <a:rect b="b" l="l" r="r" t="t"/>
              <a:pathLst>
                <a:path extrusionOk="0" fill="none" h="2595" w="3662">
                  <a:moveTo>
                    <a:pt x="0" y="2595"/>
                  </a:moveTo>
                  <a:cubicBezTo>
                    <a:pt x="670" y="1277"/>
                    <a:pt x="2176" y="293"/>
                    <a:pt x="3662"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3"/>
            <p:cNvSpPr/>
            <p:nvPr/>
          </p:nvSpPr>
          <p:spPr>
            <a:xfrm>
              <a:off x="5375600" y="1117425"/>
              <a:ext cx="476025" cy="205600"/>
            </a:xfrm>
            <a:custGeom>
              <a:rect b="b" l="l" r="r" t="t"/>
              <a:pathLst>
                <a:path extrusionOk="0" fill="none" h="8224" w="19041">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3"/>
            <p:cNvSpPr/>
            <p:nvPr/>
          </p:nvSpPr>
          <p:spPr>
            <a:xfrm>
              <a:off x="5643925" y="1181775"/>
              <a:ext cx="115125" cy="63300"/>
            </a:xfrm>
            <a:custGeom>
              <a:rect b="b" l="l" r="r" t="t"/>
              <a:pathLst>
                <a:path extrusionOk="0" fill="none" h="2532" w="4605">
                  <a:moveTo>
                    <a:pt x="1" y="2532"/>
                  </a:moveTo>
                  <a:cubicBezTo>
                    <a:pt x="1277" y="1507"/>
                    <a:pt x="2951" y="523"/>
                    <a:pt x="4604" y="0"/>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
            <p:cNvSpPr/>
            <p:nvPr/>
          </p:nvSpPr>
          <p:spPr>
            <a:xfrm>
              <a:off x="5505850" y="1258650"/>
              <a:ext cx="120325" cy="14675"/>
            </a:xfrm>
            <a:custGeom>
              <a:rect b="b" l="l" r="r" t="t"/>
              <a:pathLst>
                <a:path extrusionOk="0" fill="none" h="587" w="4813">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13"/>
          <p:cNvSpPr/>
          <p:nvPr/>
        </p:nvSpPr>
        <p:spPr>
          <a:xfrm>
            <a:off x="-37600" y="2940325"/>
            <a:ext cx="852425" cy="224880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3"/>
          <p:cNvSpPr/>
          <p:nvPr/>
        </p:nvSpPr>
        <p:spPr>
          <a:xfrm>
            <a:off x="479047" y="2664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p:nvPr/>
        </p:nvSpPr>
        <p:spPr>
          <a:xfrm>
            <a:off x="329374" y="239792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rect b="b" l="l" r="r" t="t"/>
              <a:pathLst>
                <a:path extrusionOk="0" h="13533" w="18171">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3"/>
            <p:cNvSpPr/>
            <p:nvPr/>
          </p:nvSpPr>
          <p:spPr>
            <a:xfrm>
              <a:off x="5196600" y="2162225"/>
              <a:ext cx="154450" cy="174500"/>
            </a:xfrm>
            <a:custGeom>
              <a:rect b="b" l="l" r="r" t="t"/>
              <a:pathLst>
                <a:path extrusionOk="0" h="6980" w="6178">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p:nvPr/>
          </p:nvSpPr>
          <p:spPr>
            <a:xfrm>
              <a:off x="5345375" y="2235850"/>
              <a:ext cx="333950" cy="355150"/>
            </a:xfrm>
            <a:custGeom>
              <a:rect b="b" l="l" r="r" t="t"/>
              <a:pathLst>
                <a:path extrusionOk="0" h="14206" w="13358">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3"/>
            <p:cNvSpPr/>
            <p:nvPr/>
          </p:nvSpPr>
          <p:spPr>
            <a:xfrm>
              <a:off x="5527550" y="2551050"/>
              <a:ext cx="122875" cy="79175"/>
            </a:xfrm>
            <a:custGeom>
              <a:rect b="b" l="l" r="r" t="t"/>
              <a:pathLst>
                <a:path extrusionOk="0" h="3167" w="4915">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p:nvPr/>
          </p:nvSpPr>
          <p:spPr>
            <a:xfrm>
              <a:off x="5504600" y="2522075"/>
              <a:ext cx="116975" cy="83325"/>
            </a:xfrm>
            <a:custGeom>
              <a:rect b="b" l="l" r="r" t="t"/>
              <a:pathLst>
                <a:path extrusionOk="0" h="3333" w="4679">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3"/>
            <p:cNvSpPr/>
            <p:nvPr/>
          </p:nvSpPr>
          <p:spPr>
            <a:xfrm>
              <a:off x="5226150" y="2234500"/>
              <a:ext cx="135600" cy="112925"/>
            </a:xfrm>
            <a:custGeom>
              <a:rect b="b" l="l" r="r" t="t"/>
              <a:pathLst>
                <a:path extrusionOk="0" h="4517" w="5424">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p:nvPr/>
          </p:nvSpPr>
          <p:spPr>
            <a:xfrm>
              <a:off x="5253400" y="2295375"/>
              <a:ext cx="292575" cy="292275"/>
            </a:xfrm>
            <a:custGeom>
              <a:rect b="b" l="l" r="r" t="t"/>
              <a:pathLst>
                <a:path extrusionOk="0" h="11691" w="11703">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
            <p:cNvSpPr/>
            <p:nvPr/>
          </p:nvSpPr>
          <p:spPr>
            <a:xfrm>
              <a:off x="5298425" y="2263775"/>
              <a:ext cx="298825" cy="285025"/>
            </a:xfrm>
            <a:custGeom>
              <a:rect b="b" l="l" r="r" t="t"/>
              <a:pathLst>
                <a:path extrusionOk="0" h="11401" w="11953">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
            <p:cNvSpPr/>
            <p:nvPr/>
          </p:nvSpPr>
          <p:spPr>
            <a:xfrm>
              <a:off x="5216350" y="2198125"/>
              <a:ext cx="58175" cy="39500"/>
            </a:xfrm>
            <a:custGeom>
              <a:rect b="b" l="l" r="r" t="t"/>
              <a:pathLst>
                <a:path extrusionOk="0" h="1580" w="2327">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 name="Google Shape;274;p13"/>
          <p:cNvSpPr/>
          <p:nvPr/>
        </p:nvSpPr>
        <p:spPr>
          <a:xfrm>
            <a:off x="-190500" y="282495"/>
            <a:ext cx="8236850" cy="1428375"/>
          </a:xfrm>
          <a:custGeom>
            <a:rect b="b" l="l" r="r" t="t"/>
            <a:pathLst>
              <a:path extrusionOk="0" h="57135" w="329474">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cap="flat" cmpd="sng" w="19050">
            <a:solidFill>
              <a:schemeClr val="dk2"/>
            </a:solidFill>
            <a:prstDash val="dash"/>
            <a:round/>
            <a:headEnd len="med" w="med" type="none"/>
            <a:tailEnd len="med" w="med" type="none"/>
          </a:ln>
        </p:spPr>
      </p:sp>
      <p:sp>
        <p:nvSpPr>
          <p:cNvPr id="275" name="Google Shape;275;p13"/>
          <p:cNvSpPr/>
          <p:nvPr/>
        </p:nvSpPr>
        <p:spPr>
          <a:xfrm>
            <a:off x="8423999" y="7310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3"/>
          <p:cNvSpPr/>
          <p:nvPr/>
        </p:nvSpPr>
        <p:spPr>
          <a:xfrm>
            <a:off x="8576400" y="1023101"/>
            <a:ext cx="100880" cy="8896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rot="5400000">
            <a:off x="8003254" y="304156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
    <p:bg>
      <p:bgPr>
        <a:blipFill>
          <a:blip r:embed="rId2">
            <a:alphaModFix/>
          </a:blip>
          <a:stretch>
            <a:fillRect/>
          </a:stretch>
        </a:blipFill>
      </p:bgPr>
    </p:bg>
    <p:spTree>
      <p:nvGrpSpPr>
        <p:cNvPr id="278"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4"/>
          <p:cNvSpPr txBox="1"/>
          <p:nvPr>
            <p:ph idx="1" type="subTitle"/>
          </p:nvPr>
        </p:nvSpPr>
        <p:spPr>
          <a:xfrm flipH="1">
            <a:off x="2272325" y="2013075"/>
            <a:ext cx="4713900" cy="12684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SzPts val="2700"/>
              <a:buNone/>
              <a:defRPr sz="20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81" name="Google Shape;281;p14"/>
          <p:cNvSpPr txBox="1"/>
          <p:nvPr>
            <p:ph type="ctrTitle"/>
          </p:nvPr>
        </p:nvSpPr>
        <p:spPr>
          <a:xfrm flipH="1">
            <a:off x="3111713" y="3707100"/>
            <a:ext cx="3035100" cy="677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100"/>
              <a:buNone/>
              <a:defRPr sz="1800"/>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rect b="b" l="l" r="r" t="t"/>
              <a:pathLst>
                <a:path extrusionOk="0" h="73632" w="34462">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4737175" y="3833525"/>
              <a:ext cx="119800" cy="118550"/>
            </a:xfrm>
            <a:custGeom>
              <a:rect b="b" l="l" r="r" t="t"/>
              <a:pathLst>
                <a:path extrusionOk="0" h="4742" w="4792">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4797325" y="4017800"/>
              <a:ext cx="124525" cy="112150"/>
            </a:xfrm>
            <a:custGeom>
              <a:rect b="b" l="l" r="r" t="t"/>
              <a:pathLst>
                <a:path extrusionOk="0" h="4486" w="4981">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14"/>
          <p:cNvSpPr/>
          <p:nvPr/>
        </p:nvSpPr>
        <p:spPr>
          <a:xfrm>
            <a:off x="-353775" y="1667325"/>
            <a:ext cx="8619650" cy="2656925"/>
          </a:xfrm>
          <a:custGeom>
            <a:rect b="b" l="l" r="r" t="t"/>
            <a:pathLst>
              <a:path extrusionOk="0" h="106277" w="344786">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cap="flat" cmpd="sng" w="19050">
            <a:solidFill>
              <a:schemeClr val="dk2"/>
            </a:solidFill>
            <a:prstDash val="dash"/>
            <a:round/>
            <a:headEnd len="med" w="med" type="none"/>
            <a:tailEnd len="med" w="med" type="none"/>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rect b="b" l="l" r="r" t="t"/>
              <a:pathLst>
                <a:path extrusionOk="0" h="20769" w="47889">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4"/>
            <p:cNvSpPr/>
            <p:nvPr/>
          </p:nvSpPr>
          <p:spPr>
            <a:xfrm>
              <a:off x="-18125" y="4100875"/>
              <a:ext cx="1197225" cy="513350"/>
            </a:xfrm>
            <a:custGeom>
              <a:rect b="b" l="l" r="r" t="t"/>
              <a:pathLst>
                <a:path extrusionOk="0" h="20534" w="47889">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838225" y="4212500"/>
              <a:ext cx="215700" cy="199275"/>
            </a:xfrm>
            <a:custGeom>
              <a:rect b="b" l="l" r="r" t="t"/>
              <a:pathLst>
                <a:path extrusionOk="0" h="7971" w="8628">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1021125" y="4427700"/>
              <a:ext cx="21025" cy="21025"/>
            </a:xfrm>
            <a:custGeom>
              <a:rect b="b" l="l" r="r" t="t"/>
              <a:pathLst>
                <a:path extrusionOk="0" h="841" w="841">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506950" y="4125250"/>
              <a:ext cx="163025" cy="106925"/>
            </a:xfrm>
            <a:custGeom>
              <a:rect b="b" l="l" r="r" t="t"/>
              <a:pathLst>
                <a:path extrusionOk="0" h="4277" w="6521">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864850" y="4436950"/>
              <a:ext cx="108425" cy="101675"/>
            </a:xfrm>
            <a:custGeom>
              <a:rect b="b" l="l" r="r" t="t"/>
              <a:pathLst>
                <a:path extrusionOk="0" h="4067" w="4337">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
            <p:cNvSpPr/>
            <p:nvPr/>
          </p:nvSpPr>
          <p:spPr>
            <a:xfrm>
              <a:off x="356575" y="4440300"/>
              <a:ext cx="108400" cy="101675"/>
            </a:xfrm>
            <a:custGeom>
              <a:rect b="b" l="l" r="r" t="t"/>
              <a:pathLst>
                <a:path extrusionOk="0" h="4067" w="4336">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
            <p:cNvSpPr/>
            <p:nvPr/>
          </p:nvSpPr>
          <p:spPr>
            <a:xfrm>
              <a:off x="439750" y="4377675"/>
              <a:ext cx="89075" cy="83900"/>
            </a:xfrm>
            <a:custGeom>
              <a:rect b="b" l="l" r="r" t="t"/>
              <a:pathLst>
                <a:path extrusionOk="0" h="3356" w="3563">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797650" y="4376850"/>
              <a:ext cx="89925" cy="83075"/>
            </a:xfrm>
            <a:custGeom>
              <a:rect b="b" l="l" r="r" t="t"/>
              <a:pathLst>
                <a:path extrusionOk="0" h="3323" w="3597">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4"/>
            <p:cNvSpPr/>
            <p:nvPr/>
          </p:nvSpPr>
          <p:spPr>
            <a:xfrm>
              <a:off x="623750" y="4473900"/>
              <a:ext cx="89075" cy="37425"/>
            </a:xfrm>
            <a:custGeom>
              <a:rect b="b" l="l" r="r" t="t"/>
              <a:pathLst>
                <a:path extrusionOk="0" h="1497" w="3563">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4"/>
            <p:cNvSpPr/>
            <p:nvPr/>
          </p:nvSpPr>
          <p:spPr>
            <a:xfrm>
              <a:off x="593500" y="4409225"/>
              <a:ext cx="155450" cy="105200"/>
            </a:xfrm>
            <a:custGeom>
              <a:rect b="b" l="l" r="r" t="t"/>
              <a:pathLst>
                <a:path extrusionOk="0" h="4208" w="6218">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rect b="b" l="l" r="r" t="t"/>
              <a:pathLst>
                <a:path extrusionOk="0" h="13410" w="26919">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4"/>
            <p:cNvSpPr/>
            <p:nvPr/>
          </p:nvSpPr>
          <p:spPr>
            <a:xfrm>
              <a:off x="6950025" y="3488725"/>
              <a:ext cx="672975" cy="331575"/>
            </a:xfrm>
            <a:custGeom>
              <a:rect b="b" l="l" r="r" t="t"/>
              <a:pathLst>
                <a:path extrusionOk="0" h="13263" w="26919">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7243250" y="3509425"/>
              <a:ext cx="143675" cy="109250"/>
            </a:xfrm>
            <a:custGeom>
              <a:rect b="b" l="l" r="r" t="t"/>
              <a:pathLst>
                <a:path extrusionOk="0" h="4370" w="5747">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4"/>
            <p:cNvSpPr/>
            <p:nvPr/>
          </p:nvSpPr>
          <p:spPr>
            <a:xfrm>
              <a:off x="7080250" y="3634600"/>
              <a:ext cx="68075" cy="76475"/>
            </a:xfrm>
            <a:custGeom>
              <a:rect b="b" l="l" r="r" t="t"/>
              <a:pathLst>
                <a:path extrusionOk="0" h="3059" w="2723">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14"/>
          <p:cNvSpPr/>
          <p:nvPr/>
        </p:nvSpPr>
        <p:spPr>
          <a:xfrm rot="10800000">
            <a:off x="-33" y="-39"/>
            <a:ext cx="1502984" cy="1415189"/>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8688672" y="38867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4"/>
          <p:cNvSpPr/>
          <p:nvPr/>
        </p:nvSpPr>
        <p:spPr>
          <a:xfrm>
            <a:off x="306674" y="14617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
          <p:cNvSpPr/>
          <p:nvPr/>
        </p:nvSpPr>
        <p:spPr>
          <a:xfrm>
            <a:off x="8536274" y="367154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blipFill>
          <a:blip r:embed="rId2">
            <a:alphaModFix/>
          </a:blip>
          <a:stretch>
            <a:fillRect/>
          </a:stretch>
        </a:blipFill>
      </p:bgPr>
    </p:bg>
    <p:spTree>
      <p:nvGrpSpPr>
        <p:cNvPr id="308" name="Shape 308"/>
        <p:cNvGrpSpPr/>
        <p:nvPr/>
      </p:nvGrpSpPr>
      <p:grpSpPr>
        <a:xfrm>
          <a:off x="0" y="0"/>
          <a:ext cx="0" cy="0"/>
          <a:chOff x="0" y="0"/>
          <a:chExt cx="0" cy="0"/>
        </a:xfrm>
      </p:grpSpPr>
      <p:sp>
        <p:nvSpPr>
          <p:cNvPr id="309" name="Google Shape;309;p15"/>
          <p:cNvSpPr txBox="1"/>
          <p:nvPr>
            <p:ph type="ctrTitle"/>
          </p:nvPr>
        </p:nvSpPr>
        <p:spPr>
          <a:xfrm flipH="1">
            <a:off x="11840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0" name="Google Shape;310;p15"/>
          <p:cNvSpPr txBox="1"/>
          <p:nvPr>
            <p:ph idx="1" type="subTitle"/>
          </p:nvPr>
        </p:nvSpPr>
        <p:spPr>
          <a:xfrm flipH="1">
            <a:off x="1316388"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1" name="Google Shape;311;p15"/>
          <p:cNvSpPr txBox="1"/>
          <p:nvPr>
            <p:ph idx="2" type="ctrTitle"/>
          </p:nvPr>
        </p:nvSpPr>
        <p:spPr>
          <a:xfrm flipH="1">
            <a:off x="3425988"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2" name="Google Shape;312;p15"/>
          <p:cNvSpPr txBox="1"/>
          <p:nvPr>
            <p:ph idx="3"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3" name="Google Shape;313;p15"/>
          <p:cNvSpPr txBox="1"/>
          <p:nvPr>
            <p:ph idx="4" type="ctrTitle"/>
          </p:nvPr>
        </p:nvSpPr>
        <p:spPr>
          <a:xfrm flipH="1">
            <a:off x="5667913" y="3125007"/>
            <a:ext cx="21954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14" name="Google Shape;314;p15"/>
          <p:cNvSpPr txBox="1"/>
          <p:nvPr>
            <p:ph idx="5" type="subTitle"/>
          </p:nvPr>
        </p:nvSpPr>
        <p:spPr>
          <a:xfrm flipH="1">
            <a:off x="58002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15" name="Google Shape;315;p15"/>
          <p:cNvSpPr txBox="1"/>
          <p:nvPr>
            <p:ph idx="6"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6" name="Google Shape;316;p15"/>
          <p:cNvSpPr/>
          <p:nvPr/>
        </p:nvSpPr>
        <p:spPr>
          <a:xfrm rot="5400000">
            <a:off x="6462530" y="295199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p:nvPr/>
        </p:nvSpPr>
        <p:spPr>
          <a:xfrm rot="-5400000">
            <a:off x="-502630" y="1082929"/>
            <a:ext cx="1460479" cy="62181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p:nvPr/>
        </p:nvSpPr>
        <p:spPr>
          <a:xfrm>
            <a:off x="8251722" y="4634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5"/>
          <p:cNvSpPr/>
          <p:nvPr/>
        </p:nvSpPr>
        <p:spPr>
          <a:xfrm>
            <a:off x="8500199" y="4512294"/>
            <a:ext cx="138988" cy="12255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p:nvPr/>
        </p:nvSpPr>
        <p:spPr>
          <a:xfrm>
            <a:off x="98322" y="18960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p:nvPr/>
        </p:nvSpPr>
        <p:spPr>
          <a:xfrm>
            <a:off x="-352646" y="-806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
          <p:cNvSpPr txBox="1"/>
          <p:nvPr>
            <p:ph idx="1" type="subTitle"/>
          </p:nvPr>
        </p:nvSpPr>
        <p:spPr>
          <a:xfrm>
            <a:off x="1812004" y="12566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4" name="Google Shape;324;p16"/>
          <p:cNvSpPr txBox="1"/>
          <p:nvPr>
            <p:ph hasCustomPrompt="1" type="title"/>
          </p:nvPr>
        </p:nvSpPr>
        <p:spPr>
          <a:xfrm>
            <a:off x="1811999" y="7316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p:nvPr>
            <p:ph idx="2" type="subTitle"/>
          </p:nvPr>
        </p:nvSpPr>
        <p:spPr>
          <a:xfrm>
            <a:off x="1812004" y="252842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6" name="Google Shape;326;p16"/>
          <p:cNvSpPr txBox="1"/>
          <p:nvPr>
            <p:ph hasCustomPrompt="1" idx="3" type="title"/>
          </p:nvPr>
        </p:nvSpPr>
        <p:spPr>
          <a:xfrm>
            <a:off x="1811999" y="200337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p:nvPr>
            <p:ph idx="4" type="subTitle"/>
          </p:nvPr>
        </p:nvSpPr>
        <p:spPr>
          <a:xfrm>
            <a:off x="1812004" y="3800175"/>
            <a:ext cx="3127800" cy="670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b="0" sz="1400"/>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328" name="Google Shape;328;p16"/>
          <p:cNvSpPr txBox="1"/>
          <p:nvPr>
            <p:ph hasCustomPrompt="1" idx="5" type="title"/>
          </p:nvPr>
        </p:nvSpPr>
        <p:spPr>
          <a:xfrm>
            <a:off x="1811999" y="3275125"/>
            <a:ext cx="31278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3600"/>
              <a:buNone/>
              <a:defRPr sz="3600"/>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rect b="b" l="l" r="r" t="t"/>
              <a:pathLst>
                <a:path extrusionOk="0" h="71169" w="90191">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6"/>
            <p:cNvSpPr/>
            <p:nvPr/>
          </p:nvSpPr>
          <p:spPr>
            <a:xfrm>
              <a:off x="2748611" y="1192720"/>
              <a:ext cx="3311049" cy="2747418"/>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16"/>
          <p:cNvSpPr/>
          <p:nvPr/>
        </p:nvSpPr>
        <p:spPr>
          <a:xfrm>
            <a:off x="1055349" y="184497"/>
            <a:ext cx="189140" cy="16677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bg>
      <p:bgPr>
        <a:blipFill>
          <a:blip r:embed="rId2">
            <a:alphaModFix/>
          </a:blip>
          <a:stretch>
            <a:fillRect/>
          </a:stretch>
        </a:blipFill>
      </p:bgPr>
    </p:bg>
    <p:spTree>
      <p:nvGrpSpPr>
        <p:cNvPr id="339" name="Shape 339"/>
        <p:cNvGrpSpPr/>
        <p:nvPr/>
      </p:nvGrpSpPr>
      <p:grpSpPr>
        <a:xfrm>
          <a:off x="0" y="0"/>
          <a:ext cx="0" cy="0"/>
          <a:chOff x="0" y="0"/>
          <a:chExt cx="0" cy="0"/>
        </a:xfrm>
      </p:grpSpPr>
      <p:sp>
        <p:nvSpPr>
          <p:cNvPr id="340" name="Google Shape;340;p17"/>
          <p:cNvSpPr txBox="1"/>
          <p:nvPr>
            <p:ph idx="1" type="body"/>
          </p:nvPr>
        </p:nvSpPr>
        <p:spPr>
          <a:xfrm>
            <a:off x="4419300" y="1685875"/>
            <a:ext cx="3924600" cy="29559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Char char="●"/>
              <a:defRPr b="0" sz="1400"/>
            </a:lvl1pPr>
            <a:lvl2pPr indent="-330200" lvl="1" marL="914400" rtl="0">
              <a:lnSpc>
                <a:spcPct val="115000"/>
              </a:lnSpc>
              <a:spcBef>
                <a:spcPts val="0"/>
              </a:spcBef>
              <a:spcAft>
                <a:spcPts val="0"/>
              </a:spcAft>
              <a:buSzPts val="1600"/>
              <a:buChar char="○"/>
              <a:defRPr/>
            </a:lvl2pPr>
            <a:lvl3pPr indent="-330200" lvl="2" marL="1371600" rtl="0">
              <a:lnSpc>
                <a:spcPct val="115000"/>
              </a:lnSpc>
              <a:spcBef>
                <a:spcPts val="1600"/>
              </a:spcBef>
              <a:spcAft>
                <a:spcPts val="0"/>
              </a:spcAft>
              <a:buSzPts val="1600"/>
              <a:buChar char="■"/>
              <a:defRPr/>
            </a:lvl3pPr>
            <a:lvl4pPr indent="-330200" lvl="3" marL="1828800" rtl="0">
              <a:lnSpc>
                <a:spcPct val="115000"/>
              </a:lnSpc>
              <a:spcBef>
                <a:spcPts val="1600"/>
              </a:spcBef>
              <a:spcAft>
                <a:spcPts val="0"/>
              </a:spcAft>
              <a:buSzPts val="1600"/>
              <a:buChar char="●"/>
              <a:defRPr/>
            </a:lvl4pPr>
            <a:lvl5pPr indent="-330200" lvl="4" marL="2286000" rtl="0">
              <a:lnSpc>
                <a:spcPct val="115000"/>
              </a:lnSpc>
              <a:spcBef>
                <a:spcPts val="1600"/>
              </a:spcBef>
              <a:spcAft>
                <a:spcPts val="0"/>
              </a:spcAft>
              <a:buSzPts val="1600"/>
              <a:buChar char="○"/>
              <a:defRPr/>
            </a:lvl5pPr>
            <a:lvl6pPr indent="-330200" lvl="5" marL="2743200" rtl="0">
              <a:lnSpc>
                <a:spcPct val="115000"/>
              </a:lnSpc>
              <a:spcBef>
                <a:spcPts val="1600"/>
              </a:spcBef>
              <a:spcAft>
                <a:spcPts val="0"/>
              </a:spcAft>
              <a:buSzPts val="1600"/>
              <a:buChar char="■"/>
              <a:defRPr/>
            </a:lvl6pPr>
            <a:lvl7pPr indent="-330200" lvl="6" marL="3200400" rtl="0">
              <a:lnSpc>
                <a:spcPct val="115000"/>
              </a:lnSpc>
              <a:spcBef>
                <a:spcPts val="1600"/>
              </a:spcBef>
              <a:spcAft>
                <a:spcPts val="0"/>
              </a:spcAft>
              <a:buSzPts val="1600"/>
              <a:buChar char="●"/>
              <a:defRPr/>
            </a:lvl7pPr>
            <a:lvl8pPr indent="-330200" lvl="7" marL="3657600" rtl="0">
              <a:lnSpc>
                <a:spcPct val="115000"/>
              </a:lnSpc>
              <a:spcBef>
                <a:spcPts val="1600"/>
              </a:spcBef>
              <a:spcAft>
                <a:spcPts val="0"/>
              </a:spcAft>
              <a:buSzPts val="1600"/>
              <a:buChar char="○"/>
              <a:defRPr/>
            </a:lvl8pPr>
            <a:lvl9pPr indent="-330200" lvl="8" marL="4114800" rtl="0">
              <a:lnSpc>
                <a:spcPct val="115000"/>
              </a:lnSpc>
              <a:spcBef>
                <a:spcPts val="1600"/>
              </a:spcBef>
              <a:spcAft>
                <a:spcPts val="1600"/>
              </a:spcAft>
              <a:buSzPts val="1600"/>
              <a:buChar char="■"/>
              <a:defRPr/>
            </a:lvl9pPr>
          </a:lstStyle>
          <a:p/>
        </p:txBody>
      </p:sp>
      <p:sp>
        <p:nvSpPr>
          <p:cNvPr id="341" name="Google Shape;341;p17"/>
          <p:cNvSpPr txBox="1"/>
          <p:nvPr>
            <p:ph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2" name="Google Shape;342;p17"/>
          <p:cNvSpPr/>
          <p:nvPr/>
        </p:nvSpPr>
        <p:spPr>
          <a:xfrm rot="10800000">
            <a:off x="-5" y="2703384"/>
            <a:ext cx="536006" cy="3301065"/>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7"/>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p:nvPr/>
        </p:nvSpPr>
        <p:spPr>
          <a:xfrm>
            <a:off x="8510924" y="422249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3">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1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1" name="Google Shape;351;p18"/>
          <p:cNvSpPr txBox="1"/>
          <p:nvPr>
            <p:ph idx="2" type="ctrTitle"/>
          </p:nvPr>
        </p:nvSpPr>
        <p:spPr>
          <a:xfrm flipH="1">
            <a:off x="1058575"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4"/>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2" name="Google Shape;352;p18"/>
          <p:cNvSpPr txBox="1"/>
          <p:nvPr>
            <p:ph idx="1" type="subTitle"/>
          </p:nvPr>
        </p:nvSpPr>
        <p:spPr>
          <a:xfrm flipH="1">
            <a:off x="105856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3" name="Google Shape;353;p18"/>
          <p:cNvSpPr txBox="1"/>
          <p:nvPr>
            <p:ph idx="3" type="ctrTitle"/>
          </p:nvPr>
        </p:nvSpPr>
        <p:spPr>
          <a:xfrm flipH="1">
            <a:off x="3564500" y="3125000"/>
            <a:ext cx="19308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1"/>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4" name="Google Shape;354;p18"/>
          <p:cNvSpPr txBox="1"/>
          <p:nvPr>
            <p:ph idx="4" type="subTitle"/>
          </p:nvPr>
        </p:nvSpPr>
        <p:spPr>
          <a:xfrm flipH="1">
            <a:off x="3564512"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5" name="Google Shape;355;p18"/>
          <p:cNvSpPr txBox="1"/>
          <p:nvPr>
            <p:ph idx="5" type="ctrTitle"/>
          </p:nvPr>
        </p:nvSpPr>
        <p:spPr>
          <a:xfrm flipH="1">
            <a:off x="6062525" y="3125000"/>
            <a:ext cx="19263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700"/>
              <a:buNone/>
              <a:defRPr sz="2200">
                <a:solidFill>
                  <a:schemeClr val="accent3"/>
                </a:solidFill>
              </a:defRPr>
            </a:lvl1pPr>
            <a:lvl2pPr lvl="1"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2pPr>
            <a:lvl3pPr lvl="2"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3pPr>
            <a:lvl4pPr lvl="3"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4pPr>
            <a:lvl5pPr lvl="4"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5pPr>
            <a:lvl6pPr lvl="5"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6pPr>
            <a:lvl7pPr lvl="6"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7pPr>
            <a:lvl8pPr lvl="7"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8pPr>
            <a:lvl9pPr lvl="8" rtl="0" algn="ctr">
              <a:spcBef>
                <a:spcPts val="0"/>
              </a:spcBef>
              <a:spcAft>
                <a:spcPts val="0"/>
              </a:spcAft>
              <a:buClr>
                <a:schemeClr val="dk2"/>
              </a:buClr>
              <a:buSzPts val="1800"/>
              <a:buFont typeface="Gaegu"/>
              <a:buNone/>
              <a:defRPr b="1" sz="1800">
                <a:solidFill>
                  <a:schemeClr val="dk2"/>
                </a:solidFill>
                <a:latin typeface="Gaegu"/>
                <a:ea typeface="Gaegu"/>
                <a:cs typeface="Gaegu"/>
                <a:sym typeface="Gaegu"/>
              </a:defRPr>
            </a:lvl9pPr>
          </a:lstStyle>
          <a:p/>
        </p:txBody>
      </p:sp>
      <p:sp>
        <p:nvSpPr>
          <p:cNvPr id="356" name="Google Shape;356;p18"/>
          <p:cNvSpPr txBox="1"/>
          <p:nvPr>
            <p:ph idx="6" type="subTitle"/>
          </p:nvPr>
        </p:nvSpPr>
        <p:spPr>
          <a:xfrm flipH="1">
            <a:off x="6058013" y="3615025"/>
            <a:ext cx="1930800" cy="97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2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357" name="Google Shape;357;p18"/>
          <p:cNvSpPr/>
          <p:nvPr/>
        </p:nvSpPr>
        <p:spPr>
          <a:xfrm flipH="1" rot="10800000">
            <a:off x="8593007" y="1562798"/>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p:nvPr/>
        </p:nvSpPr>
        <p:spPr>
          <a:xfrm rot="-5400000">
            <a:off x="8498878" y="2260009"/>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8"/>
          <p:cNvSpPr/>
          <p:nvPr/>
        </p:nvSpPr>
        <p:spPr>
          <a:xfrm rot="-5400000">
            <a:off x="8288733" y="24930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rot="-5400000">
            <a:off x="-677991" y="2016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18"/>
          <p:cNvGrpSpPr/>
          <p:nvPr/>
        </p:nvGrpSpPr>
        <p:grpSpPr>
          <a:xfrm flipH="1" rot="10172325">
            <a:off x="162250" y="1074149"/>
            <a:ext cx="306767" cy="476335"/>
            <a:chOff x="4452729" y="352000"/>
            <a:chExt cx="225596" cy="350302"/>
          </a:xfrm>
        </p:grpSpPr>
        <p:sp>
          <p:nvSpPr>
            <p:cNvPr id="362" name="Google Shape;362;p1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18"/>
          <p:cNvSpPr txBox="1"/>
          <p:nvPr>
            <p:ph hasCustomPrompt="1" idx="7" type="title"/>
          </p:nvPr>
        </p:nvSpPr>
        <p:spPr>
          <a:xfrm>
            <a:off x="15004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4"/>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p:nvPr>
            <p:ph hasCustomPrompt="1" idx="8" type="title"/>
          </p:nvPr>
        </p:nvSpPr>
        <p:spPr>
          <a:xfrm>
            <a:off x="4041675"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1"/>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p:nvPr>
            <p:ph hasCustomPrompt="1" idx="9" type="title"/>
          </p:nvPr>
        </p:nvSpPr>
        <p:spPr>
          <a:xfrm>
            <a:off x="6499937" y="2163625"/>
            <a:ext cx="10470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3600"/>
              <a:buNone/>
              <a:defRPr sz="3600">
                <a:solidFill>
                  <a:schemeClr val="accent3"/>
                </a:solidFill>
              </a:defRPr>
            </a:lvl1pPr>
            <a:lvl2pPr lvl="1"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4_1">
    <p:bg>
      <p:bgPr>
        <a:blipFill>
          <a:blip r:embed="rId2">
            <a:alphaModFix/>
          </a:blip>
          <a:stretch>
            <a:fillRect/>
          </a:stretch>
        </a:blipFill>
      </p:bgPr>
    </p:bg>
    <p:spTree>
      <p:nvGrpSpPr>
        <p:cNvPr id="368"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rect b="b" l="l" r="r" t="t"/>
                <a:pathLst>
                  <a:path extrusionOk="0" h="45266" w="60154">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4696250" y="3980150"/>
                <a:ext cx="1459750" cy="1096075"/>
              </a:xfrm>
              <a:custGeom>
                <a:rect b="b" l="l" r="r" t="t"/>
                <a:pathLst>
                  <a:path extrusionOk="0" h="43843" w="5839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4736350" y="4027550"/>
                <a:ext cx="1485550" cy="1098875"/>
              </a:xfrm>
              <a:custGeom>
                <a:rect b="b" l="l" r="r" t="t"/>
                <a:pathLst>
                  <a:path extrusionOk="0" h="43955" w="59422">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5731225" y="2379075"/>
                  <a:ext cx="106400" cy="89975"/>
                </a:xfrm>
                <a:custGeom>
                  <a:rect b="b" l="l" r="r" t="t"/>
                  <a:pathLst>
                    <a:path extrusionOk="0" h="3599" w="4256">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5423325" y="2380850"/>
                  <a:ext cx="109800" cy="85275"/>
                </a:xfrm>
                <a:custGeom>
                  <a:rect b="b" l="l" r="r" t="t"/>
                  <a:pathLst>
                    <a:path extrusionOk="0" h="3411" w="4392">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5579900" y="2380425"/>
                  <a:ext cx="99750" cy="86425"/>
                </a:xfrm>
                <a:custGeom>
                  <a:rect b="b" l="l" r="r" t="t"/>
                  <a:pathLst>
                    <a:path extrusionOk="0" h="3457" w="399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rect b="b" l="l" r="r" t="t"/>
                  <a:pathLst>
                    <a:path extrusionOk="0" h="3398" w="4409">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5129350" y="2368850"/>
                  <a:ext cx="99400" cy="86275"/>
                </a:xfrm>
                <a:custGeom>
                  <a:rect b="b" l="l" r="r" t="t"/>
                  <a:pathLst>
                    <a:path extrusionOk="0" h="3451" w="3976">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5277900" y="2371250"/>
                  <a:ext cx="106400" cy="89925"/>
                </a:xfrm>
                <a:custGeom>
                  <a:rect b="b" l="l" r="r" t="t"/>
                  <a:pathLst>
                    <a:path extrusionOk="0" h="3597" w="4256">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9" name="Google Shape;399;p19"/>
              <p:cNvSpPr/>
              <p:nvPr/>
            </p:nvSpPr>
            <p:spPr>
              <a:xfrm>
                <a:off x="5385931" y="521294"/>
                <a:ext cx="589429" cy="853713"/>
              </a:xfrm>
              <a:custGeom>
                <a:rect b="b" l="l" r="r" t="t"/>
                <a:pathLst>
                  <a:path extrusionOk="0" h="15234" w="10518">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0" name="Google Shape;400;p19"/>
          <p:cNvSpPr txBox="1"/>
          <p:nvPr>
            <p:ph type="title"/>
          </p:nvPr>
        </p:nvSpPr>
        <p:spPr>
          <a:xfrm>
            <a:off x="2905500" y="2037325"/>
            <a:ext cx="32034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1" name="Google Shape;401;p19"/>
          <p:cNvSpPr txBox="1"/>
          <p:nvPr>
            <p:ph idx="1" type="subTitle"/>
          </p:nvPr>
        </p:nvSpPr>
        <p:spPr>
          <a:xfrm>
            <a:off x="3174750" y="34888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2" name="Google Shape;402;p19"/>
          <p:cNvSpPr txBox="1"/>
          <p:nvPr>
            <p:ph hasCustomPrompt="1" idx="2" type="title"/>
          </p:nvPr>
        </p:nvSpPr>
        <p:spPr>
          <a:xfrm>
            <a:off x="2905500" y="1680150"/>
            <a:ext cx="32034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flipH="1" rot="-5400000">
            <a:off x="7010180" y="290937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8404922" y="45133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8252524" y="4298171"/>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2290425" y="3418496"/>
            <a:ext cx="124091" cy="10939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2372075" y="3184084"/>
            <a:ext cx="81888" cy="7219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19"/>
          <p:cNvGrpSpPr/>
          <p:nvPr/>
        </p:nvGrpSpPr>
        <p:grpSpPr>
          <a:xfrm flipH="1" rot="5770333">
            <a:off x="1108740" y="425910"/>
            <a:ext cx="306762" cy="476338"/>
            <a:chOff x="4452729" y="352000"/>
            <a:chExt cx="225596" cy="350302"/>
          </a:xfrm>
        </p:grpSpPr>
        <p:sp>
          <p:nvSpPr>
            <p:cNvPr id="410" name="Google Shape;410;p1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3" name="Google Shape;413;p19"/>
          <p:cNvSpPr/>
          <p:nvPr/>
        </p:nvSpPr>
        <p:spPr>
          <a:xfrm>
            <a:off x="2551550" y="3437087"/>
            <a:ext cx="81888" cy="72218"/>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CUSTOM_4_1_1">
    <p:bg>
      <p:bgPr>
        <a:blipFill>
          <a:blip r:embed="rId2">
            <a:alphaModFix/>
          </a:blip>
          <a:stretch>
            <a:fillRect/>
          </a:stretch>
        </a:blipFill>
      </p:bgPr>
    </p:bg>
    <p:spTree>
      <p:nvGrpSpPr>
        <p:cNvPr id="414"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rect b="b" l="l" r="r" t="t"/>
              <a:pathLst>
                <a:path extrusionOk="0" h="45287" w="47007">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3190142" y="3858843"/>
              <a:ext cx="1210411" cy="1266306"/>
            </a:xfrm>
            <a:custGeom>
              <a:rect b="b" l="l" r="r" t="t"/>
              <a:pathLst>
                <a:path extrusionOk="0" h="45835" w="47509">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20"/>
          <p:cNvSpPr txBox="1"/>
          <p:nvPr>
            <p:ph type="title"/>
          </p:nvPr>
        </p:nvSpPr>
        <p:spPr>
          <a:xfrm>
            <a:off x="2537900" y="3190375"/>
            <a:ext cx="4105800" cy="896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8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9" name="Google Shape;419;p20"/>
          <p:cNvSpPr txBox="1"/>
          <p:nvPr>
            <p:ph idx="1" type="subTitle"/>
          </p:nvPr>
        </p:nvSpPr>
        <p:spPr>
          <a:xfrm>
            <a:off x="3174750" y="4022275"/>
            <a:ext cx="27945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20" name="Google Shape;420;p20"/>
          <p:cNvSpPr txBox="1"/>
          <p:nvPr>
            <p:ph hasCustomPrompt="1" idx="2" type="title"/>
          </p:nvPr>
        </p:nvSpPr>
        <p:spPr>
          <a:xfrm>
            <a:off x="2537850" y="2899350"/>
            <a:ext cx="41058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flipH="1" rot="4636559">
            <a:off x="7638270" y="723808"/>
            <a:ext cx="1472595" cy="818294"/>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0"/>
          <p:cNvSpPr/>
          <p:nvPr/>
        </p:nvSpPr>
        <p:spPr>
          <a:xfrm rot="-5400000">
            <a:off x="-523491" y="4181998"/>
            <a:ext cx="1683182" cy="716650"/>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3" name="Google Shape;423;p20"/>
          <p:cNvGrpSpPr/>
          <p:nvPr/>
        </p:nvGrpSpPr>
        <p:grpSpPr>
          <a:xfrm flipH="1" rot="5770333">
            <a:off x="508165" y="3733585"/>
            <a:ext cx="306762" cy="476338"/>
            <a:chOff x="4452729" y="352000"/>
            <a:chExt cx="225596" cy="350302"/>
          </a:xfrm>
        </p:grpSpPr>
        <p:sp>
          <p:nvSpPr>
            <p:cNvPr id="424" name="Google Shape;424;p20"/>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0"/>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0"/>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20"/>
          <p:cNvSpPr/>
          <p:nvPr/>
        </p:nvSpPr>
        <p:spPr>
          <a:xfrm flipH="1" rot="5770296">
            <a:off x="6844637" y="4551312"/>
            <a:ext cx="176975" cy="177038"/>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0"/>
          <p:cNvSpPr/>
          <p:nvPr/>
        </p:nvSpPr>
        <p:spPr>
          <a:xfrm flipH="1" rot="5770313">
            <a:off x="6994860" y="4363029"/>
            <a:ext cx="134230" cy="13429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
          <p:cNvSpPr txBox="1"/>
          <p:nvPr>
            <p:ph type="ctrTitle"/>
          </p:nvPr>
        </p:nvSpPr>
        <p:spPr>
          <a:xfrm>
            <a:off x="4692225" y="2512325"/>
            <a:ext cx="36516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sz="5300"/>
            </a:lvl1pPr>
            <a:lvl2pPr lvl="1" rtl="0" algn="ctr">
              <a:spcBef>
                <a:spcPts val="0"/>
              </a:spcBef>
              <a:spcAft>
                <a:spcPts val="0"/>
              </a:spcAft>
              <a:buClr>
                <a:srgbClr val="233C4F"/>
              </a:buClr>
              <a:buSzPts val="1800"/>
              <a:buNone/>
              <a:defRPr sz="1800">
                <a:solidFill>
                  <a:srgbClr val="233C4F"/>
                </a:solidFill>
              </a:defRPr>
            </a:lvl2pPr>
            <a:lvl3pPr lvl="2" rtl="0" algn="ctr">
              <a:spcBef>
                <a:spcPts val="0"/>
              </a:spcBef>
              <a:spcAft>
                <a:spcPts val="0"/>
              </a:spcAft>
              <a:buClr>
                <a:srgbClr val="233C4F"/>
              </a:buClr>
              <a:buSzPts val="1800"/>
              <a:buNone/>
              <a:defRPr sz="1800">
                <a:solidFill>
                  <a:srgbClr val="233C4F"/>
                </a:solidFill>
              </a:defRPr>
            </a:lvl3pPr>
            <a:lvl4pPr lvl="3" rtl="0" algn="ctr">
              <a:spcBef>
                <a:spcPts val="0"/>
              </a:spcBef>
              <a:spcAft>
                <a:spcPts val="0"/>
              </a:spcAft>
              <a:buClr>
                <a:srgbClr val="233C4F"/>
              </a:buClr>
              <a:buSzPts val="1800"/>
              <a:buNone/>
              <a:defRPr sz="1800">
                <a:solidFill>
                  <a:srgbClr val="233C4F"/>
                </a:solidFill>
              </a:defRPr>
            </a:lvl4pPr>
            <a:lvl5pPr lvl="4" rtl="0" algn="ctr">
              <a:spcBef>
                <a:spcPts val="0"/>
              </a:spcBef>
              <a:spcAft>
                <a:spcPts val="0"/>
              </a:spcAft>
              <a:buClr>
                <a:srgbClr val="233C4F"/>
              </a:buClr>
              <a:buSzPts val="1800"/>
              <a:buNone/>
              <a:defRPr sz="1800">
                <a:solidFill>
                  <a:srgbClr val="233C4F"/>
                </a:solidFill>
              </a:defRPr>
            </a:lvl5pPr>
            <a:lvl6pPr lvl="5" rtl="0" algn="ctr">
              <a:spcBef>
                <a:spcPts val="0"/>
              </a:spcBef>
              <a:spcAft>
                <a:spcPts val="0"/>
              </a:spcAft>
              <a:buClr>
                <a:srgbClr val="233C4F"/>
              </a:buClr>
              <a:buSzPts val="1800"/>
              <a:buNone/>
              <a:defRPr sz="1800">
                <a:solidFill>
                  <a:srgbClr val="233C4F"/>
                </a:solidFill>
              </a:defRPr>
            </a:lvl6pPr>
            <a:lvl7pPr lvl="6" rtl="0" algn="ctr">
              <a:spcBef>
                <a:spcPts val="0"/>
              </a:spcBef>
              <a:spcAft>
                <a:spcPts val="0"/>
              </a:spcAft>
              <a:buClr>
                <a:srgbClr val="233C4F"/>
              </a:buClr>
              <a:buSzPts val="1800"/>
              <a:buNone/>
              <a:defRPr sz="1800">
                <a:solidFill>
                  <a:srgbClr val="233C4F"/>
                </a:solidFill>
              </a:defRPr>
            </a:lvl7pPr>
            <a:lvl8pPr lvl="7" rtl="0" algn="ctr">
              <a:spcBef>
                <a:spcPts val="0"/>
              </a:spcBef>
              <a:spcAft>
                <a:spcPts val="0"/>
              </a:spcAft>
              <a:buClr>
                <a:srgbClr val="233C4F"/>
              </a:buClr>
              <a:buSzPts val="1800"/>
              <a:buNone/>
              <a:defRPr sz="1800">
                <a:solidFill>
                  <a:srgbClr val="233C4F"/>
                </a:solidFill>
              </a:defRPr>
            </a:lvl8pPr>
            <a:lvl9pPr lvl="8" rtl="0" algn="ctr">
              <a:spcBef>
                <a:spcPts val="0"/>
              </a:spcBef>
              <a:spcAft>
                <a:spcPts val="0"/>
              </a:spcAft>
              <a:buClr>
                <a:srgbClr val="233C4F"/>
              </a:buClr>
              <a:buSzPts val="1800"/>
              <a:buNone/>
              <a:defRPr sz="1800">
                <a:solidFill>
                  <a:srgbClr val="233C4F"/>
                </a:solidFill>
              </a:defRPr>
            </a:lvl9pPr>
          </a:lstStyle>
          <a:p/>
        </p:txBody>
      </p:sp>
      <p:sp>
        <p:nvSpPr>
          <p:cNvPr id="53" name="Google Shape;53;p3"/>
          <p:cNvSpPr txBox="1"/>
          <p:nvPr>
            <p:ph idx="1" type="subTitle"/>
          </p:nvPr>
        </p:nvSpPr>
        <p:spPr>
          <a:xfrm>
            <a:off x="4692325" y="3056925"/>
            <a:ext cx="2633100" cy="577800"/>
          </a:xfrm>
          <a:prstGeom prst="rect">
            <a:avLst/>
          </a:prstGeom>
        </p:spPr>
        <p:txBody>
          <a:bodyPr anchorCtr="0" anchor="t" bIns="91425" lIns="91425" spcFirstLastPara="1" rIns="91425" wrap="square" tIns="91425">
            <a:normAutofit/>
          </a:bodyPr>
          <a:lstStyle>
            <a:lvl1pPr lvl="0" rtl="0">
              <a:lnSpc>
                <a:spcPct val="80000"/>
              </a:lnSpc>
              <a:spcBef>
                <a:spcPts val="0"/>
              </a:spcBef>
              <a:spcAft>
                <a:spcPts val="0"/>
              </a:spcAft>
              <a:buSzPts val="1300"/>
              <a:buNone/>
              <a:defRPr b="0"/>
            </a:lvl1pPr>
            <a:lvl2pPr lvl="1" rtl="0" algn="ctr">
              <a:lnSpc>
                <a:spcPct val="100000"/>
              </a:lnSpc>
              <a:spcBef>
                <a:spcPts val="0"/>
              </a:spcBef>
              <a:spcAft>
                <a:spcPts val="0"/>
              </a:spcAft>
              <a:buClr>
                <a:srgbClr val="541C1D"/>
              </a:buClr>
              <a:buSzPts val="1600"/>
              <a:buNone/>
              <a:defRPr>
                <a:solidFill>
                  <a:srgbClr val="541C1D"/>
                </a:solidFill>
              </a:defRPr>
            </a:lvl2pPr>
            <a:lvl3pPr lvl="2" rtl="0" algn="ctr">
              <a:lnSpc>
                <a:spcPct val="100000"/>
              </a:lnSpc>
              <a:spcBef>
                <a:spcPts val="0"/>
              </a:spcBef>
              <a:spcAft>
                <a:spcPts val="0"/>
              </a:spcAft>
              <a:buClr>
                <a:srgbClr val="541C1D"/>
              </a:buClr>
              <a:buSzPts val="1600"/>
              <a:buNone/>
              <a:defRPr>
                <a:solidFill>
                  <a:srgbClr val="541C1D"/>
                </a:solidFill>
              </a:defRPr>
            </a:lvl3pPr>
            <a:lvl4pPr lvl="3" rtl="0" algn="ctr">
              <a:lnSpc>
                <a:spcPct val="100000"/>
              </a:lnSpc>
              <a:spcBef>
                <a:spcPts val="0"/>
              </a:spcBef>
              <a:spcAft>
                <a:spcPts val="0"/>
              </a:spcAft>
              <a:buClr>
                <a:srgbClr val="541C1D"/>
              </a:buClr>
              <a:buSzPts val="1600"/>
              <a:buNone/>
              <a:defRPr>
                <a:solidFill>
                  <a:srgbClr val="541C1D"/>
                </a:solidFill>
              </a:defRPr>
            </a:lvl4pPr>
            <a:lvl5pPr lvl="4" rtl="0" algn="ctr">
              <a:lnSpc>
                <a:spcPct val="100000"/>
              </a:lnSpc>
              <a:spcBef>
                <a:spcPts val="0"/>
              </a:spcBef>
              <a:spcAft>
                <a:spcPts val="0"/>
              </a:spcAft>
              <a:buClr>
                <a:srgbClr val="541C1D"/>
              </a:buClr>
              <a:buSzPts val="1600"/>
              <a:buNone/>
              <a:defRPr>
                <a:solidFill>
                  <a:srgbClr val="541C1D"/>
                </a:solidFill>
              </a:defRPr>
            </a:lvl5pPr>
            <a:lvl6pPr lvl="5" rtl="0" algn="ctr">
              <a:lnSpc>
                <a:spcPct val="100000"/>
              </a:lnSpc>
              <a:spcBef>
                <a:spcPts val="0"/>
              </a:spcBef>
              <a:spcAft>
                <a:spcPts val="0"/>
              </a:spcAft>
              <a:buClr>
                <a:srgbClr val="541C1D"/>
              </a:buClr>
              <a:buSzPts val="1600"/>
              <a:buNone/>
              <a:defRPr>
                <a:solidFill>
                  <a:srgbClr val="541C1D"/>
                </a:solidFill>
              </a:defRPr>
            </a:lvl6pPr>
            <a:lvl7pPr lvl="6" rtl="0" algn="ctr">
              <a:lnSpc>
                <a:spcPct val="100000"/>
              </a:lnSpc>
              <a:spcBef>
                <a:spcPts val="0"/>
              </a:spcBef>
              <a:spcAft>
                <a:spcPts val="0"/>
              </a:spcAft>
              <a:buClr>
                <a:srgbClr val="541C1D"/>
              </a:buClr>
              <a:buSzPts val="1600"/>
              <a:buNone/>
              <a:defRPr>
                <a:solidFill>
                  <a:srgbClr val="541C1D"/>
                </a:solidFill>
              </a:defRPr>
            </a:lvl7pPr>
            <a:lvl8pPr lvl="7" rtl="0" algn="ctr">
              <a:lnSpc>
                <a:spcPct val="100000"/>
              </a:lnSpc>
              <a:spcBef>
                <a:spcPts val="0"/>
              </a:spcBef>
              <a:spcAft>
                <a:spcPts val="0"/>
              </a:spcAft>
              <a:buClr>
                <a:srgbClr val="541C1D"/>
              </a:buClr>
              <a:buSzPts val="1600"/>
              <a:buNone/>
              <a:defRPr>
                <a:solidFill>
                  <a:srgbClr val="541C1D"/>
                </a:solidFill>
              </a:defRPr>
            </a:lvl8pPr>
            <a:lvl9pPr lvl="8" rtl="0" algn="ctr">
              <a:lnSpc>
                <a:spcPct val="100000"/>
              </a:lnSpc>
              <a:spcBef>
                <a:spcPts val="0"/>
              </a:spcBef>
              <a:spcAft>
                <a:spcPts val="0"/>
              </a:spcAft>
              <a:buClr>
                <a:srgbClr val="541C1D"/>
              </a:buClr>
              <a:buSzPts val="1600"/>
              <a:buNone/>
              <a:defRPr>
                <a:solidFill>
                  <a:srgbClr val="541C1D"/>
                </a:solidFill>
              </a:defRPr>
            </a:lvl9pPr>
          </a:lstStyle>
          <a:p/>
        </p:txBody>
      </p:sp>
      <p:sp>
        <p:nvSpPr>
          <p:cNvPr id="54" name="Google Shape;54;p3"/>
          <p:cNvSpPr txBox="1"/>
          <p:nvPr>
            <p:ph hasCustomPrompt="1" idx="2" type="title"/>
          </p:nvPr>
        </p:nvSpPr>
        <p:spPr>
          <a:xfrm>
            <a:off x="4692150" y="1852600"/>
            <a:ext cx="3651600" cy="577800"/>
          </a:xfrm>
          <a:prstGeom prst="rect">
            <a:avLst/>
          </a:prstGeom>
          <a:noFill/>
        </p:spPr>
        <p:txBody>
          <a:bodyPr anchorCtr="0" anchor="ctr" bIns="91425" lIns="91425" spcFirstLastPara="1" rIns="91425" wrap="square" tIns="91425">
            <a:normAutofit/>
          </a:bodyPr>
          <a:lstStyle>
            <a:lvl1pPr lvl="0" rtl="0">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rect b="b" l="l" r="r" t="t"/>
            <a:pathLst>
              <a:path extrusionOk="0" h="85333" w="406747">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cap="flat" cmpd="sng" w="19050">
            <a:solidFill>
              <a:schemeClr val="dk2"/>
            </a:solidFill>
            <a:prstDash val="dash"/>
            <a:round/>
            <a:headEnd len="med" w="med" type="none"/>
            <a:tailEnd len="med" w="med" type="none"/>
          </a:ln>
        </p:spPr>
      </p:sp>
      <p:sp>
        <p:nvSpPr>
          <p:cNvPr id="56" name="Google Shape;56;p3"/>
          <p:cNvSpPr/>
          <p:nvPr/>
        </p:nvSpPr>
        <p:spPr>
          <a:xfrm>
            <a:off x="7618038" y="423577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7618047" y="38553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rect b="b" l="l" r="r" t="t"/>
              <a:pathLst>
                <a:path extrusionOk="0" h="34997" w="54973">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3980525" y="4608950"/>
              <a:ext cx="56725" cy="119900"/>
            </a:xfrm>
            <a:custGeom>
              <a:rect b="b" l="l" r="r" t="t"/>
              <a:pathLst>
                <a:path extrusionOk="0" h="4796" w="2269">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4022200" y="4590925"/>
              <a:ext cx="37550" cy="78725"/>
            </a:xfrm>
            <a:custGeom>
              <a:rect b="b" l="l" r="r" t="t"/>
              <a:pathLst>
                <a:path extrusionOk="0" h="3149" w="1502">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4068075" y="4567050"/>
              <a:ext cx="37550" cy="78400"/>
            </a:xfrm>
            <a:custGeom>
              <a:rect b="b" l="l" r="r" t="t"/>
              <a:pathLst>
                <a:path extrusionOk="0" h="3136" w="1502">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4114775" y="4543025"/>
              <a:ext cx="38375" cy="78250"/>
            </a:xfrm>
            <a:custGeom>
              <a:rect b="b" l="l" r="r" t="t"/>
              <a:pathLst>
                <a:path extrusionOk="0" h="3130" w="1535">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4158150" y="4524525"/>
              <a:ext cx="37550" cy="78400"/>
            </a:xfrm>
            <a:custGeom>
              <a:rect b="b" l="l" r="r" t="t"/>
              <a:pathLst>
                <a:path extrusionOk="0" h="3136" w="1502">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4195675" y="4503675"/>
              <a:ext cx="55900" cy="120100"/>
            </a:xfrm>
            <a:custGeom>
              <a:rect b="b" l="l" r="r" t="t"/>
              <a:pathLst>
                <a:path extrusionOk="0" h="4804" w="2236">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4237375" y="4485925"/>
              <a:ext cx="37550" cy="78650"/>
            </a:xfrm>
            <a:custGeom>
              <a:rect b="b" l="l" r="r" t="t"/>
              <a:pathLst>
                <a:path extrusionOk="0" h="3146" w="1502">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284075" y="4462500"/>
              <a:ext cx="37550" cy="78725"/>
            </a:xfrm>
            <a:custGeom>
              <a:rect b="b" l="l" r="r" t="t"/>
              <a:pathLst>
                <a:path extrusionOk="0" h="3149" w="1502">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4329925" y="4437625"/>
              <a:ext cx="37550" cy="78575"/>
            </a:xfrm>
            <a:custGeom>
              <a:rect b="b" l="l" r="r" t="t"/>
              <a:pathLst>
                <a:path extrusionOk="0" h="3143" w="1502">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4372450" y="4419975"/>
              <a:ext cx="37550" cy="78700"/>
            </a:xfrm>
            <a:custGeom>
              <a:rect b="b" l="l" r="r" t="t"/>
              <a:pathLst>
                <a:path extrusionOk="0" h="3148" w="1502">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4421650" y="4394425"/>
              <a:ext cx="56750" cy="120100"/>
            </a:xfrm>
            <a:custGeom>
              <a:rect b="b" l="l" r="r" t="t"/>
              <a:pathLst>
                <a:path extrusionOk="0" h="4804" w="227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464200" y="4376225"/>
              <a:ext cx="37550" cy="78275"/>
            </a:xfrm>
            <a:custGeom>
              <a:rect b="b" l="l" r="r" t="t"/>
              <a:pathLst>
                <a:path extrusionOk="0" h="3131" w="1502">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4510050" y="4353250"/>
              <a:ext cx="37550" cy="78725"/>
            </a:xfrm>
            <a:custGeom>
              <a:rect b="b" l="l" r="r" t="t"/>
              <a:pathLst>
                <a:path extrusionOk="0" h="3149" w="1502">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4556750" y="4328325"/>
              <a:ext cx="37550" cy="78625"/>
            </a:xfrm>
            <a:custGeom>
              <a:rect b="b" l="l" r="r" t="t"/>
              <a:pathLst>
                <a:path extrusionOk="0" h="3145" w="1502">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4598450" y="4310725"/>
              <a:ext cx="38400" cy="78725"/>
            </a:xfrm>
            <a:custGeom>
              <a:rect b="b" l="l" r="r" t="t"/>
              <a:pathLst>
                <a:path extrusionOk="0" h="3149" w="1536">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4651825" y="4284775"/>
              <a:ext cx="56725" cy="119675"/>
            </a:xfrm>
            <a:custGeom>
              <a:rect b="b" l="l" r="r" t="t"/>
              <a:pathLst>
                <a:path extrusionOk="0" h="4787" w="2269">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4693525" y="4266675"/>
              <a:ext cx="37550" cy="78575"/>
            </a:xfrm>
            <a:custGeom>
              <a:rect b="b" l="l" r="r" t="t"/>
              <a:pathLst>
                <a:path extrusionOk="0" h="3143" w="1502">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4740225" y="4244025"/>
              <a:ext cx="38375" cy="78700"/>
            </a:xfrm>
            <a:custGeom>
              <a:rect b="b" l="l" r="r" t="t"/>
              <a:pathLst>
                <a:path extrusionOk="0" h="3148" w="1535">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4786100" y="4219300"/>
              <a:ext cx="38375" cy="78400"/>
            </a:xfrm>
            <a:custGeom>
              <a:rect b="b" l="l" r="r" t="t"/>
              <a:pathLst>
                <a:path extrusionOk="0" h="3136" w="1535">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29450" y="4201100"/>
              <a:ext cx="37550" cy="78275"/>
            </a:xfrm>
            <a:custGeom>
              <a:rect b="b" l="l" r="r" t="t"/>
              <a:pathLst>
                <a:path extrusionOk="0" h="3131" w="1502">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4876150" y="4182300"/>
              <a:ext cx="56725" cy="119575"/>
            </a:xfrm>
            <a:custGeom>
              <a:rect b="b" l="l" r="r" t="t"/>
              <a:pathLst>
                <a:path extrusionOk="0" h="4783" w="2269">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4917850" y="4164800"/>
              <a:ext cx="37550" cy="78700"/>
            </a:xfrm>
            <a:custGeom>
              <a:rect b="b" l="l" r="r" t="t"/>
              <a:pathLst>
                <a:path extrusionOk="0" h="3148" w="1502">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963725" y="4140900"/>
              <a:ext cx="37550" cy="78425"/>
            </a:xfrm>
            <a:custGeom>
              <a:rect b="b" l="l" r="r" t="t"/>
              <a:pathLst>
                <a:path extrusionOk="0" h="3137" w="1502">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010425" y="4116425"/>
              <a:ext cx="37550" cy="78700"/>
            </a:xfrm>
            <a:custGeom>
              <a:rect b="b" l="l" r="r" t="t"/>
              <a:pathLst>
                <a:path extrusionOk="0" h="3148" w="1502">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5052950" y="4098375"/>
              <a:ext cx="38375" cy="78425"/>
            </a:xfrm>
            <a:custGeom>
              <a:rect b="b" l="l" r="r" t="t"/>
              <a:pathLst>
                <a:path extrusionOk="0" h="3137" w="1535">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4496725" y="4540775"/>
              <a:ext cx="45050" cy="42750"/>
            </a:xfrm>
            <a:custGeom>
              <a:rect b="b" l="l" r="r" t="t"/>
              <a:pathLst>
                <a:path extrusionOk="0" h="1710" w="1802">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4687675" y="4457375"/>
              <a:ext cx="45075" cy="42775"/>
            </a:xfrm>
            <a:custGeom>
              <a:rect b="b" l="l" r="r" t="t"/>
              <a:pathLst>
                <a:path extrusionOk="0" h="1711" w="1803">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4562600" y="4496150"/>
              <a:ext cx="110100" cy="76800"/>
            </a:xfrm>
            <a:custGeom>
              <a:rect b="b" l="l" r="r" t="t"/>
              <a:pathLst>
                <a:path extrusionOk="0" h="3072" w="4404">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4711025" y="4492800"/>
              <a:ext cx="103450" cy="78425"/>
            </a:xfrm>
            <a:custGeom>
              <a:rect b="b" l="l" r="r" t="t"/>
              <a:pathLst>
                <a:path extrusionOk="0" h="3137" w="4138">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4475875" y="4605400"/>
              <a:ext cx="103425" cy="78400"/>
            </a:xfrm>
            <a:custGeom>
              <a:rect b="b" l="l" r="r" t="t"/>
              <a:pathLst>
                <a:path extrusionOk="0" h="3136" w="4137">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3"/>
          <p:cNvSpPr/>
          <p:nvPr/>
        </p:nvSpPr>
        <p:spPr>
          <a:xfrm>
            <a:off x="862297" y="6571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a:off x="1094988" y="4728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rot="-5400000">
            <a:off x="7108205" y="3166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5">
    <p:bg>
      <p:bgPr>
        <a:blipFill>
          <a:blip r:embed="rId2">
            <a:alphaModFix/>
          </a:blip>
          <a:stretch>
            <a:fillRect/>
          </a:stretch>
        </a:blipFill>
      </p:bgPr>
    </p:bg>
    <p:spTree>
      <p:nvGrpSpPr>
        <p:cNvPr id="429" name="Shape 429"/>
        <p:cNvGrpSpPr/>
        <p:nvPr/>
      </p:nvGrpSpPr>
      <p:grpSpPr>
        <a:xfrm>
          <a:off x="0" y="0"/>
          <a:ext cx="0" cy="0"/>
          <a:chOff x="0" y="0"/>
          <a:chExt cx="0" cy="0"/>
        </a:xfrm>
      </p:grpSpPr>
      <p:sp>
        <p:nvSpPr>
          <p:cNvPr id="430" name="Google Shape;430;p21"/>
          <p:cNvSpPr txBox="1"/>
          <p:nvPr>
            <p:ph type="ctrTitle"/>
          </p:nvPr>
        </p:nvSpPr>
        <p:spPr>
          <a:xfrm flipH="1">
            <a:off x="1159000" y="1691875"/>
            <a:ext cx="2185500" cy="577800"/>
          </a:xfrm>
          <a:prstGeom prst="rect">
            <a:avLst/>
          </a:prstGeom>
        </p:spPr>
        <p:txBody>
          <a:bodyPr anchorCtr="0" anchor="b" bIns="91425" lIns="91425" spcFirstLastPara="1" rIns="91425" wrap="square" tIns="91425">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431" name="Google Shape;431;p21"/>
          <p:cNvSpPr txBox="1"/>
          <p:nvPr>
            <p:ph idx="1" type="subTitle"/>
          </p:nvPr>
        </p:nvSpPr>
        <p:spPr>
          <a:xfrm flipH="1">
            <a:off x="1158950" y="2146875"/>
            <a:ext cx="2185500" cy="577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000"/>
              <a:buNone/>
              <a:defRPr b="0"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32" name="Google Shape;432;p21"/>
          <p:cNvSpPr/>
          <p:nvPr/>
        </p:nvSpPr>
        <p:spPr>
          <a:xfrm flipH="1" rot="-5586105">
            <a:off x="658321" y="3118105"/>
            <a:ext cx="1431005" cy="2848090"/>
          </a:xfrm>
          <a:custGeom>
            <a:rect b="b" l="l" r="r" t="t"/>
            <a:pathLst>
              <a:path extrusionOk="0" h="91459" w="45953">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p:nvPr/>
        </p:nvSpPr>
        <p:spPr>
          <a:xfrm>
            <a:off x="7724829" y="-63388"/>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rect b="b" l="l" r="r" t="t"/>
              <a:pathLst>
                <a:path extrusionOk="0" h="33276" w="23851">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2074150" y="3041775"/>
              <a:ext cx="85925" cy="20050"/>
            </a:xfrm>
            <a:custGeom>
              <a:rect b="b" l="l" r="r" t="t"/>
              <a:pathLst>
                <a:path extrusionOk="0" h="802" w="3437">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2106675" y="3254450"/>
              <a:ext cx="85075" cy="20050"/>
            </a:xfrm>
            <a:custGeom>
              <a:rect b="b" l="l" r="r" t="t"/>
              <a:pathLst>
                <a:path extrusionOk="0" h="802" w="3403">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2102500" y="3097650"/>
              <a:ext cx="66750" cy="17550"/>
            </a:xfrm>
            <a:custGeom>
              <a:rect b="b" l="l" r="r" t="t"/>
              <a:pathLst>
                <a:path extrusionOk="0" h="702" w="267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2110850" y="3147700"/>
              <a:ext cx="66725" cy="17525"/>
            </a:xfrm>
            <a:custGeom>
              <a:rect b="b" l="l" r="r" t="t"/>
              <a:pathLst>
                <a:path extrusionOk="0" h="701" w="2669">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2115850" y="3201075"/>
              <a:ext cx="65900" cy="17525"/>
            </a:xfrm>
            <a:custGeom>
              <a:rect b="b" l="l" r="r" t="t"/>
              <a:pathLst>
                <a:path extrusionOk="0" h="701" w="2636">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2129200" y="3302825"/>
              <a:ext cx="66725" cy="17525"/>
            </a:xfrm>
            <a:custGeom>
              <a:rect b="b" l="l" r="r" t="t"/>
              <a:pathLst>
                <a:path extrusionOk="0" h="701" w="2669">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2137525" y="3352850"/>
              <a:ext cx="66750" cy="17550"/>
            </a:xfrm>
            <a:custGeom>
              <a:rect b="b" l="l" r="r" t="t"/>
              <a:pathLst>
                <a:path extrusionOk="0" h="702" w="267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2143375" y="3406225"/>
              <a:ext cx="65075" cy="17525"/>
            </a:xfrm>
            <a:custGeom>
              <a:rect b="b" l="l" r="r" t="t"/>
              <a:pathLst>
                <a:path extrusionOk="0" h="701" w="2603">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2133350" y="3462925"/>
              <a:ext cx="85925" cy="20050"/>
            </a:xfrm>
            <a:custGeom>
              <a:rect b="b" l="l" r="r" t="t"/>
              <a:pathLst>
                <a:path extrusionOk="0" h="802" w="3437">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2156700" y="3511300"/>
              <a:ext cx="66750" cy="17525"/>
            </a:xfrm>
            <a:custGeom>
              <a:rect b="b" l="l" r="r" t="t"/>
              <a:pathLst>
                <a:path extrusionOk="0" h="701" w="267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2165875" y="3561325"/>
              <a:ext cx="65925" cy="17550"/>
            </a:xfrm>
            <a:custGeom>
              <a:rect b="b" l="l" r="r" t="t"/>
              <a:pathLst>
                <a:path extrusionOk="0" h="702" w="2637">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2170050" y="3615550"/>
              <a:ext cx="66750" cy="17525"/>
            </a:xfrm>
            <a:custGeom>
              <a:rect b="b" l="l" r="r" t="t"/>
              <a:pathLst>
                <a:path extrusionOk="0" h="701" w="267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1883175" y="3549650"/>
              <a:ext cx="33400" cy="45125"/>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2015775" y="3566325"/>
              <a:ext cx="33375" cy="45150"/>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2026625" y="3611950"/>
              <a:ext cx="98425" cy="93900"/>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1791450" y="3581775"/>
              <a:ext cx="99275" cy="93400"/>
            </a:xfrm>
            <a:custGeom>
              <a:rect b="b" l="l" r="r" t="t"/>
              <a:pathLst>
                <a:path extrusionOk="0" h="3736" w="3971">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1928225" y="3590175"/>
              <a:ext cx="74225" cy="38050"/>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21"/>
          <p:cNvSpPr/>
          <p:nvPr/>
        </p:nvSpPr>
        <p:spPr>
          <a:xfrm>
            <a:off x="834455" y="6332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986855" y="785648"/>
            <a:ext cx="96003" cy="9506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7659699" y="18377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Professors by Slidesgo">
  <p:cSld name="CUSTOM_6">
    <p:bg>
      <p:bgPr>
        <a:blipFill>
          <a:blip r:embed="rId2">
            <a:alphaModFix/>
          </a:blip>
          <a:stretch>
            <a:fillRect/>
          </a:stretch>
        </a:blipFill>
      </p:bgPr>
    </p:bg>
    <p:spTree>
      <p:nvGrpSpPr>
        <p:cNvPr id="460" name="Shape 460"/>
        <p:cNvGrpSpPr/>
        <p:nvPr/>
      </p:nvGrpSpPr>
      <p:grpSpPr>
        <a:xfrm>
          <a:off x="0" y="0"/>
          <a:ext cx="0" cy="0"/>
          <a:chOff x="0" y="0"/>
          <a:chExt cx="0" cy="0"/>
        </a:xfrm>
      </p:grpSpPr>
      <p:sp>
        <p:nvSpPr>
          <p:cNvPr id="461" name="Google Shape;461;p22"/>
          <p:cNvSpPr txBox="1"/>
          <p:nvPr>
            <p:ph type="ctrTitle"/>
          </p:nvPr>
        </p:nvSpPr>
        <p:spPr>
          <a:xfrm>
            <a:off x="1434412" y="16748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1"/>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2" name="Google Shape;462;p22"/>
          <p:cNvSpPr txBox="1"/>
          <p:nvPr>
            <p:ph idx="1" type="subTitle"/>
          </p:nvPr>
        </p:nvSpPr>
        <p:spPr>
          <a:xfrm>
            <a:off x="1422088" y="2121288"/>
            <a:ext cx="19311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3" name="Google Shape;463;p22"/>
          <p:cNvSpPr txBox="1"/>
          <p:nvPr>
            <p:ph idx="2" type="ctrTitle"/>
          </p:nvPr>
        </p:nvSpPr>
        <p:spPr>
          <a:xfrm>
            <a:off x="3602350" y="167146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4"/>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4" name="Google Shape;464;p22"/>
          <p:cNvSpPr txBox="1"/>
          <p:nvPr>
            <p:ph idx="3" type="subTitle"/>
          </p:nvPr>
        </p:nvSpPr>
        <p:spPr>
          <a:xfrm>
            <a:off x="3581649" y="2121300"/>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5" name="Google Shape;465;p22"/>
          <p:cNvSpPr txBox="1"/>
          <p:nvPr>
            <p:ph idx="4" type="ctrTitle"/>
          </p:nvPr>
        </p:nvSpPr>
        <p:spPr>
          <a:xfrm>
            <a:off x="5770300" y="16714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3"/>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6" name="Google Shape;466;p22"/>
          <p:cNvSpPr txBox="1"/>
          <p:nvPr>
            <p:ph idx="5" type="subTitle"/>
          </p:nvPr>
        </p:nvSpPr>
        <p:spPr>
          <a:xfrm>
            <a:off x="5770300" y="2121300"/>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7" name="Google Shape;467;p22"/>
          <p:cNvSpPr txBox="1"/>
          <p:nvPr>
            <p:ph idx="6" type="ctrTitle"/>
          </p:nvPr>
        </p:nvSpPr>
        <p:spPr>
          <a:xfrm>
            <a:off x="1434412" y="33529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6"/>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68" name="Google Shape;468;p22"/>
          <p:cNvSpPr txBox="1"/>
          <p:nvPr>
            <p:ph idx="7" type="subTitle"/>
          </p:nvPr>
        </p:nvSpPr>
        <p:spPr>
          <a:xfrm>
            <a:off x="1434375" y="3875625"/>
            <a:ext cx="19065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69" name="Google Shape;469;p22"/>
          <p:cNvSpPr txBox="1"/>
          <p:nvPr>
            <p:ph idx="8" type="ctrTitle"/>
          </p:nvPr>
        </p:nvSpPr>
        <p:spPr>
          <a:xfrm>
            <a:off x="3602350" y="3349585"/>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2"/>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0" name="Google Shape;470;p22"/>
          <p:cNvSpPr txBox="1"/>
          <p:nvPr>
            <p:ph idx="9" type="subTitle"/>
          </p:nvPr>
        </p:nvSpPr>
        <p:spPr>
          <a:xfrm>
            <a:off x="3540262" y="3875625"/>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1" name="Google Shape;471;p22"/>
          <p:cNvSpPr txBox="1"/>
          <p:nvPr>
            <p:ph idx="13" type="ctrTitle"/>
          </p:nvPr>
        </p:nvSpPr>
        <p:spPr>
          <a:xfrm>
            <a:off x="5770300" y="3349610"/>
            <a:ext cx="1906500" cy="577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2200"/>
              <a:buNone/>
              <a:defRPr sz="2200">
                <a:solidFill>
                  <a:schemeClr val="accent5"/>
                </a:solidFill>
              </a:defRPr>
            </a:lvl1pPr>
            <a:lvl2pPr lvl="1"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2pPr>
            <a:lvl3pPr lvl="2"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3pPr>
            <a:lvl4pPr lvl="3"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4pPr>
            <a:lvl5pPr lvl="4"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5pPr>
            <a:lvl6pPr lvl="5"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6pPr>
            <a:lvl7pPr lvl="6"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7pPr>
            <a:lvl8pPr lvl="7"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8pPr>
            <a:lvl9pPr lvl="8" rtl="0" algn="ctr">
              <a:spcBef>
                <a:spcPts val="0"/>
              </a:spcBef>
              <a:spcAft>
                <a:spcPts val="0"/>
              </a:spcAft>
              <a:buClr>
                <a:schemeClr val="dk2"/>
              </a:buClr>
              <a:buSzPts val="2200"/>
              <a:buFont typeface="Gaegu"/>
              <a:buNone/>
              <a:defRPr b="1" sz="2200">
                <a:solidFill>
                  <a:schemeClr val="dk2"/>
                </a:solidFill>
                <a:latin typeface="Gaegu"/>
                <a:ea typeface="Gaegu"/>
                <a:cs typeface="Gaegu"/>
                <a:sym typeface="Gaegu"/>
              </a:defRPr>
            </a:lvl9pPr>
          </a:lstStyle>
          <a:p/>
        </p:txBody>
      </p:sp>
      <p:sp>
        <p:nvSpPr>
          <p:cNvPr id="472" name="Google Shape;472;p22"/>
          <p:cNvSpPr txBox="1"/>
          <p:nvPr>
            <p:ph idx="14" type="subTitle"/>
          </p:nvPr>
        </p:nvSpPr>
        <p:spPr>
          <a:xfrm>
            <a:off x="5728913" y="3875613"/>
            <a:ext cx="1989300" cy="3678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14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473" name="Google Shape;473;p22"/>
          <p:cNvSpPr txBox="1"/>
          <p:nvPr>
            <p:ph idx="15" type="title"/>
          </p:nvPr>
        </p:nvSpPr>
        <p:spPr>
          <a:xfrm>
            <a:off x="660225" y="382675"/>
            <a:ext cx="77637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22"/>
          <p:cNvSpPr/>
          <p:nvPr/>
        </p:nvSpPr>
        <p:spPr>
          <a:xfrm>
            <a:off x="-348720" y="2737729"/>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2"/>
          <p:cNvSpPr/>
          <p:nvPr/>
        </p:nvSpPr>
        <p:spPr>
          <a:xfrm>
            <a:off x="8071229" y="-51813"/>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
            <p:cNvSpPr/>
            <p:nvPr/>
          </p:nvSpPr>
          <p:spPr>
            <a:xfrm>
              <a:off x="4376830" y="52068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2"/>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2"/>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7">
    <p:bg>
      <p:bgPr>
        <a:blipFill>
          <a:blip r:embed="rId2">
            <a:alphaModFix/>
          </a:blip>
          <a:stretch>
            <a:fillRect/>
          </a:stretch>
        </a:blipFill>
      </p:bgPr>
    </p:bg>
    <p:spTree>
      <p:nvGrpSpPr>
        <p:cNvPr id="483" name="Shape 483"/>
        <p:cNvGrpSpPr/>
        <p:nvPr/>
      </p:nvGrpSpPr>
      <p:grpSpPr>
        <a:xfrm>
          <a:off x="0" y="0"/>
          <a:ext cx="0" cy="0"/>
          <a:chOff x="0" y="0"/>
          <a:chExt cx="0" cy="0"/>
        </a:xfrm>
      </p:grpSpPr>
      <p:sp>
        <p:nvSpPr>
          <p:cNvPr id="484" name="Google Shape;484;p23"/>
          <p:cNvSpPr txBox="1"/>
          <p:nvPr>
            <p:ph idx="1" type="subTitle"/>
          </p:nvPr>
        </p:nvSpPr>
        <p:spPr>
          <a:xfrm flipH="1">
            <a:off x="4876599" y="3189900"/>
            <a:ext cx="3137100" cy="6705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p:txBody>
      </p:sp>
      <p:sp>
        <p:nvSpPr>
          <p:cNvPr id="485" name="Google Shape;485;p23"/>
          <p:cNvSpPr txBox="1"/>
          <p:nvPr>
            <p:ph type="ctrTitle"/>
          </p:nvPr>
        </p:nvSpPr>
        <p:spPr>
          <a:xfrm flipH="1">
            <a:off x="4876800" y="1073400"/>
            <a:ext cx="3547200" cy="1887900"/>
          </a:xfrm>
          <a:prstGeom prst="rect">
            <a:avLst/>
          </a:prstGeom>
        </p:spPr>
        <p:txBody>
          <a:bodyPr anchorCtr="0" anchor="b"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p:txBody>
      </p:sp>
      <p:sp>
        <p:nvSpPr>
          <p:cNvPr id="486" name="Google Shape;486;p23"/>
          <p:cNvSpPr/>
          <p:nvPr/>
        </p:nvSpPr>
        <p:spPr>
          <a:xfrm>
            <a:off x="7647225" y="3916251"/>
            <a:ext cx="1560209" cy="1276573"/>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3"/>
          <p:cNvSpPr/>
          <p:nvPr/>
        </p:nvSpPr>
        <p:spPr>
          <a:xfrm rot="5400000">
            <a:off x="8040129" y="191425"/>
            <a:ext cx="1637425" cy="69716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3"/>
          <p:cNvSpPr/>
          <p:nvPr/>
        </p:nvSpPr>
        <p:spPr>
          <a:xfrm>
            <a:off x="8423999" y="770345"/>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3"/>
          <p:cNvSpPr/>
          <p:nvPr/>
        </p:nvSpPr>
        <p:spPr>
          <a:xfrm flipH="1" rot="544908">
            <a:off x="4567787" y="1615206"/>
            <a:ext cx="2735705" cy="152009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8">
    <p:bg>
      <p:bgPr>
        <a:blipFill>
          <a:blip r:embed="rId2">
            <a:alphaModFix/>
          </a:blip>
          <a:stretch>
            <a:fillRect/>
          </a:stretch>
        </a:blipFill>
      </p:bgPr>
    </p:bg>
    <p:spTree>
      <p:nvGrpSpPr>
        <p:cNvPr id="497" name="Shape 497"/>
        <p:cNvGrpSpPr/>
        <p:nvPr/>
      </p:nvGrpSpPr>
      <p:grpSpPr>
        <a:xfrm>
          <a:off x="0" y="0"/>
          <a:ext cx="0" cy="0"/>
          <a:chOff x="0" y="0"/>
          <a:chExt cx="0" cy="0"/>
        </a:xfrm>
      </p:grpSpPr>
      <p:sp>
        <p:nvSpPr>
          <p:cNvPr id="498" name="Google Shape;498;p24"/>
          <p:cNvSpPr txBox="1"/>
          <p:nvPr>
            <p:ph type="ctrTitle"/>
          </p:nvPr>
        </p:nvSpPr>
        <p:spPr>
          <a:xfrm flipH="1">
            <a:off x="5323925" y="2522575"/>
            <a:ext cx="2820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499" name="Google Shape;499;p24"/>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rect b="b" l="l" r="r" t="t"/>
                <a:pathLst>
                  <a:path extrusionOk="0" h="13870" w="21256">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a:off x="4017200" y="3816500"/>
                <a:ext cx="415325" cy="464575"/>
              </a:xfrm>
              <a:custGeom>
                <a:rect b="b" l="l" r="r" t="t"/>
                <a:pathLst>
                  <a:path extrusionOk="0" h="18583" w="16613">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a:off x="3849575" y="3816500"/>
                <a:ext cx="454525" cy="195425"/>
              </a:xfrm>
              <a:custGeom>
                <a:rect b="b" l="l" r="r" t="t"/>
                <a:pathLst>
                  <a:path extrusionOk="0" h="7817" w="18181">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a:off x="4295750" y="3342525"/>
                <a:ext cx="492025" cy="574575"/>
              </a:xfrm>
              <a:custGeom>
                <a:rect b="b" l="l" r="r" t="t"/>
                <a:pathLst>
                  <a:path extrusionOk="0" h="22983" w="19681">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rect b="b" l="l" r="r" t="t"/>
                <a:pathLst>
                  <a:path extrusionOk="0" h="1805" w="1336">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636863">
                <a:off x="2320363" y="3551427"/>
                <a:ext cx="33375" cy="45151"/>
              </a:xfrm>
              <a:custGeom>
                <a:rect b="b" l="l" r="r" t="t"/>
                <a:pathLst>
                  <a:path extrusionOk="0" h="1806" w="1335">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2918318">
                <a:off x="2333968" y="3617992"/>
                <a:ext cx="61083" cy="57097"/>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210849">
                <a:off x="2256538" y="3621618"/>
                <a:ext cx="74231" cy="38049"/>
              </a:xfrm>
              <a:custGeom>
                <a:rect b="b" l="l" r="r" t="t"/>
                <a:pathLst>
                  <a:path extrusionOk="0" h="1522" w="2969">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4"/>
            <p:cNvSpPr/>
            <p:nvPr/>
          </p:nvSpPr>
          <p:spPr>
            <a:xfrm rot="-6006351">
              <a:off x="7778412" y="1081027"/>
              <a:ext cx="61085" cy="57102"/>
            </a:xfrm>
            <a:custGeom>
              <a:rect b="b" l="l" r="r" t="t"/>
              <a:pathLst>
                <a:path extrusionOk="0" h="3756" w="3937">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p:nvPr/>
        </p:nvSpPr>
        <p:spPr>
          <a:xfrm>
            <a:off x="5560775" y="861775"/>
            <a:ext cx="1886875" cy="635000"/>
          </a:xfrm>
          <a:custGeom>
            <a:rect b="b" l="l" r="r" t="t"/>
            <a:pathLst>
              <a:path extrusionOk="0" h="25400" w="75475">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cap="flat" cmpd="sng" w="19050">
            <a:solidFill>
              <a:schemeClr val="dk2"/>
            </a:solidFill>
            <a:prstDash val="dash"/>
            <a:round/>
            <a:headEnd len="med" w="med" type="none"/>
            <a:tailEnd len="med" w="med" type="none"/>
          </a:ln>
        </p:spPr>
      </p:sp>
      <p:sp>
        <p:nvSpPr>
          <p:cNvPr id="513" name="Google Shape;513;p24"/>
          <p:cNvSpPr/>
          <p:nvPr/>
        </p:nvSpPr>
        <p:spPr>
          <a:xfrm rot="-5400000">
            <a:off x="932285" y="300773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rgbClr val="A4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4730866" y="751011"/>
              <a:ext cx="193299" cy="194878"/>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p:nvPr/>
          </p:nvSpPr>
          <p:spPr>
            <a:xfrm>
              <a:off x="4259550" y="485275"/>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4"/>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rect b="b" l="l" r="r" t="t"/>
              <a:pathLst>
                <a:path extrusionOk="0" h="6105" w="1069">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5046275" y="939575"/>
              <a:ext cx="78175" cy="118175"/>
            </a:xfrm>
            <a:custGeom>
              <a:rect b="b" l="l" r="r" t="t"/>
              <a:pathLst>
                <a:path extrusionOk="0" h="4727" w="3127">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947100" y="1017725"/>
              <a:ext cx="137100" cy="86375"/>
            </a:xfrm>
            <a:custGeom>
              <a:rect b="b" l="l" r="r" t="t"/>
              <a:pathLst>
                <a:path extrusionOk="0" h="3455" w="5484">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8_1">
    <p:bg>
      <p:bgPr>
        <a:blipFill>
          <a:blip r:embed="rId2">
            <a:alphaModFix/>
          </a:blip>
          <a:stretch>
            <a:fillRect/>
          </a:stretch>
        </a:blipFill>
      </p:bgPr>
    </p:bg>
    <p:spTree>
      <p:nvGrpSpPr>
        <p:cNvPr id="525"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rect b="b" l="l" r="r" t="t"/>
                <a:pathLst>
                  <a:path extrusionOk="0" h="20349" w="5872">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p:nvPr/>
            </p:nvSpPr>
            <p:spPr>
              <a:xfrm>
                <a:off x="3697800" y="824625"/>
                <a:ext cx="587125" cy="673650"/>
              </a:xfrm>
              <a:custGeom>
                <a:rect b="b" l="l" r="r" t="t"/>
                <a:pathLst>
                  <a:path extrusionOk="0" h="26946" w="23485">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5"/>
              <p:cNvSpPr/>
              <p:nvPr/>
            </p:nvSpPr>
            <p:spPr>
              <a:xfrm>
                <a:off x="3181600" y="691300"/>
                <a:ext cx="610475" cy="717675"/>
              </a:xfrm>
              <a:custGeom>
                <a:rect b="b" l="l" r="r" t="t"/>
                <a:pathLst>
                  <a:path extrusionOk="0" h="28707" w="24419">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5"/>
              <p:cNvSpPr/>
              <p:nvPr/>
            </p:nvSpPr>
            <p:spPr>
              <a:xfrm>
                <a:off x="3697800" y="1408625"/>
                <a:ext cx="447850" cy="113775"/>
              </a:xfrm>
              <a:custGeom>
                <a:rect b="b" l="l" r="r" t="t"/>
                <a:pathLst>
                  <a:path extrusionOk="0" h="4551" w="17914">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p:nvPr/>
            </p:nvSpPr>
            <p:spPr>
              <a:xfrm>
                <a:off x="4133950" y="918600"/>
                <a:ext cx="188500" cy="613625"/>
              </a:xfrm>
              <a:custGeom>
                <a:rect b="b" l="l" r="r" t="t"/>
                <a:pathLst>
                  <a:path extrusionOk="0" h="24545" w="754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5"/>
              <p:cNvSpPr/>
              <p:nvPr/>
            </p:nvSpPr>
            <p:spPr>
              <a:xfrm>
                <a:off x="3134075" y="707575"/>
                <a:ext cx="567100" cy="725475"/>
              </a:xfrm>
              <a:custGeom>
                <a:rect b="b" l="l" r="r" t="t"/>
                <a:pathLst>
                  <a:path extrusionOk="0" h="29019" w="22684">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5"/>
              <p:cNvSpPr/>
              <p:nvPr/>
            </p:nvSpPr>
            <p:spPr>
              <a:xfrm>
                <a:off x="3391750" y="745150"/>
                <a:ext cx="332775" cy="215400"/>
              </a:xfrm>
              <a:custGeom>
                <a:rect b="b" l="l" r="r" t="t"/>
                <a:pathLst>
                  <a:path extrusionOk="0" h="8616" w="13311">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5"/>
              <p:cNvSpPr/>
              <p:nvPr/>
            </p:nvSpPr>
            <p:spPr>
              <a:xfrm>
                <a:off x="3363400" y="879850"/>
                <a:ext cx="316625" cy="129125"/>
              </a:xfrm>
              <a:custGeom>
                <a:rect b="b" l="l" r="r" t="t"/>
                <a:pathLst>
                  <a:path extrusionOk="0" h="5165" w="12665">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5"/>
              <p:cNvSpPr/>
              <p:nvPr/>
            </p:nvSpPr>
            <p:spPr>
              <a:xfrm>
                <a:off x="3357575" y="972800"/>
                <a:ext cx="341100" cy="145125"/>
              </a:xfrm>
              <a:custGeom>
                <a:rect b="b" l="l" r="r" t="t"/>
                <a:pathLst>
                  <a:path extrusionOk="0" h="5805" w="13644">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5"/>
              <p:cNvSpPr/>
              <p:nvPr/>
            </p:nvSpPr>
            <p:spPr>
              <a:xfrm>
                <a:off x="3315875" y="1085925"/>
                <a:ext cx="354450" cy="137200"/>
              </a:xfrm>
              <a:custGeom>
                <a:rect b="b" l="l" r="r" t="t"/>
                <a:pathLst>
                  <a:path extrusionOk="0" h="5488" w="14178">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p:nvPr/>
            </p:nvSpPr>
            <p:spPr>
              <a:xfrm>
                <a:off x="3440125" y="1197125"/>
                <a:ext cx="150750" cy="50175"/>
              </a:xfrm>
              <a:custGeom>
                <a:rect b="b" l="l" r="r" t="t"/>
                <a:pathLst>
                  <a:path extrusionOk="0" h="2007" w="603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5"/>
              <p:cNvSpPr/>
              <p:nvPr/>
            </p:nvSpPr>
            <p:spPr>
              <a:xfrm>
                <a:off x="4976422" y="4364364"/>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5"/>
              <p:cNvSpPr/>
              <p:nvPr/>
            </p:nvSpPr>
            <p:spPr>
              <a:xfrm>
                <a:off x="5050022" y="4414089"/>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5"/>
              <p:cNvSpPr/>
              <p:nvPr/>
            </p:nvSpPr>
            <p:spPr>
              <a:xfrm>
                <a:off x="5041572" y="4459339"/>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5"/>
              <p:cNvSpPr/>
              <p:nvPr/>
            </p:nvSpPr>
            <p:spPr>
              <a:xfrm>
                <a:off x="4882422" y="4353914"/>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49" name="Google Shape;549;p25"/>
          <p:cNvSpPr/>
          <p:nvPr/>
        </p:nvSpPr>
        <p:spPr>
          <a:xfrm rot="10800000">
            <a:off x="5" y="1440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5"/>
          <p:cNvSpPr/>
          <p:nvPr/>
        </p:nvSpPr>
        <p:spPr>
          <a:xfrm>
            <a:off x="376249" y="4391820"/>
            <a:ext cx="343752" cy="303049"/>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rect b="b" l="l" r="r" t="t"/>
              <a:pathLst>
                <a:path extrusionOk="0" h="5176" w="2304">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p:nvPr/>
          </p:nvSpPr>
          <p:spPr>
            <a:xfrm rot="-3370778">
              <a:off x="2225550" y="1076627"/>
              <a:ext cx="63151" cy="149252"/>
            </a:xfrm>
            <a:custGeom>
              <a:rect b="b" l="l" r="r" t="t"/>
              <a:pathLst>
                <a:path extrusionOk="0" h="5970" w="2526">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5"/>
            <p:cNvSpPr/>
            <p:nvPr/>
          </p:nvSpPr>
          <p:spPr>
            <a:xfrm>
              <a:off x="2121325" y="1162150"/>
              <a:ext cx="65825" cy="157600"/>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5"/>
            <p:cNvSpPr/>
            <p:nvPr/>
          </p:nvSpPr>
          <p:spPr>
            <a:xfrm>
              <a:off x="4257040" y="354494"/>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5"/>
            <p:cNvSpPr/>
            <p:nvPr/>
          </p:nvSpPr>
          <p:spPr>
            <a:xfrm>
              <a:off x="4367816" y="426006"/>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25"/>
          <p:cNvSpPr/>
          <p:nvPr/>
        </p:nvSpPr>
        <p:spPr>
          <a:xfrm>
            <a:off x="8131566" y="-329725"/>
            <a:ext cx="1310812" cy="1222404"/>
          </a:xfrm>
          <a:custGeom>
            <a:rect b="b" l="l" r="r" t="t"/>
            <a:pathLst>
              <a:path extrusionOk="0" h="41536" w="4454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5"/>
          <p:cNvSpPr txBox="1"/>
          <p:nvPr>
            <p:ph type="ctrTitle"/>
          </p:nvPr>
        </p:nvSpPr>
        <p:spPr>
          <a:xfrm flipH="1">
            <a:off x="2506650" y="2522575"/>
            <a:ext cx="1601400" cy="577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61" name="Google Shape;561;p25"/>
          <p:cNvSpPr txBox="1"/>
          <p:nvPr>
            <p:ph idx="1" type="subTitle"/>
          </p:nvPr>
        </p:nvSpPr>
        <p:spPr>
          <a:xfrm flipH="1">
            <a:off x="1287125" y="2984025"/>
            <a:ext cx="2820900" cy="11076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8_1_1">
    <p:bg>
      <p:bgPr>
        <a:blipFill>
          <a:blip r:embed="rId2">
            <a:alphaModFix/>
          </a:blip>
          <a:stretch>
            <a:fillRect/>
          </a:stretch>
        </a:blipFill>
      </p:bgPr>
    </p:bg>
    <p:spTree>
      <p:nvGrpSpPr>
        <p:cNvPr id="562" name="Shape 562"/>
        <p:cNvGrpSpPr/>
        <p:nvPr/>
      </p:nvGrpSpPr>
      <p:grpSpPr>
        <a:xfrm>
          <a:off x="0" y="0"/>
          <a:ext cx="0" cy="0"/>
          <a:chOff x="0" y="0"/>
          <a:chExt cx="0" cy="0"/>
        </a:xfrm>
      </p:grpSpPr>
      <p:sp>
        <p:nvSpPr>
          <p:cNvPr id="563" name="Google Shape;563;p26"/>
          <p:cNvSpPr/>
          <p:nvPr/>
        </p:nvSpPr>
        <p:spPr>
          <a:xfrm>
            <a:off x="1028334" y="-6381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4" name="Google Shape;564;p26"/>
          <p:cNvGrpSpPr/>
          <p:nvPr/>
        </p:nvGrpSpPr>
        <p:grpSpPr>
          <a:xfrm flipH="1" rot="2469396">
            <a:off x="5036752" y="3878445"/>
            <a:ext cx="306762" cy="476331"/>
            <a:chOff x="4452729" y="352000"/>
            <a:chExt cx="225596" cy="350302"/>
          </a:xfrm>
        </p:grpSpPr>
        <p:sp>
          <p:nvSpPr>
            <p:cNvPr id="565" name="Google Shape;565;p26"/>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6"/>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6"/>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rect b="b" l="l" r="r" t="t"/>
              <a:pathLst>
                <a:path extrusionOk="0" h="32795" w="38626">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a:off x="2285125" y="3636275"/>
              <a:ext cx="736400" cy="649400"/>
            </a:xfrm>
            <a:custGeom>
              <a:rect b="b" l="l" r="r" t="t"/>
              <a:pathLst>
                <a:path extrusionOk="0" h="25976" w="29456">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a:off x="2360200" y="3596675"/>
              <a:ext cx="308575" cy="238200"/>
            </a:xfrm>
            <a:custGeom>
              <a:rect b="b" l="l" r="r" t="t"/>
              <a:pathLst>
                <a:path extrusionOk="0" h="9528" w="12343">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a:off x="2027450" y="3887650"/>
              <a:ext cx="396975" cy="827775"/>
            </a:xfrm>
            <a:custGeom>
              <a:rect b="b" l="l" r="r" t="t"/>
              <a:pathLst>
                <a:path extrusionOk="0" h="33111" w="15879">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a:off x="2279300" y="3631850"/>
              <a:ext cx="751400" cy="662025"/>
            </a:xfrm>
            <a:custGeom>
              <a:rect b="b" l="l" r="r" t="t"/>
              <a:pathLst>
                <a:path extrusionOk="0" h="26481" w="30056">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2170665">
              <a:off x="2459901" y="4739872"/>
              <a:ext cx="198028" cy="282554"/>
            </a:xfrm>
            <a:custGeom>
              <a:rect b="b" l="l" r="r" t="t"/>
              <a:pathLst>
                <a:path extrusionOk="0" h="11302" w="7921">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2170665">
              <a:off x="2524580" y="4800767"/>
              <a:ext cx="130977" cy="147627"/>
            </a:xfrm>
            <a:custGeom>
              <a:rect b="b" l="l" r="r" t="t"/>
              <a:pathLst>
                <a:path extrusionOk="0" h="5905" w="5239">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6"/>
            <p:cNvSpPr/>
            <p:nvPr/>
          </p:nvSpPr>
          <p:spPr>
            <a:xfrm>
              <a:off x="2752975" y="4231800"/>
              <a:ext cx="301900" cy="208850"/>
            </a:xfrm>
            <a:custGeom>
              <a:rect b="b" l="l" r="r" t="t"/>
              <a:pathLst>
                <a:path extrusionOk="0" h="8354" w="12076">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p:nvPr/>
          </p:nvSpPr>
          <p:spPr>
            <a:xfrm>
              <a:off x="2740450" y="4232650"/>
              <a:ext cx="404425" cy="391250"/>
            </a:xfrm>
            <a:custGeom>
              <a:rect b="b" l="l" r="r" t="t"/>
              <a:pathLst>
                <a:path extrusionOk="0" h="15650" w="16177">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6"/>
            <p:cNvSpPr/>
            <p:nvPr/>
          </p:nvSpPr>
          <p:spPr>
            <a:xfrm>
              <a:off x="2599525" y="4201775"/>
              <a:ext cx="112600" cy="134600"/>
            </a:xfrm>
            <a:custGeom>
              <a:rect b="b" l="l" r="r" t="t"/>
              <a:pathLst>
                <a:path extrusionOk="0" h="5384" w="4504">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6"/>
            <p:cNvSpPr/>
            <p:nvPr/>
          </p:nvSpPr>
          <p:spPr>
            <a:xfrm>
              <a:off x="2898900" y="4022500"/>
              <a:ext cx="117625" cy="137600"/>
            </a:xfrm>
            <a:custGeom>
              <a:rect b="b" l="l" r="r" t="t"/>
              <a:pathLst>
                <a:path extrusionOk="0" h="5504" w="4705">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a:off x="2582025" y="3974125"/>
              <a:ext cx="60050" cy="58025"/>
            </a:xfrm>
            <a:custGeom>
              <a:rect b="b" l="l" r="r" t="t"/>
              <a:pathLst>
                <a:path extrusionOk="0" h="2321" w="2402">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6"/>
            <p:cNvSpPr/>
            <p:nvPr/>
          </p:nvSpPr>
          <p:spPr>
            <a:xfrm>
              <a:off x="2747975" y="3894900"/>
              <a:ext cx="60050" cy="58025"/>
            </a:xfrm>
            <a:custGeom>
              <a:rect b="b" l="l" r="r" t="t"/>
              <a:pathLst>
                <a:path extrusionOk="0" h="2321" w="2402">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6"/>
            <p:cNvSpPr/>
            <p:nvPr/>
          </p:nvSpPr>
          <p:spPr>
            <a:xfrm>
              <a:off x="2808000" y="3907550"/>
              <a:ext cx="145150" cy="128150"/>
            </a:xfrm>
            <a:custGeom>
              <a:rect b="b" l="l" r="r" t="t"/>
              <a:pathLst>
                <a:path extrusionOk="0" h="5126" w="5806">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6"/>
            <p:cNvSpPr/>
            <p:nvPr/>
          </p:nvSpPr>
          <p:spPr>
            <a:xfrm>
              <a:off x="2512800" y="4045150"/>
              <a:ext cx="145125" cy="128300"/>
            </a:xfrm>
            <a:custGeom>
              <a:rect b="b" l="l" r="r" t="t"/>
              <a:pathLst>
                <a:path extrusionOk="0" h="5132" w="5805">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6"/>
            <p:cNvSpPr/>
            <p:nvPr/>
          </p:nvSpPr>
          <p:spPr>
            <a:xfrm>
              <a:off x="2692925" y="4006000"/>
              <a:ext cx="85925" cy="57825"/>
            </a:xfrm>
            <a:custGeom>
              <a:rect b="b" l="l" r="r" t="t"/>
              <a:pathLst>
                <a:path extrusionOk="0" h="2313" w="3437">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6"/>
            <p:cNvSpPr/>
            <p:nvPr/>
          </p:nvSpPr>
          <p:spPr>
            <a:xfrm>
              <a:off x="2657075" y="3954825"/>
              <a:ext cx="128450" cy="105225"/>
            </a:xfrm>
            <a:custGeom>
              <a:rect b="b" l="l" r="r" t="t"/>
              <a:pathLst>
                <a:path extrusionOk="0" h="4209" w="5138">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26"/>
          <p:cNvSpPr/>
          <p:nvPr/>
        </p:nvSpPr>
        <p:spPr>
          <a:xfrm>
            <a:off x="7496549" y="3592275"/>
            <a:ext cx="1647382" cy="1551152"/>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6"/>
          <p:cNvSpPr/>
          <p:nvPr/>
        </p:nvSpPr>
        <p:spPr>
          <a:xfrm rot="10487565">
            <a:off x="-202657" y="-196435"/>
            <a:ext cx="1845297" cy="2595765"/>
          </a:xfrm>
          <a:custGeom>
            <a:rect b="b" l="l" r="r" t="t"/>
            <a:pathLst>
              <a:path extrusionOk="0" h="128386" w="91268">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6"/>
          <p:cNvSpPr/>
          <p:nvPr/>
        </p:nvSpPr>
        <p:spPr>
          <a:xfrm flipH="1" rot="3807589">
            <a:off x="1111110" y="661663"/>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6"/>
          <p:cNvSpPr/>
          <p:nvPr/>
        </p:nvSpPr>
        <p:spPr>
          <a:xfrm flipH="1" rot="3807589">
            <a:off x="813646" y="562508"/>
            <a:ext cx="131895" cy="131939"/>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6"/>
          <p:cNvSpPr/>
          <p:nvPr/>
        </p:nvSpPr>
        <p:spPr>
          <a:xfrm flipH="1" rot="3807582">
            <a:off x="7955125" y="4554512"/>
            <a:ext cx="161995" cy="162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6"/>
          <p:cNvSpPr txBox="1"/>
          <p:nvPr>
            <p:ph type="ctrTitle"/>
          </p:nvPr>
        </p:nvSpPr>
        <p:spPr>
          <a:xfrm flipH="1">
            <a:off x="5323900" y="2522575"/>
            <a:ext cx="16845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3300"/>
              <a:buNone/>
              <a:defRPr sz="3300"/>
            </a:lvl1pPr>
            <a:lvl2pPr lvl="1" rtl="0" algn="r">
              <a:spcBef>
                <a:spcPts val="0"/>
              </a:spcBef>
              <a:spcAft>
                <a:spcPts val="0"/>
              </a:spcAft>
              <a:buClr>
                <a:schemeClr val="dk2"/>
              </a:buClr>
              <a:buSzPts val="1800"/>
              <a:buNone/>
              <a:defRPr sz="1800">
                <a:solidFill>
                  <a:schemeClr val="dk2"/>
                </a:solidFill>
              </a:defRPr>
            </a:lvl2pPr>
            <a:lvl3pPr lvl="2" rtl="0" algn="r">
              <a:spcBef>
                <a:spcPts val="0"/>
              </a:spcBef>
              <a:spcAft>
                <a:spcPts val="0"/>
              </a:spcAft>
              <a:buClr>
                <a:schemeClr val="dk2"/>
              </a:buClr>
              <a:buSzPts val="1800"/>
              <a:buNone/>
              <a:defRPr sz="1800">
                <a:solidFill>
                  <a:schemeClr val="dk2"/>
                </a:solidFill>
              </a:defRPr>
            </a:lvl3pPr>
            <a:lvl4pPr lvl="3" rtl="0" algn="r">
              <a:spcBef>
                <a:spcPts val="0"/>
              </a:spcBef>
              <a:spcAft>
                <a:spcPts val="0"/>
              </a:spcAft>
              <a:buClr>
                <a:schemeClr val="dk2"/>
              </a:buClr>
              <a:buSzPts val="1800"/>
              <a:buNone/>
              <a:defRPr sz="1800">
                <a:solidFill>
                  <a:schemeClr val="dk2"/>
                </a:solidFill>
              </a:defRPr>
            </a:lvl4pPr>
            <a:lvl5pPr lvl="4" rtl="0" algn="r">
              <a:spcBef>
                <a:spcPts val="0"/>
              </a:spcBef>
              <a:spcAft>
                <a:spcPts val="0"/>
              </a:spcAft>
              <a:buClr>
                <a:schemeClr val="dk2"/>
              </a:buClr>
              <a:buSzPts val="1800"/>
              <a:buNone/>
              <a:defRPr sz="1800">
                <a:solidFill>
                  <a:schemeClr val="dk2"/>
                </a:solidFill>
              </a:defRPr>
            </a:lvl5pPr>
            <a:lvl6pPr lvl="5" rtl="0" algn="r">
              <a:spcBef>
                <a:spcPts val="0"/>
              </a:spcBef>
              <a:spcAft>
                <a:spcPts val="0"/>
              </a:spcAft>
              <a:buClr>
                <a:schemeClr val="dk2"/>
              </a:buClr>
              <a:buSzPts val="1800"/>
              <a:buNone/>
              <a:defRPr sz="1800">
                <a:solidFill>
                  <a:schemeClr val="dk2"/>
                </a:solidFill>
              </a:defRPr>
            </a:lvl6pPr>
            <a:lvl7pPr lvl="6" rtl="0" algn="r">
              <a:spcBef>
                <a:spcPts val="0"/>
              </a:spcBef>
              <a:spcAft>
                <a:spcPts val="0"/>
              </a:spcAft>
              <a:buClr>
                <a:schemeClr val="dk2"/>
              </a:buClr>
              <a:buSzPts val="1800"/>
              <a:buNone/>
              <a:defRPr sz="1800">
                <a:solidFill>
                  <a:schemeClr val="dk2"/>
                </a:solidFill>
              </a:defRPr>
            </a:lvl7pPr>
            <a:lvl8pPr lvl="7" rtl="0" algn="r">
              <a:spcBef>
                <a:spcPts val="0"/>
              </a:spcBef>
              <a:spcAft>
                <a:spcPts val="0"/>
              </a:spcAft>
              <a:buClr>
                <a:schemeClr val="dk2"/>
              </a:buClr>
              <a:buSzPts val="1800"/>
              <a:buNone/>
              <a:defRPr sz="1800">
                <a:solidFill>
                  <a:schemeClr val="dk2"/>
                </a:solidFill>
              </a:defRPr>
            </a:lvl8pPr>
            <a:lvl9pPr lvl="8" rtl="0" algn="r">
              <a:spcBef>
                <a:spcPts val="0"/>
              </a:spcBef>
              <a:spcAft>
                <a:spcPts val="0"/>
              </a:spcAft>
              <a:buClr>
                <a:schemeClr val="dk2"/>
              </a:buClr>
              <a:buSzPts val="1800"/>
              <a:buNone/>
              <a:defRPr sz="1800">
                <a:solidFill>
                  <a:schemeClr val="dk2"/>
                </a:solidFill>
              </a:defRPr>
            </a:lvl9pPr>
          </a:lstStyle>
          <a:p/>
        </p:txBody>
      </p:sp>
      <p:sp>
        <p:nvSpPr>
          <p:cNvPr id="592" name="Google Shape;592;p26"/>
          <p:cNvSpPr txBox="1"/>
          <p:nvPr>
            <p:ph idx="1" type="subTitle"/>
          </p:nvPr>
        </p:nvSpPr>
        <p:spPr>
          <a:xfrm flipH="1">
            <a:off x="5323900" y="2984025"/>
            <a:ext cx="2820900" cy="1107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400"/>
            </a:lvl1pPr>
            <a:lvl2pPr lvl="1" rtl="0" algn="r">
              <a:lnSpc>
                <a:spcPct val="100000"/>
              </a:lnSpc>
              <a:spcBef>
                <a:spcPts val="0"/>
              </a:spcBef>
              <a:spcAft>
                <a:spcPts val="0"/>
              </a:spcAft>
              <a:buSzPts val="1600"/>
              <a:buNone/>
              <a:defRPr/>
            </a:lvl2pPr>
            <a:lvl3pPr lvl="2" rtl="0" algn="r">
              <a:lnSpc>
                <a:spcPct val="100000"/>
              </a:lnSpc>
              <a:spcBef>
                <a:spcPts val="0"/>
              </a:spcBef>
              <a:spcAft>
                <a:spcPts val="0"/>
              </a:spcAft>
              <a:buSzPts val="1600"/>
              <a:buNone/>
              <a:defRPr/>
            </a:lvl3pPr>
            <a:lvl4pPr lvl="3" rtl="0" algn="r">
              <a:lnSpc>
                <a:spcPct val="100000"/>
              </a:lnSpc>
              <a:spcBef>
                <a:spcPts val="0"/>
              </a:spcBef>
              <a:spcAft>
                <a:spcPts val="0"/>
              </a:spcAft>
              <a:buSzPts val="1600"/>
              <a:buNone/>
              <a:defRPr/>
            </a:lvl4pPr>
            <a:lvl5pPr lvl="4" rtl="0" algn="r">
              <a:lnSpc>
                <a:spcPct val="100000"/>
              </a:lnSpc>
              <a:spcBef>
                <a:spcPts val="0"/>
              </a:spcBef>
              <a:spcAft>
                <a:spcPts val="0"/>
              </a:spcAft>
              <a:buSzPts val="1600"/>
              <a:buNone/>
              <a:defRPr/>
            </a:lvl5pPr>
            <a:lvl6pPr lvl="5" rtl="0" algn="r">
              <a:lnSpc>
                <a:spcPct val="100000"/>
              </a:lnSpc>
              <a:spcBef>
                <a:spcPts val="0"/>
              </a:spcBef>
              <a:spcAft>
                <a:spcPts val="0"/>
              </a:spcAft>
              <a:buSzPts val="1600"/>
              <a:buNone/>
              <a:defRPr/>
            </a:lvl6pPr>
            <a:lvl7pPr lvl="6" rtl="0" algn="r">
              <a:lnSpc>
                <a:spcPct val="100000"/>
              </a:lnSpc>
              <a:spcBef>
                <a:spcPts val="0"/>
              </a:spcBef>
              <a:spcAft>
                <a:spcPts val="0"/>
              </a:spcAft>
              <a:buSzPts val="1600"/>
              <a:buNone/>
              <a:defRPr/>
            </a:lvl7pPr>
            <a:lvl8pPr lvl="7" rtl="0" algn="r">
              <a:lnSpc>
                <a:spcPct val="100000"/>
              </a:lnSpc>
              <a:spcBef>
                <a:spcPts val="0"/>
              </a:spcBef>
              <a:spcAft>
                <a:spcPts val="0"/>
              </a:spcAft>
              <a:buSzPts val="1600"/>
              <a:buNone/>
              <a:defRPr/>
            </a:lvl8pPr>
            <a:lvl9pPr lvl="8" rtl="0" algn="r">
              <a:lnSpc>
                <a:spcPct val="100000"/>
              </a:lnSpc>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9">
    <p:bg>
      <p:bgPr>
        <a:blipFill>
          <a:blip r:embed="rId2">
            <a:alphaModFix/>
          </a:blip>
          <a:stretch>
            <a:fillRect/>
          </a:stretch>
        </a:blipFill>
      </p:bgPr>
    </p:bg>
    <p:spTree>
      <p:nvGrpSpPr>
        <p:cNvPr id="593" name="Shape 593"/>
        <p:cNvGrpSpPr/>
        <p:nvPr/>
      </p:nvGrpSpPr>
      <p:grpSpPr>
        <a:xfrm>
          <a:off x="0" y="0"/>
          <a:ext cx="0" cy="0"/>
          <a:chOff x="0" y="0"/>
          <a:chExt cx="0" cy="0"/>
        </a:xfrm>
      </p:grpSpPr>
      <p:sp>
        <p:nvSpPr>
          <p:cNvPr id="594" name="Google Shape;594;p27"/>
          <p:cNvSpPr txBox="1"/>
          <p:nvPr>
            <p:ph type="title"/>
          </p:nvPr>
        </p:nvSpPr>
        <p:spPr>
          <a:xfrm>
            <a:off x="720075" y="445025"/>
            <a:ext cx="7704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5" name="Google Shape;595;p27"/>
          <p:cNvSpPr txBox="1"/>
          <p:nvPr>
            <p:ph idx="1" type="subTitle"/>
          </p:nvPr>
        </p:nvSpPr>
        <p:spPr>
          <a:xfrm flipH="1">
            <a:off x="719975" y="2631625"/>
            <a:ext cx="2017200" cy="1303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6" name="Google Shape;596;p27"/>
          <p:cNvSpPr txBox="1"/>
          <p:nvPr>
            <p:ph idx="2" type="subTitle"/>
          </p:nvPr>
        </p:nvSpPr>
        <p:spPr>
          <a:xfrm flipH="1">
            <a:off x="6366825" y="1515100"/>
            <a:ext cx="2143500" cy="5778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SzPts val="1000"/>
              <a:buNone/>
              <a:defRPr b="0" sz="14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597" name="Google Shape;597;p27"/>
          <p:cNvSpPr txBox="1"/>
          <p:nvPr>
            <p:ph idx="3" type="title"/>
          </p:nvPr>
        </p:nvSpPr>
        <p:spPr>
          <a:xfrm>
            <a:off x="806325" y="2245525"/>
            <a:ext cx="1704900" cy="421500"/>
          </a:xfrm>
          <a:prstGeom prst="rect">
            <a:avLst/>
          </a:prstGeom>
          <a:noFill/>
          <a:ln>
            <a:noFill/>
          </a:ln>
        </p:spPr>
        <p:txBody>
          <a:bodyPr anchorCtr="0" anchor="ctr" bIns="0" lIns="0" spcFirstLastPara="1" rIns="0" wrap="square" tIns="0">
            <a:normAutofit/>
          </a:bodyPr>
          <a:lstStyle>
            <a:lvl1pPr lvl="0" rtl="0">
              <a:spcBef>
                <a:spcPts val="0"/>
              </a:spcBef>
              <a:spcAft>
                <a:spcPts val="0"/>
              </a:spcAft>
              <a:buSzPts val="1400"/>
              <a:buNone/>
              <a:defRPr i="0" sz="2200"/>
            </a:lvl1pPr>
            <a:lvl2pPr lvl="1" rtl="0" algn="r">
              <a:spcBef>
                <a:spcPts val="0"/>
              </a:spcBef>
              <a:spcAft>
                <a:spcPts val="0"/>
              </a:spcAft>
              <a:buSzPts val="1400"/>
              <a:buNone/>
              <a:defRPr sz="1400"/>
            </a:lvl2pPr>
            <a:lvl3pPr lvl="2" rtl="0" algn="r">
              <a:spcBef>
                <a:spcPts val="0"/>
              </a:spcBef>
              <a:spcAft>
                <a:spcPts val="0"/>
              </a:spcAft>
              <a:buSzPts val="1400"/>
              <a:buNone/>
              <a:defRPr sz="1400"/>
            </a:lvl3pPr>
            <a:lvl4pPr lvl="3" rtl="0" algn="r">
              <a:spcBef>
                <a:spcPts val="0"/>
              </a:spcBef>
              <a:spcAft>
                <a:spcPts val="0"/>
              </a:spcAft>
              <a:buSzPts val="1400"/>
              <a:buNone/>
              <a:defRPr sz="1400"/>
            </a:lvl4pPr>
            <a:lvl5pPr lvl="4" rtl="0" algn="r">
              <a:spcBef>
                <a:spcPts val="0"/>
              </a:spcBef>
              <a:spcAft>
                <a:spcPts val="0"/>
              </a:spcAft>
              <a:buSzPts val="1400"/>
              <a:buNone/>
              <a:defRPr sz="1400"/>
            </a:lvl5pPr>
            <a:lvl6pPr lvl="5" rtl="0" algn="r">
              <a:spcBef>
                <a:spcPts val="0"/>
              </a:spcBef>
              <a:spcAft>
                <a:spcPts val="0"/>
              </a:spcAft>
              <a:buSzPts val="1400"/>
              <a:buNone/>
              <a:defRPr sz="1400"/>
            </a:lvl6pPr>
            <a:lvl7pPr lvl="6" rtl="0" algn="r">
              <a:spcBef>
                <a:spcPts val="0"/>
              </a:spcBef>
              <a:spcAft>
                <a:spcPts val="0"/>
              </a:spcAft>
              <a:buSzPts val="1400"/>
              <a:buNone/>
              <a:defRPr sz="1400"/>
            </a:lvl7pPr>
            <a:lvl8pPr lvl="7" rtl="0" algn="r">
              <a:spcBef>
                <a:spcPts val="0"/>
              </a:spcBef>
              <a:spcAft>
                <a:spcPts val="0"/>
              </a:spcAft>
              <a:buSzPts val="1400"/>
              <a:buNone/>
              <a:defRPr sz="1400"/>
            </a:lvl8pPr>
            <a:lvl9pPr lvl="8" rtl="0" algn="r">
              <a:spcBef>
                <a:spcPts val="0"/>
              </a:spcBef>
              <a:spcAft>
                <a:spcPts val="0"/>
              </a:spcAft>
              <a:buSzPts val="1400"/>
              <a:buNone/>
              <a:defRPr sz="1400"/>
            </a:lvl9pPr>
          </a:lstStyle>
          <a:p/>
        </p:txBody>
      </p:sp>
      <p:sp>
        <p:nvSpPr>
          <p:cNvPr id="598" name="Google Shape;598;p27"/>
          <p:cNvSpPr txBox="1"/>
          <p:nvPr>
            <p:ph idx="4" type="title"/>
          </p:nvPr>
        </p:nvSpPr>
        <p:spPr>
          <a:xfrm>
            <a:off x="6654350" y="2243550"/>
            <a:ext cx="1786500" cy="421500"/>
          </a:xfrm>
          <a:prstGeom prst="rect">
            <a:avLst/>
          </a:prstGeom>
          <a:noFill/>
          <a:ln>
            <a:noFill/>
          </a:ln>
        </p:spPr>
        <p:txBody>
          <a:bodyPr anchorCtr="0" anchor="ctr" bIns="0" lIns="0" spcFirstLastPara="1" rIns="0" wrap="square" tIns="0">
            <a:normAutofit/>
          </a:bodyPr>
          <a:lstStyle>
            <a:lvl1pPr lvl="0" rtl="0" algn="r">
              <a:spcBef>
                <a:spcPts val="0"/>
              </a:spcBef>
              <a:spcAft>
                <a:spcPts val="0"/>
              </a:spcAft>
              <a:buSzPts val="1400"/>
              <a:buNone/>
              <a:defRPr i="0" sz="22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
        <p:nvSpPr>
          <p:cNvPr id="599" name="Google Shape;599;p27"/>
          <p:cNvSpPr/>
          <p:nvPr/>
        </p:nvSpPr>
        <p:spPr>
          <a:xfrm rot="-5400000">
            <a:off x="-502916" y="3509385"/>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7"/>
          <p:cNvSpPr/>
          <p:nvPr/>
        </p:nvSpPr>
        <p:spPr>
          <a:xfrm rot="5400000">
            <a:off x="7698610" y="-1421287"/>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7"/>
          <p:cNvSpPr/>
          <p:nvPr/>
        </p:nvSpPr>
        <p:spPr>
          <a:xfrm rot="-2567227">
            <a:off x="-436806" y="4004863"/>
            <a:ext cx="1069130" cy="1530278"/>
          </a:xfrm>
          <a:custGeom>
            <a:rect b="b" l="l" r="r" t="t"/>
            <a:pathLst>
              <a:path extrusionOk="0" h="61218" w="4277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7"/>
          <p:cNvSpPr/>
          <p:nvPr/>
        </p:nvSpPr>
        <p:spPr>
          <a:xfrm flipH="1" rot="2469417">
            <a:off x="8690510" y="255319"/>
            <a:ext cx="301652" cy="30175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7"/>
          <p:cNvSpPr/>
          <p:nvPr/>
        </p:nvSpPr>
        <p:spPr>
          <a:xfrm flipH="1" rot="2469375">
            <a:off x="410009" y="3122590"/>
            <a:ext cx="176982" cy="177043"/>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ly title 1">
  <p:cSld name="CUSTOM_9_1_1">
    <p:bg>
      <p:bgPr>
        <a:blipFill>
          <a:blip r:embed="rId2">
            <a:alphaModFix/>
          </a:blip>
          <a:stretch>
            <a:fillRect/>
          </a:stretch>
        </a:blipFill>
      </p:bgPr>
    </p:bg>
    <p:spTree>
      <p:nvGrpSpPr>
        <p:cNvPr id="604" name="Shape 604"/>
        <p:cNvGrpSpPr/>
        <p:nvPr/>
      </p:nvGrpSpPr>
      <p:grpSpPr>
        <a:xfrm>
          <a:off x="0" y="0"/>
          <a:ext cx="0" cy="0"/>
          <a:chOff x="0" y="0"/>
          <a:chExt cx="0" cy="0"/>
        </a:xfrm>
      </p:grpSpPr>
      <p:sp>
        <p:nvSpPr>
          <p:cNvPr id="605" name="Google Shape;605;p28"/>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6" name="Google Shape;606;p28"/>
          <p:cNvSpPr/>
          <p:nvPr/>
        </p:nvSpPr>
        <p:spPr>
          <a:xfrm rot="5400000">
            <a:off x="6966230" y="2922524"/>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8"/>
          <p:cNvSpPr/>
          <p:nvPr/>
        </p:nvSpPr>
        <p:spPr>
          <a:xfrm rot="-5400000">
            <a:off x="-502916" y="4196210"/>
            <a:ext cx="1489098" cy="634019"/>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8"/>
          <p:cNvSpPr/>
          <p:nvPr/>
        </p:nvSpPr>
        <p:spPr>
          <a:xfrm flipH="1" rot="2469294">
            <a:off x="316114" y="3751333"/>
            <a:ext cx="117371" cy="117411"/>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p:nvPr/>
        </p:nvSpPr>
        <p:spPr>
          <a:xfrm flipH="1" rot="2469228">
            <a:off x="411412" y="3600961"/>
            <a:ext cx="89522" cy="89552"/>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8"/>
          <p:cNvSpPr/>
          <p:nvPr/>
        </p:nvSpPr>
        <p:spPr>
          <a:xfrm flipH="1" rot="2469331">
            <a:off x="6213157" y="4570218"/>
            <a:ext cx="228180" cy="22825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1" name="Google Shape;611;p28"/>
          <p:cNvGrpSpPr/>
          <p:nvPr/>
        </p:nvGrpSpPr>
        <p:grpSpPr>
          <a:xfrm flipH="1" rot="5770333">
            <a:off x="8263990" y="384985"/>
            <a:ext cx="306762" cy="476338"/>
            <a:chOff x="4452729" y="352000"/>
            <a:chExt cx="225596" cy="350302"/>
          </a:xfrm>
        </p:grpSpPr>
        <p:sp>
          <p:nvSpPr>
            <p:cNvPr id="612" name="Google Shape;612;p28"/>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8"/>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8"/>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blipFill>
          <a:blip r:embed="rId2">
            <a:alphaModFix/>
          </a:blip>
          <a:stretch>
            <a:fillRect/>
          </a:stretch>
        </a:blipFill>
      </p:bgPr>
    </p:bg>
    <p:spTree>
      <p:nvGrpSpPr>
        <p:cNvPr id="615" name="Shape 615"/>
        <p:cNvGrpSpPr/>
        <p:nvPr/>
      </p:nvGrpSpPr>
      <p:grpSpPr>
        <a:xfrm>
          <a:off x="0" y="0"/>
          <a:ext cx="0" cy="0"/>
          <a:chOff x="0" y="0"/>
          <a:chExt cx="0" cy="0"/>
        </a:xfrm>
      </p:grpSpPr>
      <p:sp>
        <p:nvSpPr>
          <p:cNvPr id="616" name="Google Shape;616;p29"/>
          <p:cNvSpPr txBox="1"/>
          <p:nvPr>
            <p:ph type="ctrTitle"/>
          </p:nvPr>
        </p:nvSpPr>
        <p:spPr>
          <a:xfrm flipH="1">
            <a:off x="4497000" y="1037133"/>
            <a:ext cx="3222900" cy="577800"/>
          </a:xfrm>
          <a:prstGeom prst="rect">
            <a:avLst/>
          </a:prstGeom>
        </p:spPr>
        <p:txBody>
          <a:bodyPr anchorCtr="0" anchor="b" bIns="91425" lIns="91425" spcFirstLastPara="1" rIns="91425" wrap="square" tIns="91425">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p:txBody>
      </p:sp>
      <p:sp>
        <p:nvSpPr>
          <p:cNvPr id="617" name="Google Shape;617;p29"/>
          <p:cNvSpPr txBox="1"/>
          <p:nvPr>
            <p:ph idx="1" type="subTitle"/>
          </p:nvPr>
        </p:nvSpPr>
        <p:spPr>
          <a:xfrm>
            <a:off x="4497000" y="1635025"/>
            <a:ext cx="4569600" cy="6663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618" name="Google Shape;618;p29"/>
          <p:cNvSpPr/>
          <p:nvPr/>
        </p:nvSpPr>
        <p:spPr>
          <a:xfrm rot="5400000">
            <a:off x="1399755" y="2808249"/>
            <a:ext cx="652395" cy="40180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rgbClr val="FBAF4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9" name="Google Shape;619;p29"/>
          <p:cNvGrpSpPr/>
          <p:nvPr/>
        </p:nvGrpSpPr>
        <p:grpSpPr>
          <a:xfrm flipH="1" rot="2469396">
            <a:off x="3110452" y="4251595"/>
            <a:ext cx="306762" cy="476331"/>
            <a:chOff x="4452729" y="352000"/>
            <a:chExt cx="225596" cy="350302"/>
          </a:xfrm>
        </p:grpSpPr>
        <p:sp>
          <p:nvSpPr>
            <p:cNvPr id="620" name="Google Shape;620;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3" name="Google Shape;623;p29"/>
          <p:cNvGrpSpPr/>
          <p:nvPr/>
        </p:nvGrpSpPr>
        <p:grpSpPr>
          <a:xfrm flipH="1" rot="-2370207">
            <a:off x="7892050" y="356247"/>
            <a:ext cx="306765" cy="476344"/>
            <a:chOff x="4452729" y="352000"/>
            <a:chExt cx="225596" cy="350302"/>
          </a:xfrm>
        </p:grpSpPr>
        <p:sp>
          <p:nvSpPr>
            <p:cNvPr id="624" name="Google Shape;624;p29"/>
            <p:cNvSpPr/>
            <p:nvPr/>
          </p:nvSpPr>
          <p:spPr>
            <a:xfrm>
              <a:off x="4624575" y="352000"/>
              <a:ext cx="53750" cy="53225"/>
            </a:xfrm>
            <a:custGeom>
              <a:rect b="b" l="l" r="r" t="t"/>
              <a:pathLst>
                <a:path extrusionOk="0" h="2129" w="215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9"/>
            <p:cNvSpPr/>
            <p:nvPr/>
          </p:nvSpPr>
          <p:spPr>
            <a:xfrm>
              <a:off x="4452729" y="426046"/>
              <a:ext cx="62200" cy="62700"/>
            </a:xfrm>
            <a:custGeom>
              <a:rect b="b" l="l" r="r" t="t"/>
              <a:pathLst>
                <a:path extrusionOk="0" h="2508" w="2488">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9"/>
            <p:cNvSpPr/>
            <p:nvPr/>
          </p:nvSpPr>
          <p:spPr>
            <a:xfrm>
              <a:off x="4503927" y="572104"/>
              <a:ext cx="130152" cy="130197"/>
            </a:xfrm>
            <a:custGeom>
              <a:rect b="b" l="l" r="r" t="t"/>
              <a:pathLst>
                <a:path extrusionOk="0" h="2846" w="2845">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7" name="Google Shape;627;p29"/>
          <p:cNvSpPr txBox="1"/>
          <p:nvPr/>
        </p:nvSpPr>
        <p:spPr>
          <a:xfrm>
            <a:off x="4497000" y="3239209"/>
            <a:ext cx="3495900" cy="66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b="1" lang="en" sz="1200">
                <a:solidFill>
                  <a:schemeClr val="dk2"/>
                </a:solidFill>
                <a:uFill>
                  <a:noFill/>
                </a:uFill>
                <a:latin typeface="Questrial"/>
                <a:ea typeface="Questrial"/>
                <a:cs typeface="Questrial"/>
                <a:sym typeface="Questrial"/>
                <a:hlinkClick r:id="rId3">
                  <a:extLst>
                    <a:ext uri="{A12FA001-AC4F-418D-AE19-62706E023703}">
                      <ahyp:hlinkClr val="tx"/>
                    </a:ext>
                  </a:extLst>
                </a:hlinkClick>
              </a:rPr>
              <a:t>Slidesgo</a:t>
            </a:r>
            <a:r>
              <a:rPr lang="en" sz="1200">
                <a:solidFill>
                  <a:schemeClr val="dk2"/>
                </a:solidFill>
                <a:latin typeface="Questrial"/>
                <a:ea typeface="Questrial"/>
                <a:cs typeface="Questrial"/>
                <a:sym typeface="Questrial"/>
              </a:rPr>
              <a:t>, including icon by </a:t>
            </a:r>
            <a:r>
              <a:rPr b="1" lang="en" sz="1200">
                <a:solidFill>
                  <a:schemeClr val="dk2"/>
                </a:solidFill>
                <a:uFill>
                  <a:noFill/>
                </a:uFill>
                <a:latin typeface="Questrial"/>
                <a:ea typeface="Questrial"/>
                <a:cs typeface="Questrial"/>
                <a:sym typeface="Questrial"/>
                <a:hlinkClick r:id="rId4">
                  <a:extLst>
                    <a:ext uri="{A12FA001-AC4F-418D-AE19-62706E023703}">
                      <ahyp:hlinkClr val="tx"/>
                    </a:ext>
                  </a:extLst>
                </a:hlinkClick>
              </a:rPr>
              <a:t>Flaticon</a:t>
            </a:r>
            <a:r>
              <a:rPr lang="en" sz="1200">
                <a:solidFill>
                  <a:schemeClr val="dk2"/>
                </a:solidFill>
                <a:latin typeface="Questrial"/>
                <a:ea typeface="Questrial"/>
                <a:cs typeface="Questrial"/>
                <a:sym typeface="Questrial"/>
              </a:rPr>
              <a:t>, and infographics &amp; images from </a:t>
            </a:r>
            <a:r>
              <a:rPr b="1" lang="en" sz="1200">
                <a:solidFill>
                  <a:schemeClr val="dk2"/>
                </a:solidFill>
                <a:uFill>
                  <a:noFill/>
                </a:uFill>
                <a:latin typeface="Questrial"/>
                <a:ea typeface="Questrial"/>
                <a:cs typeface="Questrial"/>
                <a:sym typeface="Questrial"/>
                <a:hlinkClick r:id="rId5">
                  <a:extLst>
                    <a:ext uri="{A12FA001-AC4F-418D-AE19-62706E023703}">
                      <ahyp:hlinkClr val="tx"/>
                    </a:ext>
                  </a:extLst>
                </a:hlinkClick>
              </a:rPr>
              <a:t>Freepik</a:t>
            </a:r>
            <a:endParaRPr b="1" sz="1200">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1">
    <p:bg>
      <p:bgPr>
        <a:blipFill>
          <a:blip r:embed="rId2">
            <a:alphaModFix/>
          </a:blip>
          <a:stretch>
            <a:fillRect/>
          </a:stretch>
        </a:blipFill>
      </p:bgPr>
    </p:bg>
    <p:spTree>
      <p:nvGrpSpPr>
        <p:cNvPr id="628"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93" name="Shape 93"/>
        <p:cNvGrpSpPr/>
        <p:nvPr/>
      </p:nvGrpSpPr>
      <p:grpSpPr>
        <a:xfrm>
          <a:off x="0" y="0"/>
          <a:ext cx="0" cy="0"/>
          <a:chOff x="0" y="0"/>
          <a:chExt cx="0" cy="0"/>
        </a:xfrm>
      </p:grpSpPr>
      <p:sp>
        <p:nvSpPr>
          <p:cNvPr id="94" name="Google Shape;94;p4"/>
          <p:cNvSpPr/>
          <p:nvPr/>
        </p:nvSpPr>
        <p:spPr>
          <a:xfrm rot="7028957">
            <a:off x="8705824" y="4609783"/>
            <a:ext cx="313968" cy="363367"/>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4"/>
          <p:cNvSpPr txBox="1"/>
          <p:nvPr>
            <p:ph idx="1" type="body"/>
          </p:nvPr>
        </p:nvSpPr>
        <p:spPr>
          <a:xfrm>
            <a:off x="616500" y="1197300"/>
            <a:ext cx="7952700" cy="3416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30200" lvl="1" marL="914400">
              <a:lnSpc>
                <a:spcPct val="100000"/>
              </a:lnSpc>
              <a:spcBef>
                <a:spcPts val="0"/>
              </a:spcBef>
              <a:spcAft>
                <a:spcPts val="0"/>
              </a:spcAft>
              <a:buSzPts val="1600"/>
              <a:buChar char="○"/>
              <a:defRPr sz="1200"/>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97" name="Google Shape;97;p4"/>
          <p:cNvSpPr/>
          <p:nvPr/>
        </p:nvSpPr>
        <p:spPr>
          <a:xfrm rot="-5400000">
            <a:off x="7207952" y="59925"/>
            <a:ext cx="1994293" cy="1877798"/>
          </a:xfrm>
          <a:custGeom>
            <a:rect b="b" l="l" r="r" t="t"/>
            <a:pathLst>
              <a:path extrusionOk="0" h="55837" w="59301">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rect b="b" l="l" r="r" t="t"/>
              <a:pathLst>
                <a:path extrusionOk="0" h="19606" w="17814">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
            <p:cNvSpPr/>
            <p:nvPr/>
          </p:nvSpPr>
          <p:spPr>
            <a:xfrm>
              <a:off x="5866850" y="2180325"/>
              <a:ext cx="109275" cy="162675"/>
            </a:xfrm>
            <a:custGeom>
              <a:rect b="b" l="l" r="r" t="t"/>
              <a:pathLst>
                <a:path extrusionOk="0" h="6507" w="4371">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p:nvPr/>
          </p:nvSpPr>
          <p:spPr>
            <a:xfrm>
              <a:off x="5726050" y="2125875"/>
              <a:ext cx="170025" cy="405575"/>
            </a:xfrm>
            <a:custGeom>
              <a:rect b="b" l="l" r="r" t="t"/>
              <a:pathLst>
                <a:path extrusionOk="0" h="16223" w="6801">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4"/>
            <p:cNvSpPr/>
            <p:nvPr/>
          </p:nvSpPr>
          <p:spPr>
            <a:xfrm>
              <a:off x="5587500" y="2280575"/>
              <a:ext cx="130950" cy="178325"/>
            </a:xfrm>
            <a:custGeom>
              <a:rect b="b" l="l" r="r" t="t"/>
              <a:pathLst>
                <a:path extrusionOk="0" h="7133" w="5238">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
            <p:cNvSpPr/>
            <p:nvPr/>
          </p:nvSpPr>
          <p:spPr>
            <a:xfrm>
              <a:off x="5808475" y="2290425"/>
              <a:ext cx="33400" cy="33375"/>
            </a:xfrm>
            <a:custGeom>
              <a:rect b="b" l="l" r="r" t="t"/>
              <a:pathLst>
                <a:path extrusionOk="0" h="1335" w="1336">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5604180" y="2176896"/>
              <a:ext cx="20961" cy="22000"/>
            </a:xfrm>
            <a:custGeom>
              <a:rect b="b" l="l" r="r" t="t"/>
              <a:pathLst>
                <a:path extrusionOk="0" h="806" w="768">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
            <p:cNvSpPr/>
            <p:nvPr/>
          </p:nvSpPr>
          <p:spPr>
            <a:xfrm>
              <a:off x="5691567" y="2181564"/>
              <a:ext cx="21889" cy="21863"/>
            </a:xfrm>
            <a:custGeom>
              <a:rect b="b" l="l" r="r" t="t"/>
              <a:pathLst>
                <a:path extrusionOk="0" h="801" w="802">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
            <p:cNvSpPr/>
            <p:nvPr/>
          </p:nvSpPr>
          <p:spPr>
            <a:xfrm>
              <a:off x="5633300" y="2210140"/>
              <a:ext cx="49208" cy="23337"/>
            </a:xfrm>
            <a:custGeom>
              <a:rect b="b" l="l" r="r" t="t"/>
              <a:pathLst>
                <a:path extrusionOk="0" h="855" w="1803">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4"/>
          <p:cNvSpPr/>
          <p:nvPr/>
        </p:nvSpPr>
        <p:spPr>
          <a:xfrm>
            <a:off x="8629500" y="2089950"/>
            <a:ext cx="291900" cy="282050"/>
          </a:xfrm>
          <a:custGeom>
            <a:rect b="b" l="l" r="r" t="t"/>
            <a:pathLst>
              <a:path extrusionOk="0" h="11282" w="11676">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
          <p:cNvSpPr/>
          <p:nvPr/>
        </p:nvSpPr>
        <p:spPr>
          <a:xfrm>
            <a:off x="6387300" y="202075"/>
            <a:ext cx="611475" cy="337925"/>
          </a:xfrm>
          <a:custGeom>
            <a:rect b="b" l="l" r="r" t="t"/>
            <a:pathLst>
              <a:path extrusionOk="0" h="13517" w="24459">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
          <p:cNvSpPr/>
          <p:nvPr/>
        </p:nvSpPr>
        <p:spPr>
          <a:xfrm>
            <a:off x="351097" y="478459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p:nvPr/>
        </p:nvSpPr>
        <p:spPr>
          <a:xfrm>
            <a:off x="209450" y="463219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_1">
    <p:bg>
      <p:bgPr>
        <a:blipFill>
          <a:blip r:embed="rId2">
            <a:alphaModFix/>
          </a:blip>
          <a:stretch>
            <a:fillRect/>
          </a:stretch>
        </a:blipFill>
      </p:bgPr>
    </p:bg>
    <p:spTree>
      <p:nvGrpSpPr>
        <p:cNvPr id="629"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1_1_1">
    <p:bg>
      <p:bgPr>
        <a:blipFill>
          <a:blip r:embed="rId2">
            <a:alphaModFix/>
          </a:blip>
          <a:stretch>
            <a:fillRect/>
          </a:stretch>
        </a:blipFill>
      </p:bgPr>
    </p:bg>
    <p:spTree>
      <p:nvGrpSpPr>
        <p:cNvPr id="630"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
          <p:cNvSpPr txBox="1"/>
          <p:nvPr>
            <p:ph type="title"/>
          </p:nvPr>
        </p:nvSpPr>
        <p:spPr>
          <a:xfrm>
            <a:off x="1884550" y="2758250"/>
            <a:ext cx="25326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1"/>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4" name="Google Shape;114;p5"/>
          <p:cNvSpPr txBox="1"/>
          <p:nvPr>
            <p:ph idx="1" type="subTitle"/>
          </p:nvPr>
        </p:nvSpPr>
        <p:spPr>
          <a:xfrm>
            <a:off x="1884551"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5" name="Google Shape;115;p5"/>
          <p:cNvSpPr txBox="1"/>
          <p:nvPr>
            <p:ph idx="2" type="title"/>
          </p:nvPr>
        </p:nvSpPr>
        <p:spPr>
          <a:xfrm>
            <a:off x="4679450" y="2758250"/>
            <a:ext cx="2580000" cy="4689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b="1" sz="2200">
                <a:solidFill>
                  <a:schemeClr val="accent4"/>
                </a:solidFill>
              </a:defRPr>
            </a:lvl1pPr>
            <a:lvl2pPr lvl="1" rtl="0" algn="ctr">
              <a:spcBef>
                <a:spcPts val="0"/>
              </a:spcBef>
              <a:spcAft>
                <a:spcPts val="0"/>
              </a:spcAft>
              <a:buClr>
                <a:schemeClr val="accent3"/>
              </a:buClr>
              <a:buSzPts val="1800"/>
              <a:buNone/>
              <a:defRPr sz="1800">
                <a:solidFill>
                  <a:schemeClr val="accent3"/>
                </a:solidFill>
              </a:defRPr>
            </a:lvl2pPr>
            <a:lvl3pPr lvl="2" rtl="0" algn="ctr">
              <a:spcBef>
                <a:spcPts val="0"/>
              </a:spcBef>
              <a:spcAft>
                <a:spcPts val="0"/>
              </a:spcAft>
              <a:buClr>
                <a:schemeClr val="accent3"/>
              </a:buClr>
              <a:buSzPts val="1800"/>
              <a:buNone/>
              <a:defRPr sz="1800">
                <a:solidFill>
                  <a:schemeClr val="accent3"/>
                </a:solidFill>
              </a:defRPr>
            </a:lvl3pPr>
            <a:lvl4pPr lvl="3" rtl="0" algn="ctr">
              <a:spcBef>
                <a:spcPts val="0"/>
              </a:spcBef>
              <a:spcAft>
                <a:spcPts val="0"/>
              </a:spcAft>
              <a:buClr>
                <a:schemeClr val="accent3"/>
              </a:buClr>
              <a:buSzPts val="1800"/>
              <a:buNone/>
              <a:defRPr sz="1800">
                <a:solidFill>
                  <a:schemeClr val="accent3"/>
                </a:solidFill>
              </a:defRPr>
            </a:lvl4pPr>
            <a:lvl5pPr lvl="4" rtl="0" algn="ctr">
              <a:spcBef>
                <a:spcPts val="0"/>
              </a:spcBef>
              <a:spcAft>
                <a:spcPts val="0"/>
              </a:spcAft>
              <a:buClr>
                <a:schemeClr val="accent3"/>
              </a:buClr>
              <a:buSzPts val="1800"/>
              <a:buNone/>
              <a:defRPr sz="1800">
                <a:solidFill>
                  <a:schemeClr val="accent3"/>
                </a:solidFill>
              </a:defRPr>
            </a:lvl5pPr>
            <a:lvl6pPr lvl="5" rtl="0" algn="ctr">
              <a:spcBef>
                <a:spcPts val="0"/>
              </a:spcBef>
              <a:spcAft>
                <a:spcPts val="0"/>
              </a:spcAft>
              <a:buClr>
                <a:schemeClr val="accent3"/>
              </a:buClr>
              <a:buSzPts val="1800"/>
              <a:buNone/>
              <a:defRPr sz="1800">
                <a:solidFill>
                  <a:schemeClr val="accent3"/>
                </a:solidFill>
              </a:defRPr>
            </a:lvl6pPr>
            <a:lvl7pPr lvl="6" rtl="0" algn="ctr">
              <a:spcBef>
                <a:spcPts val="0"/>
              </a:spcBef>
              <a:spcAft>
                <a:spcPts val="0"/>
              </a:spcAft>
              <a:buClr>
                <a:schemeClr val="accent3"/>
              </a:buClr>
              <a:buSzPts val="1800"/>
              <a:buNone/>
              <a:defRPr sz="1800">
                <a:solidFill>
                  <a:schemeClr val="accent3"/>
                </a:solidFill>
              </a:defRPr>
            </a:lvl7pPr>
            <a:lvl8pPr lvl="7" rtl="0" algn="ctr">
              <a:spcBef>
                <a:spcPts val="0"/>
              </a:spcBef>
              <a:spcAft>
                <a:spcPts val="0"/>
              </a:spcAft>
              <a:buClr>
                <a:schemeClr val="accent3"/>
              </a:buClr>
              <a:buSzPts val="1800"/>
              <a:buNone/>
              <a:defRPr sz="1800">
                <a:solidFill>
                  <a:schemeClr val="accent3"/>
                </a:solidFill>
              </a:defRPr>
            </a:lvl8pPr>
            <a:lvl9pPr lvl="8" rtl="0" algn="ctr">
              <a:spcBef>
                <a:spcPts val="0"/>
              </a:spcBef>
              <a:spcAft>
                <a:spcPts val="0"/>
              </a:spcAft>
              <a:buClr>
                <a:schemeClr val="accent3"/>
              </a:buClr>
              <a:buSzPts val="1800"/>
              <a:buNone/>
              <a:defRPr sz="1800">
                <a:solidFill>
                  <a:schemeClr val="accent3"/>
                </a:solidFill>
              </a:defRPr>
            </a:lvl9pPr>
          </a:lstStyle>
          <a:p/>
        </p:txBody>
      </p:sp>
      <p:sp>
        <p:nvSpPr>
          <p:cNvPr id="116" name="Google Shape;116;p5"/>
          <p:cNvSpPr txBox="1"/>
          <p:nvPr>
            <p:ph idx="3" type="subTitle"/>
          </p:nvPr>
        </p:nvSpPr>
        <p:spPr>
          <a:xfrm>
            <a:off x="4679439" y="2954850"/>
            <a:ext cx="2580000" cy="10782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17" name="Google Shape;117;p5"/>
          <p:cNvSpPr txBox="1"/>
          <p:nvPr>
            <p:ph idx="4"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8" name="Google Shape;118;p5"/>
          <p:cNvSpPr/>
          <p:nvPr/>
        </p:nvSpPr>
        <p:spPr>
          <a:xfrm>
            <a:off x="1478650" y="144800"/>
            <a:ext cx="8152900" cy="1663875"/>
          </a:xfrm>
          <a:custGeom>
            <a:rect b="b" l="l" r="r" t="t"/>
            <a:pathLst>
              <a:path extrusionOk="0" h="66555" w="326116">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cap="flat" cmpd="sng" w="19050">
            <a:solidFill>
              <a:schemeClr val="dk2"/>
            </a:solidFill>
            <a:prstDash val="dash"/>
            <a:round/>
            <a:headEnd len="med" w="med" type="none"/>
            <a:tailEnd len="med" w="med" type="none"/>
          </a:ln>
        </p:spPr>
      </p:sp>
      <p:sp>
        <p:nvSpPr>
          <p:cNvPr id="119" name="Google Shape;119;p5"/>
          <p:cNvSpPr/>
          <p:nvPr/>
        </p:nvSpPr>
        <p:spPr>
          <a:xfrm rot="5400000">
            <a:off x="1761526" y="2487776"/>
            <a:ext cx="741954" cy="4569496"/>
          </a:xfrm>
          <a:custGeom>
            <a:rect b="b" l="l" r="r" t="t"/>
            <a:pathLst>
              <a:path extrusionOk="0" h="104829" w="1860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5"/>
          <p:cNvSpPr/>
          <p:nvPr/>
        </p:nvSpPr>
        <p:spPr>
          <a:xfrm>
            <a:off x="7807400" y="1287625"/>
            <a:ext cx="313975" cy="363375"/>
          </a:xfrm>
          <a:custGeom>
            <a:rect b="b" l="l" r="r" t="t"/>
            <a:pathLst>
              <a:path extrusionOk="0" h="14535" w="12559">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
          <p:cNvSpPr/>
          <p:nvPr/>
        </p:nvSpPr>
        <p:spPr>
          <a:xfrm rot="-5400000">
            <a:off x="176845" y="4246612"/>
            <a:ext cx="164686" cy="145212"/>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rot="-5400000">
            <a:off x="325902" y="397819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5"/>
          <p:cNvSpPr/>
          <p:nvPr/>
        </p:nvSpPr>
        <p:spPr>
          <a:xfrm rot="-5400000">
            <a:off x="8275572" y="3170660"/>
            <a:ext cx="362472" cy="31963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rect b="b" l="l" r="r" t="t"/>
                <a:pathLst>
                  <a:path extrusionOk="0" h="28054" w="23251">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436900" y="700925"/>
                <a:ext cx="316100" cy="238550"/>
              </a:xfrm>
              <a:custGeom>
                <a:rect b="b" l="l" r="r" t="t"/>
                <a:pathLst>
                  <a:path extrusionOk="0" h="9542" w="12644">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5"/>
              <p:cNvSpPr/>
              <p:nvPr/>
            </p:nvSpPr>
            <p:spPr>
              <a:xfrm>
                <a:off x="2786325" y="1298875"/>
                <a:ext cx="317750" cy="331100"/>
              </a:xfrm>
              <a:custGeom>
                <a:rect b="b" l="l" r="r" t="t"/>
                <a:pathLst>
                  <a:path extrusionOk="0" h="13244" w="1271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p:nvPr/>
            </p:nvSpPr>
            <p:spPr>
              <a:xfrm>
                <a:off x="2496950" y="811700"/>
                <a:ext cx="283625" cy="192975"/>
              </a:xfrm>
              <a:custGeom>
                <a:rect b="b" l="l" r="r" t="t"/>
                <a:pathLst>
                  <a:path extrusionOk="0" h="7719" w="11345">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5"/>
              <p:cNvSpPr/>
              <p:nvPr/>
            </p:nvSpPr>
            <p:spPr>
              <a:xfrm>
                <a:off x="2512800" y="831200"/>
                <a:ext cx="295225" cy="186650"/>
              </a:xfrm>
              <a:custGeom>
                <a:rect b="b" l="l" r="r" t="t"/>
                <a:pathLst>
                  <a:path extrusionOk="0" h="7466" w="11809">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
              <p:cNvSpPr/>
              <p:nvPr/>
            </p:nvSpPr>
            <p:spPr>
              <a:xfrm>
                <a:off x="2736475" y="1231275"/>
                <a:ext cx="289075" cy="190350"/>
              </a:xfrm>
              <a:custGeom>
                <a:rect b="b" l="l" r="r" t="t"/>
                <a:pathLst>
                  <a:path extrusionOk="0" h="7614" w="11563">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p:nvPr/>
            </p:nvSpPr>
            <p:spPr>
              <a:xfrm>
                <a:off x="2754650" y="1261075"/>
                <a:ext cx="284450" cy="190100"/>
              </a:xfrm>
              <a:custGeom>
                <a:rect b="b" l="l" r="r" t="t"/>
                <a:pathLst>
                  <a:path extrusionOk="0" h="7604" w="11378">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5"/>
              <p:cNvSpPr/>
              <p:nvPr/>
            </p:nvSpPr>
            <p:spPr>
              <a:xfrm>
                <a:off x="2744850" y="1240600"/>
                <a:ext cx="289350" cy="188500"/>
              </a:xfrm>
              <a:custGeom>
                <a:rect b="b" l="l" r="r" t="t"/>
                <a:pathLst>
                  <a:path extrusionOk="0" h="7540" w="11574">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a:off x="2755825" y="1251825"/>
                <a:ext cx="284075" cy="186675"/>
              </a:xfrm>
              <a:custGeom>
                <a:rect b="b" l="l" r="r" t="t"/>
                <a:pathLst>
                  <a:path extrusionOk="0" h="7467" w="11363">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a:off x="2749625" y="1330025"/>
                <a:ext cx="182125" cy="122325"/>
              </a:xfrm>
              <a:custGeom>
                <a:rect b="b" l="l" r="r" t="t"/>
                <a:pathLst>
                  <a:path extrusionOk="0" h="4893" w="7285">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a:off x="2667900" y="969950"/>
                <a:ext cx="218525" cy="328550"/>
              </a:xfrm>
              <a:custGeom>
                <a:rect b="b" l="l" r="r" t="t"/>
                <a:pathLst>
                  <a:path extrusionOk="0" h="13142" w="8741">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rect b="b" l="l" r="r" t="t"/>
                <a:pathLst>
                  <a:path extrusionOk="0" h="7030" w="935">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
              <p:cNvSpPr/>
              <p:nvPr/>
            </p:nvSpPr>
            <p:spPr>
              <a:xfrm>
                <a:off x="4714375" y="1203700"/>
                <a:ext cx="22525" cy="150675"/>
              </a:xfrm>
              <a:custGeom>
                <a:rect b="b" l="l" r="r" t="t"/>
                <a:pathLst>
                  <a:path extrusionOk="0" h="6027" w="901">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rect b="b" l="l" r="r" t="t"/>
                <a:pathLst>
                  <a:path extrusionOk="0" h="1828" w="1402">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
              <p:cNvSpPr/>
              <p:nvPr/>
            </p:nvSpPr>
            <p:spPr>
              <a:xfrm>
                <a:off x="5403262" y="1191919"/>
                <a:ext cx="39982" cy="54292"/>
              </a:xfrm>
              <a:custGeom>
                <a:rect b="b" l="l" r="r" t="t"/>
                <a:pathLst>
                  <a:path extrusionOk="0" h="1859" w="1369">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5"/>
              <p:cNvSpPr/>
              <p:nvPr/>
            </p:nvSpPr>
            <p:spPr>
              <a:xfrm>
                <a:off x="5375675" y="1274425"/>
                <a:ext cx="104275" cy="93675"/>
              </a:xfrm>
              <a:custGeom>
                <a:rect b="b" l="l" r="r" t="t"/>
                <a:pathLst>
                  <a:path extrusionOk="0" h="3747" w="4171">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5153850" y="1213000"/>
                <a:ext cx="104275" cy="93675"/>
              </a:xfrm>
              <a:custGeom>
                <a:rect b="b" l="l" r="r" t="t"/>
                <a:pathLst>
                  <a:path extrusionOk="0" h="3747" w="4171">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5298065" y="1210405"/>
                <a:ext cx="73071" cy="64017"/>
              </a:xfrm>
              <a:custGeom>
                <a:rect b="b" l="l" r="r" t="t"/>
                <a:pathLst>
                  <a:path extrusionOk="0" h="2192" w="2502">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46" name="Shape 146"/>
        <p:cNvGrpSpPr/>
        <p:nvPr/>
      </p:nvGrpSpPr>
      <p:grpSpPr>
        <a:xfrm>
          <a:off x="0" y="0"/>
          <a:ext cx="0" cy="0"/>
          <a:chOff x="0" y="0"/>
          <a:chExt cx="0" cy="0"/>
        </a:xfrm>
      </p:grpSpPr>
      <p:sp>
        <p:nvSpPr>
          <p:cNvPr id="147" name="Google Shape;147;p6"/>
          <p:cNvSpPr txBox="1"/>
          <p:nvPr>
            <p:ph type="title"/>
          </p:nvPr>
        </p:nvSpPr>
        <p:spPr>
          <a:xfrm>
            <a:off x="623400" y="445025"/>
            <a:ext cx="780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8" name="Google Shape;148;p6"/>
          <p:cNvSpPr/>
          <p:nvPr/>
        </p:nvSpPr>
        <p:spPr>
          <a:xfrm rot="10800000">
            <a:off x="8120285" y="2346175"/>
            <a:ext cx="1264340" cy="3524526"/>
          </a:xfrm>
          <a:custGeom>
            <a:rect b="b" l="l" r="r" t="t"/>
            <a:pathLst>
              <a:path extrusionOk="0" h="90891" w="32605">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
          <p:cNvSpPr/>
          <p:nvPr/>
        </p:nvSpPr>
        <p:spPr>
          <a:xfrm>
            <a:off x="8551313" y="2346167"/>
            <a:ext cx="462351" cy="4076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6"/>
          <p:cNvSpPr/>
          <p:nvPr/>
        </p:nvSpPr>
        <p:spPr>
          <a:xfrm>
            <a:off x="333372" y="4592744"/>
            <a:ext cx="215141" cy="189693"/>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449038" y="44463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6"/>
          <p:cNvSpPr/>
          <p:nvPr/>
        </p:nvSpPr>
        <p:spPr>
          <a:xfrm rot="232572">
            <a:off x="-175527" y="24909"/>
            <a:ext cx="918289" cy="5364033"/>
          </a:xfrm>
          <a:custGeom>
            <a:rect b="b" l="l" r="r" t="t"/>
            <a:pathLst>
              <a:path extrusionOk="0" h="214564" w="36732">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cap="flat" cmpd="sng" w="19050">
            <a:solidFill>
              <a:schemeClr val="dk2"/>
            </a:solidFill>
            <a:prstDash val="dash"/>
            <a:round/>
            <a:headEnd len="med" w="med" type="none"/>
            <a:tailEnd len="med" w="med"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rgbClr val="BBDC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7"/>
          <p:cNvSpPr txBox="1"/>
          <p:nvPr>
            <p:ph type="title"/>
          </p:nvPr>
        </p:nvSpPr>
        <p:spPr>
          <a:xfrm>
            <a:off x="4299650" y="1089150"/>
            <a:ext cx="2849100" cy="1330200"/>
          </a:xfrm>
          <a:prstGeom prst="rect">
            <a:avLst/>
          </a:prstGeom>
        </p:spPr>
        <p:txBody>
          <a:bodyPr anchorCtr="0" anchor="b" bIns="91425" lIns="91425" spcFirstLastPara="1" rIns="91425" wrap="square" tIns="91425">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7"/>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a:bodyPr>
          <a:lstStyle>
            <a:lvl1pPr indent="-317500" lvl="0" marL="457200" rtl="0">
              <a:lnSpc>
                <a:spcPct val="100000"/>
              </a:lnSpc>
              <a:spcBef>
                <a:spcPts val="0"/>
              </a:spcBef>
              <a:spcAft>
                <a:spcPts val="0"/>
              </a:spcAft>
              <a:buSzPts val="1400"/>
              <a:buFont typeface="Nunito Light"/>
              <a:buChar char="●"/>
              <a:defRPr b="0" sz="1400"/>
            </a:lvl1pPr>
            <a:lvl2pPr indent="-330200" lvl="1" marL="914400" rtl="0">
              <a:spcBef>
                <a:spcPts val="0"/>
              </a:spcBef>
              <a:spcAft>
                <a:spcPts val="0"/>
              </a:spcAft>
              <a:buSzPts val="1600"/>
              <a:buFont typeface="Nunito Light"/>
              <a:buChar char="○"/>
              <a:defRPr/>
            </a:lvl2pPr>
            <a:lvl3pPr indent="-330200" lvl="2" marL="1371600" rtl="0">
              <a:spcBef>
                <a:spcPts val="0"/>
              </a:spcBef>
              <a:spcAft>
                <a:spcPts val="0"/>
              </a:spcAft>
              <a:buSzPts val="1600"/>
              <a:buFont typeface="Nunito Light"/>
              <a:buChar char="■"/>
              <a:defRPr/>
            </a:lvl3pPr>
            <a:lvl4pPr indent="-330200" lvl="3" marL="1828800" rtl="0">
              <a:spcBef>
                <a:spcPts val="0"/>
              </a:spcBef>
              <a:spcAft>
                <a:spcPts val="0"/>
              </a:spcAft>
              <a:buSzPts val="1600"/>
              <a:buFont typeface="Nunito Light"/>
              <a:buChar char="●"/>
              <a:defRPr/>
            </a:lvl4pPr>
            <a:lvl5pPr indent="-330200" lvl="4" marL="2286000" rtl="0">
              <a:spcBef>
                <a:spcPts val="0"/>
              </a:spcBef>
              <a:spcAft>
                <a:spcPts val="0"/>
              </a:spcAft>
              <a:buSzPts val="1600"/>
              <a:buFont typeface="Nunito Light"/>
              <a:buChar char="○"/>
              <a:defRPr/>
            </a:lvl5pPr>
            <a:lvl6pPr indent="-330200" lvl="5" marL="2743200" rtl="0">
              <a:spcBef>
                <a:spcPts val="0"/>
              </a:spcBef>
              <a:spcAft>
                <a:spcPts val="0"/>
              </a:spcAft>
              <a:buSzPts val="1600"/>
              <a:buFont typeface="Nunito Light"/>
              <a:buChar char="■"/>
              <a:defRPr/>
            </a:lvl6pPr>
            <a:lvl7pPr indent="-330200" lvl="6" marL="3200400" rtl="0">
              <a:spcBef>
                <a:spcPts val="0"/>
              </a:spcBef>
              <a:spcAft>
                <a:spcPts val="0"/>
              </a:spcAft>
              <a:buSzPts val="1600"/>
              <a:buFont typeface="Nunito Light"/>
              <a:buChar char="●"/>
              <a:defRPr/>
            </a:lvl7pPr>
            <a:lvl8pPr indent="-330200" lvl="7" marL="3657600" rtl="0">
              <a:spcBef>
                <a:spcPts val="0"/>
              </a:spcBef>
              <a:spcAft>
                <a:spcPts val="0"/>
              </a:spcAft>
              <a:buSzPts val="1600"/>
              <a:buFont typeface="Nunito Light"/>
              <a:buChar char="○"/>
              <a:defRPr/>
            </a:lvl8pPr>
            <a:lvl9pPr indent="-330200" lvl="8" marL="4114800" rtl="0">
              <a:spcBef>
                <a:spcPts val="0"/>
              </a:spcBef>
              <a:spcAft>
                <a:spcPts val="0"/>
              </a:spcAft>
              <a:buSzPts val="1600"/>
              <a:buFont typeface="Nunito Light"/>
              <a:buChar char="■"/>
              <a:defRPr/>
            </a:lvl9pPr>
          </a:lstStyle>
          <a:p/>
        </p:txBody>
      </p:sp>
      <p:sp>
        <p:nvSpPr>
          <p:cNvPr id="157" name="Google Shape;157;p7"/>
          <p:cNvSpPr/>
          <p:nvPr/>
        </p:nvSpPr>
        <p:spPr>
          <a:xfrm flipH="1" rot="-9941259">
            <a:off x="5172984" y="141003"/>
            <a:ext cx="3884492" cy="1187809"/>
          </a:xfrm>
          <a:custGeom>
            <a:rect b="b" l="l" r="r" t="t"/>
            <a:pathLst>
              <a:path extrusionOk="0" h="69913" w="156716">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cap="flat" cmpd="sng" w="19050">
            <a:solidFill>
              <a:schemeClr val="dk2"/>
            </a:solidFill>
            <a:prstDash val="dash"/>
            <a:round/>
            <a:headEnd len="med" w="med" type="none"/>
            <a:tailEnd len="med" w="med" type="none"/>
          </a:ln>
        </p:spPr>
      </p:sp>
      <p:sp>
        <p:nvSpPr>
          <p:cNvPr id="158" name="Google Shape;158;p7"/>
          <p:cNvSpPr/>
          <p:nvPr/>
        </p:nvSpPr>
        <p:spPr>
          <a:xfrm>
            <a:off x="8551272" y="9607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537472" y="38684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
          <p:cNvSpPr/>
          <p:nvPr/>
        </p:nvSpPr>
        <p:spPr>
          <a:xfrm>
            <a:off x="360987" y="614846"/>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rot="-5400000">
            <a:off x="-899307" y="3558757"/>
            <a:ext cx="3132136" cy="1333506"/>
          </a:xfrm>
          <a:custGeom>
            <a:rect b="b" l="l" r="r" t="t"/>
            <a:pathLst>
              <a:path extrusionOk="0" h="7242" w="17010">
                <a:moveTo>
                  <a:pt x="1" y="1"/>
                </a:moveTo>
                <a:cubicBezTo>
                  <a:pt x="677" y="4099"/>
                  <a:pt x="4238" y="7242"/>
                  <a:pt x="8515" y="7242"/>
                </a:cubicBezTo>
                <a:cubicBezTo>
                  <a:pt x="12792" y="7242"/>
                  <a:pt x="16333" y="4099"/>
                  <a:pt x="17009" y="1"/>
                </a:cubicBezTo>
                <a:close/>
              </a:path>
            </a:pathLst>
          </a:custGeom>
          <a:solidFill>
            <a:srgbClr val="FF83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8"/>
          <p:cNvSpPr txBox="1"/>
          <p:nvPr>
            <p:ph type="title"/>
          </p:nvPr>
        </p:nvSpPr>
        <p:spPr>
          <a:xfrm flipH="1">
            <a:off x="1330050" y="1024638"/>
            <a:ext cx="6367800" cy="2954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4" name="Google Shape;164;p8"/>
          <p:cNvSpPr txBox="1"/>
          <p:nvPr>
            <p:ph idx="1" type="subTitle"/>
          </p:nvPr>
        </p:nvSpPr>
        <p:spPr>
          <a:xfrm>
            <a:off x="2871000" y="3630375"/>
            <a:ext cx="3285900" cy="631500"/>
          </a:xfrm>
          <a:prstGeom prst="rect">
            <a:avLst/>
          </a:prstGeom>
        </p:spPr>
        <p:txBody>
          <a:bodyPr anchorCtr="0" anchor="b" bIns="91425" lIns="91425" spcFirstLastPara="1" rIns="91425" wrap="square" tIns="91425">
            <a:normAutofit/>
          </a:bodyPr>
          <a:lstStyle>
            <a:lvl1pPr lvl="0" rtl="0" algn="ctr">
              <a:lnSpc>
                <a:spcPct val="100000"/>
              </a:lnSpc>
              <a:spcBef>
                <a:spcPts val="0"/>
              </a:spcBef>
              <a:spcAft>
                <a:spcPts val="0"/>
              </a:spcAft>
              <a:buClr>
                <a:schemeClr val="dk1"/>
              </a:buClr>
              <a:buSzPts val="1400"/>
              <a:buNone/>
              <a:defRPr sz="1400"/>
            </a:lvl1pPr>
            <a:lvl2pPr lvl="1" rtl="0" algn="ctr">
              <a:lnSpc>
                <a:spcPct val="100000"/>
              </a:lnSpc>
              <a:spcBef>
                <a:spcPts val="0"/>
              </a:spcBef>
              <a:spcAft>
                <a:spcPts val="0"/>
              </a:spcAft>
              <a:buClr>
                <a:srgbClr val="FFFFFF"/>
              </a:buClr>
              <a:buSzPts val="1600"/>
              <a:buNone/>
              <a:defRPr>
                <a:solidFill>
                  <a:srgbClr val="FFFFFF"/>
                </a:solidFill>
              </a:defRPr>
            </a:lvl2pPr>
            <a:lvl3pPr lvl="2" rtl="0" algn="ctr">
              <a:lnSpc>
                <a:spcPct val="100000"/>
              </a:lnSpc>
              <a:spcBef>
                <a:spcPts val="0"/>
              </a:spcBef>
              <a:spcAft>
                <a:spcPts val="0"/>
              </a:spcAft>
              <a:buClr>
                <a:srgbClr val="FFFFFF"/>
              </a:buClr>
              <a:buSzPts val="1600"/>
              <a:buNone/>
              <a:defRPr>
                <a:solidFill>
                  <a:srgbClr val="FFFFFF"/>
                </a:solidFill>
              </a:defRPr>
            </a:lvl3pPr>
            <a:lvl4pPr lvl="3" rtl="0" algn="ctr">
              <a:lnSpc>
                <a:spcPct val="100000"/>
              </a:lnSpc>
              <a:spcBef>
                <a:spcPts val="0"/>
              </a:spcBef>
              <a:spcAft>
                <a:spcPts val="0"/>
              </a:spcAft>
              <a:buClr>
                <a:srgbClr val="FFFFFF"/>
              </a:buClr>
              <a:buSzPts val="1600"/>
              <a:buNone/>
              <a:defRPr>
                <a:solidFill>
                  <a:srgbClr val="FFFFFF"/>
                </a:solidFill>
              </a:defRPr>
            </a:lvl4pPr>
            <a:lvl5pPr lvl="4" rtl="0" algn="ctr">
              <a:lnSpc>
                <a:spcPct val="100000"/>
              </a:lnSpc>
              <a:spcBef>
                <a:spcPts val="0"/>
              </a:spcBef>
              <a:spcAft>
                <a:spcPts val="0"/>
              </a:spcAft>
              <a:buClr>
                <a:srgbClr val="FFFFFF"/>
              </a:buClr>
              <a:buSzPts val="1600"/>
              <a:buNone/>
              <a:defRPr>
                <a:solidFill>
                  <a:srgbClr val="FFFFFF"/>
                </a:solidFill>
              </a:defRPr>
            </a:lvl5pPr>
            <a:lvl6pPr lvl="5" rtl="0" algn="ctr">
              <a:lnSpc>
                <a:spcPct val="100000"/>
              </a:lnSpc>
              <a:spcBef>
                <a:spcPts val="0"/>
              </a:spcBef>
              <a:spcAft>
                <a:spcPts val="0"/>
              </a:spcAft>
              <a:buClr>
                <a:srgbClr val="FFFFFF"/>
              </a:buClr>
              <a:buSzPts val="1600"/>
              <a:buNone/>
              <a:defRPr>
                <a:solidFill>
                  <a:srgbClr val="FFFFFF"/>
                </a:solidFill>
              </a:defRPr>
            </a:lvl6pPr>
            <a:lvl7pPr lvl="6" rtl="0" algn="ctr">
              <a:lnSpc>
                <a:spcPct val="100000"/>
              </a:lnSpc>
              <a:spcBef>
                <a:spcPts val="0"/>
              </a:spcBef>
              <a:spcAft>
                <a:spcPts val="0"/>
              </a:spcAft>
              <a:buClr>
                <a:srgbClr val="FFFFFF"/>
              </a:buClr>
              <a:buSzPts val="1600"/>
              <a:buNone/>
              <a:defRPr>
                <a:solidFill>
                  <a:srgbClr val="FFFFFF"/>
                </a:solidFill>
              </a:defRPr>
            </a:lvl7pPr>
            <a:lvl8pPr lvl="7" rtl="0" algn="ctr">
              <a:lnSpc>
                <a:spcPct val="100000"/>
              </a:lnSpc>
              <a:spcBef>
                <a:spcPts val="0"/>
              </a:spcBef>
              <a:spcAft>
                <a:spcPts val="0"/>
              </a:spcAft>
              <a:buClr>
                <a:srgbClr val="FFFFFF"/>
              </a:buClr>
              <a:buSzPts val="1600"/>
              <a:buNone/>
              <a:defRPr>
                <a:solidFill>
                  <a:srgbClr val="FFFFFF"/>
                </a:solidFill>
              </a:defRPr>
            </a:lvl8pPr>
            <a:lvl9pPr lvl="8" rtl="0" algn="ctr">
              <a:lnSpc>
                <a:spcPct val="100000"/>
              </a:lnSpc>
              <a:spcBef>
                <a:spcPts val="0"/>
              </a:spcBef>
              <a:spcAft>
                <a:spcPts val="0"/>
              </a:spcAft>
              <a:buClr>
                <a:srgbClr val="FFFFFF"/>
              </a:buClr>
              <a:buSzPts val="1600"/>
              <a:buNone/>
              <a:defRPr>
                <a:solidFill>
                  <a:srgbClr val="FFFFFF"/>
                </a:solidFill>
              </a:defRPr>
            </a:lvl9pPr>
          </a:lstStyle>
          <a:p/>
        </p:txBody>
      </p:sp>
      <p:sp>
        <p:nvSpPr>
          <p:cNvPr id="165" name="Google Shape;165;p8"/>
          <p:cNvSpPr/>
          <p:nvPr/>
        </p:nvSpPr>
        <p:spPr>
          <a:xfrm flipH="1" rot="-5400000">
            <a:off x="7154175" y="-175568"/>
            <a:ext cx="1994237" cy="2094277"/>
          </a:xfrm>
          <a:custGeom>
            <a:rect b="b" l="l" r="r" t="t"/>
            <a:pathLst>
              <a:path extrusionOk="0" h="80681" w="76827">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rgbClr val="FCC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flipH="1" rot="5400000">
            <a:off x="512725" y="3280133"/>
            <a:ext cx="1114460" cy="2940081"/>
          </a:xfrm>
          <a:custGeom>
            <a:rect b="b" l="l" r="r" t="t"/>
            <a:pathLst>
              <a:path extrusionOk="0" h="89952" w="34097">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8"/>
          <p:cNvSpPr/>
          <p:nvPr/>
        </p:nvSpPr>
        <p:spPr>
          <a:xfrm rot="-3143622">
            <a:off x="8426556" y="1595105"/>
            <a:ext cx="247401" cy="21810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rot="-3143597">
            <a:off x="2156226" y="4336009"/>
            <a:ext cx="258585" cy="228004"/>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169" name="Shape 169"/>
        <p:cNvGrpSpPr/>
        <p:nvPr/>
      </p:nvGrpSpPr>
      <p:grpSpPr>
        <a:xfrm>
          <a:off x="0" y="0"/>
          <a:ext cx="0" cy="0"/>
          <a:chOff x="0" y="0"/>
          <a:chExt cx="0" cy="0"/>
        </a:xfrm>
      </p:grpSpPr>
      <p:sp>
        <p:nvSpPr>
          <p:cNvPr id="170" name="Google Shape;170;p9"/>
          <p:cNvSpPr txBox="1"/>
          <p:nvPr>
            <p:ph type="title"/>
          </p:nvPr>
        </p:nvSpPr>
        <p:spPr>
          <a:xfrm>
            <a:off x="570300" y="2199775"/>
            <a:ext cx="4045200" cy="89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1" name="Google Shape;171;p9"/>
          <p:cNvSpPr txBox="1"/>
          <p:nvPr>
            <p:ph idx="1" type="subTitle"/>
          </p:nvPr>
        </p:nvSpPr>
        <p:spPr>
          <a:xfrm>
            <a:off x="1195650" y="3107875"/>
            <a:ext cx="2794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2" name="Google Shape;172;p9"/>
          <p:cNvSpPr txBox="1"/>
          <p:nvPr>
            <p:ph hasCustomPrompt="1" idx="2" type="title"/>
          </p:nvPr>
        </p:nvSpPr>
        <p:spPr>
          <a:xfrm>
            <a:off x="570302" y="1832550"/>
            <a:ext cx="4045200" cy="577800"/>
          </a:xfrm>
          <a:prstGeom prst="rect">
            <a:avLst/>
          </a:prstGeom>
          <a:noFill/>
        </p:spPr>
        <p:txBody>
          <a:bodyPr anchorCtr="0" anchor="ctr" bIns="91425" lIns="91425" spcFirstLastPara="1" rIns="91425" wrap="square" tIns="91425">
            <a:normAutofit/>
          </a:bodyPr>
          <a:lstStyle>
            <a:lvl1pPr lvl="0" rtl="0" algn="ctr">
              <a:spcBef>
                <a:spcPts val="0"/>
              </a:spcBef>
              <a:spcAft>
                <a:spcPts val="0"/>
              </a:spcAft>
              <a:buSzPts val="5500"/>
              <a:buNone/>
              <a:defRPr sz="4800"/>
            </a:lvl1pPr>
            <a:lvl2pPr lvl="1"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rect b="b" l="l" r="r" t="t"/>
              <a:pathLst>
                <a:path extrusionOk="0" fill="none" h="37706" w="53921">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9"/>
            <p:cNvSpPr/>
            <p:nvPr/>
          </p:nvSpPr>
          <p:spPr>
            <a:xfrm>
              <a:off x="5153550" y="231300"/>
              <a:ext cx="248500" cy="218175"/>
            </a:xfrm>
            <a:custGeom>
              <a:rect b="b" l="l" r="r" t="t"/>
              <a:pathLst>
                <a:path extrusionOk="0" fill="none" h="8727" w="9940">
                  <a:moveTo>
                    <a:pt x="3976" y="1"/>
                  </a:moveTo>
                  <a:cubicBezTo>
                    <a:pt x="2344" y="2637"/>
                    <a:pt x="1214" y="5797"/>
                    <a:pt x="0" y="8538"/>
                  </a:cubicBezTo>
                  <a:cubicBezTo>
                    <a:pt x="3327" y="8726"/>
                    <a:pt x="6382" y="5211"/>
                    <a:pt x="9939" y="569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388425" y="455725"/>
              <a:ext cx="172625" cy="227550"/>
            </a:xfrm>
            <a:custGeom>
              <a:rect b="b" l="l" r="r" t="t"/>
              <a:pathLst>
                <a:path extrusionOk="0" fill="none" h="9102" w="6905">
                  <a:moveTo>
                    <a:pt x="2092" y="0"/>
                  </a:moveTo>
                  <a:cubicBezTo>
                    <a:pt x="2030" y="1653"/>
                    <a:pt x="1653" y="3641"/>
                    <a:pt x="1214" y="5315"/>
                  </a:cubicBezTo>
                  <a:cubicBezTo>
                    <a:pt x="900" y="6445"/>
                    <a:pt x="0" y="8077"/>
                    <a:pt x="188" y="9102"/>
                  </a:cubicBezTo>
                  <a:cubicBezTo>
                    <a:pt x="2699" y="8077"/>
                    <a:pt x="4687" y="5440"/>
                    <a:pt x="6905" y="4582"/>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5595025" y="659725"/>
              <a:ext cx="204050" cy="245350"/>
            </a:xfrm>
            <a:custGeom>
              <a:rect b="b" l="l" r="r" t="t"/>
              <a:pathLst>
                <a:path extrusionOk="0" fill="none" h="9814" w="8162">
                  <a:moveTo>
                    <a:pt x="2386" y="0"/>
                  </a:moveTo>
                  <a:cubicBezTo>
                    <a:pt x="1947" y="1298"/>
                    <a:pt x="2156" y="4039"/>
                    <a:pt x="1633" y="5796"/>
                  </a:cubicBezTo>
                  <a:cubicBezTo>
                    <a:pt x="1235" y="7114"/>
                    <a:pt x="440" y="8328"/>
                    <a:pt x="1" y="9625"/>
                  </a:cubicBezTo>
                  <a:cubicBezTo>
                    <a:pt x="1047" y="9814"/>
                    <a:pt x="7659" y="4876"/>
                    <a:pt x="8161" y="3955"/>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5849250" y="821875"/>
              <a:ext cx="198800" cy="268900"/>
            </a:xfrm>
            <a:custGeom>
              <a:rect b="b" l="l" r="r" t="t"/>
              <a:pathLst>
                <a:path extrusionOk="0" fill="none" h="10756" w="7952">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9"/>
            <p:cNvSpPr/>
            <p:nvPr/>
          </p:nvSpPr>
          <p:spPr>
            <a:xfrm>
              <a:off x="6141675" y="966775"/>
              <a:ext cx="169500" cy="249550"/>
            </a:xfrm>
            <a:custGeom>
              <a:rect b="b" l="l" r="r" t="t"/>
              <a:pathLst>
                <a:path extrusionOk="0" fill="none" h="9982" w="678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9"/>
          <p:cNvSpPr/>
          <p:nvPr/>
        </p:nvSpPr>
        <p:spPr>
          <a:xfrm>
            <a:off x="-458075" y="3859025"/>
            <a:ext cx="2142925" cy="1665450"/>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p:nvPr/>
        </p:nvSpPr>
        <p:spPr>
          <a:xfrm>
            <a:off x="8131899" y="473696"/>
            <a:ext cx="172786" cy="15238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8270850" y="646986"/>
            <a:ext cx="127731" cy="112660"/>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772247" y="4193567"/>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10"/>
          <p:cNvSpPr txBox="1"/>
          <p:nvPr>
            <p:ph type="ctrTitle"/>
          </p:nvPr>
        </p:nvSpPr>
        <p:spPr>
          <a:xfrm>
            <a:off x="812425" y="1468000"/>
            <a:ext cx="2588100" cy="273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theme" Target="../theme/theme1.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Gaegu"/>
              <a:buNone/>
              <a:defRPr b="1" sz="2800">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indent="-330200" lvl="1" marL="914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indent="-330200" lvl="2" marL="1371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indent="-330200" lvl="3" marL="1828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indent="-330200" lvl="4" marL="22860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indent="-330200" lvl="5" marL="2743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indent="-330200" lvl="6" marL="32004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indent="-330200" lvl="7" marL="36576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indent="-330200" lvl="8" marL="41148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3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3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33"/>
          <p:cNvSpPr txBox="1"/>
          <p:nvPr>
            <p:ph type="ctrTitle"/>
          </p:nvPr>
        </p:nvSpPr>
        <p:spPr>
          <a:xfrm>
            <a:off x="1902275" y="1290350"/>
            <a:ext cx="5495100" cy="2355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Local Control Accountability Plan</a:t>
            </a:r>
            <a:endParaRPr sz="6000"/>
          </a:p>
          <a:p>
            <a:pPr indent="0" lvl="0" marL="0" rtl="0" algn="ctr">
              <a:spcBef>
                <a:spcPts val="0"/>
              </a:spcBef>
              <a:spcAft>
                <a:spcPts val="0"/>
              </a:spcAft>
              <a:buNone/>
            </a:pPr>
            <a:r>
              <a:t/>
            </a:r>
            <a:endParaRPr/>
          </a:p>
          <a:p>
            <a:pPr indent="0" lvl="0" marL="0" rtl="0" algn="ctr">
              <a:spcBef>
                <a:spcPts val="0"/>
              </a:spcBef>
              <a:spcAft>
                <a:spcPts val="0"/>
              </a:spcAft>
              <a:buNone/>
            </a:pPr>
            <a:r>
              <a:rPr lang="en" sz="4800"/>
              <a:t>2021-2024</a:t>
            </a:r>
            <a:endParaRPr sz="4800"/>
          </a:p>
        </p:txBody>
      </p:sp>
      <p:sp>
        <p:nvSpPr>
          <p:cNvPr id="636" name="Google Shape;636;p33"/>
          <p:cNvSpPr txBox="1"/>
          <p:nvPr>
            <p:ph idx="1" type="subTitle"/>
          </p:nvPr>
        </p:nvSpPr>
        <p:spPr>
          <a:xfrm>
            <a:off x="389525" y="38522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Clarksville Charter School</a:t>
            </a:r>
            <a:endParaRPr/>
          </a:p>
          <a:p>
            <a:pPr indent="0" lvl="0" marL="0" rtl="0" algn="ctr">
              <a:spcBef>
                <a:spcPts val="0"/>
              </a:spcBef>
              <a:spcAft>
                <a:spcPts val="0"/>
              </a:spcAft>
              <a:buNone/>
            </a:pPr>
            <a:r>
              <a:rPr lang="en"/>
              <a:t>March 25,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42"/>
          <p:cNvSpPr/>
          <p:nvPr/>
        </p:nvSpPr>
        <p:spPr>
          <a:xfrm flipH="1">
            <a:off x="1451459" y="2583648"/>
            <a:ext cx="690240" cy="57274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2"/>
          <p:cNvSpPr/>
          <p:nvPr/>
        </p:nvSpPr>
        <p:spPr>
          <a:xfrm flipH="1" rot="-10147910">
            <a:off x="7132914" y="2573578"/>
            <a:ext cx="690437" cy="572906"/>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2"/>
          <p:cNvSpPr/>
          <p:nvPr/>
        </p:nvSpPr>
        <p:spPr>
          <a:xfrm flipH="1" rot="-3695041">
            <a:off x="3302482" y="2583628"/>
            <a:ext cx="690318" cy="572807"/>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42"/>
          <p:cNvSpPr/>
          <p:nvPr/>
        </p:nvSpPr>
        <p:spPr>
          <a:xfrm flipH="1" rot="-7061144">
            <a:off x="5148432" y="2554388"/>
            <a:ext cx="690338" cy="572823"/>
          </a:xfrm>
          <a:custGeom>
            <a:rect b="b" l="l" r="r" t="t"/>
            <a:pathLst>
              <a:path extrusionOk="0" h="91933" w="110793">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42"/>
          <p:cNvSpPr txBox="1"/>
          <p:nvPr>
            <p:ph type="title"/>
          </p:nvPr>
        </p:nvSpPr>
        <p:spPr>
          <a:xfrm>
            <a:off x="623400" y="445025"/>
            <a:ext cx="780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CCI Measures (2021-2022)</a:t>
            </a:r>
            <a:endParaRPr/>
          </a:p>
        </p:txBody>
      </p:sp>
      <p:sp>
        <p:nvSpPr>
          <p:cNvPr id="910" name="Google Shape;910;p42"/>
          <p:cNvSpPr txBox="1"/>
          <p:nvPr/>
        </p:nvSpPr>
        <p:spPr>
          <a:xfrm>
            <a:off x="509650" y="2044700"/>
            <a:ext cx="1803600" cy="4557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b="1" lang="en" sz="1200">
                <a:solidFill>
                  <a:srgbClr val="FFFFFF"/>
                </a:solidFill>
                <a:latin typeface="Gaegu"/>
                <a:ea typeface="Gaegu"/>
                <a:cs typeface="Gaegu"/>
                <a:sym typeface="Gaegu"/>
              </a:rPr>
              <a:t>International Baccalaureate (IB) Exams</a:t>
            </a:r>
            <a:endParaRPr b="1" sz="1200">
              <a:solidFill>
                <a:srgbClr val="FFFFFF"/>
              </a:solidFill>
              <a:latin typeface="Gaegu"/>
              <a:ea typeface="Gaegu"/>
              <a:cs typeface="Gaegu"/>
              <a:sym typeface="Gaegu"/>
            </a:endParaRPr>
          </a:p>
        </p:txBody>
      </p:sp>
      <p:sp>
        <p:nvSpPr>
          <p:cNvPr id="911" name="Google Shape;911;p42"/>
          <p:cNvSpPr txBox="1"/>
          <p:nvPr/>
        </p:nvSpPr>
        <p:spPr>
          <a:xfrm>
            <a:off x="289014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12" name="Google Shape;912;p42"/>
          <p:cNvSpPr txBox="1"/>
          <p:nvPr/>
        </p:nvSpPr>
        <p:spPr>
          <a:xfrm>
            <a:off x="4738863" y="19118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t/>
            </a:r>
            <a:endParaRPr>
              <a:solidFill>
                <a:srgbClr val="FFFFFF"/>
              </a:solidFill>
              <a:latin typeface="Questrial"/>
              <a:ea typeface="Questrial"/>
              <a:cs typeface="Questrial"/>
              <a:sym typeface="Questrial"/>
            </a:endParaRPr>
          </a:p>
        </p:txBody>
      </p:sp>
      <p:sp>
        <p:nvSpPr>
          <p:cNvPr id="913" name="Google Shape;913;p42"/>
          <p:cNvSpPr txBox="1"/>
          <p:nvPr/>
        </p:nvSpPr>
        <p:spPr>
          <a:xfrm>
            <a:off x="9361957" y="1840488"/>
            <a:ext cx="1515000" cy="568500"/>
          </a:xfrm>
          <a:prstGeom prst="rect">
            <a:avLst/>
          </a:prstGeom>
          <a:noFill/>
          <a:ln>
            <a:noFill/>
          </a:ln>
        </p:spPr>
        <p:txBody>
          <a:bodyPr anchorCtr="0" anchor="b" bIns="0" lIns="0" spcFirstLastPara="1" rIns="0" wrap="square" tIns="6700">
            <a:noAutofit/>
          </a:bodyPr>
          <a:lstStyle/>
          <a:p>
            <a:pPr indent="0" lvl="0" marL="12700" marR="0" rtl="0" algn="ctr">
              <a:lnSpc>
                <a:spcPct val="100000"/>
              </a:lnSpc>
              <a:spcBef>
                <a:spcPts val="800"/>
              </a:spcBef>
              <a:spcAft>
                <a:spcPts val="0"/>
              </a:spcAft>
              <a:buNone/>
            </a:pPr>
            <a:r>
              <a:rPr lang="en">
                <a:solidFill>
                  <a:srgbClr val="FFFFFF"/>
                </a:solidFill>
                <a:latin typeface="Questrial"/>
                <a:ea typeface="Questrial"/>
                <a:cs typeface="Questrial"/>
                <a:sym typeface="Questrial"/>
              </a:rPr>
              <a:t>Mars is actually a cold place. It’s full of iron oxide dust</a:t>
            </a:r>
            <a:endParaRPr>
              <a:solidFill>
                <a:srgbClr val="FFFFFF"/>
              </a:solidFill>
              <a:latin typeface="Questrial"/>
              <a:ea typeface="Questrial"/>
              <a:cs typeface="Questrial"/>
              <a:sym typeface="Questrial"/>
            </a:endParaRPr>
          </a:p>
        </p:txBody>
      </p:sp>
      <p:sp>
        <p:nvSpPr>
          <p:cNvPr id="914" name="Google Shape;914;p42"/>
          <p:cNvSpPr txBox="1"/>
          <p:nvPr/>
        </p:nvSpPr>
        <p:spPr>
          <a:xfrm>
            <a:off x="2554075" y="1589000"/>
            <a:ext cx="1832400" cy="4557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200">
                <a:solidFill>
                  <a:srgbClr val="FFFFFF"/>
                </a:solidFill>
                <a:latin typeface="Gaegu"/>
                <a:ea typeface="Gaegu"/>
                <a:cs typeface="Gaegu"/>
                <a:sym typeface="Gaegu"/>
              </a:rPr>
              <a:t>Grade 11 Smarter Balanced Summative Assessments</a:t>
            </a:r>
            <a:endParaRPr b="1" sz="1200">
              <a:solidFill>
                <a:srgbClr val="FFFFFF"/>
              </a:solidFill>
              <a:latin typeface="Gaegu"/>
              <a:ea typeface="Gaegu"/>
              <a:cs typeface="Gaegu"/>
              <a:sym typeface="Gaegu"/>
            </a:endParaRPr>
          </a:p>
        </p:txBody>
      </p:sp>
      <p:sp>
        <p:nvSpPr>
          <p:cNvPr id="915" name="Google Shape;915;p42"/>
          <p:cNvSpPr txBox="1"/>
          <p:nvPr/>
        </p:nvSpPr>
        <p:spPr>
          <a:xfrm>
            <a:off x="4738863" y="2044700"/>
            <a:ext cx="1515000" cy="4053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a:solidFill>
                  <a:srgbClr val="FFFFFF"/>
                </a:solidFill>
                <a:latin typeface="Gaegu"/>
                <a:ea typeface="Gaegu"/>
                <a:cs typeface="Gaegu"/>
                <a:sym typeface="Gaegu"/>
              </a:rPr>
              <a:t>Advanced placement (AP) Exams</a:t>
            </a:r>
            <a:endParaRPr b="1">
              <a:solidFill>
                <a:srgbClr val="FFFFFF"/>
              </a:solidFill>
              <a:latin typeface="Gaegu"/>
              <a:ea typeface="Gaegu"/>
              <a:cs typeface="Gaegu"/>
              <a:sym typeface="Gaegu"/>
            </a:endParaRPr>
          </a:p>
        </p:txBody>
      </p:sp>
      <p:sp>
        <p:nvSpPr>
          <p:cNvPr id="916" name="Google Shape;916;p42"/>
          <p:cNvSpPr txBox="1"/>
          <p:nvPr/>
        </p:nvSpPr>
        <p:spPr>
          <a:xfrm>
            <a:off x="6872900" y="1471538"/>
            <a:ext cx="1307100" cy="790200"/>
          </a:xfrm>
          <a:prstGeom prst="rect">
            <a:avLst/>
          </a:prstGeom>
          <a:noFill/>
          <a:ln>
            <a:noFill/>
          </a:ln>
        </p:spPr>
        <p:txBody>
          <a:bodyPr anchorCtr="0" anchor="b" bIns="0" lIns="0" spcFirstLastPara="1" rIns="0" wrap="square" tIns="6700">
            <a:noAutofit/>
          </a:bodyPr>
          <a:lstStyle/>
          <a:p>
            <a:pPr indent="0" lvl="0" marL="12700" rtl="0" algn="ctr">
              <a:spcBef>
                <a:spcPts val="800"/>
              </a:spcBef>
              <a:spcAft>
                <a:spcPts val="0"/>
              </a:spcAft>
              <a:buNone/>
            </a:pPr>
            <a:r>
              <a:rPr b="1" lang="en" sz="1300">
                <a:solidFill>
                  <a:srgbClr val="FFFFFF"/>
                </a:solidFill>
                <a:latin typeface="Gaegu"/>
                <a:ea typeface="Gaegu"/>
                <a:cs typeface="Gaegu"/>
                <a:sym typeface="Gaegu"/>
              </a:rPr>
              <a:t>Career Technical Education (CTE) Pathway Completion</a:t>
            </a:r>
            <a:endParaRPr b="1" sz="1300">
              <a:solidFill>
                <a:srgbClr val="FFFFFF"/>
              </a:solidFill>
              <a:latin typeface="Gaegu"/>
              <a:ea typeface="Gaegu"/>
              <a:cs typeface="Gaegu"/>
              <a:sym typeface="Gaegu"/>
            </a:endParaRPr>
          </a:p>
        </p:txBody>
      </p:sp>
      <p:grpSp>
        <p:nvGrpSpPr>
          <p:cNvPr id="917" name="Google Shape;917;p42"/>
          <p:cNvGrpSpPr/>
          <p:nvPr/>
        </p:nvGrpSpPr>
        <p:grpSpPr>
          <a:xfrm flipH="1" rot="-5400000">
            <a:off x="1584606" y="2616570"/>
            <a:ext cx="428612" cy="478975"/>
            <a:chOff x="5410375" y="2331188"/>
            <a:chExt cx="455825" cy="478975"/>
          </a:xfrm>
        </p:grpSpPr>
        <p:sp>
          <p:nvSpPr>
            <p:cNvPr id="918" name="Google Shape;918;p42"/>
            <p:cNvSpPr/>
            <p:nvPr/>
          </p:nvSpPr>
          <p:spPr>
            <a:xfrm>
              <a:off x="5487125" y="270943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2"/>
            <p:cNvSpPr/>
            <p:nvPr/>
          </p:nvSpPr>
          <p:spPr>
            <a:xfrm>
              <a:off x="5410375" y="233118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0" name="Google Shape;920;p42"/>
          <p:cNvGrpSpPr/>
          <p:nvPr/>
        </p:nvGrpSpPr>
        <p:grpSpPr>
          <a:xfrm rot="-5400000">
            <a:off x="5265688" y="2630538"/>
            <a:ext cx="455825" cy="478975"/>
            <a:chOff x="5410375" y="2929425"/>
            <a:chExt cx="455825" cy="478975"/>
          </a:xfrm>
        </p:grpSpPr>
        <p:sp>
          <p:nvSpPr>
            <p:cNvPr id="921" name="Google Shape;921;p42"/>
            <p:cNvSpPr/>
            <p:nvPr/>
          </p:nvSpPr>
          <p:spPr>
            <a:xfrm>
              <a:off x="5487125" y="3307675"/>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42"/>
            <p:cNvSpPr/>
            <p:nvPr/>
          </p:nvSpPr>
          <p:spPr>
            <a:xfrm>
              <a:off x="5410375" y="2929425"/>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3" name="Google Shape;923;p42"/>
          <p:cNvSpPr txBox="1"/>
          <p:nvPr/>
        </p:nvSpPr>
        <p:spPr>
          <a:xfrm>
            <a:off x="1559425" y="2711338"/>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24" name="Google Shape;924;p42"/>
          <p:cNvSpPr txBox="1"/>
          <p:nvPr/>
        </p:nvSpPr>
        <p:spPr>
          <a:xfrm>
            <a:off x="3359441" y="27698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25" name="Google Shape;925;p42"/>
          <p:cNvSpPr txBox="1"/>
          <p:nvPr/>
        </p:nvSpPr>
        <p:spPr>
          <a:xfrm>
            <a:off x="5293212" y="2715375"/>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sp>
        <p:nvSpPr>
          <p:cNvPr id="926" name="Google Shape;926;p42"/>
          <p:cNvSpPr txBox="1"/>
          <p:nvPr/>
        </p:nvSpPr>
        <p:spPr>
          <a:xfrm>
            <a:off x="7110304" y="3330550"/>
            <a:ext cx="400800" cy="258900"/>
          </a:xfrm>
          <a:prstGeom prst="rect">
            <a:avLst/>
          </a:prstGeom>
          <a:noFill/>
          <a:ln>
            <a:noFill/>
          </a:ln>
        </p:spPr>
        <p:txBody>
          <a:bodyPr anchorCtr="0" anchor="ctr" bIns="91425" lIns="0" spcFirstLastPara="1" rIns="0" wrap="square" tIns="0">
            <a:noAutofit/>
          </a:bodyPr>
          <a:lstStyle/>
          <a:p>
            <a:pPr indent="0" lvl="0" marL="12700" marR="0" rtl="0" algn="ctr">
              <a:lnSpc>
                <a:spcPct val="100000"/>
              </a:lnSpc>
              <a:spcBef>
                <a:spcPts val="800"/>
              </a:spcBef>
              <a:spcAft>
                <a:spcPts val="0"/>
              </a:spcAft>
              <a:buNone/>
            </a:pPr>
            <a:r>
              <a:t/>
            </a:r>
            <a:endParaRPr b="1" sz="2200">
              <a:solidFill>
                <a:srgbClr val="FFFFFF"/>
              </a:solidFill>
              <a:latin typeface="Gaegu"/>
              <a:ea typeface="Gaegu"/>
              <a:cs typeface="Gaegu"/>
              <a:sym typeface="Gaegu"/>
            </a:endParaRPr>
          </a:p>
        </p:txBody>
      </p:sp>
      <p:grpSp>
        <p:nvGrpSpPr>
          <p:cNvPr id="927" name="Google Shape;927;p42"/>
          <p:cNvGrpSpPr/>
          <p:nvPr/>
        </p:nvGrpSpPr>
        <p:grpSpPr>
          <a:xfrm rot="-5400000">
            <a:off x="7263644" y="2590088"/>
            <a:ext cx="455825" cy="478975"/>
            <a:chOff x="5410375" y="3403938"/>
            <a:chExt cx="455825" cy="478975"/>
          </a:xfrm>
        </p:grpSpPr>
        <p:sp>
          <p:nvSpPr>
            <p:cNvPr id="928" name="Google Shape;928;p42"/>
            <p:cNvSpPr/>
            <p:nvPr/>
          </p:nvSpPr>
          <p:spPr>
            <a:xfrm>
              <a:off x="5487125" y="3782188"/>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2"/>
            <p:cNvSpPr/>
            <p:nvPr/>
          </p:nvSpPr>
          <p:spPr>
            <a:xfrm>
              <a:off x="5410375" y="3403938"/>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 name="Google Shape;930;p42"/>
          <p:cNvGrpSpPr/>
          <p:nvPr/>
        </p:nvGrpSpPr>
        <p:grpSpPr>
          <a:xfrm>
            <a:off x="3928512" y="2714456"/>
            <a:ext cx="1369797" cy="291135"/>
            <a:chOff x="3889462" y="3360419"/>
            <a:chExt cx="1369797" cy="291135"/>
          </a:xfrm>
        </p:grpSpPr>
        <p:sp>
          <p:nvSpPr>
            <p:cNvPr id="931" name="Google Shape;931;p42"/>
            <p:cNvSpPr/>
            <p:nvPr/>
          </p:nvSpPr>
          <p:spPr>
            <a:xfrm>
              <a:off x="3889462" y="3374575"/>
              <a:ext cx="1369776" cy="149450"/>
            </a:xfrm>
            <a:custGeom>
              <a:rect b="b" l="l" r="r" t="t"/>
              <a:pathLst>
                <a:path extrusionOk="0" h="5978" w="57223">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2" name="Google Shape;932;p42"/>
            <p:cNvGrpSpPr/>
            <p:nvPr/>
          </p:nvGrpSpPr>
          <p:grpSpPr>
            <a:xfrm>
              <a:off x="5151234" y="3360419"/>
              <a:ext cx="108025" cy="291135"/>
              <a:chOff x="3305984" y="3308619"/>
              <a:chExt cx="108025" cy="291135"/>
            </a:xfrm>
          </p:grpSpPr>
          <p:sp>
            <p:nvSpPr>
              <p:cNvPr id="933" name="Google Shape;933;p42"/>
              <p:cNvSpPr/>
              <p:nvPr/>
            </p:nvSpPr>
            <p:spPr>
              <a:xfrm rot="-1788988">
                <a:off x="3343067" y="3306137"/>
                <a:ext cx="32024" cy="157605"/>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35" name="Google Shape;935;p42"/>
          <p:cNvGrpSpPr/>
          <p:nvPr/>
        </p:nvGrpSpPr>
        <p:grpSpPr>
          <a:xfrm>
            <a:off x="5782750" y="2715578"/>
            <a:ext cx="1380584" cy="258501"/>
            <a:chOff x="5738150" y="3374578"/>
            <a:chExt cx="1380584" cy="258501"/>
          </a:xfrm>
        </p:grpSpPr>
        <p:sp>
          <p:nvSpPr>
            <p:cNvPr id="936" name="Google Shape;936;p42"/>
            <p:cNvSpPr/>
            <p:nvPr/>
          </p:nvSpPr>
          <p:spPr>
            <a:xfrm>
              <a:off x="5738150" y="3402775"/>
              <a:ext cx="1380575" cy="129775"/>
            </a:xfrm>
            <a:custGeom>
              <a:rect b="b" l="l" r="r" t="t"/>
              <a:pathLst>
                <a:path extrusionOk="0" h="5191" w="55223">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7" name="Google Shape;937;p42"/>
            <p:cNvGrpSpPr/>
            <p:nvPr/>
          </p:nvGrpSpPr>
          <p:grpSpPr>
            <a:xfrm>
              <a:off x="6976764" y="3374578"/>
              <a:ext cx="141971" cy="258501"/>
              <a:chOff x="3272039" y="3341253"/>
              <a:chExt cx="141971" cy="258501"/>
            </a:xfrm>
          </p:grpSpPr>
          <p:sp>
            <p:nvSpPr>
              <p:cNvPr id="938" name="Google Shape;938;p42"/>
              <p:cNvSpPr/>
              <p:nvPr/>
            </p:nvSpPr>
            <p:spPr>
              <a:xfrm rot="-2922529">
                <a:off x="3325819" y="3326462"/>
                <a:ext cx="32020" cy="157608"/>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p:nvPr/>
            </p:nvSpPr>
            <p:spPr>
              <a:xfrm rot="1840256">
                <a:off x="3344041" y="3444989"/>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40" name="Google Shape;940;p42"/>
          <p:cNvSpPr/>
          <p:nvPr/>
        </p:nvSpPr>
        <p:spPr>
          <a:xfrm>
            <a:off x="2038400" y="2798288"/>
            <a:ext cx="1369735" cy="149475"/>
          </a:xfrm>
          <a:custGeom>
            <a:rect b="b" l="l" r="r" t="t"/>
            <a:pathLst>
              <a:path extrusionOk="0" h="5979" w="57746">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1" name="Google Shape;941;p42"/>
          <p:cNvGrpSpPr/>
          <p:nvPr/>
        </p:nvGrpSpPr>
        <p:grpSpPr>
          <a:xfrm rot="-4417210">
            <a:off x="8454671" y="4040815"/>
            <a:ext cx="659641" cy="557617"/>
            <a:chOff x="4035175" y="4721000"/>
            <a:chExt cx="659650" cy="557625"/>
          </a:xfrm>
        </p:grpSpPr>
        <p:sp>
          <p:nvSpPr>
            <p:cNvPr id="942" name="Google Shape;942;p42"/>
            <p:cNvSpPr/>
            <p:nvPr/>
          </p:nvSpPr>
          <p:spPr>
            <a:xfrm>
              <a:off x="4088525" y="4794750"/>
              <a:ext cx="488075" cy="451975"/>
            </a:xfrm>
            <a:custGeom>
              <a:rect b="b" l="l" r="r" t="t"/>
              <a:pathLst>
                <a:path extrusionOk="0" fill="none" h="18079" w="19523">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2"/>
            <p:cNvSpPr/>
            <p:nvPr/>
          </p:nvSpPr>
          <p:spPr>
            <a:xfrm>
              <a:off x="4493400" y="4721000"/>
              <a:ext cx="198800" cy="73250"/>
            </a:xfrm>
            <a:custGeom>
              <a:rect b="b" l="l" r="r" t="t"/>
              <a:pathLst>
                <a:path extrusionOk="0" fill="none" h="2930" w="7952">
                  <a:moveTo>
                    <a:pt x="1" y="2930"/>
                  </a:moveTo>
                  <a:cubicBezTo>
                    <a:pt x="2595" y="2009"/>
                    <a:pt x="5148" y="1005"/>
                    <a:pt x="7722" y="0"/>
                  </a:cubicBezTo>
                  <a:cubicBezTo>
                    <a:pt x="7952" y="105"/>
                    <a:pt x="7575" y="84"/>
                    <a:pt x="7512" y="126"/>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2"/>
            <p:cNvSpPr/>
            <p:nvPr/>
          </p:nvSpPr>
          <p:spPr>
            <a:xfrm>
              <a:off x="4549900" y="4725175"/>
              <a:ext cx="144925" cy="151725"/>
            </a:xfrm>
            <a:custGeom>
              <a:rect b="b" l="l" r="r" t="t"/>
              <a:pathLst>
                <a:path extrusionOk="0" fill="none" h="6069" w="5797">
                  <a:moveTo>
                    <a:pt x="0" y="6069"/>
                  </a:moveTo>
                  <a:cubicBezTo>
                    <a:pt x="2051" y="4206"/>
                    <a:pt x="3767" y="1884"/>
                    <a:pt x="5796" y="1"/>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2"/>
            <p:cNvSpPr/>
            <p:nvPr/>
          </p:nvSpPr>
          <p:spPr>
            <a:xfrm>
              <a:off x="4603775" y="4751850"/>
              <a:ext cx="26175" cy="47100"/>
            </a:xfrm>
            <a:custGeom>
              <a:rect b="b" l="l" r="r" t="t"/>
              <a:pathLst>
                <a:path extrusionOk="0" fill="none" h="1884" w="1047">
                  <a:moveTo>
                    <a:pt x="126" y="1"/>
                  </a:moveTo>
                  <a:cubicBezTo>
                    <a:pt x="126" y="838"/>
                    <a:pt x="1" y="1570"/>
                    <a:pt x="921" y="1884"/>
                  </a:cubicBezTo>
                  <a:cubicBezTo>
                    <a:pt x="1047" y="1884"/>
                    <a:pt x="921" y="1821"/>
                    <a:pt x="921" y="1758"/>
                  </a:cubicBezTo>
                </a:path>
              </a:pathLst>
            </a:custGeom>
            <a:noFill/>
            <a:ln cap="flat" cmpd="sng" w="130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2"/>
            <p:cNvSpPr/>
            <p:nvPr/>
          </p:nvSpPr>
          <p:spPr>
            <a:xfrm>
              <a:off x="4103700" y="4809400"/>
              <a:ext cx="428450" cy="396000"/>
            </a:xfrm>
            <a:custGeom>
              <a:rect b="b" l="l" r="r" t="t"/>
              <a:pathLst>
                <a:path extrusionOk="0" fill="none" h="15840" w="17138">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2"/>
            <p:cNvSpPr/>
            <p:nvPr/>
          </p:nvSpPr>
          <p:spPr>
            <a:xfrm>
              <a:off x="4116775" y="4831375"/>
              <a:ext cx="435250" cy="392325"/>
            </a:xfrm>
            <a:custGeom>
              <a:rect b="b" l="l" r="r" t="t"/>
              <a:pathLst>
                <a:path extrusionOk="0" fill="none" h="15693" w="1741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cap="flat" cmpd="sng" w="62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2"/>
            <p:cNvSpPr/>
            <p:nvPr/>
          </p:nvSpPr>
          <p:spPr>
            <a:xfrm>
              <a:off x="4035175" y="5184450"/>
              <a:ext cx="105700" cy="94175"/>
            </a:xfrm>
            <a:custGeom>
              <a:rect b="b" l="l" r="r" t="t"/>
              <a:pathLst>
                <a:path extrusionOk="0" fill="none" h="3767" w="4228">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cap="flat" cmpd="sng" w="13075">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9" name="Google Shape;949;p42"/>
          <p:cNvSpPr txBox="1"/>
          <p:nvPr>
            <p:ph idx="4294967295" type="ctrTitle"/>
          </p:nvPr>
        </p:nvSpPr>
        <p:spPr>
          <a:xfrm flipH="1">
            <a:off x="1085850" y="3279525"/>
            <a:ext cx="1515000" cy="9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220"/>
              <a:t>College Credit Course (previously </a:t>
            </a:r>
            <a:r>
              <a:rPr lang="en" sz="1220"/>
              <a:t>referred</a:t>
            </a:r>
            <a:r>
              <a:rPr lang="en" sz="1220"/>
              <a:t> to as dual </a:t>
            </a:r>
            <a:r>
              <a:rPr lang="en" sz="1220"/>
              <a:t>enrollment</a:t>
            </a:r>
            <a:r>
              <a:rPr lang="en" sz="1220"/>
              <a:t>)</a:t>
            </a:r>
            <a:endParaRPr sz="1220"/>
          </a:p>
        </p:txBody>
      </p:sp>
      <p:sp>
        <p:nvSpPr>
          <p:cNvPr id="950" name="Google Shape;950;p42"/>
          <p:cNvSpPr txBox="1"/>
          <p:nvPr>
            <p:ph idx="4294967295" type="ctrTitle"/>
          </p:nvPr>
        </p:nvSpPr>
        <p:spPr>
          <a:xfrm flipH="1">
            <a:off x="2684500" y="3522450"/>
            <a:ext cx="1926300" cy="85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A-G Completion</a:t>
            </a:r>
            <a:endParaRPr sz="1420"/>
          </a:p>
        </p:txBody>
      </p:sp>
      <p:sp>
        <p:nvSpPr>
          <p:cNvPr id="951" name="Google Shape;951;p42"/>
          <p:cNvSpPr txBox="1"/>
          <p:nvPr>
            <p:ph idx="4294967295" type="ctrTitle"/>
          </p:nvPr>
        </p:nvSpPr>
        <p:spPr>
          <a:xfrm flipH="1">
            <a:off x="4623912" y="3259675"/>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State Seal of Biliteracy</a:t>
            </a:r>
            <a:endParaRPr sz="1400"/>
          </a:p>
        </p:txBody>
      </p:sp>
      <p:sp>
        <p:nvSpPr>
          <p:cNvPr id="952" name="Google Shape;952;p42"/>
          <p:cNvSpPr txBox="1"/>
          <p:nvPr>
            <p:ph idx="4294967295" type="ctrTitle"/>
          </p:nvPr>
        </p:nvSpPr>
        <p:spPr>
          <a:xfrm flipH="1">
            <a:off x="6563300" y="3522450"/>
            <a:ext cx="19263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420"/>
              <a:t>Leadership/Military Science</a:t>
            </a:r>
            <a:endParaRPr sz="1420"/>
          </a:p>
        </p:txBody>
      </p:sp>
      <p:grpSp>
        <p:nvGrpSpPr>
          <p:cNvPr id="953" name="Google Shape;953;p42"/>
          <p:cNvGrpSpPr/>
          <p:nvPr/>
        </p:nvGrpSpPr>
        <p:grpSpPr>
          <a:xfrm rot="-5400000">
            <a:off x="3434706" y="2659800"/>
            <a:ext cx="455825" cy="478975"/>
            <a:chOff x="5410375" y="2542113"/>
            <a:chExt cx="455825" cy="478975"/>
          </a:xfrm>
        </p:grpSpPr>
        <p:sp>
          <p:nvSpPr>
            <p:cNvPr id="954" name="Google Shape;954;p42"/>
            <p:cNvSpPr/>
            <p:nvPr/>
          </p:nvSpPr>
          <p:spPr>
            <a:xfrm>
              <a:off x="5487125" y="2920363"/>
              <a:ext cx="341125" cy="100725"/>
            </a:xfrm>
            <a:custGeom>
              <a:rect b="b" l="l" r="r" t="t"/>
              <a:pathLst>
                <a:path extrusionOk="0" h="4029" w="13645">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2"/>
            <p:cNvSpPr/>
            <p:nvPr/>
          </p:nvSpPr>
          <p:spPr>
            <a:xfrm>
              <a:off x="5410375" y="2542113"/>
              <a:ext cx="455825" cy="391775"/>
            </a:xfrm>
            <a:custGeom>
              <a:rect b="b" l="l" r="r" t="t"/>
              <a:pathLst>
                <a:path extrusionOk="0" h="15671" w="18233">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rgbClr val="252A3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42"/>
          <p:cNvSpPr/>
          <p:nvPr/>
        </p:nvSpPr>
        <p:spPr>
          <a:xfrm rot="1840256">
            <a:off x="5380741" y="3003226"/>
            <a:ext cx="32028" cy="157609"/>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43"/>
          <p:cNvSpPr/>
          <p:nvPr/>
        </p:nvSpPr>
        <p:spPr>
          <a:xfrm>
            <a:off x="5262000" y="4261863"/>
            <a:ext cx="1443650" cy="149475"/>
          </a:xfrm>
          <a:custGeom>
            <a:rect b="b" l="l" r="r" t="t"/>
            <a:pathLst>
              <a:path extrusionOk="0" h="5979" w="57746">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2" name="Google Shape;962;p43"/>
          <p:cNvGrpSpPr/>
          <p:nvPr/>
        </p:nvGrpSpPr>
        <p:grpSpPr>
          <a:xfrm rot="-1564537">
            <a:off x="6855077" y="4013920"/>
            <a:ext cx="495770" cy="567380"/>
            <a:chOff x="1244250" y="1474325"/>
            <a:chExt cx="1183700" cy="1354675"/>
          </a:xfrm>
        </p:grpSpPr>
        <p:sp>
          <p:nvSpPr>
            <p:cNvPr id="963" name="Google Shape;963;p43"/>
            <p:cNvSpPr/>
            <p:nvPr/>
          </p:nvSpPr>
          <p:spPr>
            <a:xfrm>
              <a:off x="1244250" y="1474325"/>
              <a:ext cx="1183700" cy="1354675"/>
            </a:xfrm>
            <a:custGeom>
              <a:rect b="b" l="l" r="r" t="t"/>
              <a:pathLst>
                <a:path extrusionOk="0" h="54187" w="47348">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3"/>
            <p:cNvSpPr/>
            <p:nvPr/>
          </p:nvSpPr>
          <p:spPr>
            <a:xfrm>
              <a:off x="1494125" y="1910525"/>
              <a:ext cx="594075" cy="644475"/>
            </a:xfrm>
            <a:custGeom>
              <a:rect b="b" l="l" r="r" t="t"/>
              <a:pathLst>
                <a:path extrusionOk="0" h="25779" w="23763">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5" name="Google Shape;965;p43"/>
          <p:cNvGrpSpPr/>
          <p:nvPr/>
        </p:nvGrpSpPr>
        <p:grpSpPr>
          <a:xfrm rot="-2700000">
            <a:off x="701388" y="482626"/>
            <a:ext cx="1284975" cy="1516186"/>
            <a:chOff x="4475375" y="3939175"/>
            <a:chExt cx="972300" cy="1147250"/>
          </a:xfrm>
        </p:grpSpPr>
        <p:sp>
          <p:nvSpPr>
            <p:cNvPr id="966" name="Google Shape;966;p43"/>
            <p:cNvSpPr/>
            <p:nvPr/>
          </p:nvSpPr>
          <p:spPr>
            <a:xfrm>
              <a:off x="4495275" y="3939950"/>
              <a:ext cx="952400" cy="1083775"/>
            </a:xfrm>
            <a:custGeom>
              <a:rect b="b" l="l" r="r" t="t"/>
              <a:pathLst>
                <a:path extrusionOk="0" h="43351" w="38096">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3"/>
            <p:cNvSpPr/>
            <p:nvPr/>
          </p:nvSpPr>
          <p:spPr>
            <a:xfrm>
              <a:off x="4512175" y="3942625"/>
              <a:ext cx="903175" cy="1073750"/>
            </a:xfrm>
            <a:custGeom>
              <a:rect b="b" l="l" r="r" t="t"/>
              <a:pathLst>
                <a:path extrusionOk="0" h="42950" w="36127">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3"/>
            <p:cNvSpPr/>
            <p:nvPr/>
          </p:nvSpPr>
          <p:spPr>
            <a:xfrm>
              <a:off x="4475375" y="4830350"/>
              <a:ext cx="250175" cy="256075"/>
            </a:xfrm>
            <a:custGeom>
              <a:rect b="b" l="l" r="r" t="t"/>
              <a:pathLst>
                <a:path extrusionOk="0" h="10243" w="10007">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3"/>
            <p:cNvSpPr/>
            <p:nvPr/>
          </p:nvSpPr>
          <p:spPr>
            <a:xfrm>
              <a:off x="4475375" y="4989000"/>
              <a:ext cx="95025" cy="97000"/>
            </a:xfrm>
            <a:custGeom>
              <a:rect b="b" l="l" r="r" t="t"/>
              <a:pathLst>
                <a:path extrusionOk="0" h="3880" w="3801">
                  <a:moveTo>
                    <a:pt x="399" y="0"/>
                  </a:moveTo>
                  <a:cubicBezTo>
                    <a:pt x="220" y="1950"/>
                    <a:pt x="61" y="3680"/>
                    <a:pt x="1" y="3879"/>
                  </a:cubicBezTo>
                  <a:lnTo>
                    <a:pt x="3800" y="2745"/>
                  </a:lnTo>
                  <a:lnTo>
                    <a:pt x="39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3"/>
            <p:cNvSpPr/>
            <p:nvPr/>
          </p:nvSpPr>
          <p:spPr>
            <a:xfrm>
              <a:off x="5127375" y="3939175"/>
              <a:ext cx="320300" cy="287950"/>
            </a:xfrm>
            <a:custGeom>
              <a:rect b="b" l="l" r="r" t="t"/>
              <a:pathLst>
                <a:path extrusionOk="0" h="11518" w="12812">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3"/>
            <p:cNvSpPr/>
            <p:nvPr/>
          </p:nvSpPr>
          <p:spPr>
            <a:xfrm>
              <a:off x="5083600" y="3999875"/>
              <a:ext cx="317825" cy="263025"/>
            </a:xfrm>
            <a:custGeom>
              <a:rect b="b" l="l" r="r" t="t"/>
              <a:pathLst>
                <a:path extrusionOk="0" h="10521" w="12713">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3"/>
            <p:cNvSpPr/>
            <p:nvPr/>
          </p:nvSpPr>
          <p:spPr>
            <a:xfrm>
              <a:off x="4999050" y="4110025"/>
              <a:ext cx="318325" cy="263775"/>
            </a:xfrm>
            <a:custGeom>
              <a:rect b="b" l="l" r="r" t="t"/>
              <a:pathLst>
                <a:path extrusionOk="0" h="10551" w="12733">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3"/>
            <p:cNvSpPr/>
            <p:nvPr/>
          </p:nvSpPr>
          <p:spPr>
            <a:xfrm>
              <a:off x="5046300" y="4056775"/>
              <a:ext cx="318325" cy="263775"/>
            </a:xfrm>
            <a:custGeom>
              <a:rect b="b" l="l" r="r" t="t"/>
              <a:pathLst>
                <a:path extrusionOk="0" h="10551" w="12733">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3"/>
            <p:cNvSpPr/>
            <p:nvPr/>
          </p:nvSpPr>
          <p:spPr>
            <a:xfrm>
              <a:off x="5342700" y="3993350"/>
              <a:ext cx="14450" cy="13950"/>
            </a:xfrm>
            <a:custGeom>
              <a:rect b="b" l="l" r="r" t="t"/>
              <a:pathLst>
                <a:path extrusionOk="0" fill="none" h="558" w="578">
                  <a:moveTo>
                    <a:pt x="1" y="1"/>
                  </a:moveTo>
                  <a:cubicBezTo>
                    <a:pt x="200" y="180"/>
                    <a:pt x="399" y="359"/>
                    <a:pt x="578" y="558"/>
                  </a:cubicBezTo>
                </a:path>
              </a:pathLst>
            </a:custGeom>
            <a:noFill/>
            <a:ln cap="rnd" cmpd="sng" w="13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3"/>
            <p:cNvSpPr/>
            <p:nvPr/>
          </p:nvSpPr>
          <p:spPr>
            <a:xfrm>
              <a:off x="5226325" y="3970475"/>
              <a:ext cx="88550" cy="30375"/>
            </a:xfrm>
            <a:custGeom>
              <a:rect b="b" l="l" r="r" t="t"/>
              <a:pathLst>
                <a:path extrusionOk="0" fill="none" h="1215" w="3542">
                  <a:moveTo>
                    <a:pt x="1" y="1214"/>
                  </a:moveTo>
                  <a:cubicBezTo>
                    <a:pt x="976" y="478"/>
                    <a:pt x="2308" y="1"/>
                    <a:pt x="3542" y="339"/>
                  </a:cubicBezTo>
                </a:path>
              </a:pathLst>
            </a:custGeom>
            <a:noFill/>
            <a:ln cap="rnd" cmpd="sng" w="134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3"/>
            <p:cNvSpPr/>
            <p:nvPr/>
          </p:nvSpPr>
          <p:spPr>
            <a:xfrm>
              <a:off x="5039850" y="4343975"/>
              <a:ext cx="39300" cy="35825"/>
            </a:xfrm>
            <a:custGeom>
              <a:rect b="b" l="l" r="r" t="t"/>
              <a:pathLst>
                <a:path extrusionOk="0" fill="none" h="1433" w="1572">
                  <a:moveTo>
                    <a:pt x="219" y="0"/>
                  </a:moveTo>
                  <a:cubicBezTo>
                    <a:pt x="0" y="796"/>
                    <a:pt x="856" y="1433"/>
                    <a:pt x="1572" y="1075"/>
                  </a:cubicBezTo>
                </a:path>
              </a:pathLst>
            </a:custGeom>
            <a:solidFill>
              <a:schemeClr val="lt2"/>
            </a:solidFill>
            <a:ln cap="rnd" cmpd="sng" w="17900">
              <a:solidFill>
                <a:srgbClr val="3C2B3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3"/>
            <p:cNvSpPr/>
            <p:nvPr/>
          </p:nvSpPr>
          <p:spPr>
            <a:xfrm>
              <a:off x="5025425" y="4293250"/>
              <a:ext cx="31850" cy="29000"/>
            </a:xfrm>
            <a:custGeom>
              <a:rect b="b" l="l" r="r" t="t"/>
              <a:pathLst>
                <a:path extrusionOk="0" h="1160" w="1274">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3"/>
            <p:cNvSpPr/>
            <p:nvPr/>
          </p:nvSpPr>
          <p:spPr>
            <a:xfrm>
              <a:off x="5099025" y="4342975"/>
              <a:ext cx="31850" cy="29000"/>
            </a:xfrm>
            <a:custGeom>
              <a:rect b="b" l="l" r="r" t="t"/>
              <a:pathLst>
                <a:path extrusionOk="0" h="1160" w="1274">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3"/>
            <p:cNvSpPr/>
            <p:nvPr/>
          </p:nvSpPr>
          <p:spPr>
            <a:xfrm>
              <a:off x="5090575" y="4388225"/>
              <a:ext cx="76100" cy="76125"/>
            </a:xfrm>
            <a:custGeom>
              <a:rect b="b" l="l" r="r" t="t"/>
              <a:pathLst>
                <a:path extrusionOk="0" h="3045" w="3044">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3"/>
            <p:cNvSpPr/>
            <p:nvPr/>
          </p:nvSpPr>
          <p:spPr>
            <a:xfrm>
              <a:off x="4931425" y="4282800"/>
              <a:ext cx="76125" cy="75625"/>
            </a:xfrm>
            <a:custGeom>
              <a:rect b="b" l="l" r="r" t="t"/>
              <a:pathLst>
                <a:path extrusionOk="0" h="3025" w="3045">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1" name="Google Shape;981;p43"/>
          <p:cNvSpPr/>
          <p:nvPr/>
        </p:nvSpPr>
        <p:spPr>
          <a:xfrm rot="-4214020">
            <a:off x="1883101" y="1285794"/>
            <a:ext cx="215135" cy="18968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3"/>
          <p:cNvSpPr/>
          <p:nvPr/>
        </p:nvSpPr>
        <p:spPr>
          <a:xfrm rot="-4214001">
            <a:off x="1814210" y="1124068"/>
            <a:ext cx="99492" cy="87711"/>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3"/>
          <p:cNvSpPr txBox="1"/>
          <p:nvPr/>
        </p:nvSpPr>
        <p:spPr>
          <a:xfrm>
            <a:off x="1962800" y="698525"/>
            <a:ext cx="5574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Gaegu"/>
                <a:ea typeface="Gaegu"/>
                <a:cs typeface="Gaegu"/>
                <a:sym typeface="Gaegu"/>
              </a:rPr>
              <a:t>College and Career Indicator for 19-20 School Year </a:t>
            </a:r>
            <a:endParaRPr sz="1800">
              <a:solidFill>
                <a:srgbClr val="FFFFFF"/>
              </a:solidFill>
              <a:latin typeface="Gaegu"/>
              <a:ea typeface="Gaegu"/>
              <a:cs typeface="Gaegu"/>
              <a:sym typeface="Gaegu"/>
            </a:endParaRPr>
          </a:p>
          <a:p>
            <a:pPr indent="0" lvl="0" marL="0" rtl="0" algn="l">
              <a:spcBef>
                <a:spcPts val="0"/>
              </a:spcBef>
              <a:spcAft>
                <a:spcPts val="0"/>
              </a:spcAft>
              <a:buNone/>
            </a:pPr>
            <a:r>
              <a:rPr lang="en" sz="1800">
                <a:solidFill>
                  <a:srgbClr val="FFFFFF"/>
                </a:solidFill>
                <a:latin typeface="Gaegu"/>
                <a:ea typeface="Gaegu"/>
                <a:cs typeface="Gaegu"/>
                <a:sym typeface="Gaegu"/>
              </a:rPr>
              <a:t>CDE released two indicators for the 19-20 Dashboard</a:t>
            </a:r>
            <a:endParaRPr sz="1800">
              <a:solidFill>
                <a:srgbClr val="FFFFFF"/>
              </a:solidFill>
              <a:latin typeface="Gaegu"/>
              <a:ea typeface="Gaegu"/>
              <a:cs typeface="Gaegu"/>
              <a:sym typeface="Gaegu"/>
            </a:endParaRPr>
          </a:p>
        </p:txBody>
      </p:sp>
      <p:pic>
        <p:nvPicPr>
          <p:cNvPr id="984" name="Google Shape;984;p43"/>
          <p:cNvPicPr preferRelativeResize="0"/>
          <p:nvPr/>
        </p:nvPicPr>
        <p:blipFill>
          <a:blip r:embed="rId3">
            <a:alphaModFix/>
          </a:blip>
          <a:stretch>
            <a:fillRect/>
          </a:stretch>
        </p:blipFill>
        <p:spPr>
          <a:xfrm>
            <a:off x="2580350" y="1698000"/>
            <a:ext cx="3736823" cy="2235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pic>
        <p:nvPicPr>
          <p:cNvPr id="989" name="Google Shape;989;p44"/>
          <p:cNvPicPr preferRelativeResize="0"/>
          <p:nvPr/>
        </p:nvPicPr>
        <p:blipFill rotWithShape="1">
          <a:blip r:embed="rId3">
            <a:alphaModFix/>
          </a:blip>
          <a:srcRect b="7953" l="0" r="0" t="7793"/>
          <a:stretch/>
        </p:blipFill>
        <p:spPr>
          <a:xfrm>
            <a:off x="-30825" y="-11900"/>
            <a:ext cx="9229501" cy="5203000"/>
          </a:xfrm>
          <a:prstGeom prst="rect">
            <a:avLst/>
          </a:prstGeom>
          <a:noFill/>
          <a:ln>
            <a:noFill/>
          </a:ln>
        </p:spPr>
      </p:pic>
      <p:sp>
        <p:nvSpPr>
          <p:cNvPr id="990" name="Google Shape;990;p44"/>
          <p:cNvSpPr/>
          <p:nvPr/>
        </p:nvSpPr>
        <p:spPr>
          <a:xfrm rot="7711163">
            <a:off x="154108" y="1343190"/>
            <a:ext cx="3522800" cy="2843469"/>
          </a:xfrm>
          <a:custGeom>
            <a:rect b="b" l="l" r="r" t="t"/>
            <a:pathLst>
              <a:path extrusionOk="0" h="66618" w="85717">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1" name="Google Shape;991;p44"/>
          <p:cNvGrpSpPr/>
          <p:nvPr/>
        </p:nvGrpSpPr>
        <p:grpSpPr>
          <a:xfrm flipH="1" rot="3394397">
            <a:off x="7272493" y="663536"/>
            <a:ext cx="546442" cy="577788"/>
            <a:chOff x="2991425" y="2997975"/>
            <a:chExt cx="435375" cy="460350"/>
          </a:xfrm>
        </p:grpSpPr>
        <p:sp>
          <p:nvSpPr>
            <p:cNvPr id="992" name="Google Shape;992;p44"/>
            <p:cNvSpPr/>
            <p:nvPr/>
          </p:nvSpPr>
          <p:spPr>
            <a:xfrm>
              <a:off x="3025525" y="3136300"/>
              <a:ext cx="286775" cy="289625"/>
            </a:xfrm>
            <a:custGeom>
              <a:rect b="b" l="l" r="r" t="t"/>
              <a:pathLst>
                <a:path extrusionOk="0" h="11585" w="11471">
                  <a:moveTo>
                    <a:pt x="6014" y="1"/>
                  </a:moveTo>
                  <a:cubicBezTo>
                    <a:pt x="4762" y="1"/>
                    <a:pt x="3517" y="547"/>
                    <a:pt x="2871" y="1685"/>
                  </a:cubicBezTo>
                  <a:cubicBezTo>
                    <a:pt x="2201" y="2919"/>
                    <a:pt x="2578" y="4488"/>
                    <a:pt x="2431" y="5828"/>
                  </a:cubicBezTo>
                  <a:cubicBezTo>
                    <a:pt x="2222" y="7690"/>
                    <a:pt x="1511" y="9405"/>
                    <a:pt x="130" y="10724"/>
                  </a:cubicBezTo>
                  <a:cubicBezTo>
                    <a:pt x="0" y="10853"/>
                    <a:pt x="145" y="11057"/>
                    <a:pt x="305" y="11057"/>
                  </a:cubicBezTo>
                  <a:cubicBezTo>
                    <a:pt x="352" y="11057"/>
                    <a:pt x="400" y="11039"/>
                    <a:pt x="443" y="10996"/>
                  </a:cubicBezTo>
                  <a:cubicBezTo>
                    <a:pt x="1950" y="9594"/>
                    <a:pt x="2682" y="7690"/>
                    <a:pt x="2871" y="5660"/>
                  </a:cubicBezTo>
                  <a:cubicBezTo>
                    <a:pt x="2996" y="4175"/>
                    <a:pt x="2536" y="2375"/>
                    <a:pt x="3791" y="1245"/>
                  </a:cubicBezTo>
                  <a:cubicBezTo>
                    <a:pt x="4417" y="686"/>
                    <a:pt x="5216" y="426"/>
                    <a:pt x="6020" y="426"/>
                  </a:cubicBezTo>
                  <a:cubicBezTo>
                    <a:pt x="6720" y="426"/>
                    <a:pt x="7423" y="624"/>
                    <a:pt x="8018" y="994"/>
                  </a:cubicBezTo>
                  <a:cubicBezTo>
                    <a:pt x="9231" y="1747"/>
                    <a:pt x="10006" y="3087"/>
                    <a:pt x="10403" y="4405"/>
                  </a:cubicBezTo>
                  <a:cubicBezTo>
                    <a:pt x="10591" y="5095"/>
                    <a:pt x="10717" y="5869"/>
                    <a:pt x="10508" y="6581"/>
                  </a:cubicBezTo>
                  <a:cubicBezTo>
                    <a:pt x="10194" y="7752"/>
                    <a:pt x="9127" y="8045"/>
                    <a:pt x="8081" y="8234"/>
                  </a:cubicBezTo>
                  <a:cubicBezTo>
                    <a:pt x="6135" y="8589"/>
                    <a:pt x="4712" y="9385"/>
                    <a:pt x="4147" y="11351"/>
                  </a:cubicBezTo>
                  <a:cubicBezTo>
                    <a:pt x="4109" y="11491"/>
                    <a:pt x="4233" y="11585"/>
                    <a:pt x="4351" y="11585"/>
                  </a:cubicBezTo>
                  <a:cubicBezTo>
                    <a:pt x="4426" y="11585"/>
                    <a:pt x="4499" y="11546"/>
                    <a:pt x="4524" y="11456"/>
                  </a:cubicBezTo>
                  <a:cubicBezTo>
                    <a:pt x="5130" y="9385"/>
                    <a:pt x="6658" y="8903"/>
                    <a:pt x="8562" y="8548"/>
                  </a:cubicBezTo>
                  <a:cubicBezTo>
                    <a:pt x="9671" y="8317"/>
                    <a:pt x="10570" y="7836"/>
                    <a:pt x="10884" y="6685"/>
                  </a:cubicBezTo>
                  <a:cubicBezTo>
                    <a:pt x="11470" y="4551"/>
                    <a:pt x="10006" y="1768"/>
                    <a:pt x="8206" y="618"/>
                  </a:cubicBezTo>
                  <a:cubicBezTo>
                    <a:pt x="7566" y="210"/>
                    <a:pt x="6789" y="1"/>
                    <a:pt x="6014"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4"/>
            <p:cNvSpPr/>
            <p:nvPr/>
          </p:nvSpPr>
          <p:spPr>
            <a:xfrm>
              <a:off x="3061050" y="3357975"/>
              <a:ext cx="78050" cy="45150"/>
            </a:xfrm>
            <a:custGeom>
              <a:rect b="b" l="l" r="r" t="t"/>
              <a:pathLst>
                <a:path extrusionOk="0" h="1806" w="3122">
                  <a:moveTo>
                    <a:pt x="253" y="0"/>
                  </a:moveTo>
                  <a:cubicBezTo>
                    <a:pt x="114" y="0"/>
                    <a:pt x="0" y="253"/>
                    <a:pt x="173" y="392"/>
                  </a:cubicBezTo>
                  <a:cubicBezTo>
                    <a:pt x="989" y="1020"/>
                    <a:pt x="1868" y="1480"/>
                    <a:pt x="2810" y="1794"/>
                  </a:cubicBezTo>
                  <a:cubicBezTo>
                    <a:pt x="2832" y="1802"/>
                    <a:pt x="2854" y="1806"/>
                    <a:pt x="2874" y="1806"/>
                  </a:cubicBezTo>
                  <a:cubicBezTo>
                    <a:pt x="3057" y="1806"/>
                    <a:pt x="3122" y="1495"/>
                    <a:pt x="2914" y="1438"/>
                  </a:cubicBezTo>
                  <a:cubicBezTo>
                    <a:pt x="1973" y="1124"/>
                    <a:pt x="1136" y="643"/>
                    <a:pt x="341" y="36"/>
                  </a:cubicBezTo>
                  <a:cubicBezTo>
                    <a:pt x="312" y="11"/>
                    <a:pt x="282" y="0"/>
                    <a:pt x="253"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4"/>
            <p:cNvSpPr/>
            <p:nvPr/>
          </p:nvSpPr>
          <p:spPr>
            <a:xfrm>
              <a:off x="3083575" y="3327525"/>
              <a:ext cx="74375" cy="43950"/>
            </a:xfrm>
            <a:custGeom>
              <a:rect b="b" l="l" r="r" t="t"/>
              <a:pathLst>
                <a:path extrusionOk="0" h="1758" w="2975">
                  <a:moveTo>
                    <a:pt x="288" y="1"/>
                  </a:moveTo>
                  <a:cubicBezTo>
                    <a:pt x="134" y="1"/>
                    <a:pt x="1" y="209"/>
                    <a:pt x="130" y="355"/>
                  </a:cubicBezTo>
                  <a:cubicBezTo>
                    <a:pt x="779" y="1150"/>
                    <a:pt x="1699" y="1631"/>
                    <a:pt x="2725" y="1756"/>
                  </a:cubicBezTo>
                  <a:cubicBezTo>
                    <a:pt x="2731" y="1757"/>
                    <a:pt x="2738" y="1757"/>
                    <a:pt x="2744" y="1757"/>
                  </a:cubicBezTo>
                  <a:cubicBezTo>
                    <a:pt x="2974" y="1757"/>
                    <a:pt x="2949" y="1400"/>
                    <a:pt x="2725" y="1359"/>
                  </a:cubicBezTo>
                  <a:cubicBezTo>
                    <a:pt x="1804" y="1254"/>
                    <a:pt x="988" y="794"/>
                    <a:pt x="423" y="62"/>
                  </a:cubicBezTo>
                  <a:cubicBezTo>
                    <a:pt x="380" y="19"/>
                    <a:pt x="333" y="1"/>
                    <a:pt x="288"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4"/>
            <p:cNvSpPr/>
            <p:nvPr/>
          </p:nvSpPr>
          <p:spPr>
            <a:xfrm>
              <a:off x="3105950" y="3182700"/>
              <a:ext cx="138300" cy="178775"/>
            </a:xfrm>
            <a:custGeom>
              <a:rect b="b" l="l" r="r" t="t"/>
              <a:pathLst>
                <a:path extrusionOk="0" h="7151" w="5532">
                  <a:moveTo>
                    <a:pt x="2026" y="1"/>
                  </a:moveTo>
                  <a:cubicBezTo>
                    <a:pt x="1971" y="1"/>
                    <a:pt x="1913" y="6"/>
                    <a:pt x="1851" y="17"/>
                  </a:cubicBezTo>
                  <a:cubicBezTo>
                    <a:pt x="1160" y="122"/>
                    <a:pt x="1118" y="1168"/>
                    <a:pt x="1076" y="1691"/>
                  </a:cubicBezTo>
                  <a:cubicBezTo>
                    <a:pt x="867" y="3281"/>
                    <a:pt x="407" y="4829"/>
                    <a:pt x="51" y="6420"/>
                  </a:cubicBezTo>
                  <a:cubicBezTo>
                    <a:pt x="1" y="6570"/>
                    <a:pt x="116" y="6668"/>
                    <a:pt x="230" y="6668"/>
                  </a:cubicBezTo>
                  <a:cubicBezTo>
                    <a:pt x="306" y="6668"/>
                    <a:pt x="382" y="6625"/>
                    <a:pt x="407" y="6524"/>
                  </a:cubicBezTo>
                  <a:cubicBezTo>
                    <a:pt x="783" y="5018"/>
                    <a:pt x="1223" y="3532"/>
                    <a:pt x="1411" y="1963"/>
                  </a:cubicBezTo>
                  <a:cubicBezTo>
                    <a:pt x="1432" y="1670"/>
                    <a:pt x="1411" y="1231"/>
                    <a:pt x="1558" y="959"/>
                  </a:cubicBezTo>
                  <a:cubicBezTo>
                    <a:pt x="1580" y="688"/>
                    <a:pt x="1663" y="551"/>
                    <a:pt x="1804" y="551"/>
                  </a:cubicBezTo>
                  <a:cubicBezTo>
                    <a:pt x="1925" y="551"/>
                    <a:pt x="2087" y="651"/>
                    <a:pt x="2290" y="854"/>
                  </a:cubicBezTo>
                  <a:cubicBezTo>
                    <a:pt x="2353" y="1084"/>
                    <a:pt x="2353" y="1335"/>
                    <a:pt x="2332" y="1586"/>
                  </a:cubicBezTo>
                  <a:cubicBezTo>
                    <a:pt x="2300" y="2155"/>
                    <a:pt x="2173" y="2759"/>
                    <a:pt x="1978" y="3318"/>
                  </a:cubicBezTo>
                  <a:lnTo>
                    <a:pt x="1978" y="3318"/>
                  </a:lnTo>
                  <a:cubicBezTo>
                    <a:pt x="1920" y="3464"/>
                    <a:pt x="1869" y="3598"/>
                    <a:pt x="1826" y="3711"/>
                  </a:cubicBezTo>
                  <a:lnTo>
                    <a:pt x="1826" y="3711"/>
                  </a:lnTo>
                  <a:cubicBezTo>
                    <a:pt x="1807" y="3756"/>
                    <a:pt x="1787" y="3801"/>
                    <a:pt x="1767" y="3846"/>
                  </a:cubicBezTo>
                  <a:cubicBezTo>
                    <a:pt x="1769" y="3847"/>
                    <a:pt x="1772" y="3847"/>
                    <a:pt x="1774" y="3848"/>
                  </a:cubicBezTo>
                  <a:lnTo>
                    <a:pt x="1774" y="3848"/>
                  </a:lnTo>
                  <a:cubicBezTo>
                    <a:pt x="1772" y="3854"/>
                    <a:pt x="1769" y="3861"/>
                    <a:pt x="1767" y="3867"/>
                  </a:cubicBezTo>
                  <a:cubicBezTo>
                    <a:pt x="1726" y="4004"/>
                    <a:pt x="1856" y="4106"/>
                    <a:pt x="1980" y="4106"/>
                  </a:cubicBezTo>
                  <a:cubicBezTo>
                    <a:pt x="2045" y="4106"/>
                    <a:pt x="2108" y="4078"/>
                    <a:pt x="2143" y="4013"/>
                  </a:cubicBezTo>
                  <a:cubicBezTo>
                    <a:pt x="2178" y="3935"/>
                    <a:pt x="2229" y="3798"/>
                    <a:pt x="2287" y="3618"/>
                  </a:cubicBezTo>
                  <a:lnTo>
                    <a:pt x="2287" y="3618"/>
                  </a:lnTo>
                  <a:cubicBezTo>
                    <a:pt x="2469" y="3136"/>
                    <a:pt x="2695" y="2572"/>
                    <a:pt x="3022" y="2277"/>
                  </a:cubicBezTo>
                  <a:cubicBezTo>
                    <a:pt x="3120" y="2038"/>
                    <a:pt x="3217" y="1923"/>
                    <a:pt x="3315" y="1923"/>
                  </a:cubicBezTo>
                  <a:cubicBezTo>
                    <a:pt x="3406" y="1923"/>
                    <a:pt x="3497" y="2022"/>
                    <a:pt x="3587" y="2214"/>
                  </a:cubicBezTo>
                  <a:cubicBezTo>
                    <a:pt x="3922" y="2423"/>
                    <a:pt x="3943" y="2695"/>
                    <a:pt x="3608" y="3009"/>
                  </a:cubicBezTo>
                  <a:cubicBezTo>
                    <a:pt x="3441" y="3260"/>
                    <a:pt x="3273" y="3490"/>
                    <a:pt x="3085" y="3762"/>
                  </a:cubicBezTo>
                  <a:cubicBezTo>
                    <a:pt x="3000" y="3881"/>
                    <a:pt x="3122" y="4042"/>
                    <a:pt x="3249" y="4042"/>
                  </a:cubicBezTo>
                  <a:cubicBezTo>
                    <a:pt x="3279" y="4042"/>
                    <a:pt x="3309" y="4033"/>
                    <a:pt x="3336" y="4013"/>
                  </a:cubicBezTo>
                  <a:cubicBezTo>
                    <a:pt x="3590" y="3877"/>
                    <a:pt x="4136" y="3484"/>
                    <a:pt x="4412" y="3484"/>
                  </a:cubicBezTo>
                  <a:cubicBezTo>
                    <a:pt x="4431" y="3484"/>
                    <a:pt x="4449" y="3486"/>
                    <a:pt x="4466" y="3490"/>
                  </a:cubicBezTo>
                  <a:cubicBezTo>
                    <a:pt x="4738" y="3574"/>
                    <a:pt x="4780" y="4076"/>
                    <a:pt x="4654" y="4327"/>
                  </a:cubicBezTo>
                  <a:cubicBezTo>
                    <a:pt x="4550" y="4599"/>
                    <a:pt x="4027" y="4829"/>
                    <a:pt x="3817" y="4997"/>
                  </a:cubicBezTo>
                  <a:cubicBezTo>
                    <a:pt x="2876" y="5666"/>
                    <a:pt x="1976" y="6315"/>
                    <a:pt x="909" y="6796"/>
                  </a:cubicBezTo>
                  <a:cubicBezTo>
                    <a:pt x="709" y="6887"/>
                    <a:pt x="840" y="7151"/>
                    <a:pt x="1029" y="7151"/>
                  </a:cubicBezTo>
                  <a:cubicBezTo>
                    <a:pt x="1058" y="7151"/>
                    <a:pt x="1088" y="7145"/>
                    <a:pt x="1118" y="7131"/>
                  </a:cubicBezTo>
                  <a:cubicBezTo>
                    <a:pt x="2269" y="6629"/>
                    <a:pt x="3273" y="5896"/>
                    <a:pt x="4257" y="5143"/>
                  </a:cubicBezTo>
                  <a:cubicBezTo>
                    <a:pt x="4696" y="4808"/>
                    <a:pt x="5428" y="4327"/>
                    <a:pt x="5491" y="3700"/>
                  </a:cubicBezTo>
                  <a:cubicBezTo>
                    <a:pt x="5531" y="3207"/>
                    <a:pt x="5281" y="3040"/>
                    <a:pt x="4927" y="3040"/>
                  </a:cubicBezTo>
                  <a:cubicBezTo>
                    <a:pt x="4590" y="3040"/>
                    <a:pt x="4158" y="3191"/>
                    <a:pt x="3793" y="3355"/>
                  </a:cubicBezTo>
                  <a:lnTo>
                    <a:pt x="3793" y="3355"/>
                  </a:lnTo>
                  <a:cubicBezTo>
                    <a:pt x="4236" y="2591"/>
                    <a:pt x="4724" y="1460"/>
                    <a:pt x="3692" y="1335"/>
                  </a:cubicBezTo>
                  <a:cubicBezTo>
                    <a:pt x="3658" y="1330"/>
                    <a:pt x="3624" y="1328"/>
                    <a:pt x="3591" y="1328"/>
                  </a:cubicBezTo>
                  <a:cubicBezTo>
                    <a:pt x="3246" y="1328"/>
                    <a:pt x="2940" y="1590"/>
                    <a:pt x="2679" y="1953"/>
                  </a:cubicBezTo>
                  <a:lnTo>
                    <a:pt x="2679" y="1953"/>
                  </a:lnTo>
                  <a:cubicBezTo>
                    <a:pt x="2821" y="963"/>
                    <a:pt x="2761" y="1"/>
                    <a:pt x="2026"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4"/>
            <p:cNvSpPr/>
            <p:nvPr/>
          </p:nvSpPr>
          <p:spPr>
            <a:xfrm>
              <a:off x="2991425" y="3171525"/>
              <a:ext cx="54850" cy="24325"/>
            </a:xfrm>
            <a:custGeom>
              <a:rect b="b" l="l" r="r" t="t"/>
              <a:pathLst>
                <a:path extrusionOk="0" h="973" w="2194">
                  <a:moveTo>
                    <a:pt x="327" y="1"/>
                  </a:moveTo>
                  <a:cubicBezTo>
                    <a:pt x="101" y="1"/>
                    <a:pt x="1" y="360"/>
                    <a:pt x="259" y="380"/>
                  </a:cubicBezTo>
                  <a:cubicBezTo>
                    <a:pt x="803" y="464"/>
                    <a:pt x="1326" y="652"/>
                    <a:pt x="1807" y="945"/>
                  </a:cubicBezTo>
                  <a:cubicBezTo>
                    <a:pt x="1839" y="964"/>
                    <a:pt x="1871" y="973"/>
                    <a:pt x="1902" y="973"/>
                  </a:cubicBezTo>
                  <a:cubicBezTo>
                    <a:pt x="2071" y="973"/>
                    <a:pt x="2194" y="714"/>
                    <a:pt x="2017" y="589"/>
                  </a:cubicBezTo>
                  <a:cubicBezTo>
                    <a:pt x="1515" y="276"/>
                    <a:pt x="970" y="66"/>
                    <a:pt x="364" y="4"/>
                  </a:cubicBezTo>
                  <a:cubicBezTo>
                    <a:pt x="351" y="2"/>
                    <a:pt x="339" y="1"/>
                    <a:pt x="32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4"/>
            <p:cNvSpPr/>
            <p:nvPr/>
          </p:nvSpPr>
          <p:spPr>
            <a:xfrm>
              <a:off x="3140150" y="2997975"/>
              <a:ext cx="18875" cy="80625"/>
            </a:xfrm>
            <a:custGeom>
              <a:rect b="b" l="l" r="r" t="t"/>
              <a:pathLst>
                <a:path extrusionOk="0" h="3225" w="755">
                  <a:moveTo>
                    <a:pt x="311" y="0"/>
                  </a:moveTo>
                  <a:cubicBezTo>
                    <a:pt x="197" y="0"/>
                    <a:pt x="77" y="93"/>
                    <a:pt x="127" y="229"/>
                  </a:cubicBezTo>
                  <a:cubicBezTo>
                    <a:pt x="357" y="1150"/>
                    <a:pt x="336" y="2070"/>
                    <a:pt x="64" y="2991"/>
                  </a:cubicBezTo>
                  <a:cubicBezTo>
                    <a:pt x="0" y="3131"/>
                    <a:pt x="123" y="3225"/>
                    <a:pt x="247" y="3225"/>
                  </a:cubicBezTo>
                  <a:cubicBezTo>
                    <a:pt x="327" y="3225"/>
                    <a:pt x="408" y="3186"/>
                    <a:pt x="441" y="3096"/>
                  </a:cubicBezTo>
                  <a:cubicBezTo>
                    <a:pt x="713" y="2133"/>
                    <a:pt x="755" y="1129"/>
                    <a:pt x="483" y="145"/>
                  </a:cubicBezTo>
                  <a:cubicBezTo>
                    <a:pt x="466" y="43"/>
                    <a:pt x="390" y="0"/>
                    <a:pt x="311"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4"/>
            <p:cNvSpPr/>
            <p:nvPr/>
          </p:nvSpPr>
          <p:spPr>
            <a:xfrm>
              <a:off x="3257650" y="3047025"/>
              <a:ext cx="20550" cy="40850"/>
            </a:xfrm>
            <a:custGeom>
              <a:rect b="b" l="l" r="r" t="t"/>
              <a:pathLst>
                <a:path extrusionOk="0" h="1634" w="822">
                  <a:moveTo>
                    <a:pt x="580" y="0"/>
                  </a:moveTo>
                  <a:cubicBezTo>
                    <a:pt x="504" y="0"/>
                    <a:pt x="431" y="39"/>
                    <a:pt x="407" y="129"/>
                  </a:cubicBezTo>
                  <a:cubicBezTo>
                    <a:pt x="281" y="548"/>
                    <a:pt x="177" y="966"/>
                    <a:pt x="51" y="1385"/>
                  </a:cubicBezTo>
                  <a:cubicBezTo>
                    <a:pt x="1" y="1535"/>
                    <a:pt x="109" y="1633"/>
                    <a:pt x="221" y="1633"/>
                  </a:cubicBezTo>
                  <a:cubicBezTo>
                    <a:pt x="296" y="1633"/>
                    <a:pt x="373" y="1590"/>
                    <a:pt x="407" y="1489"/>
                  </a:cubicBezTo>
                  <a:cubicBezTo>
                    <a:pt x="553" y="1071"/>
                    <a:pt x="637" y="652"/>
                    <a:pt x="783" y="234"/>
                  </a:cubicBezTo>
                  <a:cubicBezTo>
                    <a:pt x="821" y="94"/>
                    <a:pt x="697" y="0"/>
                    <a:pt x="580"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4"/>
            <p:cNvSpPr/>
            <p:nvPr/>
          </p:nvSpPr>
          <p:spPr>
            <a:xfrm>
              <a:off x="3368675" y="3177575"/>
              <a:ext cx="58125" cy="23000"/>
            </a:xfrm>
            <a:custGeom>
              <a:rect b="b" l="l" r="r" t="t"/>
              <a:pathLst>
                <a:path extrusionOk="0" h="920" w="2325">
                  <a:moveTo>
                    <a:pt x="2077" y="1"/>
                  </a:moveTo>
                  <a:cubicBezTo>
                    <a:pt x="2057" y="1"/>
                    <a:pt x="2035" y="4"/>
                    <a:pt x="2013" y="13"/>
                  </a:cubicBezTo>
                  <a:cubicBezTo>
                    <a:pt x="1406" y="201"/>
                    <a:pt x="820" y="389"/>
                    <a:pt x="213" y="536"/>
                  </a:cubicBezTo>
                  <a:cubicBezTo>
                    <a:pt x="1" y="594"/>
                    <a:pt x="74" y="919"/>
                    <a:pt x="267" y="919"/>
                  </a:cubicBezTo>
                  <a:cubicBezTo>
                    <a:pt x="283" y="919"/>
                    <a:pt x="300" y="917"/>
                    <a:pt x="318" y="912"/>
                  </a:cubicBezTo>
                  <a:cubicBezTo>
                    <a:pt x="925" y="724"/>
                    <a:pt x="1510" y="536"/>
                    <a:pt x="2117" y="389"/>
                  </a:cubicBezTo>
                  <a:cubicBezTo>
                    <a:pt x="2325" y="314"/>
                    <a:pt x="2260" y="1"/>
                    <a:pt x="2077" y="1"/>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4"/>
            <p:cNvSpPr/>
            <p:nvPr/>
          </p:nvSpPr>
          <p:spPr>
            <a:xfrm>
              <a:off x="3369300" y="3288200"/>
              <a:ext cx="53550" cy="19250"/>
            </a:xfrm>
            <a:custGeom>
              <a:rect b="b" l="l" r="r" t="t"/>
              <a:pathLst>
                <a:path extrusionOk="0" h="770" w="2142">
                  <a:moveTo>
                    <a:pt x="397" y="0"/>
                  </a:moveTo>
                  <a:cubicBezTo>
                    <a:pt x="355" y="0"/>
                    <a:pt x="314" y="1"/>
                    <a:pt x="272" y="3"/>
                  </a:cubicBezTo>
                  <a:cubicBezTo>
                    <a:pt x="7" y="43"/>
                    <a:pt x="0" y="401"/>
                    <a:pt x="212" y="401"/>
                  </a:cubicBezTo>
                  <a:cubicBezTo>
                    <a:pt x="218" y="401"/>
                    <a:pt x="224" y="401"/>
                    <a:pt x="230" y="400"/>
                  </a:cubicBezTo>
                  <a:cubicBezTo>
                    <a:pt x="273" y="398"/>
                    <a:pt x="317" y="398"/>
                    <a:pt x="360" y="398"/>
                  </a:cubicBezTo>
                  <a:cubicBezTo>
                    <a:pt x="839" y="398"/>
                    <a:pt x="1316" y="505"/>
                    <a:pt x="1757" y="735"/>
                  </a:cubicBezTo>
                  <a:cubicBezTo>
                    <a:pt x="1796" y="759"/>
                    <a:pt x="1833" y="770"/>
                    <a:pt x="1867" y="770"/>
                  </a:cubicBezTo>
                  <a:cubicBezTo>
                    <a:pt x="2039" y="770"/>
                    <a:pt x="2141" y="505"/>
                    <a:pt x="1967" y="400"/>
                  </a:cubicBezTo>
                  <a:cubicBezTo>
                    <a:pt x="1481" y="128"/>
                    <a:pt x="941" y="0"/>
                    <a:pt x="39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4"/>
            <p:cNvSpPr/>
            <p:nvPr/>
          </p:nvSpPr>
          <p:spPr>
            <a:xfrm>
              <a:off x="3239400" y="3395400"/>
              <a:ext cx="43300" cy="33975"/>
            </a:xfrm>
            <a:custGeom>
              <a:rect b="b" l="l" r="r" t="t"/>
              <a:pathLst>
                <a:path extrusionOk="0" h="1359" w="1732">
                  <a:moveTo>
                    <a:pt x="247" y="0"/>
                  </a:moveTo>
                  <a:cubicBezTo>
                    <a:pt x="95" y="0"/>
                    <a:pt x="1" y="245"/>
                    <a:pt x="153" y="381"/>
                  </a:cubicBezTo>
                  <a:cubicBezTo>
                    <a:pt x="572" y="694"/>
                    <a:pt x="969" y="1008"/>
                    <a:pt x="1367" y="1322"/>
                  </a:cubicBezTo>
                  <a:cubicBezTo>
                    <a:pt x="1403" y="1347"/>
                    <a:pt x="1439" y="1358"/>
                    <a:pt x="1472" y="1358"/>
                  </a:cubicBezTo>
                  <a:cubicBezTo>
                    <a:pt x="1630" y="1358"/>
                    <a:pt x="1732" y="1108"/>
                    <a:pt x="1576" y="987"/>
                  </a:cubicBezTo>
                  <a:cubicBezTo>
                    <a:pt x="1158" y="674"/>
                    <a:pt x="781" y="360"/>
                    <a:pt x="363" y="46"/>
                  </a:cubicBezTo>
                  <a:cubicBezTo>
                    <a:pt x="323" y="14"/>
                    <a:pt x="283" y="0"/>
                    <a:pt x="247"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4"/>
            <p:cNvSpPr/>
            <p:nvPr/>
          </p:nvSpPr>
          <p:spPr>
            <a:xfrm>
              <a:off x="3030250" y="3406575"/>
              <a:ext cx="91125" cy="51750"/>
            </a:xfrm>
            <a:custGeom>
              <a:rect b="b" l="l" r="r" t="t"/>
              <a:pathLst>
                <a:path extrusionOk="0" h="2070" w="3645">
                  <a:moveTo>
                    <a:pt x="272" y="0"/>
                  </a:moveTo>
                  <a:cubicBezTo>
                    <a:pt x="133" y="0"/>
                    <a:pt x="0" y="145"/>
                    <a:pt x="87" y="289"/>
                  </a:cubicBezTo>
                  <a:cubicBezTo>
                    <a:pt x="610" y="1001"/>
                    <a:pt x="1342" y="1859"/>
                    <a:pt x="2263" y="2047"/>
                  </a:cubicBezTo>
                  <a:cubicBezTo>
                    <a:pt x="2345" y="2062"/>
                    <a:pt x="2427" y="2069"/>
                    <a:pt x="2507" y="2069"/>
                  </a:cubicBezTo>
                  <a:cubicBezTo>
                    <a:pt x="3104" y="2069"/>
                    <a:pt x="3626" y="1672"/>
                    <a:pt x="3644" y="1063"/>
                  </a:cubicBezTo>
                  <a:cubicBezTo>
                    <a:pt x="3644" y="927"/>
                    <a:pt x="3550" y="859"/>
                    <a:pt x="3456" y="859"/>
                  </a:cubicBezTo>
                  <a:cubicBezTo>
                    <a:pt x="3362" y="859"/>
                    <a:pt x="3267" y="927"/>
                    <a:pt x="3267" y="1063"/>
                  </a:cubicBezTo>
                  <a:cubicBezTo>
                    <a:pt x="3241" y="1530"/>
                    <a:pt x="2990" y="1685"/>
                    <a:pt x="2681" y="1685"/>
                  </a:cubicBezTo>
                  <a:cubicBezTo>
                    <a:pt x="2268" y="1685"/>
                    <a:pt x="1749" y="1410"/>
                    <a:pt x="1510" y="1231"/>
                  </a:cubicBezTo>
                  <a:cubicBezTo>
                    <a:pt x="1091" y="917"/>
                    <a:pt x="757" y="540"/>
                    <a:pt x="443" y="101"/>
                  </a:cubicBezTo>
                  <a:cubicBezTo>
                    <a:pt x="397" y="30"/>
                    <a:pt x="334" y="0"/>
                    <a:pt x="272" y="0"/>
                  </a:cubicBezTo>
                  <a:close/>
                </a:path>
              </a:pathLst>
            </a:cu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3" name="Google Shape;1003;p44"/>
          <p:cNvSpPr txBox="1"/>
          <p:nvPr>
            <p:ph type="ctrTitle"/>
          </p:nvPr>
        </p:nvSpPr>
        <p:spPr>
          <a:xfrm>
            <a:off x="683675" y="2826300"/>
            <a:ext cx="2588100" cy="96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340"/>
              <a:t>Questions?</a:t>
            </a:r>
            <a:endParaRPr sz="2340"/>
          </a:p>
          <a:p>
            <a:pPr indent="0" lvl="0" marL="0" rtl="0" algn="l">
              <a:spcBef>
                <a:spcPts val="0"/>
              </a:spcBef>
              <a:spcAft>
                <a:spcPts val="0"/>
              </a:spcAft>
              <a:buSzPts val="990"/>
              <a:buNone/>
            </a:pPr>
            <a:r>
              <a:rPr lang="en" sz="2340"/>
              <a:t>Feedback and surveys coming soon for all stakeholders.</a:t>
            </a:r>
            <a:endParaRPr sz="2340"/>
          </a:p>
        </p:txBody>
      </p:sp>
      <p:sp>
        <p:nvSpPr>
          <p:cNvPr id="1004" name="Google Shape;1004;p44"/>
          <p:cNvSpPr/>
          <p:nvPr/>
        </p:nvSpPr>
        <p:spPr>
          <a:xfrm>
            <a:off x="1721847" y="4427892"/>
            <a:ext cx="258588" cy="227996"/>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05" name="Google Shape;1005;p44"/>
          <p:cNvGrpSpPr/>
          <p:nvPr/>
        </p:nvGrpSpPr>
        <p:grpSpPr>
          <a:xfrm rot="3347513">
            <a:off x="2586545" y="474066"/>
            <a:ext cx="521049" cy="371350"/>
            <a:chOff x="4920225" y="1759925"/>
            <a:chExt cx="521050" cy="371350"/>
          </a:xfrm>
        </p:grpSpPr>
        <p:sp>
          <p:nvSpPr>
            <p:cNvPr id="1006" name="Google Shape;1006;p44"/>
            <p:cNvSpPr/>
            <p:nvPr/>
          </p:nvSpPr>
          <p:spPr>
            <a:xfrm>
              <a:off x="4925300" y="1789500"/>
              <a:ext cx="515975" cy="339250"/>
            </a:xfrm>
            <a:custGeom>
              <a:rect b="b" l="l" r="r" t="t"/>
              <a:pathLst>
                <a:path extrusionOk="0" h="13570" w="20639">
                  <a:moveTo>
                    <a:pt x="14309" y="1"/>
                  </a:moveTo>
                  <a:cubicBezTo>
                    <a:pt x="14157" y="1"/>
                    <a:pt x="14062" y="246"/>
                    <a:pt x="14215" y="381"/>
                  </a:cubicBezTo>
                  <a:cubicBezTo>
                    <a:pt x="16007" y="1745"/>
                    <a:pt x="17745" y="3126"/>
                    <a:pt x="19884" y="3919"/>
                  </a:cubicBezTo>
                  <a:lnTo>
                    <a:pt x="19884" y="3919"/>
                  </a:lnTo>
                  <a:cubicBezTo>
                    <a:pt x="13109" y="6595"/>
                    <a:pt x="6552" y="9691"/>
                    <a:pt x="196" y="13186"/>
                  </a:cubicBezTo>
                  <a:cubicBezTo>
                    <a:pt x="1" y="13310"/>
                    <a:pt x="106" y="13570"/>
                    <a:pt x="283" y="13570"/>
                  </a:cubicBezTo>
                  <a:cubicBezTo>
                    <a:pt x="315" y="13570"/>
                    <a:pt x="349" y="13561"/>
                    <a:pt x="384" y="13542"/>
                  </a:cubicBezTo>
                  <a:cubicBezTo>
                    <a:pt x="6871" y="9964"/>
                    <a:pt x="13566" y="6805"/>
                    <a:pt x="20471" y="4085"/>
                  </a:cubicBezTo>
                  <a:cubicBezTo>
                    <a:pt x="20638" y="4022"/>
                    <a:pt x="20638" y="3771"/>
                    <a:pt x="20471" y="3729"/>
                  </a:cubicBezTo>
                  <a:cubicBezTo>
                    <a:pt x="18169" y="2976"/>
                    <a:pt x="16328" y="1469"/>
                    <a:pt x="14424" y="46"/>
                  </a:cubicBezTo>
                  <a:cubicBezTo>
                    <a:pt x="14384" y="14"/>
                    <a:pt x="14345" y="1"/>
                    <a:pt x="14309"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4"/>
            <p:cNvSpPr/>
            <p:nvPr/>
          </p:nvSpPr>
          <p:spPr>
            <a:xfrm>
              <a:off x="4920225" y="1759925"/>
              <a:ext cx="312825" cy="369950"/>
            </a:xfrm>
            <a:custGeom>
              <a:rect b="b" l="l" r="r" t="t"/>
              <a:pathLst>
                <a:path extrusionOk="0" h="14798" w="12513">
                  <a:moveTo>
                    <a:pt x="10085" y="0"/>
                  </a:moveTo>
                  <a:cubicBezTo>
                    <a:pt x="9668" y="0"/>
                    <a:pt x="9276" y="68"/>
                    <a:pt x="8957" y="246"/>
                  </a:cubicBezTo>
                  <a:cubicBezTo>
                    <a:pt x="8350" y="560"/>
                    <a:pt x="7848" y="1459"/>
                    <a:pt x="7450" y="1983"/>
                  </a:cubicBezTo>
                  <a:cubicBezTo>
                    <a:pt x="6906" y="2736"/>
                    <a:pt x="6383" y="3489"/>
                    <a:pt x="5860" y="4284"/>
                  </a:cubicBezTo>
                  <a:cubicBezTo>
                    <a:pt x="3684" y="7548"/>
                    <a:pt x="1843" y="11001"/>
                    <a:pt x="85" y="14516"/>
                  </a:cubicBezTo>
                  <a:cubicBezTo>
                    <a:pt x="0" y="14657"/>
                    <a:pt x="125" y="14798"/>
                    <a:pt x="247" y="14798"/>
                  </a:cubicBezTo>
                  <a:cubicBezTo>
                    <a:pt x="306" y="14798"/>
                    <a:pt x="365" y="14765"/>
                    <a:pt x="399" y="14683"/>
                  </a:cubicBezTo>
                  <a:cubicBezTo>
                    <a:pt x="1843" y="11817"/>
                    <a:pt x="3349" y="8992"/>
                    <a:pt x="5044" y="6230"/>
                  </a:cubicBezTo>
                  <a:cubicBezTo>
                    <a:pt x="5860" y="4912"/>
                    <a:pt x="6718" y="3594"/>
                    <a:pt x="7659" y="2338"/>
                  </a:cubicBezTo>
                  <a:cubicBezTo>
                    <a:pt x="8266" y="1501"/>
                    <a:pt x="8768" y="539"/>
                    <a:pt x="9919" y="434"/>
                  </a:cubicBezTo>
                  <a:cubicBezTo>
                    <a:pt x="10033" y="421"/>
                    <a:pt x="10148" y="415"/>
                    <a:pt x="10266" y="415"/>
                  </a:cubicBezTo>
                  <a:cubicBezTo>
                    <a:pt x="10908" y="415"/>
                    <a:pt x="11599" y="592"/>
                    <a:pt x="12200" y="769"/>
                  </a:cubicBezTo>
                  <a:cubicBezTo>
                    <a:pt x="12222" y="777"/>
                    <a:pt x="12242" y="781"/>
                    <a:pt x="12262" y="781"/>
                  </a:cubicBezTo>
                  <a:cubicBezTo>
                    <a:pt x="12447" y="781"/>
                    <a:pt x="12513" y="451"/>
                    <a:pt x="12304" y="413"/>
                  </a:cubicBezTo>
                  <a:cubicBezTo>
                    <a:pt x="11683" y="224"/>
                    <a:pt x="10844" y="0"/>
                    <a:pt x="10085"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44"/>
            <p:cNvSpPr/>
            <p:nvPr/>
          </p:nvSpPr>
          <p:spPr>
            <a:xfrm>
              <a:off x="4945450" y="1769200"/>
              <a:ext cx="306100" cy="332950"/>
            </a:xfrm>
            <a:custGeom>
              <a:rect b="b" l="l" r="r" t="t"/>
              <a:pathLst>
                <a:path extrusionOk="0" h="13318" w="12244">
                  <a:moveTo>
                    <a:pt x="11200" y="1"/>
                  </a:moveTo>
                  <a:cubicBezTo>
                    <a:pt x="11124" y="1"/>
                    <a:pt x="11051" y="45"/>
                    <a:pt x="11023" y="147"/>
                  </a:cubicBezTo>
                  <a:cubicBezTo>
                    <a:pt x="11020" y="162"/>
                    <a:pt x="11017" y="177"/>
                    <a:pt x="11013" y="192"/>
                  </a:cubicBezTo>
                  <a:lnTo>
                    <a:pt x="11013" y="192"/>
                  </a:lnTo>
                  <a:cubicBezTo>
                    <a:pt x="11009" y="191"/>
                    <a:pt x="11006" y="190"/>
                    <a:pt x="11003" y="189"/>
                  </a:cubicBezTo>
                  <a:lnTo>
                    <a:pt x="11003" y="189"/>
                  </a:lnTo>
                  <a:cubicBezTo>
                    <a:pt x="11004" y="199"/>
                    <a:pt x="11005" y="209"/>
                    <a:pt x="11007" y="218"/>
                  </a:cubicBezTo>
                  <a:lnTo>
                    <a:pt x="11007" y="218"/>
                  </a:lnTo>
                  <a:cubicBezTo>
                    <a:pt x="10650" y="1669"/>
                    <a:pt x="9459" y="2780"/>
                    <a:pt x="8492" y="3829"/>
                  </a:cubicBezTo>
                  <a:cubicBezTo>
                    <a:pt x="7571" y="4855"/>
                    <a:pt x="6629" y="5817"/>
                    <a:pt x="5688" y="6822"/>
                  </a:cubicBezTo>
                  <a:cubicBezTo>
                    <a:pt x="3784" y="8809"/>
                    <a:pt x="1838" y="10797"/>
                    <a:pt x="143" y="12952"/>
                  </a:cubicBezTo>
                  <a:cubicBezTo>
                    <a:pt x="1" y="13111"/>
                    <a:pt x="134" y="13317"/>
                    <a:pt x="271" y="13317"/>
                  </a:cubicBezTo>
                  <a:cubicBezTo>
                    <a:pt x="315" y="13317"/>
                    <a:pt x="359" y="13296"/>
                    <a:pt x="394" y="13245"/>
                  </a:cubicBezTo>
                  <a:cubicBezTo>
                    <a:pt x="2298" y="10839"/>
                    <a:pt x="4453" y="8663"/>
                    <a:pt x="6546" y="6466"/>
                  </a:cubicBezTo>
                  <a:cubicBezTo>
                    <a:pt x="7571" y="5399"/>
                    <a:pt x="8596" y="4353"/>
                    <a:pt x="9559" y="3223"/>
                  </a:cubicBezTo>
                  <a:cubicBezTo>
                    <a:pt x="10175" y="2524"/>
                    <a:pt x="10804" y="1811"/>
                    <a:pt x="11162" y="949"/>
                  </a:cubicBezTo>
                  <a:lnTo>
                    <a:pt x="11162" y="949"/>
                  </a:lnTo>
                  <a:cubicBezTo>
                    <a:pt x="11298" y="1406"/>
                    <a:pt x="11511" y="1821"/>
                    <a:pt x="11839" y="2218"/>
                  </a:cubicBezTo>
                  <a:cubicBezTo>
                    <a:pt x="11875" y="2269"/>
                    <a:pt x="11919" y="2290"/>
                    <a:pt x="11964" y="2290"/>
                  </a:cubicBezTo>
                  <a:cubicBezTo>
                    <a:pt x="12102" y="2290"/>
                    <a:pt x="12243" y="2084"/>
                    <a:pt x="12132" y="1925"/>
                  </a:cubicBezTo>
                  <a:cubicBezTo>
                    <a:pt x="11735" y="1423"/>
                    <a:pt x="11505" y="816"/>
                    <a:pt x="11421" y="189"/>
                  </a:cubicBezTo>
                  <a:cubicBezTo>
                    <a:pt x="11398" y="72"/>
                    <a:pt x="11296" y="1"/>
                    <a:pt x="11200"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44"/>
            <p:cNvSpPr/>
            <p:nvPr/>
          </p:nvSpPr>
          <p:spPr>
            <a:xfrm>
              <a:off x="4924750" y="1948000"/>
              <a:ext cx="378950" cy="183275"/>
            </a:xfrm>
            <a:custGeom>
              <a:rect b="b" l="l" r="r" t="t"/>
              <a:pathLst>
                <a:path extrusionOk="0" h="7331" w="15158">
                  <a:moveTo>
                    <a:pt x="14573" y="1"/>
                  </a:moveTo>
                  <a:cubicBezTo>
                    <a:pt x="14499" y="1"/>
                    <a:pt x="14433" y="40"/>
                    <a:pt x="14425" y="130"/>
                  </a:cubicBezTo>
                  <a:cubicBezTo>
                    <a:pt x="14341" y="548"/>
                    <a:pt x="14572" y="695"/>
                    <a:pt x="14551" y="1113"/>
                  </a:cubicBezTo>
                  <a:cubicBezTo>
                    <a:pt x="14530" y="2348"/>
                    <a:pt x="13421" y="2557"/>
                    <a:pt x="12500" y="2892"/>
                  </a:cubicBezTo>
                  <a:cubicBezTo>
                    <a:pt x="11182" y="3415"/>
                    <a:pt x="9822" y="3917"/>
                    <a:pt x="8462" y="4398"/>
                  </a:cubicBezTo>
                  <a:cubicBezTo>
                    <a:pt x="5742" y="5340"/>
                    <a:pt x="2980" y="6177"/>
                    <a:pt x="218" y="6951"/>
                  </a:cubicBezTo>
                  <a:cubicBezTo>
                    <a:pt x="0" y="7010"/>
                    <a:pt x="82" y="7331"/>
                    <a:pt x="286" y="7331"/>
                  </a:cubicBezTo>
                  <a:cubicBezTo>
                    <a:pt x="297" y="7331"/>
                    <a:pt x="310" y="7330"/>
                    <a:pt x="323" y="7328"/>
                  </a:cubicBezTo>
                  <a:cubicBezTo>
                    <a:pt x="3691" y="6386"/>
                    <a:pt x="7018" y="5340"/>
                    <a:pt x="10303" y="4147"/>
                  </a:cubicBezTo>
                  <a:cubicBezTo>
                    <a:pt x="11621" y="3687"/>
                    <a:pt x="13191" y="3289"/>
                    <a:pt x="14362" y="2557"/>
                  </a:cubicBezTo>
                  <a:cubicBezTo>
                    <a:pt x="14676" y="2348"/>
                    <a:pt x="14990" y="2139"/>
                    <a:pt x="15074" y="1741"/>
                  </a:cubicBezTo>
                  <a:cubicBezTo>
                    <a:pt x="15157" y="1197"/>
                    <a:pt x="14676" y="799"/>
                    <a:pt x="14781" y="234"/>
                  </a:cubicBezTo>
                  <a:cubicBezTo>
                    <a:pt x="14819" y="94"/>
                    <a:pt x="14687" y="1"/>
                    <a:pt x="1457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0" name="Google Shape;1010;p44"/>
          <p:cNvSpPr/>
          <p:nvPr/>
        </p:nvSpPr>
        <p:spPr>
          <a:xfrm>
            <a:off x="3031133" y="646906"/>
            <a:ext cx="2236200" cy="3525050"/>
          </a:xfrm>
          <a:custGeom>
            <a:rect b="b" l="l" r="r" t="t"/>
            <a:pathLst>
              <a:path extrusionOk="0" h="141002" w="89448">
                <a:moveTo>
                  <a:pt x="675" y="3842"/>
                </a:moveTo>
                <a:cubicBezTo>
                  <a:pt x="5374" y="3207"/>
                  <a:pt x="19535" y="-95"/>
                  <a:pt x="28869" y="32"/>
                </a:cubicBezTo>
                <a:cubicBezTo>
                  <a:pt x="38204" y="159"/>
                  <a:pt x="50967" y="858"/>
                  <a:pt x="56682" y="4604"/>
                </a:cubicBezTo>
                <a:cubicBezTo>
                  <a:pt x="62397" y="8351"/>
                  <a:pt x="67795" y="15336"/>
                  <a:pt x="63159" y="22511"/>
                </a:cubicBezTo>
                <a:cubicBezTo>
                  <a:pt x="58524" y="29687"/>
                  <a:pt x="39347" y="47340"/>
                  <a:pt x="28869" y="47657"/>
                </a:cubicBezTo>
                <a:cubicBezTo>
                  <a:pt x="18392" y="47975"/>
                  <a:pt x="-2055" y="29433"/>
                  <a:pt x="294" y="24416"/>
                </a:cubicBezTo>
                <a:cubicBezTo>
                  <a:pt x="2644" y="19400"/>
                  <a:pt x="32298" y="14764"/>
                  <a:pt x="42966" y="17558"/>
                </a:cubicBezTo>
                <a:cubicBezTo>
                  <a:pt x="53634" y="20352"/>
                  <a:pt x="64747" y="32036"/>
                  <a:pt x="64302" y="41180"/>
                </a:cubicBezTo>
                <a:cubicBezTo>
                  <a:pt x="63858" y="50324"/>
                  <a:pt x="45125" y="62262"/>
                  <a:pt x="40299" y="72422"/>
                </a:cubicBezTo>
                <a:cubicBezTo>
                  <a:pt x="35473" y="82582"/>
                  <a:pt x="32171" y="92107"/>
                  <a:pt x="35346" y="102140"/>
                </a:cubicBezTo>
                <a:cubicBezTo>
                  <a:pt x="38521" y="112173"/>
                  <a:pt x="50332" y="126143"/>
                  <a:pt x="59349" y="132620"/>
                </a:cubicBezTo>
                <a:cubicBezTo>
                  <a:pt x="68366" y="139097"/>
                  <a:pt x="84432" y="139605"/>
                  <a:pt x="89448" y="141002"/>
                </a:cubicBezTo>
              </a:path>
            </a:pathLst>
          </a:custGeom>
          <a:noFill/>
          <a:ln cap="flat" cmpd="sng" w="19050">
            <a:solidFill>
              <a:schemeClr val="accent3"/>
            </a:solidFill>
            <a:prstDash val="dash"/>
            <a:round/>
            <a:headEnd len="med" w="med" type="none"/>
            <a:tailEnd len="med" w="med" type="none"/>
          </a:ln>
        </p:spPr>
      </p:sp>
      <p:sp>
        <p:nvSpPr>
          <p:cNvPr id="1011" name="Google Shape;1011;p44"/>
          <p:cNvSpPr/>
          <p:nvPr/>
        </p:nvSpPr>
        <p:spPr>
          <a:xfrm rot="-666596">
            <a:off x="7651876" y="3799085"/>
            <a:ext cx="1562165" cy="338639"/>
          </a:xfrm>
          <a:custGeom>
            <a:rect b="b" l="l" r="r" t="t"/>
            <a:pathLst>
              <a:path extrusionOk="0" h="13545" w="62484">
                <a:moveTo>
                  <a:pt x="0" y="11049"/>
                </a:moveTo>
                <a:cubicBezTo>
                  <a:pt x="6350" y="11367"/>
                  <a:pt x="27686" y="14796"/>
                  <a:pt x="38100" y="12954"/>
                </a:cubicBezTo>
                <a:cubicBezTo>
                  <a:pt x="48514" y="11113"/>
                  <a:pt x="58420" y="2159"/>
                  <a:pt x="62484" y="0"/>
                </a:cubicBezTo>
              </a:path>
            </a:pathLst>
          </a:custGeom>
          <a:noFill/>
          <a:ln cap="flat" cmpd="sng" w="19050">
            <a:solidFill>
              <a:schemeClr val="accent3"/>
            </a:solidFill>
            <a:prstDash val="dash"/>
            <a:round/>
            <a:headEnd len="med" w="med" type="none"/>
            <a:tailEnd len="med" w="med" type="none"/>
          </a:ln>
        </p:spPr>
      </p:sp>
      <p:sp>
        <p:nvSpPr>
          <p:cNvPr id="1012" name="Google Shape;1012;p44"/>
          <p:cNvSpPr/>
          <p:nvPr/>
        </p:nvSpPr>
        <p:spPr>
          <a:xfrm>
            <a:off x="1951224" y="4719396"/>
            <a:ext cx="172847" cy="152407"/>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txBox="1"/>
          <p:nvPr>
            <p:ph type="ctrTitle"/>
          </p:nvPr>
        </p:nvSpPr>
        <p:spPr>
          <a:xfrm>
            <a:off x="4620750" y="2096175"/>
            <a:ext cx="3393300" cy="1521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sz="4522"/>
          </a:p>
          <a:p>
            <a:pPr indent="0" lvl="0" marL="0" rtl="0" algn="l">
              <a:spcBef>
                <a:spcPts val="0"/>
              </a:spcBef>
              <a:spcAft>
                <a:spcPts val="0"/>
              </a:spcAft>
              <a:buNone/>
            </a:pPr>
            <a:r>
              <a:rPr lang="en" sz="5133"/>
              <a:t>LCAP Development Process</a:t>
            </a:r>
            <a:endParaRPr sz="5133"/>
          </a:p>
        </p:txBody>
      </p:sp>
      <p:sp>
        <p:nvSpPr>
          <p:cNvPr id="642" name="Google Shape;642;p34"/>
          <p:cNvSpPr txBox="1"/>
          <p:nvPr>
            <p:ph idx="1" type="subTitle"/>
          </p:nvPr>
        </p:nvSpPr>
        <p:spPr>
          <a:xfrm>
            <a:off x="1042225" y="1801975"/>
            <a:ext cx="3115500" cy="27720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Gaegu"/>
              <a:buChar char="●"/>
            </a:pPr>
            <a:r>
              <a:rPr lang="en" sz="2000">
                <a:latin typeface="Gaegu"/>
                <a:ea typeface="Gaegu"/>
                <a:cs typeface="Gaegu"/>
                <a:sym typeface="Gaegu"/>
              </a:rPr>
              <a:t>Comprehensive Strategic Planning</a:t>
            </a:r>
            <a:endParaRPr sz="2000">
              <a:latin typeface="Gaegu"/>
              <a:ea typeface="Gaegu"/>
              <a:cs typeface="Gaegu"/>
              <a:sym typeface="Gaegu"/>
            </a:endParaRPr>
          </a:p>
          <a:p>
            <a:pPr indent="0" lvl="0" marL="91440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Meaningful Stakeholder Engagement</a:t>
            </a:r>
            <a:endParaRPr sz="2000">
              <a:latin typeface="Gaegu"/>
              <a:ea typeface="Gaegu"/>
              <a:cs typeface="Gaegu"/>
              <a:sym typeface="Gaegu"/>
            </a:endParaRPr>
          </a:p>
          <a:p>
            <a:pPr indent="0" lvl="0" marL="0" rtl="0" algn="l">
              <a:spcBef>
                <a:spcPts val="0"/>
              </a:spcBef>
              <a:spcAft>
                <a:spcPts val="0"/>
              </a:spcAft>
              <a:buNone/>
            </a:pPr>
            <a:r>
              <a:t/>
            </a:r>
            <a:endParaRPr sz="2000">
              <a:latin typeface="Gaegu"/>
              <a:ea typeface="Gaegu"/>
              <a:cs typeface="Gaegu"/>
              <a:sym typeface="Gaegu"/>
            </a:endParaRPr>
          </a:p>
          <a:p>
            <a:pPr indent="-336550" lvl="0" marL="457200" rtl="0" algn="l">
              <a:spcBef>
                <a:spcPts val="0"/>
              </a:spcBef>
              <a:spcAft>
                <a:spcPts val="0"/>
              </a:spcAft>
              <a:buSzPts val="1700"/>
              <a:buFont typeface="Gaegu"/>
              <a:buChar char="●"/>
            </a:pPr>
            <a:r>
              <a:rPr lang="en" sz="2000">
                <a:latin typeface="Gaegu"/>
                <a:ea typeface="Gaegu"/>
                <a:cs typeface="Gaegu"/>
                <a:sym typeface="Gaegu"/>
              </a:rPr>
              <a:t>Accountability and Compliance </a:t>
            </a:r>
            <a:endParaRPr sz="2000">
              <a:latin typeface="Gaegu"/>
              <a:ea typeface="Gaegu"/>
              <a:cs typeface="Gaegu"/>
              <a:sym typeface="Gaegu"/>
            </a:endParaRPr>
          </a:p>
        </p:txBody>
      </p:sp>
      <p:grpSp>
        <p:nvGrpSpPr>
          <p:cNvPr id="643" name="Google Shape;643;p34"/>
          <p:cNvGrpSpPr/>
          <p:nvPr/>
        </p:nvGrpSpPr>
        <p:grpSpPr>
          <a:xfrm>
            <a:off x="799996" y="1031109"/>
            <a:ext cx="3654911" cy="3542871"/>
            <a:chOff x="918375" y="1018100"/>
            <a:chExt cx="3118525" cy="3513707"/>
          </a:xfrm>
        </p:grpSpPr>
        <p:sp>
          <p:nvSpPr>
            <p:cNvPr id="644" name="Google Shape;644;p34"/>
            <p:cNvSpPr/>
            <p:nvPr/>
          </p:nvSpPr>
          <p:spPr>
            <a:xfrm>
              <a:off x="918375" y="1018100"/>
              <a:ext cx="3061912" cy="210425"/>
            </a:xfrm>
            <a:custGeom>
              <a:rect b="b" l="l" r="r" t="t"/>
              <a:pathLst>
                <a:path extrusionOk="0" h="8417" w="130308">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4"/>
            <p:cNvSpPr/>
            <p:nvPr/>
          </p:nvSpPr>
          <p:spPr>
            <a:xfrm rot="5400000">
              <a:off x="2230781" y="2705744"/>
              <a:ext cx="3387264" cy="224975"/>
            </a:xfrm>
            <a:custGeom>
              <a:rect b="b" l="l" r="r" t="t"/>
              <a:pathLst>
                <a:path extrusionOk="0" h="8999" w="120265">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4"/>
            <p:cNvSpPr/>
            <p:nvPr/>
          </p:nvSpPr>
          <p:spPr>
            <a:xfrm rot="5400000">
              <a:off x="-738690" y="2675168"/>
              <a:ext cx="3513705" cy="199575"/>
            </a:xfrm>
            <a:custGeom>
              <a:rect b="b" l="l" r="r" t="t"/>
              <a:pathLst>
                <a:path extrusionOk="0" h="7983" w="116812">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34"/>
            <p:cNvSpPr/>
            <p:nvPr/>
          </p:nvSpPr>
          <p:spPr>
            <a:xfrm>
              <a:off x="918375" y="4322125"/>
              <a:ext cx="3118496"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34"/>
          <p:cNvGrpSpPr/>
          <p:nvPr/>
        </p:nvGrpSpPr>
        <p:grpSpPr>
          <a:xfrm>
            <a:off x="4328386" y="458062"/>
            <a:ext cx="363939" cy="481288"/>
            <a:chOff x="3275661" y="2407037"/>
            <a:chExt cx="363939" cy="481288"/>
          </a:xfrm>
        </p:grpSpPr>
        <p:sp>
          <p:nvSpPr>
            <p:cNvPr id="649" name="Google Shape;649;p34"/>
            <p:cNvSpPr/>
            <p:nvPr/>
          </p:nvSpPr>
          <p:spPr>
            <a:xfrm rot="-213312">
              <a:off x="3282918" y="2415287"/>
              <a:ext cx="273601" cy="242755"/>
            </a:xfrm>
            <a:custGeom>
              <a:rect b="b" l="l" r="r" t="t"/>
              <a:pathLst>
                <a:path extrusionOk="0" h="12910" w="14378">
                  <a:moveTo>
                    <a:pt x="13677" y="1"/>
                  </a:moveTo>
                  <a:cubicBezTo>
                    <a:pt x="13610" y="1"/>
                    <a:pt x="13510" y="34"/>
                    <a:pt x="13410" y="67"/>
                  </a:cubicBezTo>
                  <a:cubicBezTo>
                    <a:pt x="13343" y="101"/>
                    <a:pt x="13243" y="201"/>
                    <a:pt x="13176" y="267"/>
                  </a:cubicBezTo>
                  <a:cubicBezTo>
                    <a:pt x="12176" y="1168"/>
                    <a:pt x="11108" y="2002"/>
                    <a:pt x="10107" y="2869"/>
                  </a:cubicBezTo>
                  <a:cubicBezTo>
                    <a:pt x="9941" y="3036"/>
                    <a:pt x="9740" y="3203"/>
                    <a:pt x="9574" y="3370"/>
                  </a:cubicBezTo>
                  <a:cubicBezTo>
                    <a:pt x="8840" y="4170"/>
                    <a:pt x="8039" y="4837"/>
                    <a:pt x="7172" y="5505"/>
                  </a:cubicBezTo>
                  <a:cubicBezTo>
                    <a:pt x="6905" y="5671"/>
                    <a:pt x="6672" y="5872"/>
                    <a:pt x="6438" y="6072"/>
                  </a:cubicBezTo>
                  <a:cubicBezTo>
                    <a:pt x="5337" y="7239"/>
                    <a:pt x="4103" y="8340"/>
                    <a:pt x="2869" y="9374"/>
                  </a:cubicBezTo>
                  <a:cubicBezTo>
                    <a:pt x="2268" y="9874"/>
                    <a:pt x="1735" y="10408"/>
                    <a:pt x="1268" y="10942"/>
                  </a:cubicBezTo>
                  <a:cubicBezTo>
                    <a:pt x="934" y="11342"/>
                    <a:pt x="601" y="11709"/>
                    <a:pt x="267" y="12143"/>
                  </a:cubicBezTo>
                  <a:cubicBezTo>
                    <a:pt x="200" y="12209"/>
                    <a:pt x="100" y="12343"/>
                    <a:pt x="67" y="12476"/>
                  </a:cubicBezTo>
                  <a:cubicBezTo>
                    <a:pt x="0" y="12676"/>
                    <a:pt x="200" y="12910"/>
                    <a:pt x="434" y="12877"/>
                  </a:cubicBezTo>
                  <a:cubicBezTo>
                    <a:pt x="534" y="12877"/>
                    <a:pt x="567" y="12843"/>
                    <a:pt x="667" y="12843"/>
                  </a:cubicBezTo>
                  <a:cubicBezTo>
                    <a:pt x="1168" y="12576"/>
                    <a:pt x="1668" y="12343"/>
                    <a:pt x="2068" y="11976"/>
                  </a:cubicBezTo>
                  <a:cubicBezTo>
                    <a:pt x="3102" y="11042"/>
                    <a:pt x="4203" y="10141"/>
                    <a:pt x="5237" y="9207"/>
                  </a:cubicBezTo>
                  <a:lnTo>
                    <a:pt x="6872" y="7706"/>
                  </a:lnTo>
                  <a:cubicBezTo>
                    <a:pt x="7405" y="7172"/>
                    <a:pt x="7939" y="6672"/>
                    <a:pt x="8573" y="6205"/>
                  </a:cubicBezTo>
                  <a:cubicBezTo>
                    <a:pt x="9173" y="5805"/>
                    <a:pt x="9707" y="5304"/>
                    <a:pt x="10241" y="4737"/>
                  </a:cubicBezTo>
                  <a:cubicBezTo>
                    <a:pt x="11008" y="3970"/>
                    <a:pt x="11875" y="3236"/>
                    <a:pt x="12743" y="2536"/>
                  </a:cubicBezTo>
                  <a:cubicBezTo>
                    <a:pt x="13243" y="2135"/>
                    <a:pt x="13710" y="1668"/>
                    <a:pt x="14110" y="1201"/>
                  </a:cubicBezTo>
                  <a:cubicBezTo>
                    <a:pt x="14210" y="1068"/>
                    <a:pt x="14344" y="968"/>
                    <a:pt x="14377" y="835"/>
                  </a:cubicBezTo>
                  <a:cubicBezTo>
                    <a:pt x="14377" y="434"/>
                    <a:pt x="14144" y="34"/>
                    <a:pt x="1367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34"/>
            <p:cNvSpPr/>
            <p:nvPr/>
          </p:nvSpPr>
          <p:spPr>
            <a:xfrm rot="958424">
              <a:off x="3356467" y="2624519"/>
              <a:ext cx="266878" cy="119276"/>
            </a:xfrm>
            <a:custGeom>
              <a:rect b="b" l="l" r="r" t="t"/>
              <a:pathLst>
                <a:path extrusionOk="0" h="4771" w="10675">
                  <a:moveTo>
                    <a:pt x="9674" y="0"/>
                  </a:moveTo>
                  <a:cubicBezTo>
                    <a:pt x="9507" y="67"/>
                    <a:pt x="9207" y="100"/>
                    <a:pt x="8973" y="167"/>
                  </a:cubicBezTo>
                  <a:cubicBezTo>
                    <a:pt x="6805" y="968"/>
                    <a:pt x="4637" y="1668"/>
                    <a:pt x="2535" y="2636"/>
                  </a:cubicBezTo>
                  <a:cubicBezTo>
                    <a:pt x="1835" y="2969"/>
                    <a:pt x="1134" y="3403"/>
                    <a:pt x="400" y="3770"/>
                  </a:cubicBezTo>
                  <a:cubicBezTo>
                    <a:pt x="334" y="3803"/>
                    <a:pt x="234" y="3836"/>
                    <a:pt x="200" y="3937"/>
                  </a:cubicBezTo>
                  <a:cubicBezTo>
                    <a:pt x="33" y="4103"/>
                    <a:pt x="0" y="4303"/>
                    <a:pt x="67" y="4470"/>
                  </a:cubicBezTo>
                  <a:cubicBezTo>
                    <a:pt x="167" y="4637"/>
                    <a:pt x="367" y="4770"/>
                    <a:pt x="567" y="4737"/>
                  </a:cubicBezTo>
                  <a:cubicBezTo>
                    <a:pt x="701" y="4737"/>
                    <a:pt x="767" y="4670"/>
                    <a:pt x="901" y="4637"/>
                  </a:cubicBezTo>
                  <a:cubicBezTo>
                    <a:pt x="1735" y="4337"/>
                    <a:pt x="2569" y="4003"/>
                    <a:pt x="3402" y="3736"/>
                  </a:cubicBezTo>
                  <a:cubicBezTo>
                    <a:pt x="4870" y="3169"/>
                    <a:pt x="6338" y="2602"/>
                    <a:pt x="7739" y="2069"/>
                  </a:cubicBezTo>
                  <a:cubicBezTo>
                    <a:pt x="8106" y="1935"/>
                    <a:pt x="8506" y="1768"/>
                    <a:pt x="8873" y="1635"/>
                  </a:cubicBezTo>
                  <a:cubicBezTo>
                    <a:pt x="9207" y="1501"/>
                    <a:pt x="9540" y="1401"/>
                    <a:pt x="9907" y="1401"/>
                  </a:cubicBezTo>
                  <a:cubicBezTo>
                    <a:pt x="10041" y="1401"/>
                    <a:pt x="10107" y="1335"/>
                    <a:pt x="10241" y="1301"/>
                  </a:cubicBezTo>
                  <a:cubicBezTo>
                    <a:pt x="10508" y="1235"/>
                    <a:pt x="10674" y="934"/>
                    <a:pt x="10674" y="668"/>
                  </a:cubicBezTo>
                  <a:cubicBezTo>
                    <a:pt x="10674" y="434"/>
                    <a:pt x="10441" y="167"/>
                    <a:pt x="10174" y="100"/>
                  </a:cubicBezTo>
                  <a:cubicBezTo>
                    <a:pt x="10074" y="0"/>
                    <a:pt x="9907" y="0"/>
                    <a:pt x="96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34"/>
            <p:cNvSpPr/>
            <p:nvPr/>
          </p:nvSpPr>
          <p:spPr>
            <a:xfrm>
              <a:off x="3340200" y="2778225"/>
              <a:ext cx="299400" cy="110100"/>
            </a:xfrm>
            <a:custGeom>
              <a:rect b="b" l="l" r="r" t="t"/>
              <a:pathLst>
                <a:path extrusionOk="0" h="4404" w="11976">
                  <a:moveTo>
                    <a:pt x="701" y="0"/>
                  </a:moveTo>
                  <a:cubicBezTo>
                    <a:pt x="401" y="0"/>
                    <a:pt x="201" y="34"/>
                    <a:pt x="67" y="267"/>
                  </a:cubicBezTo>
                  <a:cubicBezTo>
                    <a:pt x="0" y="434"/>
                    <a:pt x="0" y="634"/>
                    <a:pt x="134" y="768"/>
                  </a:cubicBezTo>
                  <a:cubicBezTo>
                    <a:pt x="201" y="868"/>
                    <a:pt x="334" y="968"/>
                    <a:pt x="401" y="1034"/>
                  </a:cubicBezTo>
                  <a:cubicBezTo>
                    <a:pt x="901" y="1235"/>
                    <a:pt x="1468" y="1435"/>
                    <a:pt x="1969" y="1602"/>
                  </a:cubicBezTo>
                  <a:cubicBezTo>
                    <a:pt x="2302" y="1735"/>
                    <a:pt x="2636" y="1802"/>
                    <a:pt x="3003" y="1868"/>
                  </a:cubicBezTo>
                  <a:cubicBezTo>
                    <a:pt x="4337" y="2135"/>
                    <a:pt x="5638" y="2569"/>
                    <a:pt x="6872" y="2969"/>
                  </a:cubicBezTo>
                  <a:cubicBezTo>
                    <a:pt x="7906" y="3336"/>
                    <a:pt x="9007" y="3603"/>
                    <a:pt x="10074" y="3903"/>
                  </a:cubicBezTo>
                  <a:cubicBezTo>
                    <a:pt x="10341" y="3970"/>
                    <a:pt x="10541" y="4037"/>
                    <a:pt x="10741" y="4170"/>
                  </a:cubicBezTo>
                  <a:cubicBezTo>
                    <a:pt x="11175" y="4404"/>
                    <a:pt x="11709" y="4103"/>
                    <a:pt x="11876" y="3670"/>
                  </a:cubicBezTo>
                  <a:cubicBezTo>
                    <a:pt x="11976" y="3369"/>
                    <a:pt x="11842" y="3036"/>
                    <a:pt x="11542" y="2869"/>
                  </a:cubicBezTo>
                  <a:lnTo>
                    <a:pt x="11175" y="2736"/>
                  </a:lnTo>
                  <a:cubicBezTo>
                    <a:pt x="9407" y="2369"/>
                    <a:pt x="7706" y="1768"/>
                    <a:pt x="6005" y="1235"/>
                  </a:cubicBezTo>
                  <a:cubicBezTo>
                    <a:pt x="4370" y="701"/>
                    <a:pt x="2702" y="334"/>
                    <a:pt x="1035" y="34"/>
                  </a:cubicBezTo>
                  <a:cubicBezTo>
                    <a:pt x="901" y="34"/>
                    <a:pt x="768" y="34"/>
                    <a:pt x="70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34"/>
          <p:cNvGrpSpPr/>
          <p:nvPr/>
        </p:nvGrpSpPr>
        <p:grpSpPr>
          <a:xfrm>
            <a:off x="119725" y="4300900"/>
            <a:ext cx="654532" cy="655137"/>
            <a:chOff x="1194475" y="1437425"/>
            <a:chExt cx="654532" cy="655137"/>
          </a:xfrm>
        </p:grpSpPr>
        <p:grpSp>
          <p:nvGrpSpPr>
            <p:cNvPr id="653" name="Google Shape;653;p34"/>
            <p:cNvGrpSpPr/>
            <p:nvPr/>
          </p:nvGrpSpPr>
          <p:grpSpPr>
            <a:xfrm>
              <a:off x="1323473" y="1482473"/>
              <a:ext cx="525534" cy="610090"/>
              <a:chOff x="1323473" y="1482473"/>
              <a:chExt cx="525534" cy="610090"/>
            </a:xfrm>
          </p:grpSpPr>
          <p:sp>
            <p:nvSpPr>
              <p:cNvPr id="654" name="Google Shape;654;p34"/>
              <p:cNvSpPr/>
              <p:nvPr/>
            </p:nvSpPr>
            <p:spPr>
              <a:xfrm>
                <a:off x="1323473" y="1734473"/>
                <a:ext cx="273636" cy="358090"/>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34"/>
              <p:cNvSpPr/>
              <p:nvPr/>
            </p:nvSpPr>
            <p:spPr>
              <a:xfrm rot="3932821">
                <a:off x="1558073" y="1498484"/>
                <a:ext cx="223349" cy="292282"/>
              </a:xfrm>
              <a:custGeom>
                <a:rect b="b" l="l" r="r" t="t"/>
                <a:pathLst>
                  <a:path extrusionOk="0" h="17113" w="13077">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34"/>
            <p:cNvSpPr/>
            <p:nvPr/>
          </p:nvSpPr>
          <p:spPr>
            <a:xfrm>
              <a:off x="1194475" y="1437425"/>
              <a:ext cx="258600" cy="280333"/>
            </a:xfrm>
            <a:custGeom>
              <a:rect b="b" l="l" r="r" t="t"/>
              <a:pathLst>
                <a:path extrusionOk="0" h="7288" w="6723">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5"/>
          <p:cNvSpPr txBox="1"/>
          <p:nvPr>
            <p:ph idx="2" type="title"/>
          </p:nvPr>
        </p:nvSpPr>
        <p:spPr>
          <a:xfrm>
            <a:off x="1931150" y="1760275"/>
            <a:ext cx="5699700" cy="468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Not a budget (does not capture all funds)</a:t>
            </a:r>
            <a:endParaRPr/>
          </a:p>
          <a:p>
            <a:pPr indent="-355600" lvl="0" marL="457200" rtl="0" algn="l">
              <a:spcBef>
                <a:spcPts val="0"/>
              </a:spcBef>
              <a:spcAft>
                <a:spcPts val="0"/>
              </a:spcAft>
              <a:buSzPts val="2000"/>
              <a:buChar char="●"/>
            </a:pPr>
            <a:r>
              <a:rPr lang="en"/>
              <a:t>Strategic 3-year Plan that addresses LCFF and local priorities</a:t>
            </a:r>
            <a:endParaRPr/>
          </a:p>
          <a:p>
            <a:pPr indent="-355600" lvl="0" marL="457200" rtl="0" algn="l">
              <a:spcBef>
                <a:spcPts val="0"/>
              </a:spcBef>
              <a:spcAft>
                <a:spcPts val="0"/>
              </a:spcAft>
              <a:buSzPts val="2000"/>
              <a:buChar char="●"/>
            </a:pPr>
            <a:r>
              <a:rPr lang="en"/>
              <a:t>Focus is on processes and strategies, not on dollars</a:t>
            </a:r>
            <a:endParaRPr/>
          </a:p>
          <a:p>
            <a:pPr indent="-355600" lvl="0" marL="457200" rtl="0" algn="l">
              <a:spcBef>
                <a:spcPts val="0"/>
              </a:spcBef>
              <a:spcAft>
                <a:spcPts val="0"/>
              </a:spcAft>
              <a:buSzPts val="2000"/>
              <a:buChar char="●"/>
            </a:pPr>
            <a:r>
              <a:rPr lang="en"/>
              <a:t>Charter schools may use for accountability purposes</a:t>
            </a:r>
            <a:endParaRPr/>
          </a:p>
          <a:p>
            <a:pPr indent="-355600" lvl="0" marL="457200" rtl="0" algn="l">
              <a:spcBef>
                <a:spcPts val="0"/>
              </a:spcBef>
              <a:spcAft>
                <a:spcPts val="0"/>
              </a:spcAft>
              <a:buSzPts val="2000"/>
              <a:buChar char="●"/>
            </a:pPr>
            <a:r>
              <a:rPr lang="en"/>
              <a:t>Transparency</a:t>
            </a:r>
            <a:endParaRPr/>
          </a:p>
        </p:txBody>
      </p:sp>
      <p:sp>
        <p:nvSpPr>
          <p:cNvPr id="662" name="Google Shape;662;p35"/>
          <p:cNvSpPr txBox="1"/>
          <p:nvPr>
            <p:ph idx="4" type="title"/>
          </p:nvPr>
        </p:nvSpPr>
        <p:spPr>
          <a:xfrm>
            <a:off x="623400" y="445025"/>
            <a:ext cx="795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a:t>Local Control and Accountability Plan (LCAP)</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36"/>
          <p:cNvSpPr txBox="1"/>
          <p:nvPr>
            <p:ph type="ctrTitle"/>
          </p:nvPr>
        </p:nvSpPr>
        <p:spPr>
          <a:xfrm>
            <a:off x="924075" y="1988348"/>
            <a:ext cx="1906500" cy="1004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t>
            </a:r>
            <a:r>
              <a:rPr lang="en"/>
              <a:t>asic Services (e.g., teacher credentials)</a:t>
            </a:r>
            <a:endParaRPr/>
          </a:p>
        </p:txBody>
      </p:sp>
      <p:sp>
        <p:nvSpPr>
          <p:cNvPr id="668" name="Google Shape;668;p36"/>
          <p:cNvSpPr txBox="1"/>
          <p:nvPr>
            <p:ph idx="2" type="ctrTitle"/>
          </p:nvPr>
        </p:nvSpPr>
        <p:spPr>
          <a:xfrm>
            <a:off x="2953400" y="2007300"/>
            <a:ext cx="1906500" cy="879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Implementation of CA Academic Standards</a:t>
            </a:r>
            <a:endParaRPr/>
          </a:p>
        </p:txBody>
      </p:sp>
      <p:sp>
        <p:nvSpPr>
          <p:cNvPr id="669" name="Google Shape;669;p36"/>
          <p:cNvSpPr txBox="1"/>
          <p:nvPr>
            <p:ph idx="4" type="ctrTitle"/>
          </p:nvPr>
        </p:nvSpPr>
        <p:spPr>
          <a:xfrm>
            <a:off x="4710900" y="2007310"/>
            <a:ext cx="19065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Parent Engagement</a:t>
            </a:r>
            <a:endParaRPr/>
          </a:p>
        </p:txBody>
      </p:sp>
      <p:sp>
        <p:nvSpPr>
          <p:cNvPr id="670" name="Google Shape;670;p36"/>
          <p:cNvSpPr txBox="1"/>
          <p:nvPr>
            <p:ph idx="5" type="subTitle"/>
          </p:nvPr>
        </p:nvSpPr>
        <p:spPr>
          <a:xfrm>
            <a:off x="9462875" y="2704750"/>
            <a:ext cx="1989300" cy="36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671" name="Google Shape;671;p36"/>
          <p:cNvSpPr txBox="1"/>
          <p:nvPr>
            <p:ph idx="6" type="ctrTitle"/>
          </p:nvPr>
        </p:nvSpPr>
        <p:spPr>
          <a:xfrm>
            <a:off x="924075" y="3423860"/>
            <a:ext cx="1906500" cy="1475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t/>
            </a:r>
            <a:endParaRPr b="0" sz="1400">
              <a:solidFill>
                <a:schemeClr val="dk2"/>
              </a:solidFill>
              <a:latin typeface="Questrial"/>
              <a:ea typeface="Questrial"/>
              <a:cs typeface="Questrial"/>
              <a:sym typeface="Questrial"/>
            </a:endParaRPr>
          </a:p>
          <a:p>
            <a:pPr indent="0" lvl="0" marL="0" rtl="0" algn="ctr">
              <a:spcBef>
                <a:spcPts val="0"/>
              </a:spcBef>
              <a:spcAft>
                <a:spcPts val="0"/>
              </a:spcAft>
              <a:buNone/>
            </a:pPr>
            <a:r>
              <a:rPr lang="en">
                <a:solidFill>
                  <a:srgbClr val="5F7D95"/>
                </a:solidFill>
              </a:rPr>
              <a:t>Student Achievement</a:t>
            </a:r>
            <a:endParaRPr>
              <a:solidFill>
                <a:srgbClr val="5F7D95"/>
              </a:solidFill>
            </a:endParaRPr>
          </a:p>
          <a:p>
            <a:pPr indent="0" lvl="0" marL="0" rtl="0" algn="ctr">
              <a:spcBef>
                <a:spcPts val="0"/>
              </a:spcBef>
              <a:spcAft>
                <a:spcPts val="0"/>
              </a:spcAft>
              <a:buNone/>
            </a:pPr>
            <a:r>
              <a:rPr lang="en">
                <a:solidFill>
                  <a:srgbClr val="5F7D95"/>
                </a:solidFill>
              </a:rPr>
              <a:t>(more that test scores)</a:t>
            </a:r>
            <a:endParaRPr>
              <a:solidFill>
                <a:srgbClr val="5F7D95"/>
              </a:solidFill>
            </a:endParaRPr>
          </a:p>
        </p:txBody>
      </p:sp>
      <p:sp>
        <p:nvSpPr>
          <p:cNvPr id="672" name="Google Shape;672;p36"/>
          <p:cNvSpPr txBox="1"/>
          <p:nvPr>
            <p:ph idx="8" type="ctrTitle"/>
          </p:nvPr>
        </p:nvSpPr>
        <p:spPr>
          <a:xfrm>
            <a:off x="2830575" y="3506086"/>
            <a:ext cx="1906500" cy="14100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Student Engagement (e.g., Graduation)</a:t>
            </a:r>
            <a:endParaRPr/>
          </a:p>
        </p:txBody>
      </p:sp>
      <p:sp>
        <p:nvSpPr>
          <p:cNvPr id="673" name="Google Shape;673;p36"/>
          <p:cNvSpPr txBox="1"/>
          <p:nvPr>
            <p:ph idx="13" type="ctrTitle"/>
          </p:nvPr>
        </p:nvSpPr>
        <p:spPr>
          <a:xfrm>
            <a:off x="4710900" y="3637027"/>
            <a:ext cx="1906500" cy="1148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School Climate</a:t>
            </a:r>
            <a:endParaRPr/>
          </a:p>
          <a:p>
            <a:pPr indent="0" lvl="0" marL="0" rtl="0" algn="ctr">
              <a:spcBef>
                <a:spcPts val="0"/>
              </a:spcBef>
              <a:spcAft>
                <a:spcPts val="0"/>
              </a:spcAft>
              <a:buNone/>
            </a:pPr>
            <a:r>
              <a:rPr lang="en"/>
              <a:t>(e.g., suspensions)</a:t>
            </a:r>
            <a:endParaRPr/>
          </a:p>
        </p:txBody>
      </p:sp>
      <p:sp>
        <p:nvSpPr>
          <p:cNvPr id="674" name="Google Shape;674;p36"/>
          <p:cNvSpPr txBox="1"/>
          <p:nvPr>
            <p:ph idx="15" type="title"/>
          </p:nvPr>
        </p:nvSpPr>
        <p:spPr>
          <a:xfrm>
            <a:off x="660225" y="382675"/>
            <a:ext cx="7763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Foundation for LCAP</a:t>
            </a:r>
            <a:endParaRPr/>
          </a:p>
        </p:txBody>
      </p:sp>
      <p:grpSp>
        <p:nvGrpSpPr>
          <p:cNvPr id="675" name="Google Shape;675;p36"/>
          <p:cNvGrpSpPr/>
          <p:nvPr/>
        </p:nvGrpSpPr>
        <p:grpSpPr>
          <a:xfrm>
            <a:off x="1635675" y="1541019"/>
            <a:ext cx="367774" cy="367796"/>
            <a:chOff x="3008975" y="3432750"/>
            <a:chExt cx="422050" cy="422075"/>
          </a:xfrm>
        </p:grpSpPr>
        <p:sp>
          <p:nvSpPr>
            <p:cNvPr id="676" name="Google Shape;676;p36"/>
            <p:cNvSpPr/>
            <p:nvPr/>
          </p:nvSpPr>
          <p:spPr>
            <a:xfrm>
              <a:off x="3162250" y="3789375"/>
              <a:ext cx="262500" cy="65450"/>
            </a:xfrm>
            <a:custGeom>
              <a:rect b="b" l="l" r="r" t="t"/>
              <a:pathLst>
                <a:path extrusionOk="0" h="2618" w="10500">
                  <a:moveTo>
                    <a:pt x="10228" y="0"/>
                  </a:moveTo>
                  <a:cubicBezTo>
                    <a:pt x="8679" y="42"/>
                    <a:pt x="7110" y="586"/>
                    <a:pt x="5583" y="942"/>
                  </a:cubicBezTo>
                  <a:cubicBezTo>
                    <a:pt x="3762" y="1360"/>
                    <a:pt x="1879" y="1716"/>
                    <a:pt x="101" y="2344"/>
                  </a:cubicBezTo>
                  <a:cubicBezTo>
                    <a:pt x="1" y="2404"/>
                    <a:pt x="15" y="2617"/>
                    <a:pt x="164" y="2617"/>
                  </a:cubicBezTo>
                  <a:cubicBezTo>
                    <a:pt x="170" y="2617"/>
                    <a:pt x="177" y="2617"/>
                    <a:pt x="184" y="2616"/>
                  </a:cubicBezTo>
                  <a:cubicBezTo>
                    <a:pt x="1900" y="2428"/>
                    <a:pt x="3595" y="2009"/>
                    <a:pt x="5311" y="1653"/>
                  </a:cubicBezTo>
                  <a:cubicBezTo>
                    <a:pt x="6922" y="1298"/>
                    <a:pt x="8784" y="1088"/>
                    <a:pt x="10291" y="419"/>
                  </a:cubicBezTo>
                  <a:cubicBezTo>
                    <a:pt x="10500" y="335"/>
                    <a:pt x="10479" y="0"/>
                    <a:pt x="1022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6"/>
            <p:cNvSpPr/>
            <p:nvPr/>
          </p:nvSpPr>
          <p:spPr>
            <a:xfrm>
              <a:off x="3094625" y="3564525"/>
              <a:ext cx="94225" cy="29300"/>
            </a:xfrm>
            <a:custGeom>
              <a:rect b="b" l="l" r="r" t="t"/>
              <a:pathLst>
                <a:path extrusionOk="0" h="1172" w="3769">
                  <a:moveTo>
                    <a:pt x="3648" y="0"/>
                  </a:moveTo>
                  <a:cubicBezTo>
                    <a:pt x="3617" y="0"/>
                    <a:pt x="3586" y="12"/>
                    <a:pt x="3559" y="39"/>
                  </a:cubicBezTo>
                  <a:cubicBezTo>
                    <a:pt x="3245" y="332"/>
                    <a:pt x="2848" y="248"/>
                    <a:pt x="2492" y="353"/>
                  </a:cubicBezTo>
                  <a:cubicBezTo>
                    <a:pt x="1945" y="502"/>
                    <a:pt x="1371" y="743"/>
                    <a:pt x="803" y="743"/>
                  </a:cubicBezTo>
                  <a:cubicBezTo>
                    <a:pt x="654" y="743"/>
                    <a:pt x="505" y="727"/>
                    <a:pt x="358" y="688"/>
                  </a:cubicBezTo>
                  <a:cubicBezTo>
                    <a:pt x="335" y="682"/>
                    <a:pt x="313" y="680"/>
                    <a:pt x="292" y="680"/>
                  </a:cubicBezTo>
                  <a:cubicBezTo>
                    <a:pt x="70" y="680"/>
                    <a:pt x="1" y="969"/>
                    <a:pt x="211" y="1064"/>
                  </a:cubicBezTo>
                  <a:cubicBezTo>
                    <a:pt x="430" y="1141"/>
                    <a:pt x="650" y="1172"/>
                    <a:pt x="871" y="1172"/>
                  </a:cubicBezTo>
                  <a:cubicBezTo>
                    <a:pt x="1494" y="1172"/>
                    <a:pt x="2119" y="926"/>
                    <a:pt x="2722" y="771"/>
                  </a:cubicBezTo>
                  <a:cubicBezTo>
                    <a:pt x="3141" y="667"/>
                    <a:pt x="3768" y="688"/>
                    <a:pt x="3768" y="123"/>
                  </a:cubicBezTo>
                  <a:cubicBezTo>
                    <a:pt x="3768" y="52"/>
                    <a:pt x="3711" y="0"/>
                    <a:pt x="36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6"/>
            <p:cNvSpPr/>
            <p:nvPr/>
          </p:nvSpPr>
          <p:spPr>
            <a:xfrm>
              <a:off x="3105650" y="3432750"/>
              <a:ext cx="188325" cy="142625"/>
            </a:xfrm>
            <a:custGeom>
              <a:rect b="b" l="l" r="r" t="t"/>
              <a:pathLst>
                <a:path extrusionOk="0" h="5705" w="7533">
                  <a:moveTo>
                    <a:pt x="4092" y="1"/>
                  </a:moveTo>
                  <a:cubicBezTo>
                    <a:pt x="3733" y="1"/>
                    <a:pt x="3379" y="52"/>
                    <a:pt x="3055" y="163"/>
                  </a:cubicBezTo>
                  <a:cubicBezTo>
                    <a:pt x="1570" y="665"/>
                    <a:pt x="0" y="1732"/>
                    <a:pt x="837" y="3427"/>
                  </a:cubicBezTo>
                  <a:cubicBezTo>
                    <a:pt x="1088" y="3929"/>
                    <a:pt x="1984" y="5704"/>
                    <a:pt x="2840" y="5704"/>
                  </a:cubicBezTo>
                  <a:cubicBezTo>
                    <a:pt x="2984" y="5704"/>
                    <a:pt x="3126" y="5654"/>
                    <a:pt x="3264" y="5540"/>
                  </a:cubicBezTo>
                  <a:cubicBezTo>
                    <a:pt x="3372" y="5415"/>
                    <a:pt x="3326" y="5230"/>
                    <a:pt x="3207" y="5230"/>
                  </a:cubicBezTo>
                  <a:cubicBezTo>
                    <a:pt x="3186" y="5230"/>
                    <a:pt x="3164" y="5235"/>
                    <a:pt x="3139" y="5247"/>
                  </a:cubicBezTo>
                  <a:cubicBezTo>
                    <a:pt x="3095" y="5266"/>
                    <a:pt x="3051" y="5275"/>
                    <a:pt x="3007" y="5275"/>
                  </a:cubicBezTo>
                  <a:cubicBezTo>
                    <a:pt x="2514" y="5275"/>
                    <a:pt x="1972" y="4198"/>
                    <a:pt x="1800" y="3929"/>
                  </a:cubicBezTo>
                  <a:cubicBezTo>
                    <a:pt x="1214" y="2904"/>
                    <a:pt x="1109" y="1648"/>
                    <a:pt x="2176" y="895"/>
                  </a:cubicBezTo>
                  <a:cubicBezTo>
                    <a:pt x="2590" y="596"/>
                    <a:pt x="3357" y="418"/>
                    <a:pt x="4156" y="418"/>
                  </a:cubicBezTo>
                  <a:cubicBezTo>
                    <a:pt x="5537" y="418"/>
                    <a:pt x="7011" y="952"/>
                    <a:pt x="6905" y="2318"/>
                  </a:cubicBezTo>
                  <a:cubicBezTo>
                    <a:pt x="6863" y="3071"/>
                    <a:pt x="6361" y="4306"/>
                    <a:pt x="5650" y="4578"/>
                  </a:cubicBezTo>
                  <a:cubicBezTo>
                    <a:pt x="5369" y="4709"/>
                    <a:pt x="5507" y="5075"/>
                    <a:pt x="5764" y="5075"/>
                  </a:cubicBezTo>
                  <a:cubicBezTo>
                    <a:pt x="5794" y="5075"/>
                    <a:pt x="5826" y="5070"/>
                    <a:pt x="5859" y="5059"/>
                  </a:cubicBezTo>
                  <a:cubicBezTo>
                    <a:pt x="6989" y="4661"/>
                    <a:pt x="7533" y="2862"/>
                    <a:pt x="7386" y="1795"/>
                  </a:cubicBezTo>
                  <a:cubicBezTo>
                    <a:pt x="7282" y="1021"/>
                    <a:pt x="6173" y="581"/>
                    <a:pt x="5608" y="309"/>
                  </a:cubicBezTo>
                  <a:cubicBezTo>
                    <a:pt x="5149" y="111"/>
                    <a:pt x="4616" y="1"/>
                    <a:pt x="409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6"/>
            <p:cNvSpPr/>
            <p:nvPr/>
          </p:nvSpPr>
          <p:spPr>
            <a:xfrm>
              <a:off x="3238000" y="3530675"/>
              <a:ext cx="117325" cy="28125"/>
            </a:xfrm>
            <a:custGeom>
              <a:rect b="b" l="l" r="r" t="t"/>
              <a:pathLst>
                <a:path extrusionOk="0" h="1125" w="4693">
                  <a:moveTo>
                    <a:pt x="3800" y="1"/>
                  </a:moveTo>
                  <a:cubicBezTo>
                    <a:pt x="3512" y="1"/>
                    <a:pt x="3214" y="94"/>
                    <a:pt x="2929" y="200"/>
                  </a:cubicBezTo>
                  <a:cubicBezTo>
                    <a:pt x="2071" y="493"/>
                    <a:pt x="1172" y="703"/>
                    <a:pt x="251" y="744"/>
                  </a:cubicBezTo>
                  <a:cubicBezTo>
                    <a:pt x="21" y="744"/>
                    <a:pt x="0" y="1121"/>
                    <a:pt x="251" y="1121"/>
                  </a:cubicBezTo>
                  <a:cubicBezTo>
                    <a:pt x="331" y="1123"/>
                    <a:pt x="410" y="1124"/>
                    <a:pt x="488" y="1124"/>
                  </a:cubicBezTo>
                  <a:cubicBezTo>
                    <a:pt x="1168" y="1124"/>
                    <a:pt x="1791" y="1045"/>
                    <a:pt x="2448" y="933"/>
                  </a:cubicBezTo>
                  <a:cubicBezTo>
                    <a:pt x="2947" y="847"/>
                    <a:pt x="3403" y="676"/>
                    <a:pt x="3898" y="676"/>
                  </a:cubicBezTo>
                  <a:cubicBezTo>
                    <a:pt x="4006" y="676"/>
                    <a:pt x="4115" y="684"/>
                    <a:pt x="4227" y="703"/>
                  </a:cubicBezTo>
                  <a:cubicBezTo>
                    <a:pt x="4244" y="705"/>
                    <a:pt x="4261" y="706"/>
                    <a:pt x="4277" y="706"/>
                  </a:cubicBezTo>
                  <a:cubicBezTo>
                    <a:pt x="4557" y="706"/>
                    <a:pt x="4693" y="378"/>
                    <a:pt x="4436" y="200"/>
                  </a:cubicBezTo>
                  <a:cubicBezTo>
                    <a:pt x="4236" y="55"/>
                    <a:pt x="4021" y="1"/>
                    <a:pt x="38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6"/>
            <p:cNvSpPr/>
            <p:nvPr/>
          </p:nvSpPr>
          <p:spPr>
            <a:xfrm>
              <a:off x="3278275" y="3534925"/>
              <a:ext cx="132000" cy="208325"/>
            </a:xfrm>
            <a:custGeom>
              <a:rect b="b" l="l" r="r" t="t"/>
              <a:pathLst>
                <a:path extrusionOk="0" h="8333" w="5280">
                  <a:moveTo>
                    <a:pt x="2246" y="0"/>
                  </a:moveTo>
                  <a:cubicBezTo>
                    <a:pt x="2153" y="0"/>
                    <a:pt x="2052" y="96"/>
                    <a:pt x="2093" y="219"/>
                  </a:cubicBezTo>
                  <a:cubicBezTo>
                    <a:pt x="2448" y="1056"/>
                    <a:pt x="2699" y="1893"/>
                    <a:pt x="2867" y="2771"/>
                  </a:cubicBezTo>
                  <a:cubicBezTo>
                    <a:pt x="3097" y="4069"/>
                    <a:pt x="2365" y="3587"/>
                    <a:pt x="1507" y="4027"/>
                  </a:cubicBezTo>
                  <a:cubicBezTo>
                    <a:pt x="523" y="4529"/>
                    <a:pt x="0" y="5471"/>
                    <a:pt x="63" y="6538"/>
                  </a:cubicBezTo>
                  <a:cubicBezTo>
                    <a:pt x="123" y="7841"/>
                    <a:pt x="1014" y="8332"/>
                    <a:pt x="2052" y="8332"/>
                  </a:cubicBezTo>
                  <a:cubicBezTo>
                    <a:pt x="3181" y="8332"/>
                    <a:pt x="4485" y="7750"/>
                    <a:pt x="5085" y="6998"/>
                  </a:cubicBezTo>
                  <a:cubicBezTo>
                    <a:pt x="5279" y="6738"/>
                    <a:pt x="5033" y="6491"/>
                    <a:pt x="4776" y="6491"/>
                  </a:cubicBezTo>
                  <a:cubicBezTo>
                    <a:pt x="4702" y="6491"/>
                    <a:pt x="4627" y="6512"/>
                    <a:pt x="4562" y="6559"/>
                  </a:cubicBezTo>
                  <a:cubicBezTo>
                    <a:pt x="4017" y="6956"/>
                    <a:pt x="3536" y="7312"/>
                    <a:pt x="2867" y="7500"/>
                  </a:cubicBezTo>
                  <a:cubicBezTo>
                    <a:pt x="2607" y="7563"/>
                    <a:pt x="2357" y="7595"/>
                    <a:pt x="2126" y="7595"/>
                  </a:cubicBezTo>
                  <a:cubicBezTo>
                    <a:pt x="1205" y="7595"/>
                    <a:pt x="569" y="7089"/>
                    <a:pt x="670" y="6036"/>
                  </a:cubicBezTo>
                  <a:cubicBezTo>
                    <a:pt x="732" y="5094"/>
                    <a:pt x="1569" y="4571"/>
                    <a:pt x="2365" y="4362"/>
                  </a:cubicBezTo>
                  <a:cubicBezTo>
                    <a:pt x="2616" y="4278"/>
                    <a:pt x="3076" y="4320"/>
                    <a:pt x="3285" y="4111"/>
                  </a:cubicBezTo>
                  <a:cubicBezTo>
                    <a:pt x="4080" y="3315"/>
                    <a:pt x="2720" y="867"/>
                    <a:pt x="2365" y="93"/>
                  </a:cubicBezTo>
                  <a:cubicBezTo>
                    <a:pt x="2343" y="28"/>
                    <a:pt x="2295" y="0"/>
                    <a:pt x="22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6"/>
            <p:cNvSpPr/>
            <p:nvPr/>
          </p:nvSpPr>
          <p:spPr>
            <a:xfrm>
              <a:off x="3090675" y="3582600"/>
              <a:ext cx="50725" cy="114200"/>
            </a:xfrm>
            <a:custGeom>
              <a:rect b="b" l="l" r="r" t="t"/>
              <a:pathLst>
                <a:path extrusionOk="0" h="4568" w="2029">
                  <a:moveTo>
                    <a:pt x="252" y="0"/>
                  </a:moveTo>
                  <a:cubicBezTo>
                    <a:pt x="136" y="0"/>
                    <a:pt x="0" y="120"/>
                    <a:pt x="55" y="258"/>
                  </a:cubicBezTo>
                  <a:cubicBezTo>
                    <a:pt x="599" y="1680"/>
                    <a:pt x="892" y="3166"/>
                    <a:pt x="1625" y="4484"/>
                  </a:cubicBezTo>
                  <a:cubicBezTo>
                    <a:pt x="1661" y="4542"/>
                    <a:pt x="1721" y="4567"/>
                    <a:pt x="1784" y="4567"/>
                  </a:cubicBezTo>
                  <a:cubicBezTo>
                    <a:pt x="1903" y="4567"/>
                    <a:pt x="2029" y="4475"/>
                    <a:pt x="2001" y="4338"/>
                  </a:cubicBezTo>
                  <a:cubicBezTo>
                    <a:pt x="1855" y="3794"/>
                    <a:pt x="1520" y="3250"/>
                    <a:pt x="1311" y="2727"/>
                  </a:cubicBezTo>
                  <a:cubicBezTo>
                    <a:pt x="997" y="1869"/>
                    <a:pt x="725" y="969"/>
                    <a:pt x="390" y="111"/>
                  </a:cubicBezTo>
                  <a:cubicBezTo>
                    <a:pt x="369" y="33"/>
                    <a:pt x="313" y="0"/>
                    <a:pt x="25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6"/>
            <p:cNvSpPr/>
            <p:nvPr/>
          </p:nvSpPr>
          <p:spPr>
            <a:xfrm>
              <a:off x="3008975" y="3658625"/>
              <a:ext cx="140125" cy="136025"/>
            </a:xfrm>
            <a:custGeom>
              <a:rect b="b" l="l" r="r" t="t"/>
              <a:pathLst>
                <a:path extrusionOk="0" h="5441" w="5605">
                  <a:moveTo>
                    <a:pt x="2133" y="0"/>
                  </a:moveTo>
                  <a:cubicBezTo>
                    <a:pt x="840" y="0"/>
                    <a:pt x="1" y="1032"/>
                    <a:pt x="38" y="2385"/>
                  </a:cubicBezTo>
                  <a:cubicBezTo>
                    <a:pt x="80" y="3790"/>
                    <a:pt x="958" y="5440"/>
                    <a:pt x="2512" y="5440"/>
                  </a:cubicBezTo>
                  <a:cubicBezTo>
                    <a:pt x="2531" y="5440"/>
                    <a:pt x="2551" y="5440"/>
                    <a:pt x="2570" y="5440"/>
                  </a:cubicBezTo>
                  <a:cubicBezTo>
                    <a:pt x="3240" y="5419"/>
                    <a:pt x="3930" y="5147"/>
                    <a:pt x="4474" y="4791"/>
                  </a:cubicBezTo>
                  <a:cubicBezTo>
                    <a:pt x="4746" y="4624"/>
                    <a:pt x="4955" y="4414"/>
                    <a:pt x="5102" y="4163"/>
                  </a:cubicBezTo>
                  <a:cubicBezTo>
                    <a:pt x="5144" y="4080"/>
                    <a:pt x="5206" y="3975"/>
                    <a:pt x="5227" y="3870"/>
                  </a:cubicBezTo>
                  <a:cubicBezTo>
                    <a:pt x="5230" y="3856"/>
                    <a:pt x="5231" y="3844"/>
                    <a:pt x="5230" y="3834"/>
                  </a:cubicBezTo>
                  <a:lnTo>
                    <a:pt x="5230" y="3834"/>
                  </a:lnTo>
                  <a:cubicBezTo>
                    <a:pt x="5396" y="3714"/>
                    <a:pt x="5404" y="3389"/>
                    <a:pt x="5144" y="3389"/>
                  </a:cubicBezTo>
                  <a:lnTo>
                    <a:pt x="4914" y="3389"/>
                  </a:lnTo>
                  <a:cubicBezTo>
                    <a:pt x="4788" y="3389"/>
                    <a:pt x="4662" y="3494"/>
                    <a:pt x="4621" y="3598"/>
                  </a:cubicBezTo>
                  <a:cubicBezTo>
                    <a:pt x="4516" y="4289"/>
                    <a:pt x="3512" y="4624"/>
                    <a:pt x="2947" y="4791"/>
                  </a:cubicBezTo>
                  <a:cubicBezTo>
                    <a:pt x="2783" y="4835"/>
                    <a:pt x="2627" y="4856"/>
                    <a:pt x="2480" y="4856"/>
                  </a:cubicBezTo>
                  <a:cubicBezTo>
                    <a:pt x="1372" y="4856"/>
                    <a:pt x="751" y="3686"/>
                    <a:pt x="603" y="2615"/>
                  </a:cubicBezTo>
                  <a:cubicBezTo>
                    <a:pt x="428" y="1427"/>
                    <a:pt x="1105" y="656"/>
                    <a:pt x="2211" y="656"/>
                  </a:cubicBezTo>
                  <a:cubicBezTo>
                    <a:pt x="2294" y="656"/>
                    <a:pt x="2378" y="660"/>
                    <a:pt x="2465" y="669"/>
                  </a:cubicBezTo>
                  <a:cubicBezTo>
                    <a:pt x="2717" y="711"/>
                    <a:pt x="4516" y="1129"/>
                    <a:pt x="4328" y="1590"/>
                  </a:cubicBezTo>
                  <a:cubicBezTo>
                    <a:pt x="4281" y="1728"/>
                    <a:pt x="4394" y="1890"/>
                    <a:pt x="4524" y="1890"/>
                  </a:cubicBezTo>
                  <a:cubicBezTo>
                    <a:pt x="4570" y="1890"/>
                    <a:pt x="4618" y="1869"/>
                    <a:pt x="4662" y="1820"/>
                  </a:cubicBezTo>
                  <a:cubicBezTo>
                    <a:pt x="5604" y="816"/>
                    <a:pt x="3219" y="146"/>
                    <a:pt x="2591" y="41"/>
                  </a:cubicBezTo>
                  <a:cubicBezTo>
                    <a:pt x="2433" y="14"/>
                    <a:pt x="2280" y="0"/>
                    <a:pt x="21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36"/>
            <p:cNvSpPr/>
            <p:nvPr/>
          </p:nvSpPr>
          <p:spPr>
            <a:xfrm>
              <a:off x="3128900" y="3746575"/>
              <a:ext cx="48950" cy="106650"/>
            </a:xfrm>
            <a:custGeom>
              <a:rect b="b" l="l" r="r" t="t"/>
              <a:pathLst>
                <a:path extrusionOk="0" h="4266" w="1958">
                  <a:moveTo>
                    <a:pt x="150" y="0"/>
                  </a:moveTo>
                  <a:cubicBezTo>
                    <a:pt x="72" y="0"/>
                    <a:pt x="0" y="60"/>
                    <a:pt x="12" y="164"/>
                  </a:cubicBezTo>
                  <a:cubicBezTo>
                    <a:pt x="117" y="1001"/>
                    <a:pt x="221" y="1838"/>
                    <a:pt x="472" y="2654"/>
                  </a:cubicBezTo>
                  <a:cubicBezTo>
                    <a:pt x="619" y="3198"/>
                    <a:pt x="849" y="4244"/>
                    <a:pt x="1581" y="4265"/>
                  </a:cubicBezTo>
                  <a:cubicBezTo>
                    <a:pt x="1937" y="4265"/>
                    <a:pt x="1958" y="3805"/>
                    <a:pt x="1644" y="3700"/>
                  </a:cubicBezTo>
                  <a:cubicBezTo>
                    <a:pt x="1142" y="3575"/>
                    <a:pt x="933" y="2340"/>
                    <a:pt x="807" y="1922"/>
                  </a:cubicBezTo>
                  <a:cubicBezTo>
                    <a:pt x="619" y="1315"/>
                    <a:pt x="493" y="708"/>
                    <a:pt x="305" y="122"/>
                  </a:cubicBezTo>
                  <a:cubicBezTo>
                    <a:pt x="277" y="38"/>
                    <a:pt x="212" y="0"/>
                    <a:pt x="15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6"/>
            <p:cNvSpPr/>
            <p:nvPr/>
          </p:nvSpPr>
          <p:spPr>
            <a:xfrm>
              <a:off x="3393350" y="3701400"/>
              <a:ext cx="37675" cy="99850"/>
            </a:xfrm>
            <a:custGeom>
              <a:rect b="b" l="l" r="r" t="t"/>
              <a:pathLst>
                <a:path extrusionOk="0" h="3994" w="1507">
                  <a:moveTo>
                    <a:pt x="205" y="0"/>
                  </a:moveTo>
                  <a:cubicBezTo>
                    <a:pt x="109" y="0"/>
                    <a:pt x="0" y="94"/>
                    <a:pt x="0" y="213"/>
                  </a:cubicBezTo>
                  <a:cubicBezTo>
                    <a:pt x="63" y="1134"/>
                    <a:pt x="293" y="2034"/>
                    <a:pt x="377" y="2934"/>
                  </a:cubicBezTo>
                  <a:cubicBezTo>
                    <a:pt x="414" y="3341"/>
                    <a:pt x="582" y="3994"/>
                    <a:pt x="1041" y="3994"/>
                  </a:cubicBezTo>
                  <a:cubicBezTo>
                    <a:pt x="1100" y="3994"/>
                    <a:pt x="1165" y="3983"/>
                    <a:pt x="1235" y="3959"/>
                  </a:cubicBezTo>
                  <a:cubicBezTo>
                    <a:pt x="1402" y="3896"/>
                    <a:pt x="1507" y="3750"/>
                    <a:pt x="1423" y="3603"/>
                  </a:cubicBezTo>
                  <a:cubicBezTo>
                    <a:pt x="921" y="2494"/>
                    <a:pt x="795" y="1239"/>
                    <a:pt x="335" y="109"/>
                  </a:cubicBezTo>
                  <a:cubicBezTo>
                    <a:pt x="312" y="32"/>
                    <a:pt x="261" y="0"/>
                    <a:pt x="20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p36"/>
          <p:cNvGrpSpPr/>
          <p:nvPr/>
        </p:nvGrpSpPr>
        <p:grpSpPr>
          <a:xfrm>
            <a:off x="3616138" y="1526925"/>
            <a:ext cx="335362" cy="367815"/>
            <a:chOff x="4980125" y="3732350"/>
            <a:chExt cx="312925" cy="343175"/>
          </a:xfrm>
        </p:grpSpPr>
        <p:sp>
          <p:nvSpPr>
            <p:cNvPr id="686" name="Google Shape;686;p36"/>
            <p:cNvSpPr/>
            <p:nvPr/>
          </p:nvSpPr>
          <p:spPr>
            <a:xfrm>
              <a:off x="4988250" y="3848550"/>
              <a:ext cx="36125" cy="216000"/>
            </a:xfrm>
            <a:custGeom>
              <a:rect b="b" l="l" r="r" t="t"/>
              <a:pathLst>
                <a:path extrusionOk="0" h="8640" w="1445">
                  <a:moveTo>
                    <a:pt x="194" y="0"/>
                  </a:moveTo>
                  <a:cubicBezTo>
                    <a:pt x="149" y="0"/>
                    <a:pt x="105" y="31"/>
                    <a:pt x="105" y="81"/>
                  </a:cubicBezTo>
                  <a:cubicBezTo>
                    <a:pt x="0" y="1797"/>
                    <a:pt x="84" y="3492"/>
                    <a:pt x="272" y="5208"/>
                  </a:cubicBezTo>
                  <a:cubicBezTo>
                    <a:pt x="377" y="6212"/>
                    <a:pt x="440" y="7593"/>
                    <a:pt x="900" y="8493"/>
                  </a:cubicBezTo>
                  <a:cubicBezTo>
                    <a:pt x="942" y="8556"/>
                    <a:pt x="1047" y="8639"/>
                    <a:pt x="1130" y="8639"/>
                  </a:cubicBezTo>
                  <a:lnTo>
                    <a:pt x="1214" y="8639"/>
                  </a:lnTo>
                  <a:cubicBezTo>
                    <a:pt x="1360" y="8639"/>
                    <a:pt x="1444" y="8493"/>
                    <a:pt x="1402" y="8346"/>
                  </a:cubicBezTo>
                  <a:cubicBezTo>
                    <a:pt x="733" y="5668"/>
                    <a:pt x="461" y="2885"/>
                    <a:pt x="293" y="123"/>
                  </a:cubicBezTo>
                  <a:cubicBezTo>
                    <a:pt x="293" y="36"/>
                    <a:pt x="243" y="0"/>
                    <a:pt x="1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6"/>
            <p:cNvSpPr/>
            <p:nvPr/>
          </p:nvSpPr>
          <p:spPr>
            <a:xfrm>
              <a:off x="4989825" y="3819450"/>
              <a:ext cx="196700" cy="30125"/>
            </a:xfrm>
            <a:custGeom>
              <a:rect b="b" l="l" r="r" t="t"/>
              <a:pathLst>
                <a:path extrusionOk="0" h="1205" w="7868">
                  <a:moveTo>
                    <a:pt x="6714" y="1"/>
                  </a:moveTo>
                  <a:cubicBezTo>
                    <a:pt x="5613" y="1"/>
                    <a:pt x="4506" y="199"/>
                    <a:pt x="3411" y="346"/>
                  </a:cubicBezTo>
                  <a:cubicBezTo>
                    <a:pt x="2867" y="409"/>
                    <a:pt x="2323" y="471"/>
                    <a:pt x="1779" y="597"/>
                  </a:cubicBezTo>
                  <a:cubicBezTo>
                    <a:pt x="1483" y="659"/>
                    <a:pt x="830" y="918"/>
                    <a:pt x="471" y="918"/>
                  </a:cubicBezTo>
                  <a:cubicBezTo>
                    <a:pt x="346" y="918"/>
                    <a:pt x="257" y="887"/>
                    <a:pt x="230" y="806"/>
                  </a:cubicBezTo>
                  <a:cubicBezTo>
                    <a:pt x="209" y="764"/>
                    <a:pt x="168" y="743"/>
                    <a:pt x="128" y="743"/>
                  </a:cubicBezTo>
                  <a:cubicBezTo>
                    <a:pt x="89" y="743"/>
                    <a:pt x="53" y="764"/>
                    <a:pt x="42" y="806"/>
                  </a:cubicBezTo>
                  <a:cubicBezTo>
                    <a:pt x="21" y="869"/>
                    <a:pt x="0" y="932"/>
                    <a:pt x="0" y="1015"/>
                  </a:cubicBezTo>
                  <a:cubicBezTo>
                    <a:pt x="0" y="1120"/>
                    <a:pt x="42" y="1204"/>
                    <a:pt x="147" y="1204"/>
                  </a:cubicBezTo>
                  <a:cubicBezTo>
                    <a:pt x="185" y="1204"/>
                    <a:pt x="223" y="1205"/>
                    <a:pt x="261" y="1205"/>
                  </a:cubicBezTo>
                  <a:cubicBezTo>
                    <a:pt x="1332" y="1205"/>
                    <a:pt x="2403" y="927"/>
                    <a:pt x="3474" y="806"/>
                  </a:cubicBezTo>
                  <a:cubicBezTo>
                    <a:pt x="4854" y="618"/>
                    <a:pt x="6277" y="597"/>
                    <a:pt x="7658" y="409"/>
                  </a:cubicBezTo>
                  <a:cubicBezTo>
                    <a:pt x="7867" y="388"/>
                    <a:pt x="7847" y="74"/>
                    <a:pt x="7637" y="53"/>
                  </a:cubicBezTo>
                  <a:cubicBezTo>
                    <a:pt x="7330" y="16"/>
                    <a:pt x="7022" y="1"/>
                    <a:pt x="67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6"/>
            <p:cNvSpPr/>
            <p:nvPr/>
          </p:nvSpPr>
          <p:spPr>
            <a:xfrm>
              <a:off x="5170000" y="3821200"/>
              <a:ext cx="49475" cy="233150"/>
            </a:xfrm>
            <a:custGeom>
              <a:rect b="b" l="l" r="r" t="t"/>
              <a:pathLst>
                <a:path extrusionOk="0" h="9326" w="1979">
                  <a:moveTo>
                    <a:pt x="202" y="1"/>
                  </a:moveTo>
                  <a:cubicBezTo>
                    <a:pt x="100" y="1"/>
                    <a:pt x="0" y="100"/>
                    <a:pt x="54" y="234"/>
                  </a:cubicBezTo>
                  <a:cubicBezTo>
                    <a:pt x="765" y="1866"/>
                    <a:pt x="912" y="3958"/>
                    <a:pt x="891" y="5695"/>
                  </a:cubicBezTo>
                  <a:cubicBezTo>
                    <a:pt x="891" y="6825"/>
                    <a:pt x="870" y="8143"/>
                    <a:pt x="1393" y="9189"/>
                  </a:cubicBezTo>
                  <a:cubicBezTo>
                    <a:pt x="1445" y="9284"/>
                    <a:pt x="1528" y="9326"/>
                    <a:pt x="1612" y="9326"/>
                  </a:cubicBezTo>
                  <a:cubicBezTo>
                    <a:pt x="1731" y="9326"/>
                    <a:pt x="1849" y="9241"/>
                    <a:pt x="1874" y="9106"/>
                  </a:cubicBezTo>
                  <a:cubicBezTo>
                    <a:pt x="1979" y="8582"/>
                    <a:pt x="1811" y="8080"/>
                    <a:pt x="1686" y="7557"/>
                  </a:cubicBezTo>
                  <a:cubicBezTo>
                    <a:pt x="1477" y="6553"/>
                    <a:pt x="1581" y="5465"/>
                    <a:pt x="1435" y="4419"/>
                  </a:cubicBezTo>
                  <a:cubicBezTo>
                    <a:pt x="1267" y="2912"/>
                    <a:pt x="1121" y="1447"/>
                    <a:pt x="347" y="108"/>
                  </a:cubicBezTo>
                  <a:cubicBezTo>
                    <a:pt x="316" y="33"/>
                    <a:pt x="259" y="1"/>
                    <a:pt x="2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6"/>
            <p:cNvSpPr/>
            <p:nvPr/>
          </p:nvSpPr>
          <p:spPr>
            <a:xfrm>
              <a:off x="5008650" y="4056425"/>
              <a:ext cx="206125" cy="19100"/>
            </a:xfrm>
            <a:custGeom>
              <a:rect b="b" l="l" r="r" t="t"/>
              <a:pathLst>
                <a:path extrusionOk="0" h="764" w="8245">
                  <a:moveTo>
                    <a:pt x="7571" y="0"/>
                  </a:moveTo>
                  <a:cubicBezTo>
                    <a:pt x="6660" y="0"/>
                    <a:pt x="5680" y="199"/>
                    <a:pt x="4750" y="199"/>
                  </a:cubicBezTo>
                  <a:cubicBezTo>
                    <a:pt x="3244" y="199"/>
                    <a:pt x="1716" y="282"/>
                    <a:pt x="210" y="324"/>
                  </a:cubicBezTo>
                  <a:cubicBezTo>
                    <a:pt x="0" y="345"/>
                    <a:pt x="21" y="617"/>
                    <a:pt x="210" y="617"/>
                  </a:cubicBezTo>
                  <a:cubicBezTo>
                    <a:pt x="1716" y="680"/>
                    <a:pt x="3223" y="722"/>
                    <a:pt x="4729" y="743"/>
                  </a:cubicBezTo>
                  <a:cubicBezTo>
                    <a:pt x="5111" y="750"/>
                    <a:pt x="5498" y="763"/>
                    <a:pt x="5886" y="763"/>
                  </a:cubicBezTo>
                  <a:cubicBezTo>
                    <a:pt x="6582" y="763"/>
                    <a:pt x="7279" y="722"/>
                    <a:pt x="7951" y="533"/>
                  </a:cubicBezTo>
                  <a:cubicBezTo>
                    <a:pt x="8203" y="450"/>
                    <a:pt x="8244" y="31"/>
                    <a:pt x="7910" y="10"/>
                  </a:cubicBezTo>
                  <a:cubicBezTo>
                    <a:pt x="7798" y="3"/>
                    <a:pt x="7685" y="0"/>
                    <a:pt x="75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6"/>
            <p:cNvSpPr/>
            <p:nvPr/>
          </p:nvSpPr>
          <p:spPr>
            <a:xfrm>
              <a:off x="5212850" y="3896125"/>
              <a:ext cx="80200" cy="164500"/>
            </a:xfrm>
            <a:custGeom>
              <a:rect b="b" l="l" r="r" t="t"/>
              <a:pathLst>
                <a:path extrusionOk="0" h="6580" w="3208">
                  <a:moveTo>
                    <a:pt x="2945" y="0"/>
                  </a:moveTo>
                  <a:cubicBezTo>
                    <a:pt x="2875" y="0"/>
                    <a:pt x="2804" y="26"/>
                    <a:pt x="2755" y="83"/>
                  </a:cubicBezTo>
                  <a:cubicBezTo>
                    <a:pt x="2127" y="1003"/>
                    <a:pt x="1750" y="2112"/>
                    <a:pt x="1290" y="3096"/>
                  </a:cubicBezTo>
                  <a:cubicBezTo>
                    <a:pt x="830" y="4184"/>
                    <a:pt x="307" y="5272"/>
                    <a:pt x="14" y="6422"/>
                  </a:cubicBezTo>
                  <a:cubicBezTo>
                    <a:pt x="1" y="6524"/>
                    <a:pt x="57" y="6579"/>
                    <a:pt x="118" y="6579"/>
                  </a:cubicBezTo>
                  <a:cubicBezTo>
                    <a:pt x="157" y="6579"/>
                    <a:pt x="198" y="6556"/>
                    <a:pt x="223" y="6506"/>
                  </a:cubicBezTo>
                  <a:cubicBezTo>
                    <a:pt x="976" y="4330"/>
                    <a:pt x="2420" y="2426"/>
                    <a:pt x="3152" y="250"/>
                  </a:cubicBezTo>
                  <a:cubicBezTo>
                    <a:pt x="3208" y="98"/>
                    <a:pt x="3080" y="0"/>
                    <a:pt x="29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6"/>
            <p:cNvSpPr/>
            <p:nvPr/>
          </p:nvSpPr>
          <p:spPr>
            <a:xfrm>
              <a:off x="5171325" y="3733700"/>
              <a:ext cx="61100" cy="99575"/>
            </a:xfrm>
            <a:custGeom>
              <a:rect b="b" l="l" r="r" t="t"/>
              <a:pathLst>
                <a:path extrusionOk="0" h="3983" w="2444">
                  <a:moveTo>
                    <a:pt x="2146" y="0"/>
                  </a:moveTo>
                  <a:cubicBezTo>
                    <a:pt x="2077" y="0"/>
                    <a:pt x="2008" y="33"/>
                    <a:pt x="1968" y="114"/>
                  </a:cubicBezTo>
                  <a:cubicBezTo>
                    <a:pt x="1654" y="742"/>
                    <a:pt x="1256" y="1328"/>
                    <a:pt x="880" y="1934"/>
                  </a:cubicBezTo>
                  <a:cubicBezTo>
                    <a:pt x="524" y="2562"/>
                    <a:pt x="105" y="3106"/>
                    <a:pt x="1" y="3839"/>
                  </a:cubicBezTo>
                  <a:cubicBezTo>
                    <a:pt x="13" y="3934"/>
                    <a:pt x="86" y="3982"/>
                    <a:pt x="151" y="3982"/>
                  </a:cubicBezTo>
                  <a:cubicBezTo>
                    <a:pt x="199" y="3982"/>
                    <a:pt x="243" y="3955"/>
                    <a:pt x="252" y="3901"/>
                  </a:cubicBezTo>
                  <a:cubicBezTo>
                    <a:pt x="733" y="2646"/>
                    <a:pt x="1737" y="1516"/>
                    <a:pt x="2344" y="302"/>
                  </a:cubicBezTo>
                  <a:cubicBezTo>
                    <a:pt x="2443" y="146"/>
                    <a:pt x="2293" y="0"/>
                    <a:pt x="21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6"/>
            <p:cNvSpPr/>
            <p:nvPr/>
          </p:nvSpPr>
          <p:spPr>
            <a:xfrm>
              <a:off x="5215275" y="3734950"/>
              <a:ext cx="63825" cy="181500"/>
            </a:xfrm>
            <a:custGeom>
              <a:rect b="b" l="l" r="r" t="t"/>
              <a:pathLst>
                <a:path extrusionOk="0" h="7260" w="2553">
                  <a:moveTo>
                    <a:pt x="221" y="0"/>
                  </a:moveTo>
                  <a:cubicBezTo>
                    <a:pt x="89" y="0"/>
                    <a:pt x="1" y="226"/>
                    <a:pt x="126" y="315"/>
                  </a:cubicBezTo>
                  <a:cubicBezTo>
                    <a:pt x="1109" y="922"/>
                    <a:pt x="1046" y="2429"/>
                    <a:pt x="1235" y="3433"/>
                  </a:cubicBezTo>
                  <a:cubicBezTo>
                    <a:pt x="1277" y="3789"/>
                    <a:pt x="1507" y="4207"/>
                    <a:pt x="1611" y="4584"/>
                  </a:cubicBezTo>
                  <a:cubicBezTo>
                    <a:pt x="1883" y="5421"/>
                    <a:pt x="1925" y="6258"/>
                    <a:pt x="2072" y="7115"/>
                  </a:cubicBezTo>
                  <a:cubicBezTo>
                    <a:pt x="2081" y="7215"/>
                    <a:pt x="2153" y="7260"/>
                    <a:pt x="2231" y="7260"/>
                  </a:cubicBezTo>
                  <a:cubicBezTo>
                    <a:pt x="2334" y="7260"/>
                    <a:pt x="2448" y="7183"/>
                    <a:pt x="2448" y="7053"/>
                  </a:cubicBezTo>
                  <a:cubicBezTo>
                    <a:pt x="2553" y="5546"/>
                    <a:pt x="1800" y="4291"/>
                    <a:pt x="1570" y="2847"/>
                  </a:cubicBezTo>
                  <a:cubicBezTo>
                    <a:pt x="1402" y="1801"/>
                    <a:pt x="1339" y="566"/>
                    <a:pt x="293" y="22"/>
                  </a:cubicBezTo>
                  <a:cubicBezTo>
                    <a:pt x="269" y="7"/>
                    <a:pt x="244" y="0"/>
                    <a:pt x="2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36"/>
            <p:cNvSpPr/>
            <p:nvPr/>
          </p:nvSpPr>
          <p:spPr>
            <a:xfrm>
              <a:off x="4980125" y="3732350"/>
              <a:ext cx="240225" cy="120575"/>
            </a:xfrm>
            <a:custGeom>
              <a:rect b="b" l="l" r="r" t="t"/>
              <a:pathLst>
                <a:path extrusionOk="0" h="4823" w="9609">
                  <a:moveTo>
                    <a:pt x="9196" y="0"/>
                  </a:moveTo>
                  <a:cubicBezTo>
                    <a:pt x="9189" y="0"/>
                    <a:pt x="9183" y="0"/>
                    <a:pt x="9176" y="1"/>
                  </a:cubicBezTo>
                  <a:cubicBezTo>
                    <a:pt x="8297" y="84"/>
                    <a:pt x="7502" y="524"/>
                    <a:pt x="6665" y="733"/>
                  </a:cubicBezTo>
                  <a:cubicBezTo>
                    <a:pt x="5661" y="963"/>
                    <a:pt x="4698" y="1256"/>
                    <a:pt x="3694" y="1465"/>
                  </a:cubicBezTo>
                  <a:cubicBezTo>
                    <a:pt x="3150" y="1570"/>
                    <a:pt x="2083" y="1800"/>
                    <a:pt x="1644" y="2156"/>
                  </a:cubicBezTo>
                  <a:cubicBezTo>
                    <a:pt x="1539" y="2219"/>
                    <a:pt x="1476" y="2512"/>
                    <a:pt x="1455" y="2512"/>
                  </a:cubicBezTo>
                  <a:cubicBezTo>
                    <a:pt x="1141" y="3307"/>
                    <a:pt x="556" y="4018"/>
                    <a:pt x="33" y="4625"/>
                  </a:cubicBezTo>
                  <a:cubicBezTo>
                    <a:pt x="1" y="4735"/>
                    <a:pt x="53" y="4822"/>
                    <a:pt x="116" y="4822"/>
                  </a:cubicBezTo>
                  <a:cubicBezTo>
                    <a:pt x="137" y="4822"/>
                    <a:pt x="158" y="4813"/>
                    <a:pt x="179" y="4792"/>
                  </a:cubicBezTo>
                  <a:cubicBezTo>
                    <a:pt x="723" y="4269"/>
                    <a:pt x="1330" y="3683"/>
                    <a:pt x="1644" y="2993"/>
                  </a:cubicBezTo>
                  <a:cubicBezTo>
                    <a:pt x="1978" y="2261"/>
                    <a:pt x="3004" y="2093"/>
                    <a:pt x="3757" y="1947"/>
                  </a:cubicBezTo>
                  <a:cubicBezTo>
                    <a:pt x="4740" y="1737"/>
                    <a:pt x="5766" y="1486"/>
                    <a:pt x="6770" y="1256"/>
                  </a:cubicBezTo>
                  <a:cubicBezTo>
                    <a:pt x="7607" y="1047"/>
                    <a:pt x="8444" y="608"/>
                    <a:pt x="9281" y="524"/>
                  </a:cubicBezTo>
                  <a:cubicBezTo>
                    <a:pt x="9609" y="503"/>
                    <a:pt x="9515" y="0"/>
                    <a:pt x="91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36"/>
            <p:cNvSpPr/>
            <p:nvPr/>
          </p:nvSpPr>
          <p:spPr>
            <a:xfrm>
              <a:off x="5047875" y="3878550"/>
              <a:ext cx="97600" cy="147500"/>
            </a:xfrm>
            <a:custGeom>
              <a:rect b="b" l="l" r="r" t="t"/>
              <a:pathLst>
                <a:path extrusionOk="0" h="5900" w="3904">
                  <a:moveTo>
                    <a:pt x="1510" y="0"/>
                  </a:moveTo>
                  <a:cubicBezTo>
                    <a:pt x="1419" y="0"/>
                    <a:pt x="1323" y="49"/>
                    <a:pt x="1256" y="116"/>
                  </a:cubicBezTo>
                  <a:cubicBezTo>
                    <a:pt x="754" y="744"/>
                    <a:pt x="754" y="1434"/>
                    <a:pt x="524" y="2166"/>
                  </a:cubicBezTo>
                  <a:cubicBezTo>
                    <a:pt x="147" y="3275"/>
                    <a:pt x="1" y="4573"/>
                    <a:pt x="126" y="5744"/>
                  </a:cubicBezTo>
                  <a:cubicBezTo>
                    <a:pt x="126" y="5847"/>
                    <a:pt x="194" y="5900"/>
                    <a:pt x="257" y="5900"/>
                  </a:cubicBezTo>
                  <a:cubicBezTo>
                    <a:pt x="309" y="5900"/>
                    <a:pt x="356" y="5863"/>
                    <a:pt x="356" y="5786"/>
                  </a:cubicBezTo>
                  <a:cubicBezTo>
                    <a:pt x="461" y="5012"/>
                    <a:pt x="628" y="4196"/>
                    <a:pt x="691" y="3401"/>
                  </a:cubicBezTo>
                  <a:cubicBezTo>
                    <a:pt x="733" y="2878"/>
                    <a:pt x="1068" y="2439"/>
                    <a:pt x="1089" y="1936"/>
                  </a:cubicBezTo>
                  <a:cubicBezTo>
                    <a:pt x="1104" y="1558"/>
                    <a:pt x="1196" y="1201"/>
                    <a:pt x="1372" y="874"/>
                  </a:cubicBezTo>
                  <a:lnTo>
                    <a:pt x="1372" y="874"/>
                  </a:lnTo>
                  <a:cubicBezTo>
                    <a:pt x="1545" y="1336"/>
                    <a:pt x="1698" y="1791"/>
                    <a:pt x="2030" y="2187"/>
                  </a:cubicBezTo>
                  <a:cubicBezTo>
                    <a:pt x="2344" y="2585"/>
                    <a:pt x="2491" y="3045"/>
                    <a:pt x="2637" y="3527"/>
                  </a:cubicBezTo>
                  <a:cubicBezTo>
                    <a:pt x="2763" y="4008"/>
                    <a:pt x="3035" y="4468"/>
                    <a:pt x="3097" y="4991"/>
                  </a:cubicBezTo>
                  <a:cubicBezTo>
                    <a:pt x="3137" y="5217"/>
                    <a:pt x="3318" y="5327"/>
                    <a:pt x="3498" y="5327"/>
                  </a:cubicBezTo>
                  <a:cubicBezTo>
                    <a:pt x="3702" y="5327"/>
                    <a:pt x="3904" y="5185"/>
                    <a:pt x="3893" y="4907"/>
                  </a:cubicBezTo>
                  <a:cubicBezTo>
                    <a:pt x="3725" y="3171"/>
                    <a:pt x="2428" y="1664"/>
                    <a:pt x="1716" y="137"/>
                  </a:cubicBezTo>
                  <a:cubicBezTo>
                    <a:pt x="1667" y="39"/>
                    <a:pt x="1591" y="0"/>
                    <a:pt x="15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36"/>
            <p:cNvSpPr/>
            <p:nvPr/>
          </p:nvSpPr>
          <p:spPr>
            <a:xfrm>
              <a:off x="5021725" y="3852625"/>
              <a:ext cx="151625" cy="171250"/>
            </a:xfrm>
            <a:custGeom>
              <a:rect b="b" l="l" r="r" t="t"/>
              <a:pathLst>
                <a:path extrusionOk="0" h="6850" w="6065">
                  <a:moveTo>
                    <a:pt x="4207" y="1"/>
                  </a:moveTo>
                  <a:cubicBezTo>
                    <a:pt x="4179" y="1"/>
                    <a:pt x="4151" y="1"/>
                    <a:pt x="4123" y="2"/>
                  </a:cubicBezTo>
                  <a:cubicBezTo>
                    <a:pt x="2742" y="86"/>
                    <a:pt x="1444" y="546"/>
                    <a:pt x="42" y="693"/>
                  </a:cubicBezTo>
                  <a:cubicBezTo>
                    <a:pt x="1" y="693"/>
                    <a:pt x="1" y="776"/>
                    <a:pt x="84" y="776"/>
                  </a:cubicBezTo>
                  <a:cubicBezTo>
                    <a:pt x="1151" y="776"/>
                    <a:pt x="2135" y="525"/>
                    <a:pt x="3181" y="358"/>
                  </a:cubicBezTo>
                  <a:cubicBezTo>
                    <a:pt x="3454" y="326"/>
                    <a:pt x="3702" y="281"/>
                    <a:pt x="3954" y="281"/>
                  </a:cubicBezTo>
                  <a:cubicBezTo>
                    <a:pt x="4031" y="281"/>
                    <a:pt x="4107" y="285"/>
                    <a:pt x="4185" y="295"/>
                  </a:cubicBezTo>
                  <a:cubicBezTo>
                    <a:pt x="5190" y="295"/>
                    <a:pt x="4939" y="1906"/>
                    <a:pt x="4959" y="2534"/>
                  </a:cubicBezTo>
                  <a:cubicBezTo>
                    <a:pt x="4959" y="3476"/>
                    <a:pt x="5148" y="4417"/>
                    <a:pt x="5231" y="5338"/>
                  </a:cubicBezTo>
                  <a:cubicBezTo>
                    <a:pt x="5252" y="5714"/>
                    <a:pt x="5231" y="6572"/>
                    <a:pt x="5587" y="6802"/>
                  </a:cubicBezTo>
                  <a:cubicBezTo>
                    <a:pt x="5641" y="6835"/>
                    <a:pt x="5694" y="6850"/>
                    <a:pt x="5742" y="6850"/>
                  </a:cubicBezTo>
                  <a:cubicBezTo>
                    <a:pt x="5940" y="6850"/>
                    <a:pt x="6065" y="6615"/>
                    <a:pt x="5880" y="6447"/>
                  </a:cubicBezTo>
                  <a:cubicBezTo>
                    <a:pt x="5524" y="6070"/>
                    <a:pt x="5566" y="4605"/>
                    <a:pt x="5545" y="4103"/>
                  </a:cubicBezTo>
                  <a:cubicBezTo>
                    <a:pt x="5483" y="3245"/>
                    <a:pt x="5336" y="2429"/>
                    <a:pt x="5315" y="1571"/>
                  </a:cubicBezTo>
                  <a:cubicBezTo>
                    <a:pt x="5315" y="1279"/>
                    <a:pt x="5315" y="965"/>
                    <a:pt x="5211" y="714"/>
                  </a:cubicBezTo>
                  <a:cubicBezTo>
                    <a:pt x="5012" y="196"/>
                    <a:pt x="4737" y="1"/>
                    <a:pt x="42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6"/>
            <p:cNvSpPr/>
            <p:nvPr/>
          </p:nvSpPr>
          <p:spPr>
            <a:xfrm>
              <a:off x="5014400" y="3879450"/>
              <a:ext cx="148075" cy="180250"/>
            </a:xfrm>
            <a:custGeom>
              <a:rect b="b" l="l" r="r" t="t"/>
              <a:pathLst>
                <a:path extrusionOk="0" h="7210" w="5923">
                  <a:moveTo>
                    <a:pt x="155" y="0"/>
                  </a:moveTo>
                  <a:cubicBezTo>
                    <a:pt x="123" y="0"/>
                    <a:pt x="93" y="23"/>
                    <a:pt x="105" y="59"/>
                  </a:cubicBezTo>
                  <a:cubicBezTo>
                    <a:pt x="210" y="603"/>
                    <a:pt x="1" y="1084"/>
                    <a:pt x="168" y="1628"/>
                  </a:cubicBezTo>
                  <a:cubicBezTo>
                    <a:pt x="419" y="2716"/>
                    <a:pt x="273" y="3951"/>
                    <a:pt x="294" y="5081"/>
                  </a:cubicBezTo>
                  <a:cubicBezTo>
                    <a:pt x="314" y="5708"/>
                    <a:pt x="231" y="7110"/>
                    <a:pt x="1172" y="7152"/>
                  </a:cubicBezTo>
                  <a:cubicBezTo>
                    <a:pt x="1490" y="7166"/>
                    <a:pt x="2099" y="7210"/>
                    <a:pt x="2776" y="7210"/>
                  </a:cubicBezTo>
                  <a:cubicBezTo>
                    <a:pt x="4199" y="7210"/>
                    <a:pt x="5923" y="7016"/>
                    <a:pt x="5880" y="5939"/>
                  </a:cubicBezTo>
                  <a:cubicBezTo>
                    <a:pt x="5880" y="5767"/>
                    <a:pt x="5736" y="5660"/>
                    <a:pt x="5596" y="5660"/>
                  </a:cubicBezTo>
                  <a:cubicBezTo>
                    <a:pt x="5497" y="5660"/>
                    <a:pt x="5400" y="5713"/>
                    <a:pt x="5357" y="5834"/>
                  </a:cubicBezTo>
                  <a:cubicBezTo>
                    <a:pt x="5096" y="6617"/>
                    <a:pt x="3606" y="6690"/>
                    <a:pt x="2443" y="6690"/>
                  </a:cubicBezTo>
                  <a:cubicBezTo>
                    <a:pt x="2176" y="6690"/>
                    <a:pt x="1927" y="6686"/>
                    <a:pt x="1713" y="6686"/>
                  </a:cubicBezTo>
                  <a:cubicBezTo>
                    <a:pt x="1589" y="6686"/>
                    <a:pt x="1478" y="6688"/>
                    <a:pt x="1382" y="6692"/>
                  </a:cubicBezTo>
                  <a:cubicBezTo>
                    <a:pt x="1372" y="6692"/>
                    <a:pt x="1362" y="6693"/>
                    <a:pt x="1353" y="6693"/>
                  </a:cubicBezTo>
                  <a:cubicBezTo>
                    <a:pt x="320" y="6693"/>
                    <a:pt x="628" y="3339"/>
                    <a:pt x="607" y="2779"/>
                  </a:cubicBezTo>
                  <a:cubicBezTo>
                    <a:pt x="586" y="1879"/>
                    <a:pt x="503" y="833"/>
                    <a:pt x="210" y="38"/>
                  </a:cubicBezTo>
                  <a:cubicBezTo>
                    <a:pt x="201" y="12"/>
                    <a:pt x="178" y="0"/>
                    <a:pt x="1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36"/>
            <p:cNvSpPr/>
            <p:nvPr/>
          </p:nvSpPr>
          <p:spPr>
            <a:xfrm>
              <a:off x="5195650" y="3796025"/>
              <a:ext cx="55750" cy="170050"/>
            </a:xfrm>
            <a:custGeom>
              <a:rect b="b" l="l" r="r" t="t"/>
              <a:pathLst>
                <a:path extrusionOk="0" h="6802" w="2230">
                  <a:moveTo>
                    <a:pt x="840" y="0"/>
                  </a:moveTo>
                  <a:cubicBezTo>
                    <a:pt x="790" y="0"/>
                    <a:pt x="739" y="22"/>
                    <a:pt x="702" y="69"/>
                  </a:cubicBezTo>
                  <a:cubicBezTo>
                    <a:pt x="451" y="404"/>
                    <a:pt x="304" y="760"/>
                    <a:pt x="95" y="1115"/>
                  </a:cubicBezTo>
                  <a:cubicBezTo>
                    <a:pt x="1" y="1210"/>
                    <a:pt x="107" y="1327"/>
                    <a:pt x="210" y="1327"/>
                  </a:cubicBezTo>
                  <a:cubicBezTo>
                    <a:pt x="244" y="1327"/>
                    <a:pt x="278" y="1314"/>
                    <a:pt x="304" y="1283"/>
                  </a:cubicBezTo>
                  <a:cubicBezTo>
                    <a:pt x="339" y="1248"/>
                    <a:pt x="646" y="725"/>
                    <a:pt x="775" y="725"/>
                  </a:cubicBezTo>
                  <a:cubicBezTo>
                    <a:pt x="801" y="725"/>
                    <a:pt x="820" y="748"/>
                    <a:pt x="827" y="802"/>
                  </a:cubicBezTo>
                  <a:cubicBezTo>
                    <a:pt x="911" y="1408"/>
                    <a:pt x="974" y="2015"/>
                    <a:pt x="1120" y="2580"/>
                  </a:cubicBezTo>
                  <a:cubicBezTo>
                    <a:pt x="1454" y="3879"/>
                    <a:pt x="1821" y="4980"/>
                    <a:pt x="1185" y="6103"/>
                  </a:cubicBezTo>
                  <a:lnTo>
                    <a:pt x="1185" y="6103"/>
                  </a:lnTo>
                  <a:cubicBezTo>
                    <a:pt x="1174" y="5388"/>
                    <a:pt x="1107" y="4702"/>
                    <a:pt x="974" y="4003"/>
                  </a:cubicBezTo>
                  <a:cubicBezTo>
                    <a:pt x="806" y="3145"/>
                    <a:pt x="388" y="2434"/>
                    <a:pt x="304" y="1555"/>
                  </a:cubicBezTo>
                  <a:cubicBezTo>
                    <a:pt x="304" y="1502"/>
                    <a:pt x="252" y="1476"/>
                    <a:pt x="199" y="1476"/>
                  </a:cubicBezTo>
                  <a:cubicBezTo>
                    <a:pt x="147" y="1476"/>
                    <a:pt x="95" y="1502"/>
                    <a:pt x="95" y="1555"/>
                  </a:cubicBezTo>
                  <a:cubicBezTo>
                    <a:pt x="137" y="2141"/>
                    <a:pt x="262" y="2664"/>
                    <a:pt x="451" y="3229"/>
                  </a:cubicBezTo>
                  <a:cubicBezTo>
                    <a:pt x="785" y="4359"/>
                    <a:pt x="806" y="5488"/>
                    <a:pt x="869" y="6660"/>
                  </a:cubicBezTo>
                  <a:cubicBezTo>
                    <a:pt x="869" y="6761"/>
                    <a:pt x="935" y="6802"/>
                    <a:pt x="1009" y="6802"/>
                  </a:cubicBezTo>
                  <a:cubicBezTo>
                    <a:pt x="1074" y="6802"/>
                    <a:pt x="1144" y="6771"/>
                    <a:pt x="1183" y="6723"/>
                  </a:cubicBezTo>
                  <a:cubicBezTo>
                    <a:pt x="1727" y="5719"/>
                    <a:pt x="2229" y="5719"/>
                    <a:pt x="2020" y="4421"/>
                  </a:cubicBezTo>
                  <a:cubicBezTo>
                    <a:pt x="1873" y="3626"/>
                    <a:pt x="1622" y="2915"/>
                    <a:pt x="1413" y="2162"/>
                  </a:cubicBezTo>
                  <a:cubicBezTo>
                    <a:pt x="1204" y="1492"/>
                    <a:pt x="1308" y="718"/>
                    <a:pt x="995" y="90"/>
                  </a:cubicBezTo>
                  <a:cubicBezTo>
                    <a:pt x="960" y="33"/>
                    <a:pt x="900" y="0"/>
                    <a:pt x="8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36"/>
            <p:cNvSpPr/>
            <p:nvPr/>
          </p:nvSpPr>
          <p:spPr>
            <a:xfrm>
              <a:off x="5035475" y="3772925"/>
              <a:ext cx="136075" cy="47850"/>
            </a:xfrm>
            <a:custGeom>
              <a:rect b="b" l="l" r="r" t="t"/>
              <a:pathLst>
                <a:path extrusionOk="0" h="1914" w="5443">
                  <a:moveTo>
                    <a:pt x="4596" y="440"/>
                  </a:moveTo>
                  <a:cubicBezTo>
                    <a:pt x="4883" y="440"/>
                    <a:pt x="5051" y="514"/>
                    <a:pt x="4640" y="826"/>
                  </a:cubicBezTo>
                  <a:cubicBezTo>
                    <a:pt x="3562" y="1675"/>
                    <a:pt x="1808" y="1417"/>
                    <a:pt x="494" y="1513"/>
                  </a:cubicBezTo>
                  <a:lnTo>
                    <a:pt x="494" y="1513"/>
                  </a:lnTo>
                  <a:cubicBezTo>
                    <a:pt x="549" y="1454"/>
                    <a:pt x="636" y="1376"/>
                    <a:pt x="790" y="1265"/>
                  </a:cubicBezTo>
                  <a:cubicBezTo>
                    <a:pt x="1313" y="826"/>
                    <a:pt x="1982" y="930"/>
                    <a:pt x="2589" y="784"/>
                  </a:cubicBezTo>
                  <a:cubicBezTo>
                    <a:pt x="3049" y="679"/>
                    <a:pt x="3531" y="575"/>
                    <a:pt x="3991" y="491"/>
                  </a:cubicBezTo>
                  <a:cubicBezTo>
                    <a:pt x="4152" y="474"/>
                    <a:pt x="4401" y="440"/>
                    <a:pt x="4596" y="440"/>
                  </a:cubicBezTo>
                  <a:close/>
                  <a:moveTo>
                    <a:pt x="4688" y="1"/>
                  </a:moveTo>
                  <a:cubicBezTo>
                    <a:pt x="3945" y="1"/>
                    <a:pt x="3184" y="284"/>
                    <a:pt x="2505" y="470"/>
                  </a:cubicBezTo>
                  <a:cubicBezTo>
                    <a:pt x="1961" y="638"/>
                    <a:pt x="1438" y="638"/>
                    <a:pt x="915" y="868"/>
                  </a:cubicBezTo>
                  <a:cubicBezTo>
                    <a:pt x="539" y="1014"/>
                    <a:pt x="413" y="1454"/>
                    <a:pt x="78" y="1621"/>
                  </a:cubicBezTo>
                  <a:cubicBezTo>
                    <a:pt x="1" y="1679"/>
                    <a:pt x="49" y="1791"/>
                    <a:pt x="139" y="1791"/>
                  </a:cubicBezTo>
                  <a:cubicBezTo>
                    <a:pt x="146" y="1791"/>
                    <a:pt x="154" y="1790"/>
                    <a:pt x="162" y="1788"/>
                  </a:cubicBezTo>
                  <a:cubicBezTo>
                    <a:pt x="244" y="1755"/>
                    <a:pt x="293" y="1729"/>
                    <a:pt x="328" y="1704"/>
                  </a:cubicBezTo>
                  <a:lnTo>
                    <a:pt x="328" y="1704"/>
                  </a:lnTo>
                  <a:cubicBezTo>
                    <a:pt x="339" y="1784"/>
                    <a:pt x="396" y="1862"/>
                    <a:pt x="497" y="1872"/>
                  </a:cubicBezTo>
                  <a:cubicBezTo>
                    <a:pt x="732" y="1894"/>
                    <a:pt x="1090" y="1914"/>
                    <a:pt x="1508" y="1914"/>
                  </a:cubicBezTo>
                  <a:cubicBezTo>
                    <a:pt x="3062" y="1914"/>
                    <a:pt x="5442" y="1646"/>
                    <a:pt x="5393" y="261"/>
                  </a:cubicBezTo>
                  <a:cubicBezTo>
                    <a:pt x="5393" y="156"/>
                    <a:pt x="5309" y="73"/>
                    <a:pt x="5205" y="52"/>
                  </a:cubicBezTo>
                  <a:cubicBezTo>
                    <a:pt x="5034" y="16"/>
                    <a:pt x="4862" y="1"/>
                    <a:pt x="468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9" name="Google Shape;699;p36"/>
          <p:cNvGrpSpPr/>
          <p:nvPr/>
        </p:nvGrpSpPr>
        <p:grpSpPr>
          <a:xfrm rot="-5400000">
            <a:off x="7682325" y="3096614"/>
            <a:ext cx="224950" cy="576925"/>
            <a:chOff x="4041975" y="4011850"/>
            <a:chExt cx="224950" cy="576925"/>
          </a:xfrm>
        </p:grpSpPr>
        <p:sp>
          <p:nvSpPr>
            <p:cNvPr id="700" name="Google Shape;700;p36"/>
            <p:cNvSpPr/>
            <p:nvPr/>
          </p:nvSpPr>
          <p:spPr>
            <a:xfrm>
              <a:off x="4041975" y="4011850"/>
              <a:ext cx="117325" cy="218550"/>
            </a:xfrm>
            <a:custGeom>
              <a:rect b="b" l="l" r="r" t="t"/>
              <a:pathLst>
                <a:path extrusionOk="0" h="8742" w="4693">
                  <a:moveTo>
                    <a:pt x="3592" y="1"/>
                  </a:moveTo>
                  <a:cubicBezTo>
                    <a:pt x="3547" y="1"/>
                    <a:pt x="3503" y="33"/>
                    <a:pt x="3516" y="99"/>
                  </a:cubicBezTo>
                  <a:cubicBezTo>
                    <a:pt x="3913" y="2086"/>
                    <a:pt x="1779" y="2860"/>
                    <a:pt x="817" y="4158"/>
                  </a:cubicBezTo>
                  <a:cubicBezTo>
                    <a:pt x="252" y="4911"/>
                    <a:pt x="1" y="5643"/>
                    <a:pt x="210" y="6585"/>
                  </a:cubicBezTo>
                  <a:cubicBezTo>
                    <a:pt x="510" y="7963"/>
                    <a:pt x="1764" y="8741"/>
                    <a:pt x="3029" y="8741"/>
                  </a:cubicBezTo>
                  <a:cubicBezTo>
                    <a:pt x="3530" y="8741"/>
                    <a:pt x="4033" y="8619"/>
                    <a:pt x="4478" y="8363"/>
                  </a:cubicBezTo>
                  <a:cubicBezTo>
                    <a:pt x="4693" y="8227"/>
                    <a:pt x="4617" y="7855"/>
                    <a:pt x="4386" y="7855"/>
                  </a:cubicBezTo>
                  <a:cubicBezTo>
                    <a:pt x="4369" y="7855"/>
                    <a:pt x="4351" y="7857"/>
                    <a:pt x="4332" y="7861"/>
                  </a:cubicBezTo>
                  <a:cubicBezTo>
                    <a:pt x="3884" y="7967"/>
                    <a:pt x="3409" y="8093"/>
                    <a:pt x="2938" y="8093"/>
                  </a:cubicBezTo>
                  <a:cubicBezTo>
                    <a:pt x="2573" y="8093"/>
                    <a:pt x="2210" y="8018"/>
                    <a:pt x="1863" y="7798"/>
                  </a:cubicBezTo>
                  <a:cubicBezTo>
                    <a:pt x="1528" y="7589"/>
                    <a:pt x="1256" y="7150"/>
                    <a:pt x="1026" y="6836"/>
                  </a:cubicBezTo>
                  <a:cubicBezTo>
                    <a:pt x="252" y="5769"/>
                    <a:pt x="1110" y="4493"/>
                    <a:pt x="1947" y="3760"/>
                  </a:cubicBezTo>
                  <a:cubicBezTo>
                    <a:pt x="3035" y="2756"/>
                    <a:pt x="4332" y="1668"/>
                    <a:pt x="3662" y="36"/>
                  </a:cubicBezTo>
                  <a:cubicBezTo>
                    <a:pt x="3647" y="12"/>
                    <a:pt x="3619" y="1"/>
                    <a:pt x="3592"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1" name="Google Shape;701;p36"/>
            <p:cNvSpPr/>
            <p:nvPr/>
          </p:nvSpPr>
          <p:spPr>
            <a:xfrm>
              <a:off x="4131225" y="4015200"/>
              <a:ext cx="88625" cy="205925"/>
            </a:xfrm>
            <a:custGeom>
              <a:rect b="b" l="l" r="r" t="t"/>
              <a:pathLst>
                <a:path extrusionOk="0" h="8237" w="3545">
                  <a:moveTo>
                    <a:pt x="123" y="1"/>
                  </a:moveTo>
                  <a:cubicBezTo>
                    <a:pt x="23" y="1"/>
                    <a:pt x="1" y="178"/>
                    <a:pt x="134" y="216"/>
                  </a:cubicBezTo>
                  <a:cubicBezTo>
                    <a:pt x="1766" y="739"/>
                    <a:pt x="2770" y="2810"/>
                    <a:pt x="2959" y="4400"/>
                  </a:cubicBezTo>
                  <a:cubicBezTo>
                    <a:pt x="3103" y="5694"/>
                    <a:pt x="2057" y="7834"/>
                    <a:pt x="555" y="7834"/>
                  </a:cubicBezTo>
                  <a:cubicBezTo>
                    <a:pt x="526" y="7834"/>
                    <a:pt x="498" y="7833"/>
                    <a:pt x="469" y="7832"/>
                  </a:cubicBezTo>
                  <a:cubicBezTo>
                    <a:pt x="281" y="7832"/>
                    <a:pt x="197" y="8104"/>
                    <a:pt x="385" y="8167"/>
                  </a:cubicBezTo>
                  <a:cubicBezTo>
                    <a:pt x="538" y="8214"/>
                    <a:pt x="688" y="8237"/>
                    <a:pt x="832" y="8237"/>
                  </a:cubicBezTo>
                  <a:cubicBezTo>
                    <a:pt x="2272" y="8237"/>
                    <a:pt x="3284" y="6037"/>
                    <a:pt x="3398" y="4840"/>
                  </a:cubicBezTo>
                  <a:cubicBezTo>
                    <a:pt x="3545" y="3103"/>
                    <a:pt x="2080" y="111"/>
                    <a:pt x="155" y="6"/>
                  </a:cubicBezTo>
                  <a:cubicBezTo>
                    <a:pt x="144" y="3"/>
                    <a:pt x="133" y="1"/>
                    <a:pt x="123"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2" name="Google Shape;702;p36"/>
            <p:cNvSpPr/>
            <p:nvPr/>
          </p:nvSpPr>
          <p:spPr>
            <a:xfrm>
              <a:off x="4108400" y="4167000"/>
              <a:ext cx="47475" cy="51625"/>
            </a:xfrm>
            <a:custGeom>
              <a:rect b="b" l="l" r="r" t="t"/>
              <a:pathLst>
                <a:path extrusionOk="0" h="2065" w="1899">
                  <a:moveTo>
                    <a:pt x="627" y="1"/>
                  </a:moveTo>
                  <a:cubicBezTo>
                    <a:pt x="599" y="1"/>
                    <a:pt x="569" y="13"/>
                    <a:pt x="545" y="44"/>
                  </a:cubicBezTo>
                  <a:cubicBezTo>
                    <a:pt x="1" y="735"/>
                    <a:pt x="1089" y="1655"/>
                    <a:pt x="1591" y="2032"/>
                  </a:cubicBezTo>
                  <a:cubicBezTo>
                    <a:pt x="1618" y="2055"/>
                    <a:pt x="1650" y="2065"/>
                    <a:pt x="1681" y="2065"/>
                  </a:cubicBezTo>
                  <a:cubicBezTo>
                    <a:pt x="1792" y="2065"/>
                    <a:pt x="1899" y="1937"/>
                    <a:pt x="1800" y="1823"/>
                  </a:cubicBezTo>
                  <a:cubicBezTo>
                    <a:pt x="1487" y="1425"/>
                    <a:pt x="357" y="735"/>
                    <a:pt x="691" y="149"/>
                  </a:cubicBezTo>
                  <a:cubicBezTo>
                    <a:pt x="751" y="75"/>
                    <a:pt x="695" y="1"/>
                    <a:pt x="627"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3" name="Google Shape;703;p36"/>
            <p:cNvSpPr/>
            <p:nvPr/>
          </p:nvSpPr>
          <p:spPr>
            <a:xfrm>
              <a:off x="4153075" y="4165075"/>
              <a:ext cx="18125" cy="55150"/>
            </a:xfrm>
            <a:custGeom>
              <a:rect b="b" l="l" r="r" t="t"/>
              <a:pathLst>
                <a:path extrusionOk="0" h="2206" w="725">
                  <a:moveTo>
                    <a:pt x="501" y="0"/>
                  </a:moveTo>
                  <a:cubicBezTo>
                    <a:pt x="419" y="0"/>
                    <a:pt x="337" y="53"/>
                    <a:pt x="327" y="163"/>
                  </a:cubicBezTo>
                  <a:cubicBezTo>
                    <a:pt x="306" y="770"/>
                    <a:pt x="97" y="1335"/>
                    <a:pt x="13" y="1941"/>
                  </a:cubicBezTo>
                  <a:cubicBezTo>
                    <a:pt x="1" y="2103"/>
                    <a:pt x="114" y="2205"/>
                    <a:pt x="225" y="2205"/>
                  </a:cubicBezTo>
                  <a:cubicBezTo>
                    <a:pt x="301" y="2205"/>
                    <a:pt x="377" y="2157"/>
                    <a:pt x="411" y="2046"/>
                  </a:cubicBezTo>
                  <a:cubicBezTo>
                    <a:pt x="620" y="1439"/>
                    <a:pt x="725" y="812"/>
                    <a:pt x="683" y="184"/>
                  </a:cubicBezTo>
                  <a:cubicBezTo>
                    <a:pt x="683" y="64"/>
                    <a:pt x="591" y="0"/>
                    <a:pt x="501" y="0"/>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4" name="Google Shape;704;p36"/>
            <p:cNvSpPr/>
            <p:nvPr/>
          </p:nvSpPr>
          <p:spPr>
            <a:xfrm>
              <a:off x="4102426" y="4211300"/>
              <a:ext cx="101728" cy="48378"/>
            </a:xfrm>
            <a:custGeom>
              <a:rect b="b" l="l" r="r" t="t"/>
              <a:pathLst>
                <a:path extrusionOk="0" h="2719" w="4624">
                  <a:moveTo>
                    <a:pt x="4010" y="1"/>
                  </a:moveTo>
                  <a:cubicBezTo>
                    <a:pt x="3899" y="1"/>
                    <a:pt x="3805" y="114"/>
                    <a:pt x="3850" y="249"/>
                  </a:cubicBezTo>
                  <a:cubicBezTo>
                    <a:pt x="4038" y="751"/>
                    <a:pt x="4185" y="1253"/>
                    <a:pt x="3787" y="1692"/>
                  </a:cubicBezTo>
                  <a:cubicBezTo>
                    <a:pt x="3536" y="1985"/>
                    <a:pt x="3013" y="2090"/>
                    <a:pt x="2636" y="2195"/>
                  </a:cubicBezTo>
                  <a:cubicBezTo>
                    <a:pt x="2275" y="2281"/>
                    <a:pt x="1881" y="2368"/>
                    <a:pt x="1522" y="2368"/>
                  </a:cubicBezTo>
                  <a:cubicBezTo>
                    <a:pt x="926" y="2368"/>
                    <a:pt x="426" y="2129"/>
                    <a:pt x="335" y="1253"/>
                  </a:cubicBezTo>
                  <a:cubicBezTo>
                    <a:pt x="335" y="1151"/>
                    <a:pt x="275" y="1104"/>
                    <a:pt x="212" y="1104"/>
                  </a:cubicBezTo>
                  <a:cubicBezTo>
                    <a:pt x="145" y="1104"/>
                    <a:pt x="73" y="1156"/>
                    <a:pt x="63" y="1253"/>
                  </a:cubicBezTo>
                  <a:cubicBezTo>
                    <a:pt x="0" y="2373"/>
                    <a:pt x="783" y="2718"/>
                    <a:pt x="1644" y="2718"/>
                  </a:cubicBezTo>
                  <a:cubicBezTo>
                    <a:pt x="1941" y="2718"/>
                    <a:pt x="2247" y="2677"/>
                    <a:pt x="2532" y="2613"/>
                  </a:cubicBezTo>
                  <a:cubicBezTo>
                    <a:pt x="3097" y="2467"/>
                    <a:pt x="3892" y="2320"/>
                    <a:pt x="4247" y="1797"/>
                  </a:cubicBezTo>
                  <a:cubicBezTo>
                    <a:pt x="4603" y="1211"/>
                    <a:pt x="4624" y="625"/>
                    <a:pt x="4143" y="60"/>
                  </a:cubicBezTo>
                  <a:cubicBezTo>
                    <a:pt x="4101" y="19"/>
                    <a:pt x="4054" y="1"/>
                    <a:pt x="401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5" name="Google Shape;705;p36"/>
            <p:cNvSpPr/>
            <p:nvPr/>
          </p:nvSpPr>
          <p:spPr>
            <a:xfrm>
              <a:off x="4117525" y="4234650"/>
              <a:ext cx="149400" cy="354125"/>
            </a:xfrm>
            <a:custGeom>
              <a:rect b="b" l="l" r="r" t="t"/>
              <a:pathLst>
                <a:path extrusionOk="0" h="14165" w="5976">
                  <a:moveTo>
                    <a:pt x="2414" y="1"/>
                  </a:moveTo>
                  <a:cubicBezTo>
                    <a:pt x="2236" y="1"/>
                    <a:pt x="2048" y="208"/>
                    <a:pt x="2147" y="435"/>
                  </a:cubicBezTo>
                  <a:cubicBezTo>
                    <a:pt x="2607" y="1481"/>
                    <a:pt x="2712" y="2590"/>
                    <a:pt x="2984" y="3720"/>
                  </a:cubicBezTo>
                  <a:cubicBezTo>
                    <a:pt x="3235" y="4724"/>
                    <a:pt x="3528" y="5728"/>
                    <a:pt x="3779" y="6754"/>
                  </a:cubicBezTo>
                  <a:cubicBezTo>
                    <a:pt x="4302" y="8783"/>
                    <a:pt x="5871" y="10938"/>
                    <a:pt x="4992" y="13073"/>
                  </a:cubicBezTo>
                  <a:cubicBezTo>
                    <a:pt x="4852" y="13424"/>
                    <a:pt x="4690" y="13566"/>
                    <a:pt x="4521" y="13566"/>
                  </a:cubicBezTo>
                  <a:cubicBezTo>
                    <a:pt x="3831" y="13566"/>
                    <a:pt x="3009" y="11215"/>
                    <a:pt x="2942" y="10980"/>
                  </a:cubicBezTo>
                  <a:cubicBezTo>
                    <a:pt x="2628" y="9934"/>
                    <a:pt x="2523" y="8867"/>
                    <a:pt x="2210" y="7821"/>
                  </a:cubicBezTo>
                  <a:cubicBezTo>
                    <a:pt x="1540" y="5540"/>
                    <a:pt x="1142" y="3029"/>
                    <a:pt x="180" y="895"/>
                  </a:cubicBezTo>
                  <a:cubicBezTo>
                    <a:pt x="171" y="823"/>
                    <a:pt x="135" y="794"/>
                    <a:pt x="98" y="794"/>
                  </a:cubicBezTo>
                  <a:cubicBezTo>
                    <a:pt x="50" y="794"/>
                    <a:pt x="1" y="845"/>
                    <a:pt x="13" y="916"/>
                  </a:cubicBezTo>
                  <a:cubicBezTo>
                    <a:pt x="577" y="3929"/>
                    <a:pt x="1519" y="6796"/>
                    <a:pt x="2084" y="9809"/>
                  </a:cubicBezTo>
                  <a:cubicBezTo>
                    <a:pt x="2273" y="10771"/>
                    <a:pt x="2869" y="14164"/>
                    <a:pt x="4395" y="14164"/>
                  </a:cubicBezTo>
                  <a:cubicBezTo>
                    <a:pt x="4562" y="14164"/>
                    <a:pt x="4740" y="14124"/>
                    <a:pt x="4930" y="14035"/>
                  </a:cubicBezTo>
                  <a:cubicBezTo>
                    <a:pt x="5578" y="13721"/>
                    <a:pt x="5767" y="12759"/>
                    <a:pt x="5850" y="12131"/>
                  </a:cubicBezTo>
                  <a:cubicBezTo>
                    <a:pt x="5976" y="10792"/>
                    <a:pt x="5348" y="9578"/>
                    <a:pt x="4930" y="8344"/>
                  </a:cubicBezTo>
                  <a:cubicBezTo>
                    <a:pt x="4448" y="6900"/>
                    <a:pt x="4051" y="5456"/>
                    <a:pt x="3653" y="3992"/>
                  </a:cubicBezTo>
                  <a:cubicBezTo>
                    <a:pt x="3318" y="2715"/>
                    <a:pt x="3172" y="1376"/>
                    <a:pt x="2628" y="163"/>
                  </a:cubicBezTo>
                  <a:cubicBezTo>
                    <a:pt x="2581" y="48"/>
                    <a:pt x="2498" y="1"/>
                    <a:pt x="2414"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6" name="Google Shape;706;p36"/>
            <p:cNvSpPr/>
            <p:nvPr/>
          </p:nvSpPr>
          <p:spPr>
            <a:xfrm>
              <a:off x="4127125" y="4283975"/>
              <a:ext cx="65525" cy="22550"/>
            </a:xfrm>
            <a:custGeom>
              <a:rect b="b" l="l" r="r" t="t"/>
              <a:pathLst>
                <a:path extrusionOk="0" h="902" w="2621">
                  <a:moveTo>
                    <a:pt x="2370" y="1"/>
                  </a:moveTo>
                  <a:cubicBezTo>
                    <a:pt x="1677" y="1"/>
                    <a:pt x="1069" y="623"/>
                    <a:pt x="357" y="623"/>
                  </a:cubicBezTo>
                  <a:cubicBezTo>
                    <a:pt x="317" y="623"/>
                    <a:pt x="276" y="621"/>
                    <a:pt x="235" y="617"/>
                  </a:cubicBezTo>
                  <a:cubicBezTo>
                    <a:pt x="215" y="611"/>
                    <a:pt x="197" y="608"/>
                    <a:pt x="180" y="608"/>
                  </a:cubicBezTo>
                  <a:cubicBezTo>
                    <a:pt x="20" y="608"/>
                    <a:pt x="0" y="849"/>
                    <a:pt x="152" y="868"/>
                  </a:cubicBezTo>
                  <a:cubicBezTo>
                    <a:pt x="268" y="891"/>
                    <a:pt x="382" y="902"/>
                    <a:pt x="494" y="902"/>
                  </a:cubicBezTo>
                  <a:cubicBezTo>
                    <a:pt x="782" y="902"/>
                    <a:pt x="1058" y="833"/>
                    <a:pt x="1344" y="742"/>
                  </a:cubicBezTo>
                  <a:cubicBezTo>
                    <a:pt x="1721" y="617"/>
                    <a:pt x="2181" y="491"/>
                    <a:pt x="2537" y="240"/>
                  </a:cubicBezTo>
                  <a:cubicBezTo>
                    <a:pt x="2621" y="198"/>
                    <a:pt x="2621" y="10"/>
                    <a:pt x="2516" y="10"/>
                  </a:cubicBezTo>
                  <a:cubicBezTo>
                    <a:pt x="2467" y="4"/>
                    <a:pt x="2418" y="1"/>
                    <a:pt x="2370"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sp>
          <p:nvSpPr>
            <p:cNvPr id="707" name="Google Shape;707;p36"/>
            <p:cNvSpPr/>
            <p:nvPr/>
          </p:nvSpPr>
          <p:spPr>
            <a:xfrm>
              <a:off x="4144500" y="4312225"/>
              <a:ext cx="43125" cy="27525"/>
            </a:xfrm>
            <a:custGeom>
              <a:rect b="b" l="l" r="r" t="t"/>
              <a:pathLst>
                <a:path extrusionOk="0" h="1101" w="1725">
                  <a:moveTo>
                    <a:pt x="1478" y="1"/>
                  </a:moveTo>
                  <a:cubicBezTo>
                    <a:pt x="1461" y="1"/>
                    <a:pt x="1443" y="4"/>
                    <a:pt x="1423" y="10"/>
                  </a:cubicBezTo>
                  <a:cubicBezTo>
                    <a:pt x="1193" y="94"/>
                    <a:pt x="1026" y="240"/>
                    <a:pt x="859" y="408"/>
                  </a:cubicBezTo>
                  <a:cubicBezTo>
                    <a:pt x="725" y="524"/>
                    <a:pt x="605" y="668"/>
                    <a:pt x="434" y="668"/>
                  </a:cubicBezTo>
                  <a:cubicBezTo>
                    <a:pt x="391" y="668"/>
                    <a:pt x="344" y="659"/>
                    <a:pt x="294" y="638"/>
                  </a:cubicBezTo>
                  <a:cubicBezTo>
                    <a:pt x="273" y="628"/>
                    <a:pt x="253" y="623"/>
                    <a:pt x="234" y="623"/>
                  </a:cubicBezTo>
                  <a:cubicBezTo>
                    <a:pt x="95" y="623"/>
                    <a:pt x="0" y="862"/>
                    <a:pt x="147" y="973"/>
                  </a:cubicBezTo>
                  <a:cubicBezTo>
                    <a:pt x="269" y="1063"/>
                    <a:pt x="389" y="1101"/>
                    <a:pt x="505" y="1101"/>
                  </a:cubicBezTo>
                  <a:cubicBezTo>
                    <a:pt x="925" y="1101"/>
                    <a:pt x="1300" y="607"/>
                    <a:pt x="1612" y="345"/>
                  </a:cubicBezTo>
                  <a:cubicBezTo>
                    <a:pt x="1725" y="232"/>
                    <a:pt x="1635" y="1"/>
                    <a:pt x="1478" y="1"/>
                  </a:cubicBezTo>
                  <a:close/>
                </a:path>
              </a:pathLst>
            </a:custGeom>
            <a:solidFill>
              <a:srgbClr val="FF6B65"/>
            </a:solid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6B65"/>
                </a:solidFill>
              </a:endParaRPr>
            </a:p>
          </p:txBody>
        </p:sp>
      </p:grpSp>
      <p:grpSp>
        <p:nvGrpSpPr>
          <p:cNvPr id="708" name="Google Shape;708;p36"/>
          <p:cNvGrpSpPr/>
          <p:nvPr/>
        </p:nvGrpSpPr>
        <p:grpSpPr>
          <a:xfrm>
            <a:off x="3599939" y="3060507"/>
            <a:ext cx="367766" cy="363351"/>
            <a:chOff x="3078975" y="1698000"/>
            <a:chExt cx="433125" cy="427925"/>
          </a:xfrm>
        </p:grpSpPr>
        <p:sp>
          <p:nvSpPr>
            <p:cNvPr id="709" name="Google Shape;709;p36"/>
            <p:cNvSpPr/>
            <p:nvPr/>
          </p:nvSpPr>
          <p:spPr>
            <a:xfrm>
              <a:off x="3078975" y="1698000"/>
              <a:ext cx="433125" cy="427925"/>
            </a:xfrm>
            <a:custGeom>
              <a:rect b="b" l="l" r="r" t="t"/>
              <a:pathLst>
                <a:path extrusionOk="0" h="17117" w="17325">
                  <a:moveTo>
                    <a:pt x="7342" y="0"/>
                  </a:moveTo>
                  <a:cubicBezTo>
                    <a:pt x="7336" y="0"/>
                    <a:pt x="7330" y="1"/>
                    <a:pt x="7324" y="3"/>
                  </a:cubicBezTo>
                  <a:cubicBezTo>
                    <a:pt x="4875" y="882"/>
                    <a:pt x="3013" y="1991"/>
                    <a:pt x="1528" y="4167"/>
                  </a:cubicBezTo>
                  <a:cubicBezTo>
                    <a:pt x="335" y="5903"/>
                    <a:pt x="0" y="8058"/>
                    <a:pt x="168" y="10109"/>
                  </a:cubicBezTo>
                  <a:cubicBezTo>
                    <a:pt x="507" y="14478"/>
                    <a:pt x="4156" y="17116"/>
                    <a:pt x="8304" y="17116"/>
                  </a:cubicBezTo>
                  <a:cubicBezTo>
                    <a:pt x="8506" y="17116"/>
                    <a:pt x="8709" y="17110"/>
                    <a:pt x="8914" y="17097"/>
                  </a:cubicBezTo>
                  <a:cubicBezTo>
                    <a:pt x="11048" y="16951"/>
                    <a:pt x="12764" y="15779"/>
                    <a:pt x="14186" y="14231"/>
                  </a:cubicBezTo>
                  <a:cubicBezTo>
                    <a:pt x="15819" y="12431"/>
                    <a:pt x="17325" y="9795"/>
                    <a:pt x="16718" y="7305"/>
                  </a:cubicBezTo>
                  <a:cubicBezTo>
                    <a:pt x="16216" y="5213"/>
                    <a:pt x="14982" y="2932"/>
                    <a:pt x="13203" y="1635"/>
                  </a:cubicBezTo>
                  <a:cubicBezTo>
                    <a:pt x="12010" y="732"/>
                    <a:pt x="10458" y="322"/>
                    <a:pt x="8933" y="322"/>
                  </a:cubicBezTo>
                  <a:cubicBezTo>
                    <a:pt x="8373" y="322"/>
                    <a:pt x="7816" y="377"/>
                    <a:pt x="7282" y="484"/>
                  </a:cubicBezTo>
                  <a:cubicBezTo>
                    <a:pt x="7031" y="526"/>
                    <a:pt x="7114" y="903"/>
                    <a:pt x="7344" y="903"/>
                  </a:cubicBezTo>
                  <a:cubicBezTo>
                    <a:pt x="9374" y="944"/>
                    <a:pt x="11173" y="944"/>
                    <a:pt x="12931" y="2053"/>
                  </a:cubicBezTo>
                  <a:cubicBezTo>
                    <a:pt x="14856" y="3288"/>
                    <a:pt x="16111" y="6071"/>
                    <a:pt x="16321" y="8268"/>
                  </a:cubicBezTo>
                  <a:cubicBezTo>
                    <a:pt x="16530" y="10402"/>
                    <a:pt x="14730" y="12724"/>
                    <a:pt x="13391" y="14189"/>
                  </a:cubicBezTo>
                  <a:cubicBezTo>
                    <a:pt x="11989" y="15696"/>
                    <a:pt x="10148" y="16428"/>
                    <a:pt x="8119" y="16512"/>
                  </a:cubicBezTo>
                  <a:cubicBezTo>
                    <a:pt x="8040" y="16514"/>
                    <a:pt x="7961" y="16515"/>
                    <a:pt x="7882" y="16515"/>
                  </a:cubicBezTo>
                  <a:cubicBezTo>
                    <a:pt x="6029" y="16515"/>
                    <a:pt x="4104" y="15813"/>
                    <a:pt x="2699" y="14649"/>
                  </a:cubicBezTo>
                  <a:cubicBezTo>
                    <a:pt x="1172" y="13394"/>
                    <a:pt x="628" y="11281"/>
                    <a:pt x="544" y="9418"/>
                  </a:cubicBezTo>
                  <a:cubicBezTo>
                    <a:pt x="440" y="7326"/>
                    <a:pt x="1109" y="5401"/>
                    <a:pt x="2323" y="3727"/>
                  </a:cubicBezTo>
                  <a:cubicBezTo>
                    <a:pt x="3641" y="1949"/>
                    <a:pt x="5399" y="1007"/>
                    <a:pt x="7386" y="191"/>
                  </a:cubicBezTo>
                  <a:cubicBezTo>
                    <a:pt x="7444" y="114"/>
                    <a:pt x="7413" y="0"/>
                    <a:pt x="734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6"/>
            <p:cNvSpPr/>
            <p:nvPr/>
          </p:nvSpPr>
          <p:spPr>
            <a:xfrm>
              <a:off x="3200325" y="1702925"/>
              <a:ext cx="110400" cy="59775"/>
            </a:xfrm>
            <a:custGeom>
              <a:rect b="b" l="l" r="r" t="t"/>
              <a:pathLst>
                <a:path extrusionOk="0" h="2391" w="4416">
                  <a:moveTo>
                    <a:pt x="2627" y="0"/>
                  </a:moveTo>
                  <a:cubicBezTo>
                    <a:pt x="2345" y="0"/>
                    <a:pt x="2069" y="79"/>
                    <a:pt x="1863" y="308"/>
                  </a:cubicBezTo>
                  <a:cubicBezTo>
                    <a:pt x="1736" y="452"/>
                    <a:pt x="1875" y="705"/>
                    <a:pt x="2049" y="705"/>
                  </a:cubicBezTo>
                  <a:cubicBezTo>
                    <a:pt x="2077" y="705"/>
                    <a:pt x="2106" y="699"/>
                    <a:pt x="2135" y="685"/>
                  </a:cubicBezTo>
                  <a:cubicBezTo>
                    <a:pt x="2208" y="646"/>
                    <a:pt x="2353" y="627"/>
                    <a:pt x="2530" y="627"/>
                  </a:cubicBezTo>
                  <a:cubicBezTo>
                    <a:pt x="3113" y="627"/>
                    <a:pt x="4033" y="829"/>
                    <a:pt x="3809" y="1166"/>
                  </a:cubicBezTo>
                  <a:cubicBezTo>
                    <a:pt x="3641" y="1417"/>
                    <a:pt x="3244" y="1480"/>
                    <a:pt x="3014" y="1647"/>
                  </a:cubicBezTo>
                  <a:cubicBezTo>
                    <a:pt x="2691" y="1832"/>
                    <a:pt x="2379" y="1903"/>
                    <a:pt x="2037" y="1903"/>
                  </a:cubicBezTo>
                  <a:cubicBezTo>
                    <a:pt x="1914" y="1903"/>
                    <a:pt x="1787" y="1894"/>
                    <a:pt x="1653" y="1877"/>
                  </a:cubicBezTo>
                  <a:cubicBezTo>
                    <a:pt x="1319" y="1856"/>
                    <a:pt x="984" y="1626"/>
                    <a:pt x="817" y="1312"/>
                  </a:cubicBezTo>
                  <a:cubicBezTo>
                    <a:pt x="649" y="1019"/>
                    <a:pt x="853" y="946"/>
                    <a:pt x="1112" y="946"/>
                  </a:cubicBezTo>
                  <a:cubicBezTo>
                    <a:pt x="1371" y="946"/>
                    <a:pt x="1685" y="1019"/>
                    <a:pt x="1737" y="1019"/>
                  </a:cubicBezTo>
                  <a:cubicBezTo>
                    <a:pt x="1842" y="1026"/>
                    <a:pt x="1946" y="1029"/>
                    <a:pt x="2051" y="1029"/>
                  </a:cubicBezTo>
                  <a:cubicBezTo>
                    <a:pt x="2260" y="1029"/>
                    <a:pt x="2470" y="1019"/>
                    <a:pt x="2679" y="1019"/>
                  </a:cubicBezTo>
                  <a:cubicBezTo>
                    <a:pt x="2933" y="1019"/>
                    <a:pt x="3059" y="1147"/>
                    <a:pt x="3262" y="1147"/>
                  </a:cubicBezTo>
                  <a:cubicBezTo>
                    <a:pt x="3276" y="1147"/>
                    <a:pt x="3291" y="1146"/>
                    <a:pt x="3306" y="1145"/>
                  </a:cubicBezTo>
                  <a:cubicBezTo>
                    <a:pt x="3324" y="1154"/>
                    <a:pt x="3339" y="1158"/>
                    <a:pt x="3351" y="1158"/>
                  </a:cubicBezTo>
                  <a:cubicBezTo>
                    <a:pt x="3424" y="1158"/>
                    <a:pt x="3396" y="1016"/>
                    <a:pt x="3306" y="998"/>
                  </a:cubicBezTo>
                  <a:cubicBezTo>
                    <a:pt x="3097" y="957"/>
                    <a:pt x="3076" y="747"/>
                    <a:pt x="2909" y="747"/>
                  </a:cubicBezTo>
                  <a:cubicBezTo>
                    <a:pt x="2490" y="706"/>
                    <a:pt x="2072" y="747"/>
                    <a:pt x="1653" y="685"/>
                  </a:cubicBezTo>
                  <a:cubicBezTo>
                    <a:pt x="1461" y="642"/>
                    <a:pt x="1247" y="577"/>
                    <a:pt x="1050" y="577"/>
                  </a:cubicBezTo>
                  <a:cubicBezTo>
                    <a:pt x="861" y="577"/>
                    <a:pt x="688" y="637"/>
                    <a:pt x="565" y="831"/>
                  </a:cubicBezTo>
                  <a:cubicBezTo>
                    <a:pt x="1" y="1689"/>
                    <a:pt x="1381" y="2296"/>
                    <a:pt x="2009" y="2379"/>
                  </a:cubicBezTo>
                  <a:cubicBezTo>
                    <a:pt x="2060" y="2387"/>
                    <a:pt x="2111" y="2391"/>
                    <a:pt x="2162" y="2391"/>
                  </a:cubicBezTo>
                  <a:cubicBezTo>
                    <a:pt x="2661" y="2391"/>
                    <a:pt x="3184" y="2046"/>
                    <a:pt x="3620" y="1856"/>
                  </a:cubicBezTo>
                  <a:cubicBezTo>
                    <a:pt x="3976" y="1689"/>
                    <a:pt x="4311" y="1459"/>
                    <a:pt x="4353" y="1040"/>
                  </a:cubicBezTo>
                  <a:cubicBezTo>
                    <a:pt x="4415" y="538"/>
                    <a:pt x="3662" y="266"/>
                    <a:pt x="3306" y="120"/>
                  </a:cubicBezTo>
                  <a:cubicBezTo>
                    <a:pt x="3098" y="53"/>
                    <a:pt x="2861" y="0"/>
                    <a:pt x="2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6"/>
            <p:cNvSpPr/>
            <p:nvPr/>
          </p:nvSpPr>
          <p:spPr>
            <a:xfrm>
              <a:off x="3184100" y="1748750"/>
              <a:ext cx="75600" cy="361150"/>
            </a:xfrm>
            <a:custGeom>
              <a:rect b="b" l="l" r="r" t="t"/>
              <a:pathLst>
                <a:path extrusionOk="0" h="14446" w="3024">
                  <a:moveTo>
                    <a:pt x="2931" y="0"/>
                  </a:moveTo>
                  <a:cubicBezTo>
                    <a:pt x="2915" y="0"/>
                    <a:pt x="2899" y="7"/>
                    <a:pt x="2888" y="23"/>
                  </a:cubicBezTo>
                  <a:cubicBezTo>
                    <a:pt x="1403" y="2241"/>
                    <a:pt x="608" y="4773"/>
                    <a:pt x="294" y="7388"/>
                  </a:cubicBezTo>
                  <a:cubicBezTo>
                    <a:pt x="1" y="9627"/>
                    <a:pt x="43" y="12619"/>
                    <a:pt x="1570" y="14377"/>
                  </a:cubicBezTo>
                  <a:cubicBezTo>
                    <a:pt x="1614" y="14426"/>
                    <a:pt x="1663" y="14446"/>
                    <a:pt x="1711" y="14446"/>
                  </a:cubicBezTo>
                  <a:cubicBezTo>
                    <a:pt x="1869" y="14446"/>
                    <a:pt x="2008" y="14224"/>
                    <a:pt x="1863" y="14063"/>
                  </a:cubicBezTo>
                  <a:cubicBezTo>
                    <a:pt x="315" y="12347"/>
                    <a:pt x="461" y="9146"/>
                    <a:pt x="650" y="6949"/>
                  </a:cubicBezTo>
                  <a:cubicBezTo>
                    <a:pt x="922" y="4459"/>
                    <a:pt x="1884" y="2262"/>
                    <a:pt x="2993" y="65"/>
                  </a:cubicBezTo>
                  <a:cubicBezTo>
                    <a:pt x="3024" y="50"/>
                    <a:pt x="2975" y="0"/>
                    <a:pt x="293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6"/>
            <p:cNvSpPr/>
            <p:nvPr/>
          </p:nvSpPr>
          <p:spPr>
            <a:xfrm>
              <a:off x="3254000" y="1752800"/>
              <a:ext cx="169175" cy="335125"/>
            </a:xfrm>
            <a:custGeom>
              <a:rect b="b" l="l" r="r" t="t"/>
              <a:pathLst>
                <a:path extrusionOk="0" h="13405" w="6767">
                  <a:moveTo>
                    <a:pt x="159" y="0"/>
                  </a:moveTo>
                  <a:cubicBezTo>
                    <a:pt x="70" y="0"/>
                    <a:pt x="0" y="123"/>
                    <a:pt x="92" y="196"/>
                  </a:cubicBezTo>
                  <a:cubicBezTo>
                    <a:pt x="2101" y="1661"/>
                    <a:pt x="3670" y="3544"/>
                    <a:pt x="4570" y="5866"/>
                  </a:cubicBezTo>
                  <a:cubicBezTo>
                    <a:pt x="5323" y="7896"/>
                    <a:pt x="6286" y="11160"/>
                    <a:pt x="5093" y="13190"/>
                  </a:cubicBezTo>
                  <a:cubicBezTo>
                    <a:pt x="5032" y="13297"/>
                    <a:pt x="5128" y="13405"/>
                    <a:pt x="5217" y="13405"/>
                  </a:cubicBezTo>
                  <a:cubicBezTo>
                    <a:pt x="5249" y="13405"/>
                    <a:pt x="5280" y="13390"/>
                    <a:pt x="5302" y="13357"/>
                  </a:cubicBezTo>
                  <a:cubicBezTo>
                    <a:pt x="6767" y="11495"/>
                    <a:pt x="5867" y="8105"/>
                    <a:pt x="5219" y="6138"/>
                  </a:cubicBezTo>
                  <a:cubicBezTo>
                    <a:pt x="4319" y="3544"/>
                    <a:pt x="2540" y="1410"/>
                    <a:pt x="197" y="8"/>
                  </a:cubicBezTo>
                  <a:cubicBezTo>
                    <a:pt x="184" y="3"/>
                    <a:pt x="172" y="0"/>
                    <a:pt x="15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3" name="Google Shape;713;p36"/>
          <p:cNvGrpSpPr/>
          <p:nvPr/>
        </p:nvGrpSpPr>
        <p:grpSpPr>
          <a:xfrm>
            <a:off x="5529438" y="1539763"/>
            <a:ext cx="269400" cy="342125"/>
            <a:chOff x="4361075" y="2119150"/>
            <a:chExt cx="269400" cy="342125"/>
          </a:xfrm>
        </p:grpSpPr>
        <p:sp>
          <p:nvSpPr>
            <p:cNvPr id="714" name="Google Shape;714;p36"/>
            <p:cNvSpPr/>
            <p:nvPr/>
          </p:nvSpPr>
          <p:spPr>
            <a:xfrm>
              <a:off x="4361075" y="2227650"/>
              <a:ext cx="269400" cy="233625"/>
            </a:xfrm>
            <a:custGeom>
              <a:rect b="b" l="l" r="r" t="t"/>
              <a:pathLst>
                <a:path extrusionOk="0" h="9345" w="10776">
                  <a:moveTo>
                    <a:pt x="6977" y="519"/>
                  </a:moveTo>
                  <a:cubicBezTo>
                    <a:pt x="7877" y="519"/>
                    <a:pt x="8779" y="839"/>
                    <a:pt x="9416" y="1498"/>
                  </a:cubicBezTo>
                  <a:cubicBezTo>
                    <a:pt x="10169" y="2272"/>
                    <a:pt x="10106" y="3569"/>
                    <a:pt x="9981" y="4532"/>
                  </a:cubicBezTo>
                  <a:cubicBezTo>
                    <a:pt x="9834" y="5662"/>
                    <a:pt x="9458" y="6729"/>
                    <a:pt x="8788" y="7670"/>
                  </a:cubicBezTo>
                  <a:cubicBezTo>
                    <a:pt x="8181" y="8541"/>
                    <a:pt x="7359" y="8779"/>
                    <a:pt x="6472" y="8779"/>
                  </a:cubicBezTo>
                  <a:cubicBezTo>
                    <a:pt x="5952" y="8779"/>
                    <a:pt x="5409" y="8697"/>
                    <a:pt x="4875" y="8612"/>
                  </a:cubicBezTo>
                  <a:cubicBezTo>
                    <a:pt x="4566" y="8564"/>
                    <a:pt x="4258" y="8557"/>
                    <a:pt x="3956" y="8557"/>
                  </a:cubicBezTo>
                  <a:cubicBezTo>
                    <a:pt x="3815" y="8557"/>
                    <a:pt x="3675" y="8559"/>
                    <a:pt x="3537" y="8559"/>
                  </a:cubicBezTo>
                  <a:cubicBezTo>
                    <a:pt x="2669" y="8559"/>
                    <a:pt x="1869" y="8493"/>
                    <a:pt x="1255" y="7545"/>
                  </a:cubicBezTo>
                  <a:cubicBezTo>
                    <a:pt x="565" y="6436"/>
                    <a:pt x="586" y="4762"/>
                    <a:pt x="879" y="3569"/>
                  </a:cubicBezTo>
                  <a:cubicBezTo>
                    <a:pt x="1217" y="2119"/>
                    <a:pt x="2196" y="1197"/>
                    <a:pt x="3673" y="1197"/>
                  </a:cubicBezTo>
                  <a:cubicBezTo>
                    <a:pt x="3751" y="1197"/>
                    <a:pt x="3831" y="1200"/>
                    <a:pt x="3913" y="1205"/>
                  </a:cubicBezTo>
                  <a:cubicBezTo>
                    <a:pt x="4478" y="1248"/>
                    <a:pt x="4910" y="1424"/>
                    <a:pt x="5383" y="1424"/>
                  </a:cubicBezTo>
                  <a:cubicBezTo>
                    <a:pt x="5609" y="1424"/>
                    <a:pt x="5845" y="1383"/>
                    <a:pt x="6110" y="1268"/>
                  </a:cubicBezTo>
                  <a:cubicBezTo>
                    <a:pt x="6205" y="1211"/>
                    <a:pt x="6144" y="1032"/>
                    <a:pt x="6006" y="1032"/>
                  </a:cubicBezTo>
                  <a:cubicBezTo>
                    <a:pt x="5993" y="1032"/>
                    <a:pt x="5978" y="1034"/>
                    <a:pt x="5963" y="1038"/>
                  </a:cubicBezTo>
                  <a:cubicBezTo>
                    <a:pt x="5801" y="1074"/>
                    <a:pt x="5640" y="1089"/>
                    <a:pt x="5479" y="1089"/>
                  </a:cubicBezTo>
                  <a:cubicBezTo>
                    <a:pt x="5339" y="1089"/>
                    <a:pt x="5198" y="1077"/>
                    <a:pt x="5058" y="1058"/>
                  </a:cubicBezTo>
                  <a:lnTo>
                    <a:pt x="5058" y="1058"/>
                  </a:lnTo>
                  <a:cubicBezTo>
                    <a:pt x="5619" y="702"/>
                    <a:pt x="6297" y="519"/>
                    <a:pt x="6977" y="519"/>
                  </a:cubicBezTo>
                  <a:close/>
                  <a:moveTo>
                    <a:pt x="6901" y="0"/>
                  </a:moveTo>
                  <a:cubicBezTo>
                    <a:pt x="6054" y="0"/>
                    <a:pt x="5197" y="256"/>
                    <a:pt x="4499" y="787"/>
                  </a:cubicBezTo>
                  <a:cubicBezTo>
                    <a:pt x="4442" y="830"/>
                    <a:pt x="4413" y="882"/>
                    <a:pt x="4404" y="934"/>
                  </a:cubicBezTo>
                  <a:lnTo>
                    <a:pt x="4404" y="934"/>
                  </a:lnTo>
                  <a:cubicBezTo>
                    <a:pt x="3991" y="843"/>
                    <a:pt x="3573" y="745"/>
                    <a:pt x="3139" y="745"/>
                  </a:cubicBezTo>
                  <a:cubicBezTo>
                    <a:pt x="2511" y="745"/>
                    <a:pt x="1967" y="1038"/>
                    <a:pt x="1507" y="1372"/>
                  </a:cubicBezTo>
                  <a:cubicBezTo>
                    <a:pt x="398" y="2147"/>
                    <a:pt x="0" y="4030"/>
                    <a:pt x="105" y="5285"/>
                  </a:cubicBezTo>
                  <a:cubicBezTo>
                    <a:pt x="209" y="6624"/>
                    <a:pt x="502" y="8110"/>
                    <a:pt x="1779" y="8800"/>
                  </a:cubicBezTo>
                  <a:cubicBezTo>
                    <a:pt x="2281" y="9068"/>
                    <a:pt x="2716" y="9149"/>
                    <a:pt x="3256" y="9149"/>
                  </a:cubicBezTo>
                  <a:cubicBezTo>
                    <a:pt x="3390" y="9149"/>
                    <a:pt x="3532" y="9143"/>
                    <a:pt x="3683" y="9135"/>
                  </a:cubicBezTo>
                  <a:cubicBezTo>
                    <a:pt x="3795" y="9129"/>
                    <a:pt x="3907" y="9126"/>
                    <a:pt x="4018" y="9126"/>
                  </a:cubicBezTo>
                  <a:cubicBezTo>
                    <a:pt x="4979" y="9126"/>
                    <a:pt x="5888" y="9344"/>
                    <a:pt x="6863" y="9344"/>
                  </a:cubicBezTo>
                  <a:cubicBezTo>
                    <a:pt x="9646" y="9282"/>
                    <a:pt x="10776" y="5097"/>
                    <a:pt x="10504" y="2900"/>
                  </a:cubicBezTo>
                  <a:cubicBezTo>
                    <a:pt x="10239" y="1018"/>
                    <a:pt x="8591" y="0"/>
                    <a:pt x="690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36"/>
            <p:cNvSpPr/>
            <p:nvPr/>
          </p:nvSpPr>
          <p:spPr>
            <a:xfrm>
              <a:off x="4445800" y="2167775"/>
              <a:ext cx="44325" cy="80675"/>
            </a:xfrm>
            <a:custGeom>
              <a:rect b="b" l="l" r="r" t="t"/>
              <a:pathLst>
                <a:path extrusionOk="0" h="3227" w="1773">
                  <a:moveTo>
                    <a:pt x="1082" y="0"/>
                  </a:moveTo>
                  <a:cubicBezTo>
                    <a:pt x="1070" y="0"/>
                    <a:pt x="1059" y="1"/>
                    <a:pt x="1047" y="1"/>
                  </a:cubicBezTo>
                  <a:cubicBezTo>
                    <a:pt x="461" y="22"/>
                    <a:pt x="63" y="608"/>
                    <a:pt x="1" y="1131"/>
                  </a:cubicBezTo>
                  <a:cubicBezTo>
                    <a:pt x="1" y="1236"/>
                    <a:pt x="105" y="1340"/>
                    <a:pt x="210" y="1340"/>
                  </a:cubicBezTo>
                  <a:cubicBezTo>
                    <a:pt x="315" y="1340"/>
                    <a:pt x="356" y="1278"/>
                    <a:pt x="440" y="1257"/>
                  </a:cubicBezTo>
                  <a:cubicBezTo>
                    <a:pt x="515" y="1200"/>
                    <a:pt x="523" y="1093"/>
                    <a:pt x="463" y="1042"/>
                  </a:cubicBezTo>
                  <a:lnTo>
                    <a:pt x="463" y="1042"/>
                  </a:lnTo>
                  <a:cubicBezTo>
                    <a:pt x="534" y="801"/>
                    <a:pt x="753" y="428"/>
                    <a:pt x="1009" y="428"/>
                  </a:cubicBezTo>
                  <a:cubicBezTo>
                    <a:pt x="1035" y="428"/>
                    <a:pt x="1062" y="432"/>
                    <a:pt x="1089" y="441"/>
                  </a:cubicBezTo>
                  <a:cubicBezTo>
                    <a:pt x="1403" y="524"/>
                    <a:pt x="1047" y="775"/>
                    <a:pt x="900" y="880"/>
                  </a:cubicBezTo>
                  <a:cubicBezTo>
                    <a:pt x="733" y="1047"/>
                    <a:pt x="377" y="1236"/>
                    <a:pt x="315" y="1487"/>
                  </a:cubicBezTo>
                  <a:cubicBezTo>
                    <a:pt x="126" y="2219"/>
                    <a:pt x="1214" y="2491"/>
                    <a:pt x="1298" y="3140"/>
                  </a:cubicBezTo>
                  <a:cubicBezTo>
                    <a:pt x="1298" y="3194"/>
                    <a:pt x="1349" y="3226"/>
                    <a:pt x="1404" y="3226"/>
                  </a:cubicBezTo>
                  <a:cubicBezTo>
                    <a:pt x="1455" y="3226"/>
                    <a:pt x="1508" y="3200"/>
                    <a:pt x="1528" y="3140"/>
                  </a:cubicBezTo>
                  <a:cubicBezTo>
                    <a:pt x="1716" y="2617"/>
                    <a:pt x="1193" y="2240"/>
                    <a:pt x="879" y="1926"/>
                  </a:cubicBezTo>
                  <a:cubicBezTo>
                    <a:pt x="356" y="1445"/>
                    <a:pt x="1298" y="1152"/>
                    <a:pt x="1528" y="754"/>
                  </a:cubicBezTo>
                  <a:cubicBezTo>
                    <a:pt x="1772" y="368"/>
                    <a:pt x="1501" y="0"/>
                    <a:pt x="10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6"/>
            <p:cNvSpPr/>
            <p:nvPr/>
          </p:nvSpPr>
          <p:spPr>
            <a:xfrm>
              <a:off x="4470400" y="2174975"/>
              <a:ext cx="39250" cy="71700"/>
            </a:xfrm>
            <a:custGeom>
              <a:rect b="b" l="l" r="r" t="t"/>
              <a:pathLst>
                <a:path extrusionOk="0" h="2868" w="1570">
                  <a:moveTo>
                    <a:pt x="289" y="1"/>
                  </a:moveTo>
                  <a:cubicBezTo>
                    <a:pt x="223" y="1"/>
                    <a:pt x="155" y="9"/>
                    <a:pt x="84" y="27"/>
                  </a:cubicBezTo>
                  <a:cubicBezTo>
                    <a:pt x="0" y="27"/>
                    <a:pt x="0" y="153"/>
                    <a:pt x="105" y="174"/>
                  </a:cubicBezTo>
                  <a:cubicBezTo>
                    <a:pt x="1067" y="236"/>
                    <a:pt x="1025" y="1952"/>
                    <a:pt x="1067" y="2663"/>
                  </a:cubicBezTo>
                  <a:cubicBezTo>
                    <a:pt x="1087" y="2804"/>
                    <a:pt x="1204" y="2868"/>
                    <a:pt x="1320" y="2868"/>
                  </a:cubicBezTo>
                  <a:cubicBezTo>
                    <a:pt x="1378" y="2868"/>
                    <a:pt x="1435" y="2852"/>
                    <a:pt x="1481" y="2822"/>
                  </a:cubicBezTo>
                  <a:lnTo>
                    <a:pt x="1481" y="2822"/>
                  </a:lnTo>
                  <a:cubicBezTo>
                    <a:pt x="1476" y="2831"/>
                    <a:pt x="1475" y="2836"/>
                    <a:pt x="1477" y="2836"/>
                  </a:cubicBezTo>
                  <a:cubicBezTo>
                    <a:pt x="1481" y="2836"/>
                    <a:pt x="1497" y="2819"/>
                    <a:pt x="1527" y="2789"/>
                  </a:cubicBezTo>
                  <a:cubicBezTo>
                    <a:pt x="1552" y="2764"/>
                    <a:pt x="1563" y="2732"/>
                    <a:pt x="1567" y="2696"/>
                  </a:cubicBezTo>
                  <a:lnTo>
                    <a:pt x="1567" y="2696"/>
                  </a:lnTo>
                  <a:cubicBezTo>
                    <a:pt x="1568" y="2686"/>
                    <a:pt x="1569" y="2675"/>
                    <a:pt x="1569" y="2663"/>
                  </a:cubicBezTo>
                  <a:lnTo>
                    <a:pt x="1569" y="2663"/>
                  </a:lnTo>
                  <a:cubicBezTo>
                    <a:pt x="1569" y="2664"/>
                    <a:pt x="1569" y="2664"/>
                    <a:pt x="1569" y="2664"/>
                  </a:cubicBezTo>
                  <a:lnTo>
                    <a:pt x="1569" y="2664"/>
                  </a:lnTo>
                  <a:cubicBezTo>
                    <a:pt x="1569" y="2650"/>
                    <a:pt x="1569" y="2636"/>
                    <a:pt x="1569" y="2622"/>
                  </a:cubicBezTo>
                  <a:cubicBezTo>
                    <a:pt x="1569" y="2454"/>
                    <a:pt x="1569" y="2308"/>
                    <a:pt x="1548" y="2140"/>
                  </a:cubicBezTo>
                  <a:cubicBezTo>
                    <a:pt x="1507" y="1806"/>
                    <a:pt x="1444" y="1429"/>
                    <a:pt x="1339" y="1094"/>
                  </a:cubicBezTo>
                  <a:cubicBezTo>
                    <a:pt x="1190" y="589"/>
                    <a:pt x="840" y="1"/>
                    <a:pt x="2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6"/>
            <p:cNvSpPr/>
            <p:nvPr/>
          </p:nvSpPr>
          <p:spPr>
            <a:xfrm>
              <a:off x="4489225" y="2119150"/>
              <a:ext cx="88950" cy="97575"/>
            </a:xfrm>
            <a:custGeom>
              <a:rect b="b" l="l" r="r" t="t"/>
              <a:pathLst>
                <a:path extrusionOk="0" h="3903" w="3558">
                  <a:moveTo>
                    <a:pt x="2867" y="0"/>
                  </a:moveTo>
                  <a:cubicBezTo>
                    <a:pt x="2197" y="147"/>
                    <a:pt x="1674" y="356"/>
                    <a:pt x="1214" y="816"/>
                  </a:cubicBezTo>
                  <a:cubicBezTo>
                    <a:pt x="628" y="1402"/>
                    <a:pt x="461" y="2176"/>
                    <a:pt x="210" y="2909"/>
                  </a:cubicBezTo>
                  <a:cubicBezTo>
                    <a:pt x="170" y="2975"/>
                    <a:pt x="222" y="3016"/>
                    <a:pt x="282" y="3016"/>
                  </a:cubicBezTo>
                  <a:cubicBezTo>
                    <a:pt x="317" y="3016"/>
                    <a:pt x="354" y="3002"/>
                    <a:pt x="377" y="2971"/>
                  </a:cubicBezTo>
                  <a:cubicBezTo>
                    <a:pt x="482" y="2762"/>
                    <a:pt x="565" y="2532"/>
                    <a:pt x="628" y="2302"/>
                  </a:cubicBezTo>
                  <a:cubicBezTo>
                    <a:pt x="712" y="2072"/>
                    <a:pt x="1005" y="1779"/>
                    <a:pt x="1151" y="1570"/>
                  </a:cubicBezTo>
                  <a:cubicBezTo>
                    <a:pt x="1584" y="960"/>
                    <a:pt x="2109" y="646"/>
                    <a:pt x="2797" y="419"/>
                  </a:cubicBezTo>
                  <a:lnTo>
                    <a:pt x="2797" y="419"/>
                  </a:lnTo>
                  <a:cubicBezTo>
                    <a:pt x="3076" y="1074"/>
                    <a:pt x="2670" y="1925"/>
                    <a:pt x="2281" y="2469"/>
                  </a:cubicBezTo>
                  <a:cubicBezTo>
                    <a:pt x="1737" y="3202"/>
                    <a:pt x="1151" y="3327"/>
                    <a:pt x="293" y="3453"/>
                  </a:cubicBezTo>
                  <a:cubicBezTo>
                    <a:pt x="63" y="3495"/>
                    <a:pt x="0" y="3871"/>
                    <a:pt x="272" y="3892"/>
                  </a:cubicBezTo>
                  <a:cubicBezTo>
                    <a:pt x="350" y="3899"/>
                    <a:pt x="427" y="3902"/>
                    <a:pt x="504" y="3902"/>
                  </a:cubicBezTo>
                  <a:cubicBezTo>
                    <a:pt x="1371" y="3902"/>
                    <a:pt x="2135" y="3470"/>
                    <a:pt x="2616" y="2720"/>
                  </a:cubicBezTo>
                  <a:cubicBezTo>
                    <a:pt x="3097" y="1988"/>
                    <a:pt x="3557" y="921"/>
                    <a:pt x="3055" y="105"/>
                  </a:cubicBezTo>
                  <a:cubicBezTo>
                    <a:pt x="3013" y="21"/>
                    <a:pt x="2930" y="0"/>
                    <a:pt x="28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6"/>
            <p:cNvSpPr/>
            <p:nvPr/>
          </p:nvSpPr>
          <p:spPr>
            <a:xfrm>
              <a:off x="4497400" y="2146425"/>
              <a:ext cx="56675" cy="62575"/>
            </a:xfrm>
            <a:custGeom>
              <a:rect b="b" l="l" r="r" t="t"/>
              <a:pathLst>
                <a:path extrusionOk="0" h="2503" w="2267">
                  <a:moveTo>
                    <a:pt x="2070" y="0"/>
                  </a:moveTo>
                  <a:cubicBezTo>
                    <a:pt x="2039" y="0"/>
                    <a:pt x="2007" y="12"/>
                    <a:pt x="1975" y="39"/>
                  </a:cubicBezTo>
                  <a:cubicBezTo>
                    <a:pt x="1494" y="437"/>
                    <a:pt x="1138" y="981"/>
                    <a:pt x="720" y="1420"/>
                  </a:cubicBezTo>
                  <a:cubicBezTo>
                    <a:pt x="573" y="1588"/>
                    <a:pt x="468" y="1818"/>
                    <a:pt x="301" y="2006"/>
                  </a:cubicBezTo>
                  <a:cubicBezTo>
                    <a:pt x="196" y="2132"/>
                    <a:pt x="92" y="2257"/>
                    <a:pt x="29" y="2424"/>
                  </a:cubicBezTo>
                  <a:cubicBezTo>
                    <a:pt x="0" y="2453"/>
                    <a:pt x="41" y="2502"/>
                    <a:pt x="90" y="2502"/>
                  </a:cubicBezTo>
                  <a:cubicBezTo>
                    <a:pt x="112" y="2502"/>
                    <a:pt x="135" y="2492"/>
                    <a:pt x="155" y="2466"/>
                  </a:cubicBezTo>
                  <a:cubicBezTo>
                    <a:pt x="447" y="2090"/>
                    <a:pt x="887" y="1734"/>
                    <a:pt x="1222" y="1378"/>
                  </a:cubicBezTo>
                  <a:cubicBezTo>
                    <a:pt x="1556" y="1002"/>
                    <a:pt x="1870" y="646"/>
                    <a:pt x="2184" y="248"/>
                  </a:cubicBezTo>
                  <a:cubicBezTo>
                    <a:pt x="2266" y="150"/>
                    <a:pt x="2181" y="0"/>
                    <a:pt x="207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9" name="Google Shape;719;p36"/>
          <p:cNvGrpSpPr/>
          <p:nvPr/>
        </p:nvGrpSpPr>
        <p:grpSpPr>
          <a:xfrm>
            <a:off x="5411025" y="3258575"/>
            <a:ext cx="506225" cy="252975"/>
            <a:chOff x="4292175" y="3082725"/>
            <a:chExt cx="506225" cy="252975"/>
          </a:xfrm>
        </p:grpSpPr>
        <p:sp>
          <p:nvSpPr>
            <p:cNvPr id="720" name="Google Shape;720;p36"/>
            <p:cNvSpPr/>
            <p:nvPr/>
          </p:nvSpPr>
          <p:spPr>
            <a:xfrm>
              <a:off x="4292175" y="3126800"/>
              <a:ext cx="373800" cy="194475"/>
            </a:xfrm>
            <a:custGeom>
              <a:rect b="b" l="l" r="r" t="t"/>
              <a:pathLst>
                <a:path extrusionOk="0" h="7779" w="14952">
                  <a:moveTo>
                    <a:pt x="14675" y="0"/>
                  </a:moveTo>
                  <a:cubicBezTo>
                    <a:pt x="14651" y="0"/>
                    <a:pt x="14625" y="4"/>
                    <a:pt x="14599" y="14"/>
                  </a:cubicBezTo>
                  <a:cubicBezTo>
                    <a:pt x="13490" y="454"/>
                    <a:pt x="12444" y="1165"/>
                    <a:pt x="11293" y="1688"/>
                  </a:cubicBezTo>
                  <a:cubicBezTo>
                    <a:pt x="9933" y="2274"/>
                    <a:pt x="8573" y="2902"/>
                    <a:pt x="7213" y="3529"/>
                  </a:cubicBezTo>
                  <a:cubicBezTo>
                    <a:pt x="6020" y="4052"/>
                    <a:pt x="4953" y="4743"/>
                    <a:pt x="3823" y="5412"/>
                  </a:cubicBezTo>
                  <a:cubicBezTo>
                    <a:pt x="3175" y="5810"/>
                    <a:pt x="2505" y="6145"/>
                    <a:pt x="1835" y="6500"/>
                  </a:cubicBezTo>
                  <a:cubicBezTo>
                    <a:pt x="1208" y="6835"/>
                    <a:pt x="831" y="7400"/>
                    <a:pt x="99" y="7588"/>
                  </a:cubicBezTo>
                  <a:cubicBezTo>
                    <a:pt x="1" y="7647"/>
                    <a:pt x="13" y="7779"/>
                    <a:pt x="100" y="7779"/>
                  </a:cubicBezTo>
                  <a:cubicBezTo>
                    <a:pt x="106" y="7779"/>
                    <a:pt x="113" y="7778"/>
                    <a:pt x="120" y="7777"/>
                  </a:cubicBezTo>
                  <a:cubicBezTo>
                    <a:pt x="1229" y="7672"/>
                    <a:pt x="2296" y="6731"/>
                    <a:pt x="3258" y="6228"/>
                  </a:cubicBezTo>
                  <a:cubicBezTo>
                    <a:pt x="4639" y="5517"/>
                    <a:pt x="5936" y="4638"/>
                    <a:pt x="7338" y="3948"/>
                  </a:cubicBezTo>
                  <a:cubicBezTo>
                    <a:pt x="8698" y="3320"/>
                    <a:pt x="10058" y="2734"/>
                    <a:pt x="11418" y="2106"/>
                  </a:cubicBezTo>
                  <a:cubicBezTo>
                    <a:pt x="12590" y="1583"/>
                    <a:pt x="13636" y="914"/>
                    <a:pt x="14766" y="349"/>
                  </a:cubicBezTo>
                  <a:cubicBezTo>
                    <a:pt x="14951" y="256"/>
                    <a:pt x="14858" y="0"/>
                    <a:pt x="1467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36"/>
            <p:cNvSpPr/>
            <p:nvPr/>
          </p:nvSpPr>
          <p:spPr>
            <a:xfrm>
              <a:off x="4649800" y="3127250"/>
              <a:ext cx="148600" cy="51350"/>
            </a:xfrm>
            <a:custGeom>
              <a:rect b="b" l="l" r="r" t="t"/>
              <a:pathLst>
                <a:path extrusionOk="0" h="2054" w="5944">
                  <a:moveTo>
                    <a:pt x="625" y="0"/>
                  </a:moveTo>
                  <a:cubicBezTo>
                    <a:pt x="469" y="0"/>
                    <a:pt x="310" y="18"/>
                    <a:pt x="147" y="59"/>
                  </a:cubicBezTo>
                  <a:cubicBezTo>
                    <a:pt x="64" y="101"/>
                    <a:pt x="1" y="143"/>
                    <a:pt x="22" y="247"/>
                  </a:cubicBezTo>
                  <a:cubicBezTo>
                    <a:pt x="22" y="289"/>
                    <a:pt x="43" y="373"/>
                    <a:pt x="43" y="436"/>
                  </a:cubicBezTo>
                  <a:cubicBezTo>
                    <a:pt x="54" y="492"/>
                    <a:pt x="120" y="530"/>
                    <a:pt x="186" y="530"/>
                  </a:cubicBezTo>
                  <a:cubicBezTo>
                    <a:pt x="241" y="530"/>
                    <a:pt x="296" y="503"/>
                    <a:pt x="315" y="436"/>
                  </a:cubicBezTo>
                  <a:cubicBezTo>
                    <a:pt x="323" y="342"/>
                    <a:pt x="396" y="304"/>
                    <a:pt x="512" y="304"/>
                  </a:cubicBezTo>
                  <a:cubicBezTo>
                    <a:pt x="991" y="304"/>
                    <a:pt x="2200" y="958"/>
                    <a:pt x="2554" y="1042"/>
                  </a:cubicBezTo>
                  <a:cubicBezTo>
                    <a:pt x="3600" y="1293"/>
                    <a:pt x="4541" y="1837"/>
                    <a:pt x="5587" y="2047"/>
                  </a:cubicBezTo>
                  <a:cubicBezTo>
                    <a:pt x="5608" y="2051"/>
                    <a:pt x="5627" y="2053"/>
                    <a:pt x="5645" y="2053"/>
                  </a:cubicBezTo>
                  <a:cubicBezTo>
                    <a:pt x="5890" y="2053"/>
                    <a:pt x="5944" y="1685"/>
                    <a:pt x="5671" y="1607"/>
                  </a:cubicBezTo>
                  <a:cubicBezTo>
                    <a:pt x="4604" y="1293"/>
                    <a:pt x="3516" y="938"/>
                    <a:pt x="2470" y="540"/>
                  </a:cubicBezTo>
                  <a:cubicBezTo>
                    <a:pt x="1863" y="304"/>
                    <a:pt x="1270" y="0"/>
                    <a:pt x="6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6"/>
            <p:cNvSpPr/>
            <p:nvPr/>
          </p:nvSpPr>
          <p:spPr>
            <a:xfrm>
              <a:off x="4299350" y="3165650"/>
              <a:ext cx="490725" cy="162900"/>
            </a:xfrm>
            <a:custGeom>
              <a:rect b="b" l="l" r="r" t="t"/>
              <a:pathLst>
                <a:path extrusionOk="0" h="6516" w="19629">
                  <a:moveTo>
                    <a:pt x="19285" y="1"/>
                  </a:moveTo>
                  <a:cubicBezTo>
                    <a:pt x="19248" y="1"/>
                    <a:pt x="19208" y="10"/>
                    <a:pt x="19166" y="29"/>
                  </a:cubicBezTo>
                  <a:cubicBezTo>
                    <a:pt x="17513" y="783"/>
                    <a:pt x="15839" y="1180"/>
                    <a:pt x="14165" y="1808"/>
                  </a:cubicBezTo>
                  <a:cubicBezTo>
                    <a:pt x="12471" y="2457"/>
                    <a:pt x="10734" y="2959"/>
                    <a:pt x="9018" y="3482"/>
                  </a:cubicBezTo>
                  <a:cubicBezTo>
                    <a:pt x="7323" y="4005"/>
                    <a:pt x="5649" y="4591"/>
                    <a:pt x="3934" y="5093"/>
                  </a:cubicBezTo>
                  <a:cubicBezTo>
                    <a:pt x="2741" y="5428"/>
                    <a:pt x="1486" y="5993"/>
                    <a:pt x="230" y="6160"/>
                  </a:cubicBezTo>
                  <a:cubicBezTo>
                    <a:pt x="0" y="6223"/>
                    <a:pt x="42" y="6516"/>
                    <a:pt x="251" y="6516"/>
                  </a:cubicBezTo>
                  <a:cubicBezTo>
                    <a:pt x="1402" y="6474"/>
                    <a:pt x="2574" y="5951"/>
                    <a:pt x="3683" y="5679"/>
                  </a:cubicBezTo>
                  <a:cubicBezTo>
                    <a:pt x="5377" y="5198"/>
                    <a:pt x="7030" y="4674"/>
                    <a:pt x="8704" y="4110"/>
                  </a:cubicBezTo>
                  <a:cubicBezTo>
                    <a:pt x="10420" y="3524"/>
                    <a:pt x="12178" y="3105"/>
                    <a:pt x="13914" y="2457"/>
                  </a:cubicBezTo>
                  <a:cubicBezTo>
                    <a:pt x="15735" y="1745"/>
                    <a:pt x="17618" y="1410"/>
                    <a:pt x="19375" y="490"/>
                  </a:cubicBezTo>
                  <a:cubicBezTo>
                    <a:pt x="19629" y="363"/>
                    <a:pt x="19522" y="1"/>
                    <a:pt x="192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6"/>
            <p:cNvSpPr/>
            <p:nvPr/>
          </p:nvSpPr>
          <p:spPr>
            <a:xfrm>
              <a:off x="4296075" y="3101950"/>
              <a:ext cx="274925" cy="220150"/>
            </a:xfrm>
            <a:custGeom>
              <a:rect b="b" l="l" r="r" t="t"/>
              <a:pathLst>
                <a:path extrusionOk="0" h="8806" w="10997">
                  <a:moveTo>
                    <a:pt x="10660" y="0"/>
                  </a:moveTo>
                  <a:cubicBezTo>
                    <a:pt x="10645" y="0"/>
                    <a:pt x="10630" y="1"/>
                    <a:pt x="10614" y="4"/>
                  </a:cubicBezTo>
                  <a:cubicBezTo>
                    <a:pt x="9861" y="192"/>
                    <a:pt x="9568" y="611"/>
                    <a:pt x="8982" y="1176"/>
                  </a:cubicBezTo>
                  <a:cubicBezTo>
                    <a:pt x="8145" y="2012"/>
                    <a:pt x="7057" y="2598"/>
                    <a:pt x="6157" y="3414"/>
                  </a:cubicBezTo>
                  <a:cubicBezTo>
                    <a:pt x="5111" y="4356"/>
                    <a:pt x="4023" y="5235"/>
                    <a:pt x="2956" y="6155"/>
                  </a:cubicBezTo>
                  <a:cubicBezTo>
                    <a:pt x="1972" y="6971"/>
                    <a:pt x="1114" y="7913"/>
                    <a:pt x="89" y="8645"/>
                  </a:cubicBezTo>
                  <a:cubicBezTo>
                    <a:pt x="1" y="8681"/>
                    <a:pt x="47" y="8806"/>
                    <a:pt x="139" y="8806"/>
                  </a:cubicBezTo>
                  <a:cubicBezTo>
                    <a:pt x="156" y="8806"/>
                    <a:pt x="174" y="8801"/>
                    <a:pt x="194" y="8792"/>
                  </a:cubicBezTo>
                  <a:cubicBezTo>
                    <a:pt x="1094" y="8352"/>
                    <a:pt x="1742" y="7620"/>
                    <a:pt x="2537" y="7013"/>
                  </a:cubicBezTo>
                  <a:cubicBezTo>
                    <a:pt x="3521" y="6260"/>
                    <a:pt x="4462" y="5423"/>
                    <a:pt x="5404" y="4628"/>
                  </a:cubicBezTo>
                  <a:cubicBezTo>
                    <a:pt x="6345" y="3854"/>
                    <a:pt x="7203" y="3017"/>
                    <a:pt x="8228" y="2305"/>
                  </a:cubicBezTo>
                  <a:cubicBezTo>
                    <a:pt x="9065" y="1699"/>
                    <a:pt x="9798" y="841"/>
                    <a:pt x="10739" y="422"/>
                  </a:cubicBezTo>
                  <a:cubicBezTo>
                    <a:pt x="10996" y="323"/>
                    <a:pt x="10917" y="0"/>
                    <a:pt x="106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6"/>
            <p:cNvSpPr/>
            <p:nvPr/>
          </p:nvSpPr>
          <p:spPr>
            <a:xfrm>
              <a:off x="4417025" y="3082725"/>
              <a:ext cx="134025" cy="26750"/>
            </a:xfrm>
            <a:custGeom>
              <a:rect b="b" l="l" r="r" t="t"/>
              <a:pathLst>
                <a:path extrusionOk="0" h="1070" w="5361">
                  <a:moveTo>
                    <a:pt x="540" y="1"/>
                  </a:moveTo>
                  <a:cubicBezTo>
                    <a:pt x="416" y="1"/>
                    <a:pt x="292" y="7"/>
                    <a:pt x="168" y="20"/>
                  </a:cubicBezTo>
                  <a:cubicBezTo>
                    <a:pt x="1" y="40"/>
                    <a:pt x="1" y="312"/>
                    <a:pt x="168" y="333"/>
                  </a:cubicBezTo>
                  <a:cubicBezTo>
                    <a:pt x="1068" y="480"/>
                    <a:pt x="1968" y="647"/>
                    <a:pt x="2867" y="752"/>
                  </a:cubicBezTo>
                  <a:cubicBezTo>
                    <a:pt x="3286" y="794"/>
                    <a:pt x="3683" y="898"/>
                    <a:pt x="4102" y="940"/>
                  </a:cubicBezTo>
                  <a:cubicBezTo>
                    <a:pt x="4112" y="941"/>
                    <a:pt x="4125" y="942"/>
                    <a:pt x="4139" y="942"/>
                  </a:cubicBezTo>
                  <a:cubicBezTo>
                    <a:pt x="4253" y="942"/>
                    <a:pt x="4486" y="905"/>
                    <a:pt x="4703" y="905"/>
                  </a:cubicBezTo>
                  <a:cubicBezTo>
                    <a:pt x="4895" y="905"/>
                    <a:pt x="5074" y="934"/>
                    <a:pt x="5148" y="1045"/>
                  </a:cubicBezTo>
                  <a:cubicBezTo>
                    <a:pt x="5171" y="1062"/>
                    <a:pt x="5199" y="1070"/>
                    <a:pt x="5226" y="1070"/>
                  </a:cubicBezTo>
                  <a:cubicBezTo>
                    <a:pt x="5297" y="1070"/>
                    <a:pt x="5361" y="1016"/>
                    <a:pt x="5315" y="940"/>
                  </a:cubicBezTo>
                  <a:cubicBezTo>
                    <a:pt x="5127" y="459"/>
                    <a:pt x="4207" y="626"/>
                    <a:pt x="3809" y="564"/>
                  </a:cubicBezTo>
                  <a:cubicBezTo>
                    <a:pt x="2719" y="451"/>
                    <a:pt x="1630" y="1"/>
                    <a:pt x="5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6"/>
            <p:cNvSpPr/>
            <p:nvPr/>
          </p:nvSpPr>
          <p:spPr>
            <a:xfrm>
              <a:off x="4295400" y="3083725"/>
              <a:ext cx="141025" cy="245825"/>
            </a:xfrm>
            <a:custGeom>
              <a:rect b="b" l="l" r="r" t="t"/>
              <a:pathLst>
                <a:path extrusionOk="0" h="9833" w="5641">
                  <a:moveTo>
                    <a:pt x="5242" y="0"/>
                  </a:moveTo>
                  <a:cubicBezTo>
                    <a:pt x="5096" y="0"/>
                    <a:pt x="5096" y="231"/>
                    <a:pt x="5242" y="231"/>
                  </a:cubicBezTo>
                  <a:cubicBezTo>
                    <a:pt x="5556" y="231"/>
                    <a:pt x="5033" y="377"/>
                    <a:pt x="4824" y="628"/>
                  </a:cubicBezTo>
                  <a:cubicBezTo>
                    <a:pt x="4531" y="963"/>
                    <a:pt x="4343" y="1361"/>
                    <a:pt x="4092" y="1758"/>
                  </a:cubicBezTo>
                  <a:cubicBezTo>
                    <a:pt x="3380" y="2909"/>
                    <a:pt x="2753" y="4101"/>
                    <a:pt x="2083" y="5294"/>
                  </a:cubicBezTo>
                  <a:cubicBezTo>
                    <a:pt x="1644" y="6026"/>
                    <a:pt x="1288" y="6801"/>
                    <a:pt x="869" y="7554"/>
                  </a:cubicBezTo>
                  <a:cubicBezTo>
                    <a:pt x="514" y="8244"/>
                    <a:pt x="95" y="8851"/>
                    <a:pt x="12" y="9625"/>
                  </a:cubicBezTo>
                  <a:cubicBezTo>
                    <a:pt x="1" y="9764"/>
                    <a:pt x="88" y="9832"/>
                    <a:pt x="185" y="9832"/>
                  </a:cubicBezTo>
                  <a:cubicBezTo>
                    <a:pt x="277" y="9832"/>
                    <a:pt x="378" y="9769"/>
                    <a:pt x="409" y="9646"/>
                  </a:cubicBezTo>
                  <a:cubicBezTo>
                    <a:pt x="514" y="9019"/>
                    <a:pt x="869" y="8286"/>
                    <a:pt x="1225" y="7763"/>
                  </a:cubicBezTo>
                  <a:cubicBezTo>
                    <a:pt x="1685" y="7073"/>
                    <a:pt x="1895" y="6194"/>
                    <a:pt x="2376" y="5503"/>
                  </a:cubicBezTo>
                  <a:cubicBezTo>
                    <a:pt x="3485" y="3767"/>
                    <a:pt x="4196" y="1800"/>
                    <a:pt x="5556" y="210"/>
                  </a:cubicBezTo>
                  <a:cubicBezTo>
                    <a:pt x="5640" y="126"/>
                    <a:pt x="5577" y="0"/>
                    <a:pt x="54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6"/>
            <p:cNvSpPr/>
            <p:nvPr/>
          </p:nvSpPr>
          <p:spPr>
            <a:xfrm>
              <a:off x="4546750" y="3099550"/>
              <a:ext cx="12600" cy="77325"/>
            </a:xfrm>
            <a:custGeom>
              <a:rect b="b" l="l" r="r" t="t"/>
              <a:pathLst>
                <a:path extrusionOk="0" h="3093" w="504">
                  <a:moveTo>
                    <a:pt x="247" y="0"/>
                  </a:moveTo>
                  <a:cubicBezTo>
                    <a:pt x="205" y="0"/>
                    <a:pt x="168" y="27"/>
                    <a:pt x="168" y="79"/>
                  </a:cubicBezTo>
                  <a:cubicBezTo>
                    <a:pt x="106" y="1020"/>
                    <a:pt x="1" y="2004"/>
                    <a:pt x="85" y="2945"/>
                  </a:cubicBezTo>
                  <a:cubicBezTo>
                    <a:pt x="95" y="3045"/>
                    <a:pt x="171" y="3092"/>
                    <a:pt x="252" y="3092"/>
                  </a:cubicBezTo>
                  <a:cubicBezTo>
                    <a:pt x="342" y="3092"/>
                    <a:pt x="439" y="3034"/>
                    <a:pt x="461" y="2924"/>
                  </a:cubicBezTo>
                  <a:cubicBezTo>
                    <a:pt x="503" y="1983"/>
                    <a:pt x="398" y="1020"/>
                    <a:pt x="357" y="79"/>
                  </a:cubicBezTo>
                  <a:cubicBezTo>
                    <a:pt x="336" y="27"/>
                    <a:pt x="289" y="0"/>
                    <a:pt x="2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6"/>
            <p:cNvSpPr/>
            <p:nvPr/>
          </p:nvSpPr>
          <p:spPr>
            <a:xfrm>
              <a:off x="4296125" y="3258875"/>
              <a:ext cx="419925" cy="76825"/>
            </a:xfrm>
            <a:custGeom>
              <a:rect b="b" l="l" r="r" t="t"/>
              <a:pathLst>
                <a:path extrusionOk="0" h="3073" w="16797">
                  <a:moveTo>
                    <a:pt x="16556" y="0"/>
                  </a:moveTo>
                  <a:cubicBezTo>
                    <a:pt x="16543" y="0"/>
                    <a:pt x="16528" y="1"/>
                    <a:pt x="16512" y="4"/>
                  </a:cubicBezTo>
                  <a:cubicBezTo>
                    <a:pt x="13876" y="820"/>
                    <a:pt x="10967" y="1259"/>
                    <a:pt x="8226" y="1636"/>
                  </a:cubicBezTo>
                  <a:cubicBezTo>
                    <a:pt x="6992" y="1803"/>
                    <a:pt x="5799" y="2013"/>
                    <a:pt x="4544" y="2159"/>
                  </a:cubicBezTo>
                  <a:cubicBezTo>
                    <a:pt x="3685" y="2236"/>
                    <a:pt x="2330" y="2819"/>
                    <a:pt x="1239" y="2819"/>
                  </a:cubicBezTo>
                  <a:cubicBezTo>
                    <a:pt x="843" y="2819"/>
                    <a:pt x="482" y="2742"/>
                    <a:pt x="192" y="2536"/>
                  </a:cubicBezTo>
                  <a:cubicBezTo>
                    <a:pt x="174" y="2525"/>
                    <a:pt x="157" y="2520"/>
                    <a:pt x="140" y="2520"/>
                  </a:cubicBezTo>
                  <a:cubicBezTo>
                    <a:pt x="58" y="2520"/>
                    <a:pt x="0" y="2633"/>
                    <a:pt x="87" y="2703"/>
                  </a:cubicBezTo>
                  <a:cubicBezTo>
                    <a:pt x="435" y="2978"/>
                    <a:pt x="831" y="3072"/>
                    <a:pt x="1244" y="3072"/>
                  </a:cubicBezTo>
                  <a:cubicBezTo>
                    <a:pt x="1774" y="3072"/>
                    <a:pt x="2331" y="2916"/>
                    <a:pt x="2849" y="2787"/>
                  </a:cubicBezTo>
                  <a:cubicBezTo>
                    <a:pt x="4335" y="2410"/>
                    <a:pt x="5883" y="2410"/>
                    <a:pt x="7410" y="2180"/>
                  </a:cubicBezTo>
                  <a:cubicBezTo>
                    <a:pt x="8959" y="1950"/>
                    <a:pt x="10486" y="1594"/>
                    <a:pt x="12014" y="1343"/>
                  </a:cubicBezTo>
                  <a:cubicBezTo>
                    <a:pt x="13520" y="1071"/>
                    <a:pt x="15341" y="1259"/>
                    <a:pt x="16659" y="381"/>
                  </a:cubicBezTo>
                  <a:cubicBezTo>
                    <a:pt x="16796" y="282"/>
                    <a:pt x="16768" y="0"/>
                    <a:pt x="165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6"/>
            <p:cNvSpPr/>
            <p:nvPr/>
          </p:nvSpPr>
          <p:spPr>
            <a:xfrm>
              <a:off x="4685525" y="3195300"/>
              <a:ext cx="24900" cy="84350"/>
            </a:xfrm>
            <a:custGeom>
              <a:rect b="b" l="l" r="r" t="t"/>
              <a:pathLst>
                <a:path extrusionOk="0" h="3374" w="996">
                  <a:moveTo>
                    <a:pt x="146" y="0"/>
                  </a:moveTo>
                  <a:cubicBezTo>
                    <a:pt x="70" y="0"/>
                    <a:pt x="0" y="76"/>
                    <a:pt x="57" y="162"/>
                  </a:cubicBezTo>
                  <a:cubicBezTo>
                    <a:pt x="455" y="727"/>
                    <a:pt x="99" y="1605"/>
                    <a:pt x="204" y="2254"/>
                  </a:cubicBezTo>
                  <a:cubicBezTo>
                    <a:pt x="267" y="2568"/>
                    <a:pt x="309" y="3196"/>
                    <a:pt x="664" y="3363"/>
                  </a:cubicBezTo>
                  <a:cubicBezTo>
                    <a:pt x="686" y="3370"/>
                    <a:pt x="711" y="3374"/>
                    <a:pt x="736" y="3374"/>
                  </a:cubicBezTo>
                  <a:cubicBezTo>
                    <a:pt x="856" y="3374"/>
                    <a:pt x="995" y="3296"/>
                    <a:pt x="978" y="3175"/>
                  </a:cubicBezTo>
                  <a:cubicBezTo>
                    <a:pt x="915" y="2735"/>
                    <a:pt x="622" y="2296"/>
                    <a:pt x="581" y="1815"/>
                  </a:cubicBezTo>
                  <a:cubicBezTo>
                    <a:pt x="476" y="1187"/>
                    <a:pt x="727" y="580"/>
                    <a:pt x="246" y="57"/>
                  </a:cubicBezTo>
                  <a:cubicBezTo>
                    <a:pt x="219" y="17"/>
                    <a:pt x="182" y="0"/>
                    <a:pt x="1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36"/>
          <p:cNvSpPr txBox="1"/>
          <p:nvPr/>
        </p:nvSpPr>
        <p:spPr>
          <a:xfrm>
            <a:off x="5529450" y="208525"/>
            <a:ext cx="309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4CCCC"/>
                </a:solidFill>
                <a:latin typeface="Gaegu"/>
                <a:ea typeface="Gaegu"/>
                <a:cs typeface="Gaegu"/>
                <a:sym typeface="Gaegu"/>
              </a:rPr>
              <a:t>Priority Groups: </a:t>
            </a:r>
            <a:endParaRPr>
              <a:solidFill>
                <a:srgbClr val="F4CCCC"/>
              </a:solidFill>
              <a:latin typeface="Gaegu"/>
              <a:ea typeface="Gaegu"/>
              <a:cs typeface="Gaegu"/>
              <a:sym typeface="Gaegu"/>
            </a:endParaRPr>
          </a:p>
          <a:p>
            <a:pPr indent="-317500" lvl="0" marL="457200" rtl="0" algn="l">
              <a:spcBef>
                <a:spcPts val="0"/>
              </a:spcBef>
              <a:spcAft>
                <a:spcPts val="0"/>
              </a:spcAft>
              <a:buClr>
                <a:srgbClr val="F4CCCC"/>
              </a:buClr>
              <a:buSzPts val="1400"/>
              <a:buFont typeface="Gaegu"/>
              <a:buChar char="●"/>
            </a:pPr>
            <a:r>
              <a:rPr lang="en">
                <a:solidFill>
                  <a:srgbClr val="F4CCCC"/>
                </a:solidFill>
                <a:latin typeface="Gaegu"/>
                <a:ea typeface="Gaegu"/>
                <a:cs typeface="Gaegu"/>
                <a:sym typeface="Gaegu"/>
              </a:rPr>
              <a:t>ELs, Foster Youth, Homeless, Students with Disabilities</a:t>
            </a:r>
            <a:endParaRPr>
              <a:solidFill>
                <a:srgbClr val="F4CCCC"/>
              </a:solidFill>
              <a:latin typeface="Gaegu"/>
              <a:ea typeface="Gaegu"/>
              <a:cs typeface="Gaegu"/>
              <a:sym typeface="Gaegu"/>
            </a:endParaRPr>
          </a:p>
        </p:txBody>
      </p:sp>
      <p:grpSp>
        <p:nvGrpSpPr>
          <p:cNvPr id="730" name="Google Shape;730;p36"/>
          <p:cNvGrpSpPr/>
          <p:nvPr/>
        </p:nvGrpSpPr>
        <p:grpSpPr>
          <a:xfrm>
            <a:off x="7621640" y="1541023"/>
            <a:ext cx="346347" cy="339623"/>
            <a:chOff x="1490050" y="3805975"/>
            <a:chExt cx="491900" cy="482350"/>
          </a:xfrm>
        </p:grpSpPr>
        <p:sp>
          <p:nvSpPr>
            <p:cNvPr id="731" name="Google Shape;731;p36"/>
            <p:cNvSpPr/>
            <p:nvPr/>
          </p:nvSpPr>
          <p:spPr>
            <a:xfrm>
              <a:off x="1541775" y="3877050"/>
              <a:ext cx="302500" cy="277225"/>
            </a:xfrm>
            <a:custGeom>
              <a:rect b="b" l="l" r="r" t="t"/>
              <a:pathLst>
                <a:path extrusionOk="0" h="11089" w="1210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2" name="Google Shape;732;p36"/>
            <p:cNvSpPr/>
            <p:nvPr/>
          </p:nvSpPr>
          <p:spPr>
            <a:xfrm>
              <a:off x="1824450" y="3805975"/>
              <a:ext cx="157500" cy="150525"/>
            </a:xfrm>
            <a:custGeom>
              <a:rect b="b" l="l" r="r" t="t"/>
              <a:pathLst>
                <a:path extrusionOk="0" h="6021" w="630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3" name="Google Shape;733;p36"/>
            <p:cNvSpPr/>
            <p:nvPr/>
          </p:nvSpPr>
          <p:spPr>
            <a:xfrm>
              <a:off x="1626675" y="3936600"/>
              <a:ext cx="277225" cy="302600"/>
            </a:xfrm>
            <a:custGeom>
              <a:rect b="b" l="l" r="r" t="t"/>
              <a:pathLst>
                <a:path extrusionOk="0" h="12104" w="11089">
                  <a:moveTo>
                    <a:pt x="9501" y="1"/>
                  </a:moveTo>
                  <a:lnTo>
                    <a:pt x="1" y="9501"/>
                  </a:lnTo>
                  <a:cubicBezTo>
                    <a:pt x="537" y="10254"/>
                    <a:pt x="745" y="11194"/>
                    <a:pt x="576" y="12103"/>
                  </a:cubicBezTo>
                  <a:lnTo>
                    <a:pt x="11088" y="1591"/>
                  </a:lnTo>
                  <a:lnTo>
                    <a:pt x="950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4" name="Google Shape;734;p36"/>
            <p:cNvSpPr/>
            <p:nvPr/>
          </p:nvSpPr>
          <p:spPr>
            <a:xfrm>
              <a:off x="1490050" y="4166500"/>
              <a:ext cx="129950" cy="121825"/>
            </a:xfrm>
            <a:custGeom>
              <a:rect b="b" l="l" r="r" t="t"/>
              <a:pathLst>
                <a:path extrusionOk="0" h="4873" w="5198">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grpSp>
        <p:nvGrpSpPr>
          <p:cNvPr id="735" name="Google Shape;735;p36"/>
          <p:cNvGrpSpPr/>
          <p:nvPr/>
        </p:nvGrpSpPr>
        <p:grpSpPr>
          <a:xfrm>
            <a:off x="1649877" y="3075670"/>
            <a:ext cx="339359" cy="339253"/>
            <a:chOff x="5642475" y="1435075"/>
            <a:chExt cx="481975" cy="481825"/>
          </a:xfrm>
        </p:grpSpPr>
        <p:sp>
          <p:nvSpPr>
            <p:cNvPr id="736" name="Google Shape;736;p36"/>
            <p:cNvSpPr/>
            <p:nvPr/>
          </p:nvSpPr>
          <p:spPr>
            <a:xfrm>
              <a:off x="5642475" y="1435075"/>
              <a:ext cx="481975" cy="340675"/>
            </a:xfrm>
            <a:custGeom>
              <a:rect b="b" l="l" r="r" t="t"/>
              <a:pathLst>
                <a:path extrusionOk="0" h="13627" w="19279">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7" name="Google Shape;737;p36"/>
            <p:cNvSpPr/>
            <p:nvPr/>
          </p:nvSpPr>
          <p:spPr>
            <a:xfrm>
              <a:off x="5756375" y="1803975"/>
              <a:ext cx="254100" cy="112925"/>
            </a:xfrm>
            <a:custGeom>
              <a:rect b="b" l="l" r="r" t="t"/>
              <a:pathLst>
                <a:path extrusionOk="0" h="4517" w="10164">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738" name="Google Shape;738;p36"/>
            <p:cNvSpPr/>
            <p:nvPr/>
          </p:nvSpPr>
          <p:spPr>
            <a:xfrm>
              <a:off x="5843436" y="1637926"/>
              <a:ext cx="79975" cy="76125"/>
            </a:xfrm>
            <a:custGeom>
              <a:rect b="b" l="l" r="r" t="t"/>
              <a:pathLst>
                <a:path extrusionOk="0" h="3045" w="3199">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grpSp>
      <p:sp>
        <p:nvSpPr>
          <p:cNvPr id="739" name="Google Shape;739;p36"/>
          <p:cNvSpPr txBox="1"/>
          <p:nvPr/>
        </p:nvSpPr>
        <p:spPr>
          <a:xfrm>
            <a:off x="6766550" y="1904400"/>
            <a:ext cx="1906500" cy="10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chemeClr val="accent6"/>
                </a:solidFill>
                <a:latin typeface="Gaegu"/>
                <a:ea typeface="Gaegu"/>
                <a:cs typeface="Gaegu"/>
                <a:sym typeface="Gaegu"/>
              </a:rPr>
              <a:t>Access to Broad Course of Study (e.g., AP)</a:t>
            </a:r>
            <a:endParaRPr b="1" sz="1950">
              <a:solidFill>
                <a:schemeClr val="accent6"/>
              </a:solidFill>
              <a:latin typeface="Gaegu"/>
              <a:ea typeface="Gaegu"/>
              <a:cs typeface="Gaegu"/>
              <a:sym typeface="Gaegu"/>
            </a:endParaRPr>
          </a:p>
        </p:txBody>
      </p:sp>
      <p:sp>
        <p:nvSpPr>
          <p:cNvPr id="740" name="Google Shape;740;p36"/>
          <p:cNvSpPr txBox="1"/>
          <p:nvPr/>
        </p:nvSpPr>
        <p:spPr>
          <a:xfrm>
            <a:off x="6766550" y="3542700"/>
            <a:ext cx="20565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50">
                <a:solidFill>
                  <a:srgbClr val="FF6B65"/>
                </a:solidFill>
                <a:latin typeface="Gaegu"/>
                <a:ea typeface="Gaegu"/>
                <a:cs typeface="Gaegu"/>
                <a:sym typeface="Gaegu"/>
              </a:rPr>
              <a:t>Outcomes in Broad Course of Study (e.g., CTE pathways</a:t>
            </a:r>
            <a:endParaRPr b="1" sz="1950">
              <a:solidFill>
                <a:srgbClr val="FF6B65"/>
              </a:solidFill>
              <a:latin typeface="Gaegu"/>
              <a:ea typeface="Gaegu"/>
              <a:cs typeface="Gaegu"/>
              <a:sym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37"/>
          <p:cNvPicPr preferRelativeResize="0"/>
          <p:nvPr/>
        </p:nvPicPr>
        <p:blipFill>
          <a:blip r:embed="rId3">
            <a:alphaModFix/>
          </a:blip>
          <a:stretch>
            <a:fillRect/>
          </a:stretch>
        </p:blipFill>
        <p:spPr>
          <a:xfrm>
            <a:off x="1426725" y="842450"/>
            <a:ext cx="6290551" cy="4061073"/>
          </a:xfrm>
          <a:prstGeom prst="rect">
            <a:avLst/>
          </a:prstGeom>
          <a:noFill/>
          <a:ln>
            <a:noFill/>
          </a:ln>
        </p:spPr>
      </p:pic>
      <p:grpSp>
        <p:nvGrpSpPr>
          <p:cNvPr id="746" name="Google Shape;746;p37"/>
          <p:cNvGrpSpPr/>
          <p:nvPr/>
        </p:nvGrpSpPr>
        <p:grpSpPr>
          <a:xfrm rot="-768077">
            <a:off x="298429" y="289263"/>
            <a:ext cx="985753" cy="951651"/>
            <a:chOff x="2634875" y="1019675"/>
            <a:chExt cx="643150" cy="620900"/>
          </a:xfrm>
        </p:grpSpPr>
        <p:sp>
          <p:nvSpPr>
            <p:cNvPr id="747" name="Google Shape;747;p37"/>
            <p:cNvSpPr/>
            <p:nvPr/>
          </p:nvSpPr>
          <p:spPr>
            <a:xfrm>
              <a:off x="2701825" y="1357225"/>
              <a:ext cx="105150" cy="103975"/>
            </a:xfrm>
            <a:custGeom>
              <a:rect b="b" l="l" r="r" t="t"/>
              <a:pathLst>
                <a:path extrusionOk="0" h="4159" w="4206">
                  <a:moveTo>
                    <a:pt x="2221" y="1"/>
                  </a:moveTo>
                  <a:cubicBezTo>
                    <a:pt x="1724" y="1"/>
                    <a:pt x="1263" y="138"/>
                    <a:pt x="837" y="536"/>
                  </a:cubicBezTo>
                  <a:cubicBezTo>
                    <a:pt x="251" y="1080"/>
                    <a:pt x="0" y="1958"/>
                    <a:pt x="105" y="2733"/>
                  </a:cubicBezTo>
                  <a:cubicBezTo>
                    <a:pt x="210" y="3444"/>
                    <a:pt x="1109" y="3883"/>
                    <a:pt x="1716" y="4051"/>
                  </a:cubicBezTo>
                  <a:cubicBezTo>
                    <a:pt x="2009" y="4122"/>
                    <a:pt x="2336" y="4159"/>
                    <a:pt x="2665" y="4159"/>
                  </a:cubicBezTo>
                  <a:cubicBezTo>
                    <a:pt x="3111" y="4159"/>
                    <a:pt x="3561" y="4091"/>
                    <a:pt x="3934" y="3946"/>
                  </a:cubicBezTo>
                  <a:cubicBezTo>
                    <a:pt x="4206" y="3800"/>
                    <a:pt x="4080" y="3423"/>
                    <a:pt x="3808" y="3423"/>
                  </a:cubicBezTo>
                  <a:cubicBezTo>
                    <a:pt x="3761" y="3421"/>
                    <a:pt x="3713" y="3420"/>
                    <a:pt x="3665" y="3420"/>
                  </a:cubicBezTo>
                  <a:cubicBezTo>
                    <a:pt x="3199" y="3420"/>
                    <a:pt x="2721" y="3502"/>
                    <a:pt x="2266" y="3502"/>
                  </a:cubicBezTo>
                  <a:cubicBezTo>
                    <a:pt x="1740" y="3502"/>
                    <a:pt x="1245" y="3392"/>
                    <a:pt x="837" y="2921"/>
                  </a:cubicBezTo>
                  <a:cubicBezTo>
                    <a:pt x="335" y="2377"/>
                    <a:pt x="733" y="1498"/>
                    <a:pt x="1088" y="996"/>
                  </a:cubicBezTo>
                  <a:cubicBezTo>
                    <a:pt x="1570" y="368"/>
                    <a:pt x="2323" y="431"/>
                    <a:pt x="3034" y="410"/>
                  </a:cubicBezTo>
                  <a:cubicBezTo>
                    <a:pt x="3223" y="410"/>
                    <a:pt x="3181" y="117"/>
                    <a:pt x="3034" y="96"/>
                  </a:cubicBezTo>
                  <a:cubicBezTo>
                    <a:pt x="2753" y="39"/>
                    <a:pt x="2482" y="1"/>
                    <a:pt x="222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37"/>
            <p:cNvSpPr/>
            <p:nvPr/>
          </p:nvSpPr>
          <p:spPr>
            <a:xfrm>
              <a:off x="3136525" y="1303950"/>
              <a:ext cx="141500" cy="122025"/>
            </a:xfrm>
            <a:custGeom>
              <a:rect b="b" l="l" r="r" t="t"/>
              <a:pathLst>
                <a:path extrusionOk="0" h="4881" w="5660">
                  <a:moveTo>
                    <a:pt x="1814" y="1"/>
                  </a:moveTo>
                  <a:cubicBezTo>
                    <a:pt x="1197" y="1"/>
                    <a:pt x="593" y="211"/>
                    <a:pt x="104" y="700"/>
                  </a:cubicBezTo>
                  <a:cubicBezTo>
                    <a:pt x="1" y="769"/>
                    <a:pt x="82" y="909"/>
                    <a:pt x="196" y="909"/>
                  </a:cubicBezTo>
                  <a:cubicBezTo>
                    <a:pt x="221" y="909"/>
                    <a:pt x="246" y="903"/>
                    <a:pt x="272" y="888"/>
                  </a:cubicBezTo>
                  <a:cubicBezTo>
                    <a:pt x="681" y="554"/>
                    <a:pt x="1120" y="413"/>
                    <a:pt x="1557" y="413"/>
                  </a:cubicBezTo>
                  <a:cubicBezTo>
                    <a:pt x="2459" y="413"/>
                    <a:pt x="3355" y="1013"/>
                    <a:pt x="3975" y="1746"/>
                  </a:cubicBezTo>
                  <a:cubicBezTo>
                    <a:pt x="5231" y="3252"/>
                    <a:pt x="3410" y="4152"/>
                    <a:pt x="2155" y="4424"/>
                  </a:cubicBezTo>
                  <a:cubicBezTo>
                    <a:pt x="1946" y="4466"/>
                    <a:pt x="1967" y="4843"/>
                    <a:pt x="2176" y="4864"/>
                  </a:cubicBezTo>
                  <a:cubicBezTo>
                    <a:pt x="2272" y="4875"/>
                    <a:pt x="2370" y="4880"/>
                    <a:pt x="2468" y="4880"/>
                  </a:cubicBezTo>
                  <a:cubicBezTo>
                    <a:pt x="4008" y="4880"/>
                    <a:pt x="5659" y="3526"/>
                    <a:pt x="4833" y="1913"/>
                  </a:cubicBezTo>
                  <a:cubicBezTo>
                    <a:pt x="4279" y="806"/>
                    <a:pt x="3020" y="1"/>
                    <a:pt x="18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7"/>
            <p:cNvSpPr/>
            <p:nvPr/>
          </p:nvSpPr>
          <p:spPr>
            <a:xfrm>
              <a:off x="3165800" y="1343925"/>
              <a:ext cx="32450" cy="39100"/>
            </a:xfrm>
            <a:custGeom>
              <a:rect b="b" l="l" r="r" t="t"/>
              <a:pathLst>
                <a:path extrusionOk="0" h="1564" w="1298">
                  <a:moveTo>
                    <a:pt x="1047" y="1"/>
                  </a:moveTo>
                  <a:cubicBezTo>
                    <a:pt x="294" y="1"/>
                    <a:pt x="1" y="628"/>
                    <a:pt x="1" y="1298"/>
                  </a:cubicBezTo>
                  <a:cubicBezTo>
                    <a:pt x="1" y="1438"/>
                    <a:pt x="118" y="1564"/>
                    <a:pt x="242" y="1564"/>
                  </a:cubicBezTo>
                  <a:cubicBezTo>
                    <a:pt x="266" y="1564"/>
                    <a:pt x="291" y="1559"/>
                    <a:pt x="314" y="1549"/>
                  </a:cubicBezTo>
                  <a:cubicBezTo>
                    <a:pt x="503" y="1465"/>
                    <a:pt x="461" y="1172"/>
                    <a:pt x="482" y="984"/>
                  </a:cubicBezTo>
                  <a:cubicBezTo>
                    <a:pt x="524" y="628"/>
                    <a:pt x="691" y="398"/>
                    <a:pt x="1089" y="356"/>
                  </a:cubicBezTo>
                  <a:cubicBezTo>
                    <a:pt x="1298" y="335"/>
                    <a:pt x="1256" y="1"/>
                    <a:pt x="104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7"/>
            <p:cNvSpPr/>
            <p:nvPr/>
          </p:nvSpPr>
          <p:spPr>
            <a:xfrm>
              <a:off x="3172825" y="1352250"/>
              <a:ext cx="42350" cy="28125"/>
            </a:xfrm>
            <a:custGeom>
              <a:rect b="b" l="l" r="r" t="t"/>
              <a:pathLst>
                <a:path extrusionOk="0" h="1125" w="1694">
                  <a:moveTo>
                    <a:pt x="344" y="0"/>
                  </a:moveTo>
                  <a:cubicBezTo>
                    <a:pt x="149" y="0"/>
                    <a:pt x="0" y="332"/>
                    <a:pt x="201" y="442"/>
                  </a:cubicBezTo>
                  <a:cubicBezTo>
                    <a:pt x="536" y="630"/>
                    <a:pt x="891" y="818"/>
                    <a:pt x="1205" y="1069"/>
                  </a:cubicBezTo>
                  <a:cubicBezTo>
                    <a:pt x="1248" y="1108"/>
                    <a:pt x="1296" y="1125"/>
                    <a:pt x="1343" y="1125"/>
                  </a:cubicBezTo>
                  <a:cubicBezTo>
                    <a:pt x="1523" y="1125"/>
                    <a:pt x="1694" y="880"/>
                    <a:pt x="1561" y="714"/>
                  </a:cubicBezTo>
                  <a:cubicBezTo>
                    <a:pt x="1247" y="379"/>
                    <a:pt x="849" y="212"/>
                    <a:pt x="431" y="23"/>
                  </a:cubicBezTo>
                  <a:cubicBezTo>
                    <a:pt x="402" y="7"/>
                    <a:pt x="372" y="0"/>
                    <a:pt x="34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7"/>
            <p:cNvSpPr/>
            <p:nvPr/>
          </p:nvSpPr>
          <p:spPr>
            <a:xfrm>
              <a:off x="2739275" y="1386725"/>
              <a:ext cx="48125" cy="22325"/>
            </a:xfrm>
            <a:custGeom>
              <a:rect b="b" l="l" r="r" t="t"/>
              <a:pathLst>
                <a:path extrusionOk="0" h="893" w="1925">
                  <a:moveTo>
                    <a:pt x="740" y="1"/>
                  </a:moveTo>
                  <a:cubicBezTo>
                    <a:pt x="552" y="1"/>
                    <a:pt x="370" y="31"/>
                    <a:pt x="218" y="88"/>
                  </a:cubicBezTo>
                  <a:cubicBezTo>
                    <a:pt x="1" y="167"/>
                    <a:pt x="63" y="489"/>
                    <a:pt x="283" y="489"/>
                  </a:cubicBezTo>
                  <a:cubicBezTo>
                    <a:pt x="295" y="489"/>
                    <a:pt x="309" y="488"/>
                    <a:pt x="323" y="486"/>
                  </a:cubicBezTo>
                  <a:cubicBezTo>
                    <a:pt x="399" y="467"/>
                    <a:pt x="470" y="459"/>
                    <a:pt x="538" y="459"/>
                  </a:cubicBezTo>
                  <a:cubicBezTo>
                    <a:pt x="940" y="459"/>
                    <a:pt x="1226" y="740"/>
                    <a:pt x="1620" y="883"/>
                  </a:cubicBezTo>
                  <a:cubicBezTo>
                    <a:pt x="1642" y="890"/>
                    <a:pt x="1664" y="893"/>
                    <a:pt x="1684" y="893"/>
                  </a:cubicBezTo>
                  <a:cubicBezTo>
                    <a:pt x="1849" y="893"/>
                    <a:pt x="1925" y="677"/>
                    <a:pt x="1850" y="527"/>
                  </a:cubicBezTo>
                  <a:cubicBezTo>
                    <a:pt x="1646" y="162"/>
                    <a:pt x="1176" y="1"/>
                    <a:pt x="74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7"/>
            <p:cNvSpPr/>
            <p:nvPr/>
          </p:nvSpPr>
          <p:spPr>
            <a:xfrm>
              <a:off x="2755725" y="1399875"/>
              <a:ext cx="26675" cy="24275"/>
            </a:xfrm>
            <a:custGeom>
              <a:rect b="b" l="l" r="r" t="t"/>
              <a:pathLst>
                <a:path extrusionOk="0" h="971" w="1067">
                  <a:moveTo>
                    <a:pt x="841" y="0"/>
                  </a:moveTo>
                  <a:cubicBezTo>
                    <a:pt x="433" y="0"/>
                    <a:pt x="1" y="329"/>
                    <a:pt x="41" y="776"/>
                  </a:cubicBezTo>
                  <a:cubicBezTo>
                    <a:pt x="53" y="901"/>
                    <a:pt x="170" y="970"/>
                    <a:pt x="277" y="970"/>
                  </a:cubicBezTo>
                  <a:cubicBezTo>
                    <a:pt x="367" y="970"/>
                    <a:pt x="450" y="922"/>
                    <a:pt x="460" y="817"/>
                  </a:cubicBezTo>
                  <a:cubicBezTo>
                    <a:pt x="481" y="587"/>
                    <a:pt x="648" y="336"/>
                    <a:pt x="878" y="315"/>
                  </a:cubicBezTo>
                  <a:cubicBezTo>
                    <a:pt x="1025" y="294"/>
                    <a:pt x="1067" y="43"/>
                    <a:pt x="878" y="1"/>
                  </a:cubicBezTo>
                  <a:cubicBezTo>
                    <a:pt x="866" y="1"/>
                    <a:pt x="853" y="0"/>
                    <a:pt x="84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7"/>
            <p:cNvSpPr/>
            <p:nvPr/>
          </p:nvSpPr>
          <p:spPr>
            <a:xfrm>
              <a:off x="2764075" y="1414150"/>
              <a:ext cx="460850" cy="226425"/>
            </a:xfrm>
            <a:custGeom>
              <a:rect b="b" l="l" r="r" t="t"/>
              <a:pathLst>
                <a:path extrusionOk="0" h="9057" w="18434">
                  <a:moveTo>
                    <a:pt x="17509" y="1"/>
                  </a:moveTo>
                  <a:cubicBezTo>
                    <a:pt x="17367" y="1"/>
                    <a:pt x="17230" y="119"/>
                    <a:pt x="17304" y="267"/>
                  </a:cubicBezTo>
                  <a:cubicBezTo>
                    <a:pt x="18434" y="2757"/>
                    <a:pt x="16990" y="4870"/>
                    <a:pt x="15107" y="6503"/>
                  </a:cubicBezTo>
                  <a:cubicBezTo>
                    <a:pt x="13559" y="7842"/>
                    <a:pt x="11634" y="8386"/>
                    <a:pt x="9604" y="8469"/>
                  </a:cubicBezTo>
                  <a:cubicBezTo>
                    <a:pt x="9481" y="8473"/>
                    <a:pt x="9357" y="8475"/>
                    <a:pt x="9233" y="8475"/>
                  </a:cubicBezTo>
                  <a:cubicBezTo>
                    <a:pt x="7365" y="8475"/>
                    <a:pt x="5481" y="8029"/>
                    <a:pt x="3892" y="7067"/>
                  </a:cubicBezTo>
                  <a:cubicBezTo>
                    <a:pt x="1904" y="5875"/>
                    <a:pt x="42" y="3699"/>
                    <a:pt x="1632" y="1272"/>
                  </a:cubicBezTo>
                  <a:cubicBezTo>
                    <a:pt x="1696" y="1176"/>
                    <a:pt x="1590" y="1069"/>
                    <a:pt x="1499" y="1069"/>
                  </a:cubicBezTo>
                  <a:cubicBezTo>
                    <a:pt x="1470" y="1069"/>
                    <a:pt x="1443" y="1079"/>
                    <a:pt x="1423" y="1104"/>
                  </a:cubicBezTo>
                  <a:cubicBezTo>
                    <a:pt x="0" y="2653"/>
                    <a:pt x="774" y="5122"/>
                    <a:pt x="2114" y="6419"/>
                  </a:cubicBezTo>
                  <a:cubicBezTo>
                    <a:pt x="3892" y="8155"/>
                    <a:pt x="6424" y="8888"/>
                    <a:pt x="8830" y="9034"/>
                  </a:cubicBezTo>
                  <a:cubicBezTo>
                    <a:pt x="9053" y="9049"/>
                    <a:pt x="9275" y="9057"/>
                    <a:pt x="9494" y="9057"/>
                  </a:cubicBezTo>
                  <a:cubicBezTo>
                    <a:pt x="11719" y="9057"/>
                    <a:pt x="13733" y="8291"/>
                    <a:pt x="15505" y="6900"/>
                  </a:cubicBezTo>
                  <a:cubicBezTo>
                    <a:pt x="16404" y="6126"/>
                    <a:pt x="17220" y="5142"/>
                    <a:pt x="17764" y="4096"/>
                  </a:cubicBezTo>
                  <a:cubicBezTo>
                    <a:pt x="18434" y="2820"/>
                    <a:pt x="18015" y="1523"/>
                    <a:pt x="17743" y="205"/>
                  </a:cubicBezTo>
                  <a:cubicBezTo>
                    <a:pt x="17709" y="58"/>
                    <a:pt x="17608" y="1"/>
                    <a:pt x="175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7"/>
            <p:cNvSpPr/>
            <p:nvPr/>
          </p:nvSpPr>
          <p:spPr>
            <a:xfrm>
              <a:off x="2916325" y="1259650"/>
              <a:ext cx="111325" cy="132100"/>
            </a:xfrm>
            <a:custGeom>
              <a:rect b="b" l="l" r="r" t="t"/>
              <a:pathLst>
                <a:path extrusionOk="0" h="5284" w="4453">
                  <a:moveTo>
                    <a:pt x="4321" y="0"/>
                  </a:moveTo>
                  <a:cubicBezTo>
                    <a:pt x="4281" y="0"/>
                    <a:pt x="4241" y="18"/>
                    <a:pt x="4226" y="66"/>
                  </a:cubicBezTo>
                  <a:cubicBezTo>
                    <a:pt x="3807" y="1886"/>
                    <a:pt x="2719" y="3058"/>
                    <a:pt x="1568" y="4418"/>
                  </a:cubicBezTo>
                  <a:lnTo>
                    <a:pt x="1192" y="4773"/>
                  </a:lnTo>
                  <a:cubicBezTo>
                    <a:pt x="1136" y="4777"/>
                    <a:pt x="1083" y="4779"/>
                    <a:pt x="1033" y="4779"/>
                  </a:cubicBezTo>
                  <a:cubicBezTo>
                    <a:pt x="480" y="4779"/>
                    <a:pt x="267" y="4566"/>
                    <a:pt x="459" y="4125"/>
                  </a:cubicBezTo>
                  <a:cubicBezTo>
                    <a:pt x="522" y="3895"/>
                    <a:pt x="606" y="3623"/>
                    <a:pt x="669" y="3392"/>
                  </a:cubicBezTo>
                  <a:cubicBezTo>
                    <a:pt x="914" y="2713"/>
                    <a:pt x="1040" y="2050"/>
                    <a:pt x="1078" y="1328"/>
                  </a:cubicBezTo>
                  <a:lnTo>
                    <a:pt x="1078" y="1328"/>
                  </a:lnTo>
                  <a:cubicBezTo>
                    <a:pt x="1087" y="1268"/>
                    <a:pt x="1087" y="1209"/>
                    <a:pt x="1087" y="1091"/>
                  </a:cubicBezTo>
                  <a:lnTo>
                    <a:pt x="1087" y="1091"/>
                  </a:lnTo>
                  <a:cubicBezTo>
                    <a:pt x="1087" y="1091"/>
                    <a:pt x="1087" y="1091"/>
                    <a:pt x="1087" y="1091"/>
                  </a:cubicBezTo>
                  <a:lnTo>
                    <a:pt x="1087" y="1091"/>
                  </a:lnTo>
                  <a:cubicBezTo>
                    <a:pt x="1087" y="1084"/>
                    <a:pt x="1087" y="1077"/>
                    <a:pt x="1087" y="1070"/>
                  </a:cubicBezTo>
                  <a:cubicBezTo>
                    <a:pt x="1087" y="929"/>
                    <a:pt x="985" y="860"/>
                    <a:pt x="879" y="860"/>
                  </a:cubicBezTo>
                  <a:cubicBezTo>
                    <a:pt x="765" y="860"/>
                    <a:pt x="648" y="939"/>
                    <a:pt x="648" y="1091"/>
                  </a:cubicBezTo>
                  <a:cubicBezTo>
                    <a:pt x="627" y="2242"/>
                    <a:pt x="104" y="3288"/>
                    <a:pt x="20" y="4418"/>
                  </a:cubicBezTo>
                  <a:cubicBezTo>
                    <a:pt x="0" y="4750"/>
                    <a:pt x="164" y="5284"/>
                    <a:pt x="578" y="5284"/>
                  </a:cubicBezTo>
                  <a:cubicBezTo>
                    <a:pt x="607" y="5284"/>
                    <a:pt x="637" y="5281"/>
                    <a:pt x="669" y="5276"/>
                  </a:cubicBezTo>
                  <a:cubicBezTo>
                    <a:pt x="1464" y="5171"/>
                    <a:pt x="2112" y="4020"/>
                    <a:pt x="2552" y="3434"/>
                  </a:cubicBezTo>
                  <a:cubicBezTo>
                    <a:pt x="3430" y="2367"/>
                    <a:pt x="4100" y="1447"/>
                    <a:pt x="4414" y="87"/>
                  </a:cubicBezTo>
                  <a:cubicBezTo>
                    <a:pt x="4453" y="48"/>
                    <a:pt x="4387" y="0"/>
                    <a:pt x="4321"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7"/>
            <p:cNvSpPr/>
            <p:nvPr/>
          </p:nvSpPr>
          <p:spPr>
            <a:xfrm>
              <a:off x="2770925" y="1294175"/>
              <a:ext cx="167900" cy="92500"/>
            </a:xfrm>
            <a:custGeom>
              <a:rect b="b" l="l" r="r" t="t"/>
              <a:pathLst>
                <a:path extrusionOk="0" h="3700" w="6716">
                  <a:moveTo>
                    <a:pt x="6497" y="0"/>
                  </a:moveTo>
                  <a:cubicBezTo>
                    <a:pt x="6457" y="0"/>
                    <a:pt x="6416" y="14"/>
                    <a:pt x="6380" y="45"/>
                  </a:cubicBezTo>
                  <a:cubicBezTo>
                    <a:pt x="5710" y="735"/>
                    <a:pt x="4957" y="1300"/>
                    <a:pt x="4120" y="1802"/>
                  </a:cubicBezTo>
                  <a:cubicBezTo>
                    <a:pt x="3597" y="2116"/>
                    <a:pt x="3074" y="2430"/>
                    <a:pt x="2509" y="2723"/>
                  </a:cubicBezTo>
                  <a:cubicBezTo>
                    <a:pt x="2267" y="2839"/>
                    <a:pt x="1733" y="3024"/>
                    <a:pt x="1323" y="3024"/>
                  </a:cubicBezTo>
                  <a:cubicBezTo>
                    <a:pt x="920" y="3024"/>
                    <a:pt x="638" y="2844"/>
                    <a:pt x="877" y="2242"/>
                  </a:cubicBezTo>
                  <a:cubicBezTo>
                    <a:pt x="957" y="2042"/>
                    <a:pt x="792" y="1910"/>
                    <a:pt x="623" y="1910"/>
                  </a:cubicBezTo>
                  <a:cubicBezTo>
                    <a:pt x="526" y="1910"/>
                    <a:pt x="428" y="1954"/>
                    <a:pt x="375" y="2053"/>
                  </a:cubicBezTo>
                  <a:cubicBezTo>
                    <a:pt x="0" y="2892"/>
                    <a:pt x="203" y="3699"/>
                    <a:pt x="997" y="3699"/>
                  </a:cubicBezTo>
                  <a:cubicBezTo>
                    <a:pt x="1135" y="3699"/>
                    <a:pt x="1290" y="3675"/>
                    <a:pt x="1463" y="3623"/>
                  </a:cubicBezTo>
                  <a:cubicBezTo>
                    <a:pt x="3388" y="3058"/>
                    <a:pt x="5417" y="1844"/>
                    <a:pt x="6589" y="233"/>
                  </a:cubicBezTo>
                  <a:cubicBezTo>
                    <a:pt x="6715" y="123"/>
                    <a:pt x="6616" y="0"/>
                    <a:pt x="649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7"/>
            <p:cNvSpPr/>
            <p:nvPr/>
          </p:nvSpPr>
          <p:spPr>
            <a:xfrm>
              <a:off x="3008725" y="1263150"/>
              <a:ext cx="166525" cy="88225"/>
            </a:xfrm>
            <a:custGeom>
              <a:rect b="b" l="l" r="r" t="t"/>
              <a:pathLst>
                <a:path extrusionOk="0" h="3529" w="6661">
                  <a:moveTo>
                    <a:pt x="233" y="1"/>
                  </a:moveTo>
                  <a:cubicBezTo>
                    <a:pt x="112" y="1"/>
                    <a:pt x="1" y="102"/>
                    <a:pt x="69" y="239"/>
                  </a:cubicBezTo>
                  <a:cubicBezTo>
                    <a:pt x="530" y="1118"/>
                    <a:pt x="1304" y="3357"/>
                    <a:pt x="2455" y="3524"/>
                  </a:cubicBezTo>
                  <a:cubicBezTo>
                    <a:pt x="2475" y="3527"/>
                    <a:pt x="2495" y="3529"/>
                    <a:pt x="2515" y="3529"/>
                  </a:cubicBezTo>
                  <a:cubicBezTo>
                    <a:pt x="3039" y="3529"/>
                    <a:pt x="3182" y="2494"/>
                    <a:pt x="3267" y="1862"/>
                  </a:cubicBezTo>
                  <a:lnTo>
                    <a:pt x="3267" y="1862"/>
                  </a:lnTo>
                  <a:cubicBezTo>
                    <a:pt x="3861" y="2425"/>
                    <a:pt x="4448" y="3380"/>
                    <a:pt x="5241" y="3380"/>
                  </a:cubicBezTo>
                  <a:cubicBezTo>
                    <a:pt x="5373" y="3380"/>
                    <a:pt x="5511" y="3354"/>
                    <a:pt x="5656" y="3294"/>
                  </a:cubicBezTo>
                  <a:cubicBezTo>
                    <a:pt x="6660" y="2897"/>
                    <a:pt x="6535" y="1558"/>
                    <a:pt x="6263" y="721"/>
                  </a:cubicBezTo>
                  <a:cubicBezTo>
                    <a:pt x="6245" y="648"/>
                    <a:pt x="6195" y="619"/>
                    <a:pt x="6140" y="619"/>
                  </a:cubicBezTo>
                  <a:cubicBezTo>
                    <a:pt x="6068" y="619"/>
                    <a:pt x="5984" y="670"/>
                    <a:pt x="5949" y="742"/>
                  </a:cubicBezTo>
                  <a:cubicBezTo>
                    <a:pt x="5841" y="1193"/>
                    <a:pt x="5903" y="2686"/>
                    <a:pt x="5252" y="2686"/>
                  </a:cubicBezTo>
                  <a:cubicBezTo>
                    <a:pt x="5148" y="2686"/>
                    <a:pt x="5026" y="2648"/>
                    <a:pt x="4882" y="2562"/>
                  </a:cubicBezTo>
                  <a:cubicBezTo>
                    <a:pt x="4254" y="2206"/>
                    <a:pt x="3856" y="1516"/>
                    <a:pt x="3208" y="1139"/>
                  </a:cubicBezTo>
                  <a:cubicBezTo>
                    <a:pt x="3153" y="1112"/>
                    <a:pt x="3095" y="1098"/>
                    <a:pt x="3039" y="1098"/>
                  </a:cubicBezTo>
                  <a:cubicBezTo>
                    <a:pt x="2924" y="1098"/>
                    <a:pt x="2824" y="1158"/>
                    <a:pt x="2810" y="1286"/>
                  </a:cubicBezTo>
                  <a:cubicBezTo>
                    <a:pt x="2685" y="1809"/>
                    <a:pt x="2664" y="2353"/>
                    <a:pt x="2496" y="2876"/>
                  </a:cubicBezTo>
                  <a:cubicBezTo>
                    <a:pt x="2488" y="2902"/>
                    <a:pt x="2473" y="2914"/>
                    <a:pt x="2450" y="2914"/>
                  </a:cubicBezTo>
                  <a:cubicBezTo>
                    <a:pt x="2240" y="2914"/>
                    <a:pt x="1459" y="1855"/>
                    <a:pt x="1346" y="1704"/>
                  </a:cubicBezTo>
                  <a:cubicBezTo>
                    <a:pt x="1011" y="1181"/>
                    <a:pt x="718" y="637"/>
                    <a:pt x="404" y="93"/>
                  </a:cubicBezTo>
                  <a:cubicBezTo>
                    <a:pt x="361" y="28"/>
                    <a:pt x="296" y="1"/>
                    <a:pt x="23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37"/>
            <p:cNvSpPr/>
            <p:nvPr/>
          </p:nvSpPr>
          <p:spPr>
            <a:xfrm>
              <a:off x="2957450" y="1095000"/>
              <a:ext cx="95900" cy="55975"/>
            </a:xfrm>
            <a:custGeom>
              <a:rect b="b" l="l" r="r" t="t"/>
              <a:pathLst>
                <a:path extrusionOk="0" h="2239" w="3836">
                  <a:moveTo>
                    <a:pt x="2576" y="1"/>
                  </a:moveTo>
                  <a:cubicBezTo>
                    <a:pt x="1547" y="1"/>
                    <a:pt x="779" y="1236"/>
                    <a:pt x="133" y="1902"/>
                  </a:cubicBezTo>
                  <a:cubicBezTo>
                    <a:pt x="0" y="2051"/>
                    <a:pt x="129" y="2239"/>
                    <a:pt x="272" y="2239"/>
                  </a:cubicBezTo>
                  <a:cubicBezTo>
                    <a:pt x="310" y="2239"/>
                    <a:pt x="349" y="2226"/>
                    <a:pt x="384" y="2195"/>
                  </a:cubicBezTo>
                  <a:cubicBezTo>
                    <a:pt x="990" y="1588"/>
                    <a:pt x="1534" y="688"/>
                    <a:pt x="2371" y="437"/>
                  </a:cubicBezTo>
                  <a:cubicBezTo>
                    <a:pt x="2428" y="429"/>
                    <a:pt x="2502" y="418"/>
                    <a:pt x="2575" y="418"/>
                  </a:cubicBezTo>
                  <a:cubicBezTo>
                    <a:pt x="2693" y="418"/>
                    <a:pt x="2806" y="447"/>
                    <a:pt x="2832" y="563"/>
                  </a:cubicBezTo>
                  <a:cubicBezTo>
                    <a:pt x="2832" y="751"/>
                    <a:pt x="2748" y="939"/>
                    <a:pt x="2664" y="1065"/>
                  </a:cubicBezTo>
                  <a:cubicBezTo>
                    <a:pt x="2497" y="1379"/>
                    <a:pt x="2309" y="1672"/>
                    <a:pt x="2141" y="1986"/>
                  </a:cubicBezTo>
                  <a:cubicBezTo>
                    <a:pt x="2104" y="2078"/>
                    <a:pt x="2197" y="2202"/>
                    <a:pt x="2306" y="2202"/>
                  </a:cubicBezTo>
                  <a:cubicBezTo>
                    <a:pt x="2320" y="2202"/>
                    <a:pt x="2335" y="2200"/>
                    <a:pt x="2350" y="2195"/>
                  </a:cubicBezTo>
                  <a:cubicBezTo>
                    <a:pt x="2790" y="1944"/>
                    <a:pt x="3836" y="249"/>
                    <a:pt x="2894" y="40"/>
                  </a:cubicBezTo>
                  <a:cubicBezTo>
                    <a:pt x="2786" y="13"/>
                    <a:pt x="2680" y="1"/>
                    <a:pt x="257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7"/>
            <p:cNvSpPr/>
            <p:nvPr/>
          </p:nvSpPr>
          <p:spPr>
            <a:xfrm>
              <a:off x="3015150" y="1131525"/>
              <a:ext cx="158525" cy="71875"/>
            </a:xfrm>
            <a:custGeom>
              <a:rect b="b" l="l" r="r" t="t"/>
              <a:pathLst>
                <a:path extrusionOk="0" h="2875" w="6341">
                  <a:moveTo>
                    <a:pt x="1690" y="1"/>
                  </a:moveTo>
                  <a:cubicBezTo>
                    <a:pt x="1173" y="1"/>
                    <a:pt x="747" y="106"/>
                    <a:pt x="147" y="253"/>
                  </a:cubicBezTo>
                  <a:cubicBezTo>
                    <a:pt x="1" y="274"/>
                    <a:pt x="42" y="525"/>
                    <a:pt x="168" y="525"/>
                  </a:cubicBezTo>
                  <a:cubicBezTo>
                    <a:pt x="559" y="492"/>
                    <a:pt x="921" y="454"/>
                    <a:pt x="1285" y="454"/>
                  </a:cubicBezTo>
                  <a:cubicBezTo>
                    <a:pt x="1622" y="454"/>
                    <a:pt x="1961" y="487"/>
                    <a:pt x="2323" y="587"/>
                  </a:cubicBezTo>
                  <a:cubicBezTo>
                    <a:pt x="2762" y="692"/>
                    <a:pt x="3139" y="1006"/>
                    <a:pt x="3579" y="1110"/>
                  </a:cubicBezTo>
                  <a:cubicBezTo>
                    <a:pt x="4646" y="1382"/>
                    <a:pt x="5252" y="1801"/>
                    <a:pt x="5817" y="2743"/>
                  </a:cubicBezTo>
                  <a:cubicBezTo>
                    <a:pt x="5879" y="2831"/>
                    <a:pt x="5979" y="2875"/>
                    <a:pt x="6074" y="2875"/>
                  </a:cubicBezTo>
                  <a:cubicBezTo>
                    <a:pt x="6202" y="2875"/>
                    <a:pt x="6320" y="2795"/>
                    <a:pt x="6320" y="2638"/>
                  </a:cubicBezTo>
                  <a:cubicBezTo>
                    <a:pt x="6340" y="1487"/>
                    <a:pt x="5294" y="901"/>
                    <a:pt x="4311" y="629"/>
                  </a:cubicBezTo>
                  <a:cubicBezTo>
                    <a:pt x="3683" y="441"/>
                    <a:pt x="3055" y="169"/>
                    <a:pt x="2428" y="64"/>
                  </a:cubicBezTo>
                  <a:cubicBezTo>
                    <a:pt x="2151" y="20"/>
                    <a:pt x="1912" y="1"/>
                    <a:pt x="1690"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7"/>
            <p:cNvSpPr/>
            <p:nvPr/>
          </p:nvSpPr>
          <p:spPr>
            <a:xfrm>
              <a:off x="3145500" y="1187275"/>
              <a:ext cx="67400" cy="131575"/>
            </a:xfrm>
            <a:custGeom>
              <a:rect b="b" l="l" r="r" t="t"/>
              <a:pathLst>
                <a:path extrusionOk="0" h="5263" w="2696">
                  <a:moveTo>
                    <a:pt x="228" y="1"/>
                  </a:moveTo>
                  <a:cubicBezTo>
                    <a:pt x="114" y="1"/>
                    <a:pt x="1" y="145"/>
                    <a:pt x="101" y="261"/>
                  </a:cubicBezTo>
                  <a:cubicBezTo>
                    <a:pt x="854" y="1161"/>
                    <a:pt x="1419" y="2207"/>
                    <a:pt x="1670" y="3337"/>
                  </a:cubicBezTo>
                  <a:cubicBezTo>
                    <a:pt x="1817" y="3881"/>
                    <a:pt x="1817" y="4802"/>
                    <a:pt x="2256" y="5178"/>
                  </a:cubicBezTo>
                  <a:cubicBezTo>
                    <a:pt x="2320" y="5234"/>
                    <a:pt x="2399" y="5263"/>
                    <a:pt x="2472" y="5263"/>
                  </a:cubicBezTo>
                  <a:cubicBezTo>
                    <a:pt x="2591" y="5263"/>
                    <a:pt x="2696" y="5187"/>
                    <a:pt x="2696" y="5032"/>
                  </a:cubicBezTo>
                  <a:cubicBezTo>
                    <a:pt x="2696" y="4195"/>
                    <a:pt x="2298" y="3128"/>
                    <a:pt x="1963" y="2354"/>
                  </a:cubicBezTo>
                  <a:cubicBezTo>
                    <a:pt x="1566" y="1454"/>
                    <a:pt x="1043" y="680"/>
                    <a:pt x="310" y="31"/>
                  </a:cubicBezTo>
                  <a:cubicBezTo>
                    <a:pt x="285" y="10"/>
                    <a:pt x="256" y="1"/>
                    <a:pt x="22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7"/>
            <p:cNvSpPr/>
            <p:nvPr/>
          </p:nvSpPr>
          <p:spPr>
            <a:xfrm>
              <a:off x="2732675" y="1135300"/>
              <a:ext cx="233325" cy="238575"/>
            </a:xfrm>
            <a:custGeom>
              <a:rect b="b" l="l" r="r" t="t"/>
              <a:pathLst>
                <a:path extrusionOk="0" h="9543" w="9333">
                  <a:moveTo>
                    <a:pt x="8711" y="1"/>
                  </a:moveTo>
                  <a:cubicBezTo>
                    <a:pt x="7350" y="1"/>
                    <a:pt x="6044" y="763"/>
                    <a:pt x="5022" y="1650"/>
                  </a:cubicBezTo>
                  <a:cubicBezTo>
                    <a:pt x="4903" y="1735"/>
                    <a:pt x="4923" y="1890"/>
                    <a:pt x="4991" y="2001"/>
                  </a:cubicBezTo>
                  <a:lnTo>
                    <a:pt x="4991" y="2001"/>
                  </a:lnTo>
                  <a:cubicBezTo>
                    <a:pt x="3332" y="3124"/>
                    <a:pt x="1832" y="4254"/>
                    <a:pt x="984" y="6128"/>
                  </a:cubicBezTo>
                  <a:cubicBezTo>
                    <a:pt x="566" y="7090"/>
                    <a:pt x="1" y="9308"/>
                    <a:pt x="1591" y="9538"/>
                  </a:cubicBezTo>
                  <a:cubicBezTo>
                    <a:pt x="1607" y="9541"/>
                    <a:pt x="1623" y="9542"/>
                    <a:pt x="1638" y="9542"/>
                  </a:cubicBezTo>
                  <a:cubicBezTo>
                    <a:pt x="1835" y="9542"/>
                    <a:pt x="1916" y="9298"/>
                    <a:pt x="1779" y="9162"/>
                  </a:cubicBezTo>
                  <a:cubicBezTo>
                    <a:pt x="566" y="8011"/>
                    <a:pt x="1403" y="6190"/>
                    <a:pt x="2240" y="5081"/>
                  </a:cubicBezTo>
                  <a:cubicBezTo>
                    <a:pt x="3098" y="3910"/>
                    <a:pt x="4437" y="3094"/>
                    <a:pt x="5650" y="2299"/>
                  </a:cubicBezTo>
                  <a:cubicBezTo>
                    <a:pt x="5786" y="2202"/>
                    <a:pt x="5814" y="1997"/>
                    <a:pt x="5717" y="1851"/>
                  </a:cubicBezTo>
                  <a:lnTo>
                    <a:pt x="5717" y="1851"/>
                  </a:lnTo>
                  <a:cubicBezTo>
                    <a:pt x="6711" y="1067"/>
                    <a:pt x="7959" y="532"/>
                    <a:pt x="9207" y="415"/>
                  </a:cubicBezTo>
                  <a:cubicBezTo>
                    <a:pt x="9333" y="395"/>
                    <a:pt x="9249" y="60"/>
                    <a:pt x="9061" y="18"/>
                  </a:cubicBezTo>
                  <a:cubicBezTo>
                    <a:pt x="8944" y="6"/>
                    <a:pt x="8827" y="1"/>
                    <a:pt x="871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7"/>
            <p:cNvSpPr/>
            <p:nvPr/>
          </p:nvSpPr>
          <p:spPr>
            <a:xfrm>
              <a:off x="3074550" y="1120750"/>
              <a:ext cx="115625" cy="65450"/>
            </a:xfrm>
            <a:custGeom>
              <a:rect b="b" l="l" r="r" t="t"/>
              <a:pathLst>
                <a:path extrusionOk="0" h="2618" w="4625">
                  <a:moveTo>
                    <a:pt x="1809" y="1"/>
                  </a:moveTo>
                  <a:cubicBezTo>
                    <a:pt x="1194" y="1"/>
                    <a:pt x="614" y="255"/>
                    <a:pt x="135" y="893"/>
                  </a:cubicBezTo>
                  <a:cubicBezTo>
                    <a:pt x="1" y="1042"/>
                    <a:pt x="112" y="1170"/>
                    <a:pt x="240" y="1170"/>
                  </a:cubicBezTo>
                  <a:cubicBezTo>
                    <a:pt x="291" y="1170"/>
                    <a:pt x="345" y="1150"/>
                    <a:pt x="386" y="1102"/>
                  </a:cubicBezTo>
                  <a:cubicBezTo>
                    <a:pt x="781" y="665"/>
                    <a:pt x="1270" y="428"/>
                    <a:pt x="1797" y="428"/>
                  </a:cubicBezTo>
                  <a:cubicBezTo>
                    <a:pt x="2053" y="428"/>
                    <a:pt x="2317" y="484"/>
                    <a:pt x="2583" y="600"/>
                  </a:cubicBezTo>
                  <a:cubicBezTo>
                    <a:pt x="2918" y="767"/>
                    <a:pt x="3232" y="893"/>
                    <a:pt x="3525" y="1123"/>
                  </a:cubicBezTo>
                  <a:cubicBezTo>
                    <a:pt x="3902" y="1395"/>
                    <a:pt x="3860" y="2065"/>
                    <a:pt x="3441" y="2232"/>
                  </a:cubicBezTo>
                  <a:cubicBezTo>
                    <a:pt x="3232" y="2295"/>
                    <a:pt x="3274" y="2588"/>
                    <a:pt x="3504" y="2609"/>
                  </a:cubicBezTo>
                  <a:cubicBezTo>
                    <a:pt x="3550" y="2614"/>
                    <a:pt x="3593" y="2617"/>
                    <a:pt x="3634" y="2617"/>
                  </a:cubicBezTo>
                  <a:cubicBezTo>
                    <a:pt x="4624" y="2617"/>
                    <a:pt x="4252" y="982"/>
                    <a:pt x="3630" y="600"/>
                  </a:cubicBezTo>
                  <a:cubicBezTo>
                    <a:pt x="3032" y="240"/>
                    <a:pt x="2405" y="1"/>
                    <a:pt x="180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7"/>
            <p:cNvSpPr/>
            <p:nvPr/>
          </p:nvSpPr>
          <p:spPr>
            <a:xfrm>
              <a:off x="3110975" y="1019675"/>
              <a:ext cx="156850" cy="144800"/>
            </a:xfrm>
            <a:custGeom>
              <a:rect b="b" l="l" r="r" t="t"/>
              <a:pathLst>
                <a:path extrusionOk="0" h="5792" w="6274">
                  <a:moveTo>
                    <a:pt x="2916" y="1"/>
                  </a:moveTo>
                  <a:cubicBezTo>
                    <a:pt x="1817" y="1"/>
                    <a:pt x="191" y="3927"/>
                    <a:pt x="80" y="4204"/>
                  </a:cubicBezTo>
                  <a:cubicBezTo>
                    <a:pt x="1" y="4323"/>
                    <a:pt x="97" y="4417"/>
                    <a:pt x="205" y="4417"/>
                  </a:cubicBezTo>
                  <a:cubicBezTo>
                    <a:pt x="268" y="4417"/>
                    <a:pt x="335" y="4385"/>
                    <a:pt x="373" y="4308"/>
                  </a:cubicBezTo>
                  <a:cubicBezTo>
                    <a:pt x="582" y="3785"/>
                    <a:pt x="834" y="3367"/>
                    <a:pt x="1147" y="2906"/>
                  </a:cubicBezTo>
                  <a:cubicBezTo>
                    <a:pt x="1419" y="2488"/>
                    <a:pt x="1545" y="2090"/>
                    <a:pt x="1754" y="1651"/>
                  </a:cubicBezTo>
                  <a:cubicBezTo>
                    <a:pt x="1940" y="1253"/>
                    <a:pt x="2444" y="738"/>
                    <a:pt x="2699" y="738"/>
                  </a:cubicBezTo>
                  <a:cubicBezTo>
                    <a:pt x="2846" y="738"/>
                    <a:pt x="2910" y="911"/>
                    <a:pt x="2779" y="1379"/>
                  </a:cubicBezTo>
                  <a:cubicBezTo>
                    <a:pt x="2570" y="2132"/>
                    <a:pt x="2068" y="2864"/>
                    <a:pt x="1963" y="3639"/>
                  </a:cubicBezTo>
                  <a:cubicBezTo>
                    <a:pt x="1947" y="3773"/>
                    <a:pt x="2091" y="3920"/>
                    <a:pt x="2245" y="3920"/>
                  </a:cubicBezTo>
                  <a:cubicBezTo>
                    <a:pt x="2284" y="3920"/>
                    <a:pt x="2323" y="3911"/>
                    <a:pt x="2361" y="3890"/>
                  </a:cubicBezTo>
                  <a:cubicBezTo>
                    <a:pt x="3188" y="3393"/>
                    <a:pt x="4371" y="2574"/>
                    <a:pt x="5412" y="2524"/>
                  </a:cubicBezTo>
                  <a:lnTo>
                    <a:pt x="5412" y="2524"/>
                  </a:lnTo>
                  <a:cubicBezTo>
                    <a:pt x="5142" y="2866"/>
                    <a:pt x="4677" y="3092"/>
                    <a:pt x="4579" y="3597"/>
                  </a:cubicBezTo>
                  <a:cubicBezTo>
                    <a:pt x="4558" y="3743"/>
                    <a:pt x="4621" y="3890"/>
                    <a:pt x="4746" y="3952"/>
                  </a:cubicBezTo>
                  <a:cubicBezTo>
                    <a:pt x="4851" y="3994"/>
                    <a:pt x="4955" y="4015"/>
                    <a:pt x="5081" y="4078"/>
                  </a:cubicBezTo>
                  <a:cubicBezTo>
                    <a:pt x="6044" y="4392"/>
                    <a:pt x="4955" y="4789"/>
                    <a:pt x="4767" y="4831"/>
                  </a:cubicBezTo>
                  <a:cubicBezTo>
                    <a:pt x="4119" y="5103"/>
                    <a:pt x="3491" y="5124"/>
                    <a:pt x="2800" y="5229"/>
                  </a:cubicBezTo>
                  <a:cubicBezTo>
                    <a:pt x="2466" y="5271"/>
                    <a:pt x="2570" y="5752"/>
                    <a:pt x="2863" y="5773"/>
                  </a:cubicBezTo>
                  <a:cubicBezTo>
                    <a:pt x="2980" y="5785"/>
                    <a:pt x="3112" y="5792"/>
                    <a:pt x="3254" y="5792"/>
                  </a:cubicBezTo>
                  <a:cubicBezTo>
                    <a:pt x="4327" y="5792"/>
                    <a:pt x="5971" y="5419"/>
                    <a:pt x="6211" y="4329"/>
                  </a:cubicBezTo>
                  <a:cubicBezTo>
                    <a:pt x="6274" y="3890"/>
                    <a:pt x="5813" y="3660"/>
                    <a:pt x="5479" y="3555"/>
                  </a:cubicBezTo>
                  <a:cubicBezTo>
                    <a:pt x="5060" y="3429"/>
                    <a:pt x="5730" y="3074"/>
                    <a:pt x="5939" y="2906"/>
                  </a:cubicBezTo>
                  <a:cubicBezTo>
                    <a:pt x="6127" y="2718"/>
                    <a:pt x="6169" y="2530"/>
                    <a:pt x="6232" y="2299"/>
                  </a:cubicBezTo>
                  <a:cubicBezTo>
                    <a:pt x="6253" y="2132"/>
                    <a:pt x="6127" y="1965"/>
                    <a:pt x="5960" y="1923"/>
                  </a:cubicBezTo>
                  <a:cubicBezTo>
                    <a:pt x="5861" y="1910"/>
                    <a:pt x="5761" y="1904"/>
                    <a:pt x="5662" y="1904"/>
                  </a:cubicBezTo>
                  <a:cubicBezTo>
                    <a:pt x="4662" y="1904"/>
                    <a:pt x="3632" y="2504"/>
                    <a:pt x="2741" y="3060"/>
                  </a:cubicBezTo>
                  <a:lnTo>
                    <a:pt x="2741" y="3060"/>
                  </a:lnTo>
                  <a:cubicBezTo>
                    <a:pt x="3129" y="2140"/>
                    <a:pt x="3895" y="968"/>
                    <a:pt x="3323" y="228"/>
                  </a:cubicBezTo>
                  <a:cubicBezTo>
                    <a:pt x="3200" y="70"/>
                    <a:pt x="3063" y="1"/>
                    <a:pt x="2916"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7"/>
            <p:cNvSpPr/>
            <p:nvPr/>
          </p:nvSpPr>
          <p:spPr>
            <a:xfrm>
              <a:off x="2769825" y="1173800"/>
              <a:ext cx="84875" cy="79425"/>
            </a:xfrm>
            <a:custGeom>
              <a:rect b="b" l="l" r="r" t="t"/>
              <a:pathLst>
                <a:path extrusionOk="0" h="3177" w="3395">
                  <a:moveTo>
                    <a:pt x="1599" y="0"/>
                  </a:moveTo>
                  <a:cubicBezTo>
                    <a:pt x="1222" y="0"/>
                    <a:pt x="854" y="139"/>
                    <a:pt x="565" y="466"/>
                  </a:cubicBezTo>
                  <a:cubicBezTo>
                    <a:pt x="0" y="1156"/>
                    <a:pt x="42" y="2830"/>
                    <a:pt x="984" y="3165"/>
                  </a:cubicBezTo>
                  <a:cubicBezTo>
                    <a:pt x="1011" y="3173"/>
                    <a:pt x="1038" y="3176"/>
                    <a:pt x="1063" y="3176"/>
                  </a:cubicBezTo>
                  <a:cubicBezTo>
                    <a:pt x="1308" y="3176"/>
                    <a:pt x="1438" y="2839"/>
                    <a:pt x="1172" y="2725"/>
                  </a:cubicBezTo>
                  <a:cubicBezTo>
                    <a:pt x="523" y="2412"/>
                    <a:pt x="628" y="1135"/>
                    <a:pt x="1026" y="654"/>
                  </a:cubicBezTo>
                  <a:cubicBezTo>
                    <a:pt x="1180" y="456"/>
                    <a:pt x="1357" y="378"/>
                    <a:pt x="1543" y="378"/>
                  </a:cubicBezTo>
                  <a:cubicBezTo>
                    <a:pt x="2063" y="378"/>
                    <a:pt x="2648" y="989"/>
                    <a:pt x="2972" y="1282"/>
                  </a:cubicBezTo>
                  <a:cubicBezTo>
                    <a:pt x="3020" y="1324"/>
                    <a:pt x="3073" y="1343"/>
                    <a:pt x="3123" y="1343"/>
                  </a:cubicBezTo>
                  <a:cubicBezTo>
                    <a:pt x="3271" y="1343"/>
                    <a:pt x="3395" y="1187"/>
                    <a:pt x="3285" y="1031"/>
                  </a:cubicBezTo>
                  <a:cubicBezTo>
                    <a:pt x="2952" y="430"/>
                    <a:pt x="2261" y="0"/>
                    <a:pt x="1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7"/>
            <p:cNvSpPr/>
            <p:nvPr/>
          </p:nvSpPr>
          <p:spPr>
            <a:xfrm>
              <a:off x="2694500" y="1081800"/>
              <a:ext cx="121900" cy="102875"/>
            </a:xfrm>
            <a:custGeom>
              <a:rect b="b" l="l" r="r" t="t"/>
              <a:pathLst>
                <a:path extrusionOk="0" h="4115" w="4876">
                  <a:moveTo>
                    <a:pt x="599" y="0"/>
                  </a:moveTo>
                  <a:cubicBezTo>
                    <a:pt x="428" y="0"/>
                    <a:pt x="267" y="44"/>
                    <a:pt x="126" y="149"/>
                  </a:cubicBezTo>
                  <a:cubicBezTo>
                    <a:pt x="21" y="233"/>
                    <a:pt x="0" y="379"/>
                    <a:pt x="84" y="484"/>
                  </a:cubicBezTo>
                  <a:cubicBezTo>
                    <a:pt x="544" y="1154"/>
                    <a:pt x="1172" y="1677"/>
                    <a:pt x="1653" y="2325"/>
                  </a:cubicBezTo>
                  <a:cubicBezTo>
                    <a:pt x="1946" y="2744"/>
                    <a:pt x="2051" y="3141"/>
                    <a:pt x="2511" y="3413"/>
                  </a:cubicBezTo>
                  <a:cubicBezTo>
                    <a:pt x="2570" y="3450"/>
                    <a:pt x="2632" y="3466"/>
                    <a:pt x="2690" y="3466"/>
                  </a:cubicBezTo>
                  <a:cubicBezTo>
                    <a:pt x="2964" y="3466"/>
                    <a:pt x="3184" y="3118"/>
                    <a:pt x="2909" y="2911"/>
                  </a:cubicBezTo>
                  <a:cubicBezTo>
                    <a:pt x="2407" y="2576"/>
                    <a:pt x="2176" y="2011"/>
                    <a:pt x="1779" y="1530"/>
                  </a:cubicBezTo>
                  <a:cubicBezTo>
                    <a:pt x="1438" y="1155"/>
                    <a:pt x="1042" y="836"/>
                    <a:pt x="703" y="447"/>
                  </a:cubicBezTo>
                  <a:lnTo>
                    <a:pt x="703" y="447"/>
                  </a:lnTo>
                  <a:cubicBezTo>
                    <a:pt x="1352" y="481"/>
                    <a:pt x="2485" y="1507"/>
                    <a:pt x="2825" y="1739"/>
                  </a:cubicBezTo>
                  <a:cubicBezTo>
                    <a:pt x="3578" y="2325"/>
                    <a:pt x="4478" y="2974"/>
                    <a:pt x="4583" y="3957"/>
                  </a:cubicBezTo>
                  <a:cubicBezTo>
                    <a:pt x="4583" y="4067"/>
                    <a:pt x="4649" y="4115"/>
                    <a:pt x="4718" y="4115"/>
                  </a:cubicBezTo>
                  <a:cubicBezTo>
                    <a:pt x="4795" y="4115"/>
                    <a:pt x="4876" y="4056"/>
                    <a:pt x="4876" y="3957"/>
                  </a:cubicBezTo>
                  <a:cubicBezTo>
                    <a:pt x="4792" y="2660"/>
                    <a:pt x="3620" y="1844"/>
                    <a:pt x="2679" y="1112"/>
                  </a:cubicBezTo>
                  <a:cubicBezTo>
                    <a:pt x="2223" y="774"/>
                    <a:pt x="1317" y="0"/>
                    <a:pt x="599"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7"/>
            <p:cNvSpPr/>
            <p:nvPr/>
          </p:nvSpPr>
          <p:spPr>
            <a:xfrm>
              <a:off x="2634875" y="1128400"/>
              <a:ext cx="129550" cy="59825"/>
            </a:xfrm>
            <a:custGeom>
              <a:rect b="b" l="l" r="r" t="t"/>
              <a:pathLst>
                <a:path extrusionOk="0" h="2393" w="5182">
                  <a:moveTo>
                    <a:pt x="1828" y="0"/>
                  </a:moveTo>
                  <a:cubicBezTo>
                    <a:pt x="1798" y="0"/>
                    <a:pt x="1767" y="0"/>
                    <a:pt x="1737" y="1"/>
                  </a:cubicBezTo>
                  <a:cubicBezTo>
                    <a:pt x="1193" y="1"/>
                    <a:pt x="0" y="273"/>
                    <a:pt x="356" y="1089"/>
                  </a:cubicBezTo>
                  <a:cubicBezTo>
                    <a:pt x="607" y="1717"/>
                    <a:pt x="1611" y="1863"/>
                    <a:pt x="2176" y="1989"/>
                  </a:cubicBezTo>
                  <a:cubicBezTo>
                    <a:pt x="2779" y="2131"/>
                    <a:pt x="3608" y="2393"/>
                    <a:pt x="4293" y="2393"/>
                  </a:cubicBezTo>
                  <a:cubicBezTo>
                    <a:pt x="4416" y="2393"/>
                    <a:pt x="4534" y="2384"/>
                    <a:pt x="4645" y="2365"/>
                  </a:cubicBezTo>
                  <a:cubicBezTo>
                    <a:pt x="4854" y="2324"/>
                    <a:pt x="4917" y="2052"/>
                    <a:pt x="4750" y="1926"/>
                  </a:cubicBezTo>
                  <a:cubicBezTo>
                    <a:pt x="4373" y="1654"/>
                    <a:pt x="3745" y="1696"/>
                    <a:pt x="3306" y="1612"/>
                  </a:cubicBezTo>
                  <a:cubicBezTo>
                    <a:pt x="2678" y="1528"/>
                    <a:pt x="2030" y="1424"/>
                    <a:pt x="1423" y="1215"/>
                  </a:cubicBezTo>
                  <a:cubicBezTo>
                    <a:pt x="1297" y="1173"/>
                    <a:pt x="628" y="922"/>
                    <a:pt x="984" y="712"/>
                  </a:cubicBezTo>
                  <a:cubicBezTo>
                    <a:pt x="1145" y="613"/>
                    <a:pt x="1388" y="587"/>
                    <a:pt x="1624" y="587"/>
                  </a:cubicBezTo>
                  <a:cubicBezTo>
                    <a:pt x="1786" y="587"/>
                    <a:pt x="1944" y="599"/>
                    <a:pt x="2072" y="608"/>
                  </a:cubicBezTo>
                  <a:cubicBezTo>
                    <a:pt x="2992" y="671"/>
                    <a:pt x="3913" y="1005"/>
                    <a:pt x="4771" y="1319"/>
                  </a:cubicBezTo>
                  <a:cubicBezTo>
                    <a:pt x="4804" y="1331"/>
                    <a:pt x="4836" y="1337"/>
                    <a:pt x="4865" y="1337"/>
                  </a:cubicBezTo>
                  <a:cubicBezTo>
                    <a:pt x="5092" y="1337"/>
                    <a:pt x="5181" y="1012"/>
                    <a:pt x="4959" y="901"/>
                  </a:cubicBezTo>
                  <a:cubicBezTo>
                    <a:pt x="3961" y="371"/>
                    <a:pt x="2943" y="0"/>
                    <a:pt x="182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7"/>
            <p:cNvSpPr/>
            <p:nvPr/>
          </p:nvSpPr>
          <p:spPr>
            <a:xfrm>
              <a:off x="2673575" y="1183400"/>
              <a:ext cx="127650" cy="52275"/>
            </a:xfrm>
            <a:custGeom>
              <a:rect b="b" l="l" r="r" t="t"/>
              <a:pathLst>
                <a:path extrusionOk="0" h="2091" w="5106">
                  <a:moveTo>
                    <a:pt x="2125" y="1"/>
                  </a:moveTo>
                  <a:cubicBezTo>
                    <a:pt x="2109" y="1"/>
                    <a:pt x="2091" y="6"/>
                    <a:pt x="2072" y="19"/>
                  </a:cubicBezTo>
                  <a:cubicBezTo>
                    <a:pt x="1423" y="291"/>
                    <a:pt x="0" y="877"/>
                    <a:pt x="586" y="1818"/>
                  </a:cubicBezTo>
                  <a:cubicBezTo>
                    <a:pt x="712" y="2028"/>
                    <a:pt x="952" y="2090"/>
                    <a:pt x="1211" y="2090"/>
                  </a:cubicBezTo>
                  <a:cubicBezTo>
                    <a:pt x="1470" y="2090"/>
                    <a:pt x="1748" y="2028"/>
                    <a:pt x="1946" y="1986"/>
                  </a:cubicBezTo>
                  <a:cubicBezTo>
                    <a:pt x="2909" y="1839"/>
                    <a:pt x="3892" y="1735"/>
                    <a:pt x="4813" y="1421"/>
                  </a:cubicBezTo>
                  <a:cubicBezTo>
                    <a:pt x="5106" y="1337"/>
                    <a:pt x="5085" y="919"/>
                    <a:pt x="4792" y="856"/>
                  </a:cubicBezTo>
                  <a:cubicBezTo>
                    <a:pt x="4663" y="829"/>
                    <a:pt x="4536" y="817"/>
                    <a:pt x="4411" y="817"/>
                  </a:cubicBezTo>
                  <a:cubicBezTo>
                    <a:pt x="4051" y="817"/>
                    <a:pt x="3706" y="914"/>
                    <a:pt x="3348" y="1023"/>
                  </a:cubicBezTo>
                  <a:cubicBezTo>
                    <a:pt x="2846" y="1191"/>
                    <a:pt x="2323" y="1295"/>
                    <a:pt x="1842" y="1421"/>
                  </a:cubicBezTo>
                  <a:cubicBezTo>
                    <a:pt x="1612" y="1463"/>
                    <a:pt x="1381" y="1525"/>
                    <a:pt x="1172" y="1546"/>
                  </a:cubicBezTo>
                  <a:cubicBezTo>
                    <a:pt x="1005" y="1295"/>
                    <a:pt x="1005" y="1086"/>
                    <a:pt x="1172" y="940"/>
                  </a:cubicBezTo>
                  <a:cubicBezTo>
                    <a:pt x="1256" y="877"/>
                    <a:pt x="1340" y="814"/>
                    <a:pt x="1423" y="730"/>
                  </a:cubicBezTo>
                  <a:cubicBezTo>
                    <a:pt x="1653" y="563"/>
                    <a:pt x="1905" y="396"/>
                    <a:pt x="2177" y="249"/>
                  </a:cubicBezTo>
                  <a:cubicBezTo>
                    <a:pt x="2265" y="178"/>
                    <a:pt x="2218" y="1"/>
                    <a:pt x="212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7"/>
            <p:cNvSpPr/>
            <p:nvPr/>
          </p:nvSpPr>
          <p:spPr>
            <a:xfrm>
              <a:off x="2860325" y="1413625"/>
              <a:ext cx="25275" cy="62925"/>
            </a:xfrm>
            <a:custGeom>
              <a:rect b="b" l="l" r="r" t="t"/>
              <a:pathLst>
                <a:path extrusionOk="0" h="2517" w="1011">
                  <a:moveTo>
                    <a:pt x="487" y="0"/>
                  </a:moveTo>
                  <a:cubicBezTo>
                    <a:pt x="384" y="0"/>
                    <a:pt x="282" y="63"/>
                    <a:pt x="272" y="184"/>
                  </a:cubicBezTo>
                  <a:cubicBezTo>
                    <a:pt x="188" y="958"/>
                    <a:pt x="0" y="1753"/>
                    <a:pt x="502" y="2423"/>
                  </a:cubicBezTo>
                  <a:cubicBezTo>
                    <a:pt x="557" y="2489"/>
                    <a:pt x="625" y="2517"/>
                    <a:pt x="691" y="2517"/>
                  </a:cubicBezTo>
                  <a:cubicBezTo>
                    <a:pt x="855" y="2517"/>
                    <a:pt x="1010" y="2344"/>
                    <a:pt x="921" y="2150"/>
                  </a:cubicBezTo>
                  <a:cubicBezTo>
                    <a:pt x="628" y="1523"/>
                    <a:pt x="774" y="874"/>
                    <a:pt x="712" y="226"/>
                  </a:cubicBezTo>
                  <a:cubicBezTo>
                    <a:pt x="712" y="73"/>
                    <a:pt x="599" y="0"/>
                    <a:pt x="48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7"/>
            <p:cNvSpPr/>
            <p:nvPr/>
          </p:nvSpPr>
          <p:spPr>
            <a:xfrm>
              <a:off x="3081575" y="1369700"/>
              <a:ext cx="20225" cy="76100"/>
            </a:xfrm>
            <a:custGeom>
              <a:rect b="b" l="l" r="r" t="t"/>
              <a:pathLst>
                <a:path extrusionOk="0" h="3044" w="809">
                  <a:moveTo>
                    <a:pt x="354" y="0"/>
                  </a:moveTo>
                  <a:cubicBezTo>
                    <a:pt x="278" y="0"/>
                    <a:pt x="200" y="47"/>
                    <a:pt x="189" y="141"/>
                  </a:cubicBezTo>
                  <a:cubicBezTo>
                    <a:pt x="126" y="1041"/>
                    <a:pt x="1" y="2024"/>
                    <a:pt x="315" y="2882"/>
                  </a:cubicBezTo>
                  <a:cubicBezTo>
                    <a:pt x="355" y="2996"/>
                    <a:pt x="439" y="3043"/>
                    <a:pt x="526" y="3043"/>
                  </a:cubicBezTo>
                  <a:cubicBezTo>
                    <a:pt x="664" y="3043"/>
                    <a:pt x="809" y="2924"/>
                    <a:pt x="796" y="2757"/>
                  </a:cubicBezTo>
                  <a:cubicBezTo>
                    <a:pt x="712" y="1899"/>
                    <a:pt x="545" y="1041"/>
                    <a:pt x="503" y="141"/>
                  </a:cubicBezTo>
                  <a:cubicBezTo>
                    <a:pt x="503" y="47"/>
                    <a:pt x="430" y="0"/>
                    <a:pt x="35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7"/>
            <p:cNvSpPr/>
            <p:nvPr/>
          </p:nvSpPr>
          <p:spPr>
            <a:xfrm>
              <a:off x="2879575" y="1495650"/>
              <a:ext cx="206675" cy="90275"/>
            </a:xfrm>
            <a:custGeom>
              <a:rect b="b" l="l" r="r" t="t"/>
              <a:pathLst>
                <a:path extrusionOk="0" h="3611" w="8267">
                  <a:moveTo>
                    <a:pt x="8039" y="1"/>
                  </a:moveTo>
                  <a:cubicBezTo>
                    <a:pt x="8004" y="1"/>
                    <a:pt x="7967" y="13"/>
                    <a:pt x="7934" y="41"/>
                  </a:cubicBezTo>
                  <a:cubicBezTo>
                    <a:pt x="7432" y="460"/>
                    <a:pt x="7223" y="941"/>
                    <a:pt x="6951" y="1506"/>
                  </a:cubicBezTo>
                  <a:cubicBezTo>
                    <a:pt x="6470" y="2615"/>
                    <a:pt x="5696" y="3012"/>
                    <a:pt x="4545" y="3159"/>
                  </a:cubicBezTo>
                  <a:cubicBezTo>
                    <a:pt x="4370" y="3185"/>
                    <a:pt x="4201" y="3197"/>
                    <a:pt x="4035" y="3197"/>
                  </a:cubicBezTo>
                  <a:cubicBezTo>
                    <a:pt x="2452" y="3197"/>
                    <a:pt x="1257" y="2077"/>
                    <a:pt x="235" y="941"/>
                  </a:cubicBezTo>
                  <a:cubicBezTo>
                    <a:pt x="206" y="913"/>
                    <a:pt x="175" y="901"/>
                    <a:pt x="145" y="901"/>
                  </a:cubicBezTo>
                  <a:cubicBezTo>
                    <a:pt x="66" y="901"/>
                    <a:pt x="0" y="984"/>
                    <a:pt x="46" y="1046"/>
                  </a:cubicBezTo>
                  <a:cubicBezTo>
                    <a:pt x="1193" y="2449"/>
                    <a:pt x="2414" y="3610"/>
                    <a:pt x="4258" y="3610"/>
                  </a:cubicBezTo>
                  <a:cubicBezTo>
                    <a:pt x="4365" y="3610"/>
                    <a:pt x="4475" y="3606"/>
                    <a:pt x="4587" y="3598"/>
                  </a:cubicBezTo>
                  <a:cubicBezTo>
                    <a:pt x="5361" y="3556"/>
                    <a:pt x="6051" y="3263"/>
                    <a:pt x="6700" y="2845"/>
                  </a:cubicBezTo>
                  <a:cubicBezTo>
                    <a:pt x="7432" y="2322"/>
                    <a:pt x="7746" y="1025"/>
                    <a:pt x="8185" y="292"/>
                  </a:cubicBezTo>
                  <a:cubicBezTo>
                    <a:pt x="8267" y="146"/>
                    <a:pt x="8159" y="1"/>
                    <a:pt x="803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7"/>
            <p:cNvSpPr/>
            <p:nvPr/>
          </p:nvSpPr>
          <p:spPr>
            <a:xfrm>
              <a:off x="3111925" y="1462675"/>
              <a:ext cx="17275" cy="13100"/>
            </a:xfrm>
            <a:custGeom>
              <a:rect b="b" l="l" r="r" t="t"/>
              <a:pathLst>
                <a:path extrusionOk="0" h="524" w="691">
                  <a:moveTo>
                    <a:pt x="377" y="0"/>
                  </a:moveTo>
                  <a:cubicBezTo>
                    <a:pt x="42" y="42"/>
                    <a:pt x="0" y="523"/>
                    <a:pt x="335" y="523"/>
                  </a:cubicBezTo>
                  <a:cubicBezTo>
                    <a:pt x="670" y="523"/>
                    <a:pt x="691" y="0"/>
                    <a:pt x="37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7"/>
            <p:cNvSpPr/>
            <p:nvPr/>
          </p:nvSpPr>
          <p:spPr>
            <a:xfrm>
              <a:off x="3117150" y="1504000"/>
              <a:ext cx="17300" cy="13100"/>
            </a:xfrm>
            <a:custGeom>
              <a:rect b="b" l="l" r="r" t="t"/>
              <a:pathLst>
                <a:path extrusionOk="0" h="524" w="692">
                  <a:moveTo>
                    <a:pt x="356" y="0"/>
                  </a:moveTo>
                  <a:cubicBezTo>
                    <a:pt x="43" y="0"/>
                    <a:pt x="1" y="523"/>
                    <a:pt x="335" y="523"/>
                  </a:cubicBezTo>
                  <a:cubicBezTo>
                    <a:pt x="670" y="523"/>
                    <a:pt x="691" y="0"/>
                    <a:pt x="35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7"/>
            <p:cNvSpPr/>
            <p:nvPr/>
          </p:nvSpPr>
          <p:spPr>
            <a:xfrm>
              <a:off x="3160050" y="1470000"/>
              <a:ext cx="12575" cy="9950"/>
            </a:xfrm>
            <a:custGeom>
              <a:rect b="b" l="l" r="r" t="t"/>
              <a:pathLst>
                <a:path extrusionOk="0" h="398" w="503">
                  <a:moveTo>
                    <a:pt x="272" y="0"/>
                  </a:moveTo>
                  <a:cubicBezTo>
                    <a:pt x="0" y="0"/>
                    <a:pt x="0" y="398"/>
                    <a:pt x="231" y="398"/>
                  </a:cubicBezTo>
                  <a:cubicBezTo>
                    <a:pt x="482" y="398"/>
                    <a:pt x="503" y="0"/>
                    <a:pt x="27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7"/>
            <p:cNvSpPr/>
            <p:nvPr/>
          </p:nvSpPr>
          <p:spPr>
            <a:xfrm>
              <a:off x="2820125" y="1499075"/>
              <a:ext cx="17725" cy="13125"/>
            </a:xfrm>
            <a:custGeom>
              <a:rect b="b" l="l" r="r" t="t"/>
              <a:pathLst>
                <a:path extrusionOk="0" h="525" w="709">
                  <a:moveTo>
                    <a:pt x="308" y="1"/>
                  </a:moveTo>
                  <a:cubicBezTo>
                    <a:pt x="160" y="1"/>
                    <a:pt x="18" y="117"/>
                    <a:pt x="18" y="281"/>
                  </a:cubicBezTo>
                  <a:cubicBezTo>
                    <a:pt x="0" y="388"/>
                    <a:pt x="134" y="525"/>
                    <a:pt x="264" y="525"/>
                  </a:cubicBezTo>
                  <a:cubicBezTo>
                    <a:pt x="287" y="525"/>
                    <a:pt x="310" y="520"/>
                    <a:pt x="332" y="511"/>
                  </a:cubicBezTo>
                  <a:lnTo>
                    <a:pt x="583" y="427"/>
                  </a:lnTo>
                  <a:cubicBezTo>
                    <a:pt x="708" y="365"/>
                    <a:pt x="708" y="176"/>
                    <a:pt x="583" y="93"/>
                  </a:cubicBezTo>
                  <a:cubicBezTo>
                    <a:pt x="499" y="51"/>
                    <a:pt x="416" y="51"/>
                    <a:pt x="374" y="9"/>
                  </a:cubicBezTo>
                  <a:cubicBezTo>
                    <a:pt x="352" y="3"/>
                    <a:pt x="330" y="1"/>
                    <a:pt x="308"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37"/>
            <p:cNvSpPr/>
            <p:nvPr/>
          </p:nvSpPr>
          <p:spPr>
            <a:xfrm>
              <a:off x="2833125" y="1532200"/>
              <a:ext cx="26225" cy="25325"/>
            </a:xfrm>
            <a:custGeom>
              <a:rect b="b" l="l" r="r" t="t"/>
              <a:pathLst>
                <a:path extrusionOk="0" h="1013" w="1049">
                  <a:moveTo>
                    <a:pt x="567" y="0"/>
                  </a:moveTo>
                  <a:cubicBezTo>
                    <a:pt x="499" y="0"/>
                    <a:pt x="432" y="25"/>
                    <a:pt x="377" y="86"/>
                  </a:cubicBezTo>
                  <a:cubicBezTo>
                    <a:pt x="168" y="253"/>
                    <a:pt x="0" y="441"/>
                    <a:pt x="63" y="734"/>
                  </a:cubicBezTo>
                  <a:cubicBezTo>
                    <a:pt x="85" y="912"/>
                    <a:pt x="236" y="1013"/>
                    <a:pt x="386" y="1013"/>
                  </a:cubicBezTo>
                  <a:cubicBezTo>
                    <a:pt x="519" y="1013"/>
                    <a:pt x="651" y="933"/>
                    <a:pt x="691" y="755"/>
                  </a:cubicBezTo>
                  <a:cubicBezTo>
                    <a:pt x="691" y="726"/>
                    <a:pt x="711" y="678"/>
                    <a:pt x="709" y="678"/>
                  </a:cubicBezTo>
                  <a:lnTo>
                    <a:pt x="709" y="678"/>
                  </a:lnTo>
                  <a:cubicBezTo>
                    <a:pt x="709" y="678"/>
                    <a:pt x="704" y="687"/>
                    <a:pt x="691" y="713"/>
                  </a:cubicBezTo>
                  <a:cubicBezTo>
                    <a:pt x="712" y="651"/>
                    <a:pt x="795" y="567"/>
                    <a:pt x="837" y="525"/>
                  </a:cubicBezTo>
                  <a:cubicBezTo>
                    <a:pt x="1049" y="313"/>
                    <a:pt x="804" y="0"/>
                    <a:pt x="56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5" name="Google Shape;775;p37"/>
          <p:cNvSpPr/>
          <p:nvPr/>
        </p:nvSpPr>
        <p:spPr>
          <a:xfrm rot="1511336">
            <a:off x="8270002" y="4063277"/>
            <a:ext cx="451445" cy="741717"/>
          </a:xfrm>
          <a:custGeom>
            <a:rect b="b" l="l" r="r" t="t"/>
            <a:pathLst>
              <a:path extrusionOk="0" h="29669" w="18058">
                <a:moveTo>
                  <a:pt x="9077" y="728"/>
                </a:moveTo>
                <a:cubicBezTo>
                  <a:pt x="9276" y="728"/>
                  <a:pt x="9508" y="828"/>
                  <a:pt x="9772" y="1029"/>
                </a:cubicBezTo>
                <a:cubicBezTo>
                  <a:pt x="10672" y="1385"/>
                  <a:pt x="10630" y="1699"/>
                  <a:pt x="10609" y="2599"/>
                </a:cubicBezTo>
                <a:cubicBezTo>
                  <a:pt x="10609" y="2788"/>
                  <a:pt x="10762" y="2902"/>
                  <a:pt x="10915" y="2902"/>
                </a:cubicBezTo>
                <a:cubicBezTo>
                  <a:pt x="11015" y="2902"/>
                  <a:pt x="11116" y="2853"/>
                  <a:pt x="11174" y="2745"/>
                </a:cubicBezTo>
                <a:cubicBezTo>
                  <a:pt x="11592" y="2076"/>
                  <a:pt x="12094" y="1197"/>
                  <a:pt x="12952" y="967"/>
                </a:cubicBezTo>
                <a:lnTo>
                  <a:pt x="13747" y="946"/>
                </a:lnTo>
                <a:cubicBezTo>
                  <a:pt x="14647" y="1699"/>
                  <a:pt x="14689" y="2431"/>
                  <a:pt x="13810" y="3164"/>
                </a:cubicBezTo>
                <a:cubicBezTo>
                  <a:pt x="13036" y="4126"/>
                  <a:pt x="11969" y="4858"/>
                  <a:pt x="10881" y="5486"/>
                </a:cubicBezTo>
                <a:cubicBezTo>
                  <a:pt x="10755" y="5570"/>
                  <a:pt x="10734" y="5674"/>
                  <a:pt x="10734" y="5779"/>
                </a:cubicBezTo>
                <a:cubicBezTo>
                  <a:pt x="9835" y="5486"/>
                  <a:pt x="8935" y="5361"/>
                  <a:pt x="8014" y="5361"/>
                </a:cubicBezTo>
                <a:cubicBezTo>
                  <a:pt x="7993" y="5361"/>
                  <a:pt x="7931" y="5361"/>
                  <a:pt x="7910" y="5382"/>
                </a:cubicBezTo>
                <a:cubicBezTo>
                  <a:pt x="6884" y="4754"/>
                  <a:pt x="6068" y="3959"/>
                  <a:pt x="5503" y="2913"/>
                </a:cubicBezTo>
                <a:cubicBezTo>
                  <a:pt x="5336" y="2620"/>
                  <a:pt x="5211" y="2327"/>
                  <a:pt x="5106" y="2013"/>
                </a:cubicBezTo>
                <a:cubicBezTo>
                  <a:pt x="5418" y="1555"/>
                  <a:pt x="5709" y="1325"/>
                  <a:pt x="5980" y="1325"/>
                </a:cubicBezTo>
                <a:cubicBezTo>
                  <a:pt x="6254" y="1325"/>
                  <a:pt x="6507" y="1560"/>
                  <a:pt x="6738" y="2034"/>
                </a:cubicBezTo>
                <a:cubicBezTo>
                  <a:pt x="7010" y="2389"/>
                  <a:pt x="7219" y="2724"/>
                  <a:pt x="7596" y="3017"/>
                </a:cubicBezTo>
                <a:cubicBezTo>
                  <a:pt x="7652" y="3066"/>
                  <a:pt x="7734" y="3092"/>
                  <a:pt x="7815" y="3092"/>
                </a:cubicBezTo>
                <a:cubicBezTo>
                  <a:pt x="7944" y="3092"/>
                  <a:pt x="8072" y="3025"/>
                  <a:pt x="8098" y="2871"/>
                </a:cubicBezTo>
                <a:cubicBezTo>
                  <a:pt x="8140" y="2557"/>
                  <a:pt x="8203" y="2243"/>
                  <a:pt x="8265" y="1929"/>
                </a:cubicBezTo>
                <a:cubicBezTo>
                  <a:pt x="8405" y="1133"/>
                  <a:pt x="8676" y="728"/>
                  <a:pt x="9077" y="728"/>
                </a:cubicBezTo>
                <a:close/>
                <a:moveTo>
                  <a:pt x="7742" y="5926"/>
                </a:moveTo>
                <a:cubicBezTo>
                  <a:pt x="7805" y="5988"/>
                  <a:pt x="7889" y="6051"/>
                  <a:pt x="7993" y="6051"/>
                </a:cubicBezTo>
                <a:cubicBezTo>
                  <a:pt x="11697" y="6177"/>
                  <a:pt x="15170" y="8520"/>
                  <a:pt x="16321" y="12140"/>
                </a:cubicBezTo>
                <a:lnTo>
                  <a:pt x="16488" y="12684"/>
                </a:lnTo>
                <a:cubicBezTo>
                  <a:pt x="14961" y="10926"/>
                  <a:pt x="12387" y="9775"/>
                  <a:pt x="10232" y="9127"/>
                </a:cubicBezTo>
                <a:cubicBezTo>
                  <a:pt x="8994" y="8745"/>
                  <a:pt x="7532" y="8371"/>
                  <a:pt x="6128" y="8371"/>
                </a:cubicBezTo>
                <a:cubicBezTo>
                  <a:pt x="5302" y="8371"/>
                  <a:pt x="4495" y="8501"/>
                  <a:pt x="3767" y="8834"/>
                </a:cubicBezTo>
                <a:cubicBezTo>
                  <a:pt x="4646" y="7411"/>
                  <a:pt x="5943" y="6281"/>
                  <a:pt x="7742" y="5926"/>
                </a:cubicBezTo>
                <a:close/>
                <a:moveTo>
                  <a:pt x="5866" y="8875"/>
                </a:moveTo>
                <a:cubicBezTo>
                  <a:pt x="7513" y="8875"/>
                  <a:pt x="9271" y="9399"/>
                  <a:pt x="10713" y="9922"/>
                </a:cubicBezTo>
                <a:cubicBezTo>
                  <a:pt x="12848" y="10717"/>
                  <a:pt x="14417" y="12056"/>
                  <a:pt x="16321" y="13228"/>
                </a:cubicBezTo>
                <a:cubicBezTo>
                  <a:pt x="16373" y="13259"/>
                  <a:pt x="16420" y="13275"/>
                  <a:pt x="16462" y="13275"/>
                </a:cubicBezTo>
                <a:cubicBezTo>
                  <a:pt x="16504" y="13275"/>
                  <a:pt x="16541" y="13259"/>
                  <a:pt x="16572" y="13228"/>
                </a:cubicBezTo>
                <a:lnTo>
                  <a:pt x="16572" y="13228"/>
                </a:lnTo>
                <a:cubicBezTo>
                  <a:pt x="16781" y="14672"/>
                  <a:pt x="16488" y="16053"/>
                  <a:pt x="15840" y="17266"/>
                </a:cubicBezTo>
                <a:cubicBezTo>
                  <a:pt x="15840" y="17245"/>
                  <a:pt x="15798" y="17203"/>
                  <a:pt x="15798" y="17182"/>
                </a:cubicBezTo>
                <a:cubicBezTo>
                  <a:pt x="13957" y="14462"/>
                  <a:pt x="10609" y="12747"/>
                  <a:pt x="7387" y="12265"/>
                </a:cubicBezTo>
                <a:cubicBezTo>
                  <a:pt x="6721" y="12165"/>
                  <a:pt x="6027" y="12104"/>
                  <a:pt x="5333" y="12104"/>
                </a:cubicBezTo>
                <a:cubicBezTo>
                  <a:pt x="4435" y="12104"/>
                  <a:pt x="3538" y="12206"/>
                  <a:pt x="2700" y="12454"/>
                </a:cubicBezTo>
                <a:lnTo>
                  <a:pt x="2470" y="12537"/>
                </a:lnTo>
                <a:cubicBezTo>
                  <a:pt x="2658" y="11408"/>
                  <a:pt x="2972" y="10278"/>
                  <a:pt x="3495" y="9294"/>
                </a:cubicBezTo>
                <a:cubicBezTo>
                  <a:pt x="3509" y="9294"/>
                  <a:pt x="3532" y="9304"/>
                  <a:pt x="3565" y="9304"/>
                </a:cubicBezTo>
                <a:cubicBezTo>
                  <a:pt x="3581" y="9304"/>
                  <a:pt x="3599" y="9301"/>
                  <a:pt x="3620" y="9294"/>
                </a:cubicBezTo>
                <a:cubicBezTo>
                  <a:pt x="4312" y="8996"/>
                  <a:pt x="5076" y="8875"/>
                  <a:pt x="5866" y="8875"/>
                </a:cubicBezTo>
                <a:close/>
                <a:moveTo>
                  <a:pt x="5710" y="12741"/>
                </a:moveTo>
                <a:cubicBezTo>
                  <a:pt x="5777" y="12741"/>
                  <a:pt x="5828" y="12743"/>
                  <a:pt x="5859" y="12747"/>
                </a:cubicBezTo>
                <a:cubicBezTo>
                  <a:pt x="7094" y="12788"/>
                  <a:pt x="8307" y="13019"/>
                  <a:pt x="9458" y="13437"/>
                </a:cubicBezTo>
                <a:cubicBezTo>
                  <a:pt x="11864" y="14274"/>
                  <a:pt x="13664" y="15781"/>
                  <a:pt x="15359" y="17601"/>
                </a:cubicBezTo>
                <a:cubicBezTo>
                  <a:pt x="15414" y="17657"/>
                  <a:pt x="15479" y="17685"/>
                  <a:pt x="15548" y="17685"/>
                </a:cubicBezTo>
                <a:cubicBezTo>
                  <a:pt x="15582" y="17685"/>
                  <a:pt x="15617" y="17678"/>
                  <a:pt x="15651" y="17664"/>
                </a:cubicBezTo>
                <a:lnTo>
                  <a:pt x="15651" y="17664"/>
                </a:lnTo>
                <a:cubicBezTo>
                  <a:pt x="14584" y="19400"/>
                  <a:pt x="12701" y="20760"/>
                  <a:pt x="10525" y="21283"/>
                </a:cubicBezTo>
                <a:cubicBezTo>
                  <a:pt x="9959" y="21416"/>
                  <a:pt x="9408" y="21479"/>
                  <a:pt x="8876" y="21479"/>
                </a:cubicBezTo>
                <a:cubicBezTo>
                  <a:pt x="6384" y="21479"/>
                  <a:pt x="4330" y="20088"/>
                  <a:pt x="3244" y="17915"/>
                </a:cubicBezTo>
                <a:cubicBezTo>
                  <a:pt x="3307" y="17915"/>
                  <a:pt x="3327" y="17894"/>
                  <a:pt x="3327" y="17831"/>
                </a:cubicBezTo>
                <a:cubicBezTo>
                  <a:pt x="3419" y="17432"/>
                  <a:pt x="4702" y="17348"/>
                  <a:pt x="5562" y="17348"/>
                </a:cubicBezTo>
                <a:cubicBezTo>
                  <a:pt x="5876" y="17348"/>
                  <a:pt x="6134" y="17360"/>
                  <a:pt x="6257" y="17371"/>
                </a:cubicBezTo>
                <a:cubicBezTo>
                  <a:pt x="7177" y="17371"/>
                  <a:pt x="8056" y="17475"/>
                  <a:pt x="8956" y="17685"/>
                </a:cubicBezTo>
                <a:cubicBezTo>
                  <a:pt x="10651" y="18082"/>
                  <a:pt x="12011" y="18919"/>
                  <a:pt x="13538" y="19693"/>
                </a:cubicBezTo>
                <a:cubicBezTo>
                  <a:pt x="13575" y="19713"/>
                  <a:pt x="13612" y="19722"/>
                  <a:pt x="13648" y="19722"/>
                </a:cubicBezTo>
                <a:cubicBezTo>
                  <a:pt x="13837" y="19722"/>
                  <a:pt x="13986" y="19478"/>
                  <a:pt x="13810" y="19338"/>
                </a:cubicBezTo>
                <a:cubicBezTo>
                  <a:pt x="12220" y="17873"/>
                  <a:pt x="9751" y="17162"/>
                  <a:pt x="7638" y="16952"/>
                </a:cubicBezTo>
                <a:cubicBezTo>
                  <a:pt x="7339" y="16921"/>
                  <a:pt x="6684" y="16866"/>
                  <a:pt x="5960" y="16866"/>
                </a:cubicBezTo>
                <a:cubicBezTo>
                  <a:pt x="4755" y="16866"/>
                  <a:pt x="3359" y="17018"/>
                  <a:pt x="3097" y="17685"/>
                </a:cubicBezTo>
                <a:cubicBezTo>
                  <a:pt x="2825" y="17078"/>
                  <a:pt x="2616" y="16429"/>
                  <a:pt x="2511" y="15718"/>
                </a:cubicBezTo>
                <a:cubicBezTo>
                  <a:pt x="2386" y="14902"/>
                  <a:pt x="2365" y="14065"/>
                  <a:pt x="2407" y="13207"/>
                </a:cubicBezTo>
                <a:cubicBezTo>
                  <a:pt x="2843" y="12922"/>
                  <a:pt x="5053" y="12741"/>
                  <a:pt x="5710" y="12741"/>
                </a:cubicBezTo>
                <a:close/>
                <a:moveTo>
                  <a:pt x="11571" y="21681"/>
                </a:moveTo>
                <a:cubicBezTo>
                  <a:pt x="12304" y="22518"/>
                  <a:pt x="13162" y="23250"/>
                  <a:pt x="13810" y="24192"/>
                </a:cubicBezTo>
                <a:cubicBezTo>
                  <a:pt x="14124" y="24631"/>
                  <a:pt x="14438" y="25154"/>
                  <a:pt x="14522" y="25677"/>
                </a:cubicBezTo>
                <a:cubicBezTo>
                  <a:pt x="14684" y="26875"/>
                  <a:pt x="13864" y="27612"/>
                  <a:pt x="13016" y="27612"/>
                </a:cubicBezTo>
                <a:cubicBezTo>
                  <a:pt x="12441" y="27612"/>
                  <a:pt x="11854" y="27274"/>
                  <a:pt x="11550" y="26514"/>
                </a:cubicBezTo>
                <a:lnTo>
                  <a:pt x="11550" y="26431"/>
                </a:lnTo>
                <a:cubicBezTo>
                  <a:pt x="11521" y="26332"/>
                  <a:pt x="11435" y="26289"/>
                  <a:pt x="11351" y="26289"/>
                </a:cubicBezTo>
                <a:cubicBezTo>
                  <a:pt x="11256" y="26289"/>
                  <a:pt x="11164" y="26342"/>
                  <a:pt x="11153" y="26431"/>
                </a:cubicBezTo>
                <a:cubicBezTo>
                  <a:pt x="10965" y="27330"/>
                  <a:pt x="11153" y="28586"/>
                  <a:pt x="10086" y="28983"/>
                </a:cubicBezTo>
                <a:cubicBezTo>
                  <a:pt x="9929" y="29041"/>
                  <a:pt x="9785" y="29067"/>
                  <a:pt x="9652" y="29067"/>
                </a:cubicBezTo>
                <a:cubicBezTo>
                  <a:pt x="8920" y="29067"/>
                  <a:pt x="8550" y="28263"/>
                  <a:pt x="8391" y="27519"/>
                </a:cubicBezTo>
                <a:cubicBezTo>
                  <a:pt x="8517" y="27226"/>
                  <a:pt x="8558" y="26933"/>
                  <a:pt x="8558" y="26640"/>
                </a:cubicBezTo>
                <a:cubicBezTo>
                  <a:pt x="8558" y="26509"/>
                  <a:pt x="8468" y="26444"/>
                  <a:pt x="8365" y="26444"/>
                </a:cubicBezTo>
                <a:cubicBezTo>
                  <a:pt x="8303" y="26444"/>
                  <a:pt x="8237" y="26467"/>
                  <a:pt x="8182" y="26514"/>
                </a:cubicBezTo>
                <a:cubicBezTo>
                  <a:pt x="8171" y="26511"/>
                  <a:pt x="8160" y="26509"/>
                  <a:pt x="8147" y="26509"/>
                </a:cubicBezTo>
                <a:cubicBezTo>
                  <a:pt x="8086" y="26509"/>
                  <a:pt x="8007" y="26553"/>
                  <a:pt x="7972" y="26640"/>
                </a:cubicBezTo>
                <a:cubicBezTo>
                  <a:pt x="7972" y="26807"/>
                  <a:pt x="7952" y="26954"/>
                  <a:pt x="7972" y="27121"/>
                </a:cubicBezTo>
                <a:cubicBezTo>
                  <a:pt x="7742" y="27853"/>
                  <a:pt x="7428" y="28418"/>
                  <a:pt x="6612" y="28732"/>
                </a:cubicBezTo>
                <a:cubicBezTo>
                  <a:pt x="6406" y="28891"/>
                  <a:pt x="6215" y="28971"/>
                  <a:pt x="6040" y="28971"/>
                </a:cubicBezTo>
                <a:cubicBezTo>
                  <a:pt x="5753" y="28971"/>
                  <a:pt x="5510" y="28756"/>
                  <a:pt x="5315" y="28314"/>
                </a:cubicBezTo>
                <a:cubicBezTo>
                  <a:pt x="4792" y="28105"/>
                  <a:pt x="4520" y="27770"/>
                  <a:pt x="4520" y="27268"/>
                </a:cubicBezTo>
                <a:cubicBezTo>
                  <a:pt x="4415" y="26786"/>
                  <a:pt x="4478" y="26221"/>
                  <a:pt x="4604" y="25740"/>
                </a:cubicBezTo>
                <a:cubicBezTo>
                  <a:pt x="5022" y="24192"/>
                  <a:pt x="6236" y="23083"/>
                  <a:pt x="7345" y="22016"/>
                </a:cubicBezTo>
                <a:cubicBezTo>
                  <a:pt x="7821" y="22108"/>
                  <a:pt x="8304" y="22152"/>
                  <a:pt x="8787" y="22152"/>
                </a:cubicBezTo>
                <a:cubicBezTo>
                  <a:pt x="9729" y="22152"/>
                  <a:pt x="10673" y="21985"/>
                  <a:pt x="11571" y="21681"/>
                </a:cubicBezTo>
                <a:close/>
                <a:moveTo>
                  <a:pt x="9523" y="0"/>
                </a:moveTo>
                <a:cubicBezTo>
                  <a:pt x="8335" y="0"/>
                  <a:pt x="7818" y="1170"/>
                  <a:pt x="7596" y="2222"/>
                </a:cubicBezTo>
                <a:cubicBezTo>
                  <a:pt x="7031" y="1573"/>
                  <a:pt x="6592" y="736"/>
                  <a:pt x="5713" y="653"/>
                </a:cubicBezTo>
                <a:cubicBezTo>
                  <a:pt x="5662" y="649"/>
                  <a:pt x="5612" y="647"/>
                  <a:pt x="5561" y="647"/>
                </a:cubicBezTo>
                <a:cubicBezTo>
                  <a:pt x="5092" y="647"/>
                  <a:pt x="4648" y="829"/>
                  <a:pt x="4478" y="1301"/>
                </a:cubicBezTo>
                <a:cubicBezTo>
                  <a:pt x="4206" y="2076"/>
                  <a:pt x="4939" y="3185"/>
                  <a:pt x="5336" y="3770"/>
                </a:cubicBezTo>
                <a:cubicBezTo>
                  <a:pt x="5880" y="4545"/>
                  <a:pt x="6571" y="5172"/>
                  <a:pt x="7387" y="5674"/>
                </a:cubicBezTo>
                <a:cubicBezTo>
                  <a:pt x="921" y="6428"/>
                  <a:pt x="1" y="17413"/>
                  <a:pt x="4708" y="20949"/>
                </a:cubicBezTo>
                <a:cubicBezTo>
                  <a:pt x="5357" y="21451"/>
                  <a:pt x="6089" y="21765"/>
                  <a:pt x="6822" y="21974"/>
                </a:cubicBezTo>
                <a:cubicBezTo>
                  <a:pt x="5001" y="23585"/>
                  <a:pt x="2700" y="26305"/>
                  <a:pt x="4415" y="28753"/>
                </a:cubicBezTo>
                <a:cubicBezTo>
                  <a:pt x="4879" y="29403"/>
                  <a:pt x="5418" y="29669"/>
                  <a:pt x="5949" y="29669"/>
                </a:cubicBezTo>
                <a:cubicBezTo>
                  <a:pt x="6786" y="29669"/>
                  <a:pt x="7604" y="29012"/>
                  <a:pt x="8077" y="28167"/>
                </a:cubicBezTo>
                <a:cubicBezTo>
                  <a:pt x="8315" y="28939"/>
                  <a:pt x="8796" y="29618"/>
                  <a:pt x="9680" y="29618"/>
                </a:cubicBezTo>
                <a:cubicBezTo>
                  <a:pt x="9730" y="29618"/>
                  <a:pt x="9782" y="29616"/>
                  <a:pt x="9835" y="29611"/>
                </a:cubicBezTo>
                <a:cubicBezTo>
                  <a:pt x="10965" y="29527"/>
                  <a:pt x="11488" y="28377"/>
                  <a:pt x="11571" y="27330"/>
                </a:cubicBezTo>
                <a:cubicBezTo>
                  <a:pt x="11964" y="27858"/>
                  <a:pt x="12581" y="28143"/>
                  <a:pt x="13193" y="28143"/>
                </a:cubicBezTo>
                <a:cubicBezTo>
                  <a:pt x="13916" y="28143"/>
                  <a:pt x="14632" y="27743"/>
                  <a:pt x="14961" y="26870"/>
                </a:cubicBezTo>
                <a:cubicBezTo>
                  <a:pt x="15672" y="25008"/>
                  <a:pt x="13601" y="22644"/>
                  <a:pt x="12094" y="21493"/>
                </a:cubicBezTo>
                <a:cubicBezTo>
                  <a:pt x="12869" y="21179"/>
                  <a:pt x="13601" y="20760"/>
                  <a:pt x="14229" y="20237"/>
                </a:cubicBezTo>
                <a:cubicBezTo>
                  <a:pt x="17011" y="18040"/>
                  <a:pt x="18058" y="14651"/>
                  <a:pt x="16739" y="11345"/>
                </a:cubicBezTo>
                <a:cubicBezTo>
                  <a:pt x="15777" y="8897"/>
                  <a:pt x="13706" y="6951"/>
                  <a:pt x="11257" y="6009"/>
                </a:cubicBezTo>
                <a:cubicBezTo>
                  <a:pt x="12659" y="5214"/>
                  <a:pt x="16195" y="2829"/>
                  <a:pt x="14794" y="946"/>
                </a:cubicBezTo>
                <a:cubicBezTo>
                  <a:pt x="14412" y="445"/>
                  <a:pt x="13981" y="246"/>
                  <a:pt x="13541" y="246"/>
                </a:cubicBezTo>
                <a:cubicBezTo>
                  <a:pt x="12676" y="246"/>
                  <a:pt x="11777" y="1013"/>
                  <a:pt x="11153" y="1762"/>
                </a:cubicBezTo>
                <a:cubicBezTo>
                  <a:pt x="11027" y="883"/>
                  <a:pt x="10651" y="46"/>
                  <a:pt x="9646" y="4"/>
                </a:cubicBezTo>
                <a:cubicBezTo>
                  <a:pt x="9604" y="1"/>
                  <a:pt x="9563" y="0"/>
                  <a:pt x="9523"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7"/>
          <p:cNvSpPr/>
          <p:nvPr/>
        </p:nvSpPr>
        <p:spPr>
          <a:xfrm rot="584958">
            <a:off x="7800800" y="3783268"/>
            <a:ext cx="459625" cy="397915"/>
          </a:xfrm>
          <a:custGeom>
            <a:rect b="b" l="l" r="r" t="t"/>
            <a:pathLst>
              <a:path extrusionOk="0" h="26792" w="30947">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pic>
        <p:nvPicPr>
          <p:cNvPr id="781" name="Google Shape;781;p38"/>
          <p:cNvPicPr preferRelativeResize="0"/>
          <p:nvPr/>
        </p:nvPicPr>
        <p:blipFill>
          <a:blip r:embed="rId3">
            <a:alphaModFix/>
          </a:blip>
          <a:stretch>
            <a:fillRect/>
          </a:stretch>
        </p:blipFill>
        <p:spPr>
          <a:xfrm>
            <a:off x="1551163" y="690725"/>
            <a:ext cx="6041673" cy="4147652"/>
          </a:xfrm>
          <a:prstGeom prst="rect">
            <a:avLst/>
          </a:prstGeom>
          <a:noFill/>
          <a:ln>
            <a:noFill/>
          </a:ln>
        </p:spPr>
      </p:pic>
      <p:grpSp>
        <p:nvGrpSpPr>
          <p:cNvPr id="782" name="Google Shape;782;p38"/>
          <p:cNvGrpSpPr/>
          <p:nvPr/>
        </p:nvGrpSpPr>
        <p:grpSpPr>
          <a:xfrm>
            <a:off x="7859200" y="3547963"/>
            <a:ext cx="1040450" cy="1098425"/>
            <a:chOff x="4831925" y="1968275"/>
            <a:chExt cx="1040450" cy="1098425"/>
          </a:xfrm>
        </p:grpSpPr>
        <p:sp>
          <p:nvSpPr>
            <p:cNvPr id="783" name="Google Shape;783;p38"/>
            <p:cNvSpPr/>
            <p:nvPr/>
          </p:nvSpPr>
          <p:spPr>
            <a:xfrm>
              <a:off x="4985725" y="2009500"/>
              <a:ext cx="719950" cy="754800"/>
            </a:xfrm>
            <a:custGeom>
              <a:rect b="b" l="l" r="r" t="t"/>
              <a:pathLst>
                <a:path extrusionOk="0" h="30192" w="28798">
                  <a:moveTo>
                    <a:pt x="14697" y="1"/>
                  </a:moveTo>
                  <a:cubicBezTo>
                    <a:pt x="12890" y="1"/>
                    <a:pt x="11010" y="394"/>
                    <a:pt x="9434" y="966"/>
                  </a:cubicBezTo>
                  <a:cubicBezTo>
                    <a:pt x="8274" y="1365"/>
                    <a:pt x="6962" y="1879"/>
                    <a:pt x="5973" y="2602"/>
                  </a:cubicBezTo>
                  <a:cubicBezTo>
                    <a:pt x="5459" y="2963"/>
                    <a:pt x="5060" y="3420"/>
                    <a:pt x="4584" y="3800"/>
                  </a:cubicBezTo>
                  <a:cubicBezTo>
                    <a:pt x="4032" y="4219"/>
                    <a:pt x="3500" y="4542"/>
                    <a:pt x="3024" y="5036"/>
                  </a:cubicBezTo>
                  <a:cubicBezTo>
                    <a:pt x="2168" y="5930"/>
                    <a:pt x="1541" y="6862"/>
                    <a:pt x="875" y="7928"/>
                  </a:cubicBezTo>
                  <a:cubicBezTo>
                    <a:pt x="133" y="9126"/>
                    <a:pt x="0" y="10381"/>
                    <a:pt x="0" y="11751"/>
                  </a:cubicBezTo>
                  <a:cubicBezTo>
                    <a:pt x="0" y="14813"/>
                    <a:pt x="2111" y="17875"/>
                    <a:pt x="3994" y="20139"/>
                  </a:cubicBezTo>
                  <a:cubicBezTo>
                    <a:pt x="4489" y="20748"/>
                    <a:pt x="5041" y="21337"/>
                    <a:pt x="5649" y="21832"/>
                  </a:cubicBezTo>
                  <a:cubicBezTo>
                    <a:pt x="6201" y="22288"/>
                    <a:pt x="6505" y="22745"/>
                    <a:pt x="6962" y="23258"/>
                  </a:cubicBezTo>
                  <a:cubicBezTo>
                    <a:pt x="7551" y="24000"/>
                    <a:pt x="8122" y="24495"/>
                    <a:pt x="8350" y="25503"/>
                  </a:cubicBezTo>
                  <a:cubicBezTo>
                    <a:pt x="8540" y="26340"/>
                    <a:pt x="8540" y="27405"/>
                    <a:pt x="8407" y="28261"/>
                  </a:cubicBezTo>
                  <a:cubicBezTo>
                    <a:pt x="8406" y="28275"/>
                    <a:pt x="8407" y="28287"/>
                    <a:pt x="8410" y="28299"/>
                  </a:cubicBezTo>
                  <a:lnTo>
                    <a:pt x="8410" y="28299"/>
                  </a:lnTo>
                  <a:cubicBezTo>
                    <a:pt x="8409" y="28305"/>
                    <a:pt x="8408" y="28311"/>
                    <a:pt x="8407" y="28318"/>
                  </a:cubicBezTo>
                  <a:cubicBezTo>
                    <a:pt x="8411" y="28317"/>
                    <a:pt x="8414" y="28316"/>
                    <a:pt x="8418" y="28316"/>
                  </a:cubicBezTo>
                  <a:lnTo>
                    <a:pt x="8418" y="28316"/>
                  </a:lnTo>
                  <a:cubicBezTo>
                    <a:pt x="8442" y="28360"/>
                    <a:pt x="8505" y="28379"/>
                    <a:pt x="8580" y="28379"/>
                  </a:cubicBezTo>
                  <a:cubicBezTo>
                    <a:pt x="8703" y="28379"/>
                    <a:pt x="8857" y="28326"/>
                    <a:pt x="8916" y="28244"/>
                  </a:cubicBezTo>
                  <a:lnTo>
                    <a:pt x="8916" y="28244"/>
                  </a:lnTo>
                  <a:cubicBezTo>
                    <a:pt x="8924" y="28244"/>
                    <a:pt x="8932" y="28243"/>
                    <a:pt x="8940" y="28242"/>
                  </a:cubicBezTo>
                  <a:cubicBezTo>
                    <a:pt x="8950" y="28154"/>
                    <a:pt x="8960" y="28065"/>
                    <a:pt x="8969" y="27976"/>
                  </a:cubicBezTo>
                  <a:lnTo>
                    <a:pt x="8969" y="27976"/>
                  </a:lnTo>
                  <a:cubicBezTo>
                    <a:pt x="8993" y="27835"/>
                    <a:pt x="9022" y="27691"/>
                    <a:pt x="9035" y="27538"/>
                  </a:cubicBezTo>
                  <a:cubicBezTo>
                    <a:pt x="9042" y="27510"/>
                    <a:pt x="9029" y="27490"/>
                    <a:pt x="9004" y="27478"/>
                  </a:cubicBezTo>
                  <a:lnTo>
                    <a:pt x="9004" y="27478"/>
                  </a:lnTo>
                  <a:cubicBezTo>
                    <a:pt x="9046" y="26573"/>
                    <a:pt x="8969" y="25615"/>
                    <a:pt x="8674" y="24818"/>
                  </a:cubicBezTo>
                  <a:cubicBezTo>
                    <a:pt x="8483" y="24285"/>
                    <a:pt x="8217" y="23962"/>
                    <a:pt x="7837" y="23563"/>
                  </a:cubicBezTo>
                  <a:cubicBezTo>
                    <a:pt x="7418" y="23106"/>
                    <a:pt x="7133" y="22555"/>
                    <a:pt x="6695" y="22136"/>
                  </a:cubicBezTo>
                  <a:cubicBezTo>
                    <a:pt x="5801" y="21223"/>
                    <a:pt x="4850" y="20462"/>
                    <a:pt x="4070" y="19435"/>
                  </a:cubicBezTo>
                  <a:cubicBezTo>
                    <a:pt x="3157" y="18275"/>
                    <a:pt x="2302" y="17020"/>
                    <a:pt x="1655" y="15707"/>
                  </a:cubicBezTo>
                  <a:cubicBezTo>
                    <a:pt x="1084" y="14528"/>
                    <a:pt x="571" y="13349"/>
                    <a:pt x="514" y="12017"/>
                  </a:cubicBezTo>
                  <a:cubicBezTo>
                    <a:pt x="495" y="11237"/>
                    <a:pt x="552" y="10457"/>
                    <a:pt x="685" y="9678"/>
                  </a:cubicBezTo>
                  <a:cubicBezTo>
                    <a:pt x="837" y="8879"/>
                    <a:pt x="1179" y="8289"/>
                    <a:pt x="1598" y="7623"/>
                  </a:cubicBezTo>
                  <a:cubicBezTo>
                    <a:pt x="2206" y="6634"/>
                    <a:pt x="2796" y="5740"/>
                    <a:pt x="3652" y="4922"/>
                  </a:cubicBezTo>
                  <a:cubicBezTo>
                    <a:pt x="4070" y="4504"/>
                    <a:pt x="4565" y="4276"/>
                    <a:pt x="5022" y="3914"/>
                  </a:cubicBezTo>
                  <a:cubicBezTo>
                    <a:pt x="5630" y="3439"/>
                    <a:pt x="6125" y="2849"/>
                    <a:pt x="6829" y="2450"/>
                  </a:cubicBezTo>
                  <a:cubicBezTo>
                    <a:pt x="9100" y="1137"/>
                    <a:pt x="11909" y="375"/>
                    <a:pt x="14567" y="375"/>
                  </a:cubicBezTo>
                  <a:cubicBezTo>
                    <a:pt x="14914" y="375"/>
                    <a:pt x="15257" y="388"/>
                    <a:pt x="15597" y="414"/>
                  </a:cubicBezTo>
                  <a:cubicBezTo>
                    <a:pt x="17062" y="548"/>
                    <a:pt x="18374" y="1118"/>
                    <a:pt x="19668" y="1784"/>
                  </a:cubicBezTo>
                  <a:cubicBezTo>
                    <a:pt x="20904" y="2412"/>
                    <a:pt x="22159" y="3020"/>
                    <a:pt x="23186" y="3933"/>
                  </a:cubicBezTo>
                  <a:cubicBezTo>
                    <a:pt x="24042" y="4732"/>
                    <a:pt x="24727" y="5683"/>
                    <a:pt x="25412" y="6596"/>
                  </a:cubicBezTo>
                  <a:cubicBezTo>
                    <a:pt x="26173" y="7623"/>
                    <a:pt x="26991" y="8650"/>
                    <a:pt x="27409" y="9830"/>
                  </a:cubicBezTo>
                  <a:cubicBezTo>
                    <a:pt x="28341" y="12359"/>
                    <a:pt x="27885" y="15308"/>
                    <a:pt x="27048" y="17780"/>
                  </a:cubicBezTo>
                  <a:cubicBezTo>
                    <a:pt x="26553" y="19245"/>
                    <a:pt x="25887" y="20672"/>
                    <a:pt x="25089" y="22003"/>
                  </a:cubicBezTo>
                  <a:cubicBezTo>
                    <a:pt x="24137" y="23563"/>
                    <a:pt x="22901" y="24381"/>
                    <a:pt x="21246" y="25084"/>
                  </a:cubicBezTo>
                  <a:cubicBezTo>
                    <a:pt x="20105" y="25560"/>
                    <a:pt x="19021" y="26188"/>
                    <a:pt x="18089" y="27082"/>
                  </a:cubicBezTo>
                  <a:cubicBezTo>
                    <a:pt x="17689" y="27481"/>
                    <a:pt x="17328" y="27899"/>
                    <a:pt x="17043" y="28432"/>
                  </a:cubicBezTo>
                  <a:cubicBezTo>
                    <a:pt x="16757" y="28946"/>
                    <a:pt x="16757" y="29554"/>
                    <a:pt x="16491" y="30049"/>
                  </a:cubicBezTo>
                  <a:cubicBezTo>
                    <a:pt x="16437" y="30148"/>
                    <a:pt x="16529" y="30192"/>
                    <a:pt x="16650" y="30192"/>
                  </a:cubicBezTo>
                  <a:cubicBezTo>
                    <a:pt x="16784" y="30192"/>
                    <a:pt x="16955" y="30139"/>
                    <a:pt x="17005" y="30049"/>
                  </a:cubicBezTo>
                  <a:cubicBezTo>
                    <a:pt x="17233" y="29592"/>
                    <a:pt x="17252" y="29098"/>
                    <a:pt x="17442" y="28641"/>
                  </a:cubicBezTo>
                  <a:cubicBezTo>
                    <a:pt x="17765" y="27937"/>
                    <a:pt x="18260" y="27367"/>
                    <a:pt x="18850" y="26853"/>
                  </a:cubicBezTo>
                  <a:cubicBezTo>
                    <a:pt x="20048" y="25864"/>
                    <a:pt x="21417" y="25427"/>
                    <a:pt x="22749" y="24723"/>
                  </a:cubicBezTo>
                  <a:cubicBezTo>
                    <a:pt x="25050" y="23487"/>
                    <a:pt x="26268" y="21109"/>
                    <a:pt x="27200" y="18750"/>
                  </a:cubicBezTo>
                  <a:cubicBezTo>
                    <a:pt x="28227" y="16183"/>
                    <a:pt x="28798" y="13291"/>
                    <a:pt x="28170" y="10552"/>
                  </a:cubicBezTo>
                  <a:cubicBezTo>
                    <a:pt x="27885" y="9316"/>
                    <a:pt x="27238" y="8251"/>
                    <a:pt x="26515" y="7224"/>
                  </a:cubicBezTo>
                  <a:cubicBezTo>
                    <a:pt x="25754" y="6159"/>
                    <a:pt x="24993" y="5055"/>
                    <a:pt x="24061" y="4123"/>
                  </a:cubicBezTo>
                  <a:cubicBezTo>
                    <a:pt x="23129" y="3172"/>
                    <a:pt x="22064" y="2564"/>
                    <a:pt x="20904" y="1936"/>
                  </a:cubicBezTo>
                  <a:cubicBezTo>
                    <a:pt x="19725" y="1327"/>
                    <a:pt x="18564" y="681"/>
                    <a:pt x="17290" y="319"/>
                  </a:cubicBezTo>
                  <a:cubicBezTo>
                    <a:pt x="16475" y="98"/>
                    <a:pt x="15595" y="1"/>
                    <a:pt x="14697"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38"/>
            <p:cNvSpPr/>
            <p:nvPr/>
          </p:nvSpPr>
          <p:spPr>
            <a:xfrm>
              <a:off x="5192100" y="2692550"/>
              <a:ext cx="248225" cy="363100"/>
            </a:xfrm>
            <a:custGeom>
              <a:rect b="b" l="l" r="r" t="t"/>
              <a:pathLst>
                <a:path extrusionOk="0" h="14524" w="9929">
                  <a:moveTo>
                    <a:pt x="842" y="0"/>
                  </a:moveTo>
                  <a:cubicBezTo>
                    <a:pt x="819" y="0"/>
                    <a:pt x="792" y="2"/>
                    <a:pt x="761" y="7"/>
                  </a:cubicBezTo>
                  <a:cubicBezTo>
                    <a:pt x="0" y="159"/>
                    <a:pt x="152" y="1091"/>
                    <a:pt x="476" y="1624"/>
                  </a:cubicBezTo>
                  <a:cubicBezTo>
                    <a:pt x="780" y="2156"/>
                    <a:pt x="1446" y="2270"/>
                    <a:pt x="1997" y="2422"/>
                  </a:cubicBezTo>
                  <a:cubicBezTo>
                    <a:pt x="2967" y="2670"/>
                    <a:pt x="4032" y="2841"/>
                    <a:pt x="5060" y="2917"/>
                  </a:cubicBezTo>
                  <a:cubicBezTo>
                    <a:pt x="5897" y="2993"/>
                    <a:pt x="6676" y="2993"/>
                    <a:pt x="7494" y="3088"/>
                  </a:cubicBezTo>
                  <a:cubicBezTo>
                    <a:pt x="7932" y="3126"/>
                    <a:pt x="8617" y="3126"/>
                    <a:pt x="8902" y="3488"/>
                  </a:cubicBezTo>
                  <a:cubicBezTo>
                    <a:pt x="9149" y="3792"/>
                    <a:pt x="9111" y="4344"/>
                    <a:pt x="8959" y="4724"/>
                  </a:cubicBezTo>
                  <a:cubicBezTo>
                    <a:pt x="8688" y="5369"/>
                    <a:pt x="7926" y="5564"/>
                    <a:pt x="7039" y="5564"/>
                  </a:cubicBezTo>
                  <a:cubicBezTo>
                    <a:pt x="5808" y="5564"/>
                    <a:pt x="4335" y="5190"/>
                    <a:pt x="3595" y="5123"/>
                  </a:cubicBezTo>
                  <a:cubicBezTo>
                    <a:pt x="3346" y="5098"/>
                    <a:pt x="3077" y="5080"/>
                    <a:pt x="2803" y="5080"/>
                  </a:cubicBezTo>
                  <a:cubicBezTo>
                    <a:pt x="2242" y="5080"/>
                    <a:pt x="1665" y="5159"/>
                    <a:pt x="1217" y="5428"/>
                  </a:cubicBezTo>
                  <a:cubicBezTo>
                    <a:pt x="514" y="5865"/>
                    <a:pt x="609" y="6664"/>
                    <a:pt x="1217" y="7140"/>
                  </a:cubicBezTo>
                  <a:cubicBezTo>
                    <a:pt x="2168" y="7862"/>
                    <a:pt x="3690" y="8034"/>
                    <a:pt x="4850" y="8034"/>
                  </a:cubicBezTo>
                  <a:cubicBezTo>
                    <a:pt x="5050" y="8034"/>
                    <a:pt x="5302" y="8015"/>
                    <a:pt x="5561" y="8015"/>
                  </a:cubicBezTo>
                  <a:cubicBezTo>
                    <a:pt x="6094" y="8015"/>
                    <a:pt x="6656" y="8093"/>
                    <a:pt x="6848" y="8566"/>
                  </a:cubicBezTo>
                  <a:cubicBezTo>
                    <a:pt x="6981" y="8909"/>
                    <a:pt x="6924" y="9327"/>
                    <a:pt x="6810" y="9669"/>
                  </a:cubicBezTo>
                  <a:cubicBezTo>
                    <a:pt x="6486" y="10620"/>
                    <a:pt x="5364" y="10544"/>
                    <a:pt x="4527" y="10601"/>
                  </a:cubicBezTo>
                  <a:cubicBezTo>
                    <a:pt x="3576" y="10639"/>
                    <a:pt x="2302" y="10677"/>
                    <a:pt x="1845" y="11705"/>
                  </a:cubicBezTo>
                  <a:cubicBezTo>
                    <a:pt x="1484" y="12503"/>
                    <a:pt x="1769" y="14234"/>
                    <a:pt x="2720" y="14520"/>
                  </a:cubicBezTo>
                  <a:cubicBezTo>
                    <a:pt x="2733" y="14523"/>
                    <a:pt x="2748" y="14524"/>
                    <a:pt x="2763" y="14524"/>
                  </a:cubicBezTo>
                  <a:cubicBezTo>
                    <a:pt x="2956" y="14524"/>
                    <a:pt x="3326" y="14322"/>
                    <a:pt x="3062" y="14234"/>
                  </a:cubicBezTo>
                  <a:cubicBezTo>
                    <a:pt x="2530" y="14063"/>
                    <a:pt x="2321" y="13093"/>
                    <a:pt x="2283" y="12599"/>
                  </a:cubicBezTo>
                  <a:cubicBezTo>
                    <a:pt x="2149" y="11514"/>
                    <a:pt x="2853" y="10982"/>
                    <a:pt x="3861" y="10906"/>
                  </a:cubicBezTo>
                  <a:cubicBezTo>
                    <a:pt x="4774" y="10830"/>
                    <a:pt x="5820" y="10944"/>
                    <a:pt x="6657" y="10468"/>
                  </a:cubicBezTo>
                  <a:cubicBezTo>
                    <a:pt x="7361" y="10069"/>
                    <a:pt x="7799" y="8985"/>
                    <a:pt x="7323" y="8243"/>
                  </a:cubicBezTo>
                  <a:cubicBezTo>
                    <a:pt x="6978" y="7720"/>
                    <a:pt x="6220" y="7634"/>
                    <a:pt x="5459" y="7634"/>
                  </a:cubicBezTo>
                  <a:cubicBezTo>
                    <a:pt x="5084" y="7634"/>
                    <a:pt x="4707" y="7655"/>
                    <a:pt x="4379" y="7655"/>
                  </a:cubicBezTo>
                  <a:cubicBezTo>
                    <a:pt x="4162" y="7655"/>
                    <a:pt x="3965" y="7646"/>
                    <a:pt x="3804" y="7615"/>
                  </a:cubicBezTo>
                  <a:cubicBezTo>
                    <a:pt x="3158" y="7501"/>
                    <a:pt x="2435" y="7349"/>
                    <a:pt x="1902" y="7006"/>
                  </a:cubicBezTo>
                  <a:cubicBezTo>
                    <a:pt x="1141" y="6531"/>
                    <a:pt x="1065" y="5675"/>
                    <a:pt x="2016" y="5447"/>
                  </a:cubicBezTo>
                  <a:cubicBezTo>
                    <a:pt x="2300" y="5384"/>
                    <a:pt x="2592" y="5359"/>
                    <a:pt x="2886" y="5359"/>
                  </a:cubicBezTo>
                  <a:cubicBezTo>
                    <a:pt x="3754" y="5359"/>
                    <a:pt x="4649" y="5576"/>
                    <a:pt x="5459" y="5675"/>
                  </a:cubicBezTo>
                  <a:cubicBezTo>
                    <a:pt x="5938" y="5722"/>
                    <a:pt x="6440" y="5773"/>
                    <a:pt x="6940" y="5773"/>
                  </a:cubicBezTo>
                  <a:cubicBezTo>
                    <a:pt x="7649" y="5773"/>
                    <a:pt x="8353" y="5671"/>
                    <a:pt x="8978" y="5314"/>
                  </a:cubicBezTo>
                  <a:cubicBezTo>
                    <a:pt x="9568" y="4971"/>
                    <a:pt x="9929" y="3906"/>
                    <a:pt x="9549" y="3316"/>
                  </a:cubicBezTo>
                  <a:cubicBezTo>
                    <a:pt x="9225" y="2803"/>
                    <a:pt x="8236" y="2822"/>
                    <a:pt x="7723" y="2746"/>
                  </a:cubicBezTo>
                  <a:cubicBezTo>
                    <a:pt x="7323" y="2708"/>
                    <a:pt x="6886" y="2575"/>
                    <a:pt x="6486" y="2556"/>
                  </a:cubicBezTo>
                  <a:cubicBezTo>
                    <a:pt x="6367" y="2546"/>
                    <a:pt x="6247" y="2542"/>
                    <a:pt x="6128" y="2542"/>
                  </a:cubicBezTo>
                  <a:cubicBezTo>
                    <a:pt x="5858" y="2542"/>
                    <a:pt x="5588" y="2560"/>
                    <a:pt x="5311" y="2560"/>
                  </a:cubicBezTo>
                  <a:cubicBezTo>
                    <a:pt x="5240" y="2560"/>
                    <a:pt x="5169" y="2558"/>
                    <a:pt x="5098" y="2556"/>
                  </a:cubicBezTo>
                  <a:cubicBezTo>
                    <a:pt x="4052" y="2480"/>
                    <a:pt x="2948" y="2289"/>
                    <a:pt x="1940" y="1966"/>
                  </a:cubicBezTo>
                  <a:cubicBezTo>
                    <a:pt x="1446" y="1795"/>
                    <a:pt x="1084" y="1624"/>
                    <a:pt x="913" y="1110"/>
                  </a:cubicBezTo>
                  <a:cubicBezTo>
                    <a:pt x="875" y="977"/>
                    <a:pt x="799" y="292"/>
                    <a:pt x="723" y="292"/>
                  </a:cubicBezTo>
                  <a:cubicBezTo>
                    <a:pt x="933" y="275"/>
                    <a:pt x="1110" y="0"/>
                    <a:pt x="84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8"/>
            <p:cNvSpPr/>
            <p:nvPr/>
          </p:nvSpPr>
          <p:spPr>
            <a:xfrm>
              <a:off x="5225850" y="2381300"/>
              <a:ext cx="248250" cy="685400"/>
            </a:xfrm>
            <a:custGeom>
              <a:rect b="b" l="l" r="r" t="t"/>
              <a:pathLst>
                <a:path extrusionOk="0" h="27416" w="9930">
                  <a:moveTo>
                    <a:pt x="5164" y="490"/>
                  </a:moveTo>
                  <a:cubicBezTo>
                    <a:pt x="5750" y="490"/>
                    <a:pt x="5456" y="1911"/>
                    <a:pt x="5421" y="2167"/>
                  </a:cubicBezTo>
                  <a:cubicBezTo>
                    <a:pt x="5281" y="2895"/>
                    <a:pt x="5059" y="3583"/>
                    <a:pt x="4746" y="4236"/>
                  </a:cubicBezTo>
                  <a:lnTo>
                    <a:pt x="4746" y="4236"/>
                  </a:lnTo>
                  <a:cubicBezTo>
                    <a:pt x="4414" y="3556"/>
                    <a:pt x="4269" y="2772"/>
                    <a:pt x="4375" y="2052"/>
                  </a:cubicBezTo>
                  <a:cubicBezTo>
                    <a:pt x="4413" y="1729"/>
                    <a:pt x="4585" y="683"/>
                    <a:pt x="4927" y="550"/>
                  </a:cubicBezTo>
                  <a:cubicBezTo>
                    <a:pt x="5019" y="509"/>
                    <a:pt x="5097" y="490"/>
                    <a:pt x="5164" y="490"/>
                  </a:cubicBezTo>
                  <a:close/>
                  <a:moveTo>
                    <a:pt x="8851" y="2915"/>
                  </a:moveTo>
                  <a:cubicBezTo>
                    <a:pt x="8927" y="2915"/>
                    <a:pt x="9009" y="2969"/>
                    <a:pt x="9112" y="3099"/>
                  </a:cubicBezTo>
                  <a:cubicBezTo>
                    <a:pt x="9587" y="3688"/>
                    <a:pt x="9207" y="4487"/>
                    <a:pt x="8788" y="5020"/>
                  </a:cubicBezTo>
                  <a:cubicBezTo>
                    <a:pt x="8445" y="5493"/>
                    <a:pt x="7914" y="5753"/>
                    <a:pt x="7347" y="5814"/>
                  </a:cubicBezTo>
                  <a:lnTo>
                    <a:pt x="7347" y="5814"/>
                  </a:lnTo>
                  <a:cubicBezTo>
                    <a:pt x="7568" y="4892"/>
                    <a:pt x="7893" y="4016"/>
                    <a:pt x="8446" y="3308"/>
                  </a:cubicBezTo>
                  <a:cubicBezTo>
                    <a:pt x="8604" y="3088"/>
                    <a:pt x="8716" y="2915"/>
                    <a:pt x="8851" y="2915"/>
                  </a:cubicBezTo>
                  <a:close/>
                  <a:moveTo>
                    <a:pt x="914" y="2424"/>
                  </a:moveTo>
                  <a:cubicBezTo>
                    <a:pt x="992" y="2424"/>
                    <a:pt x="1080" y="2636"/>
                    <a:pt x="1161" y="2889"/>
                  </a:cubicBezTo>
                  <a:cubicBezTo>
                    <a:pt x="1510" y="3879"/>
                    <a:pt x="1795" y="4911"/>
                    <a:pt x="2038" y="5947"/>
                  </a:cubicBezTo>
                  <a:lnTo>
                    <a:pt x="2038" y="5947"/>
                  </a:lnTo>
                  <a:cubicBezTo>
                    <a:pt x="1402" y="5439"/>
                    <a:pt x="940" y="4739"/>
                    <a:pt x="761" y="3955"/>
                  </a:cubicBezTo>
                  <a:cubicBezTo>
                    <a:pt x="666" y="3555"/>
                    <a:pt x="704" y="3118"/>
                    <a:pt x="780" y="2737"/>
                  </a:cubicBezTo>
                  <a:cubicBezTo>
                    <a:pt x="818" y="2513"/>
                    <a:pt x="864" y="2424"/>
                    <a:pt x="914" y="2424"/>
                  </a:cubicBezTo>
                  <a:close/>
                  <a:moveTo>
                    <a:pt x="5335" y="1"/>
                  </a:moveTo>
                  <a:cubicBezTo>
                    <a:pt x="5009" y="1"/>
                    <a:pt x="4666" y="225"/>
                    <a:pt x="4451" y="531"/>
                  </a:cubicBezTo>
                  <a:cubicBezTo>
                    <a:pt x="3615" y="1634"/>
                    <a:pt x="3710" y="3251"/>
                    <a:pt x="4299" y="4449"/>
                  </a:cubicBezTo>
                  <a:cubicBezTo>
                    <a:pt x="4355" y="4557"/>
                    <a:pt x="4413" y="4659"/>
                    <a:pt x="4474" y="4756"/>
                  </a:cubicBezTo>
                  <a:lnTo>
                    <a:pt x="4474" y="4756"/>
                  </a:lnTo>
                  <a:cubicBezTo>
                    <a:pt x="4442" y="4813"/>
                    <a:pt x="4409" y="4869"/>
                    <a:pt x="4375" y="4925"/>
                  </a:cubicBezTo>
                  <a:cubicBezTo>
                    <a:pt x="4128" y="5305"/>
                    <a:pt x="3843" y="5857"/>
                    <a:pt x="3519" y="6161"/>
                  </a:cubicBezTo>
                  <a:cubicBezTo>
                    <a:pt x="3297" y="6353"/>
                    <a:pt x="3114" y="6430"/>
                    <a:pt x="2943" y="6430"/>
                  </a:cubicBezTo>
                  <a:cubicBezTo>
                    <a:pt x="2858" y="6430"/>
                    <a:pt x="2777" y="6411"/>
                    <a:pt x="2694" y="6378"/>
                  </a:cubicBezTo>
                  <a:lnTo>
                    <a:pt x="2694" y="6378"/>
                  </a:lnTo>
                  <a:cubicBezTo>
                    <a:pt x="2552" y="5722"/>
                    <a:pt x="2387" y="5071"/>
                    <a:pt x="2188" y="4430"/>
                  </a:cubicBezTo>
                  <a:cubicBezTo>
                    <a:pt x="1998" y="3840"/>
                    <a:pt x="1846" y="2357"/>
                    <a:pt x="1256" y="2052"/>
                  </a:cubicBezTo>
                  <a:cubicBezTo>
                    <a:pt x="1144" y="1992"/>
                    <a:pt x="1040" y="1966"/>
                    <a:pt x="945" y="1966"/>
                  </a:cubicBezTo>
                  <a:cubicBezTo>
                    <a:pt x="588" y="1966"/>
                    <a:pt x="353" y="2335"/>
                    <a:pt x="248" y="2680"/>
                  </a:cubicBezTo>
                  <a:cubicBezTo>
                    <a:pt x="1" y="3783"/>
                    <a:pt x="343" y="4982"/>
                    <a:pt x="1104" y="5781"/>
                  </a:cubicBezTo>
                  <a:cubicBezTo>
                    <a:pt x="1375" y="6073"/>
                    <a:pt x="1770" y="6465"/>
                    <a:pt x="2207" y="6698"/>
                  </a:cubicBezTo>
                  <a:lnTo>
                    <a:pt x="2207" y="6698"/>
                  </a:lnTo>
                  <a:cubicBezTo>
                    <a:pt x="2295" y="7104"/>
                    <a:pt x="2377" y="7509"/>
                    <a:pt x="2454" y="7911"/>
                  </a:cubicBezTo>
                  <a:cubicBezTo>
                    <a:pt x="2644" y="8957"/>
                    <a:pt x="2778" y="10022"/>
                    <a:pt x="2930" y="11049"/>
                  </a:cubicBezTo>
                  <a:cubicBezTo>
                    <a:pt x="3063" y="12133"/>
                    <a:pt x="3405" y="13180"/>
                    <a:pt x="3538" y="14264"/>
                  </a:cubicBezTo>
                  <a:cubicBezTo>
                    <a:pt x="3710" y="15481"/>
                    <a:pt x="3557" y="16717"/>
                    <a:pt x="3653" y="17935"/>
                  </a:cubicBezTo>
                  <a:cubicBezTo>
                    <a:pt x="3729" y="18601"/>
                    <a:pt x="3824" y="19228"/>
                    <a:pt x="3729" y="19875"/>
                  </a:cubicBezTo>
                  <a:cubicBezTo>
                    <a:pt x="3653" y="20446"/>
                    <a:pt x="3538" y="20978"/>
                    <a:pt x="3519" y="21549"/>
                  </a:cubicBezTo>
                  <a:cubicBezTo>
                    <a:pt x="3462" y="22709"/>
                    <a:pt x="3310" y="23850"/>
                    <a:pt x="3120" y="24991"/>
                  </a:cubicBezTo>
                  <a:cubicBezTo>
                    <a:pt x="3044" y="25448"/>
                    <a:pt x="2930" y="25943"/>
                    <a:pt x="2702" y="26342"/>
                  </a:cubicBezTo>
                  <a:cubicBezTo>
                    <a:pt x="2547" y="26620"/>
                    <a:pt x="2393" y="26998"/>
                    <a:pt x="2085" y="26998"/>
                  </a:cubicBezTo>
                  <a:cubicBezTo>
                    <a:pt x="2014" y="26998"/>
                    <a:pt x="1935" y="26978"/>
                    <a:pt x="1846" y="26932"/>
                  </a:cubicBezTo>
                  <a:cubicBezTo>
                    <a:pt x="1560" y="26798"/>
                    <a:pt x="1408" y="26494"/>
                    <a:pt x="1332" y="26171"/>
                  </a:cubicBezTo>
                  <a:cubicBezTo>
                    <a:pt x="1332" y="26113"/>
                    <a:pt x="1271" y="26088"/>
                    <a:pt x="1192" y="26088"/>
                  </a:cubicBezTo>
                  <a:cubicBezTo>
                    <a:pt x="1037" y="26088"/>
                    <a:pt x="812" y="26184"/>
                    <a:pt x="837" y="26323"/>
                  </a:cubicBezTo>
                  <a:cubicBezTo>
                    <a:pt x="951" y="26938"/>
                    <a:pt x="1518" y="27415"/>
                    <a:pt x="2130" y="27415"/>
                  </a:cubicBezTo>
                  <a:cubicBezTo>
                    <a:pt x="2238" y="27415"/>
                    <a:pt x="2346" y="27400"/>
                    <a:pt x="2454" y="27369"/>
                  </a:cubicBezTo>
                  <a:cubicBezTo>
                    <a:pt x="2759" y="27274"/>
                    <a:pt x="2968" y="27065"/>
                    <a:pt x="3120" y="26779"/>
                  </a:cubicBezTo>
                  <a:cubicBezTo>
                    <a:pt x="3424" y="26114"/>
                    <a:pt x="3634" y="25315"/>
                    <a:pt x="3710" y="24592"/>
                  </a:cubicBezTo>
                  <a:cubicBezTo>
                    <a:pt x="3900" y="22994"/>
                    <a:pt x="4071" y="21378"/>
                    <a:pt x="4280" y="19780"/>
                  </a:cubicBezTo>
                  <a:cubicBezTo>
                    <a:pt x="4375" y="19019"/>
                    <a:pt x="4242" y="18315"/>
                    <a:pt x="4185" y="17573"/>
                  </a:cubicBezTo>
                  <a:cubicBezTo>
                    <a:pt x="4109" y="16641"/>
                    <a:pt x="4147" y="15690"/>
                    <a:pt x="4128" y="14777"/>
                  </a:cubicBezTo>
                  <a:cubicBezTo>
                    <a:pt x="4109" y="13959"/>
                    <a:pt x="3900" y="13199"/>
                    <a:pt x="3729" y="12419"/>
                  </a:cubicBezTo>
                  <a:cubicBezTo>
                    <a:pt x="3519" y="11506"/>
                    <a:pt x="3424" y="10593"/>
                    <a:pt x="3272" y="9680"/>
                  </a:cubicBezTo>
                  <a:cubicBezTo>
                    <a:pt x="3131" y="8756"/>
                    <a:pt x="2986" y="7821"/>
                    <a:pt x="2801" y="6892"/>
                  </a:cubicBezTo>
                  <a:lnTo>
                    <a:pt x="2801" y="6892"/>
                  </a:lnTo>
                  <a:cubicBezTo>
                    <a:pt x="2837" y="6896"/>
                    <a:pt x="2874" y="6898"/>
                    <a:pt x="2910" y="6898"/>
                  </a:cubicBezTo>
                  <a:cubicBezTo>
                    <a:pt x="3018" y="6898"/>
                    <a:pt x="3127" y="6881"/>
                    <a:pt x="3234" y="6846"/>
                  </a:cubicBezTo>
                  <a:cubicBezTo>
                    <a:pt x="3634" y="6732"/>
                    <a:pt x="3862" y="6351"/>
                    <a:pt x="4109" y="6047"/>
                  </a:cubicBezTo>
                  <a:cubicBezTo>
                    <a:pt x="4340" y="5760"/>
                    <a:pt x="4554" y="5459"/>
                    <a:pt x="4751" y="5145"/>
                  </a:cubicBezTo>
                  <a:lnTo>
                    <a:pt x="4751" y="5145"/>
                  </a:lnTo>
                  <a:cubicBezTo>
                    <a:pt x="5238" y="5734"/>
                    <a:pt x="5870" y="6061"/>
                    <a:pt x="6734" y="6104"/>
                  </a:cubicBezTo>
                  <a:cubicBezTo>
                    <a:pt x="6753" y="6105"/>
                    <a:pt x="6772" y="6106"/>
                    <a:pt x="6791" y="6107"/>
                  </a:cubicBezTo>
                  <a:lnTo>
                    <a:pt x="6791" y="6107"/>
                  </a:lnTo>
                  <a:cubicBezTo>
                    <a:pt x="6504" y="7298"/>
                    <a:pt x="6355" y="8538"/>
                    <a:pt x="6182" y="9737"/>
                  </a:cubicBezTo>
                  <a:cubicBezTo>
                    <a:pt x="6068" y="10536"/>
                    <a:pt x="6087" y="11373"/>
                    <a:pt x="6220" y="12171"/>
                  </a:cubicBezTo>
                  <a:cubicBezTo>
                    <a:pt x="6392" y="13027"/>
                    <a:pt x="6924" y="13940"/>
                    <a:pt x="6791" y="14834"/>
                  </a:cubicBezTo>
                  <a:cubicBezTo>
                    <a:pt x="6783" y="14922"/>
                    <a:pt x="6872" y="14960"/>
                    <a:pt x="6980" y="14960"/>
                  </a:cubicBezTo>
                  <a:cubicBezTo>
                    <a:pt x="7128" y="14960"/>
                    <a:pt x="7313" y="14888"/>
                    <a:pt x="7324" y="14777"/>
                  </a:cubicBezTo>
                  <a:cubicBezTo>
                    <a:pt x="7343" y="14682"/>
                    <a:pt x="7343" y="14568"/>
                    <a:pt x="7362" y="14492"/>
                  </a:cubicBezTo>
                  <a:cubicBezTo>
                    <a:pt x="7367" y="14460"/>
                    <a:pt x="7361" y="14434"/>
                    <a:pt x="7347" y="14414"/>
                  </a:cubicBezTo>
                  <a:lnTo>
                    <a:pt x="7347" y="14414"/>
                  </a:lnTo>
                  <a:cubicBezTo>
                    <a:pt x="7335" y="13799"/>
                    <a:pt x="7083" y="13198"/>
                    <a:pt x="6924" y="12609"/>
                  </a:cubicBezTo>
                  <a:cubicBezTo>
                    <a:pt x="6582" y="11449"/>
                    <a:pt x="6601" y="10288"/>
                    <a:pt x="6791" y="9128"/>
                  </a:cubicBezTo>
                  <a:cubicBezTo>
                    <a:pt x="6952" y="8189"/>
                    <a:pt x="7062" y="7126"/>
                    <a:pt x="7282" y="6104"/>
                  </a:cubicBezTo>
                  <a:lnTo>
                    <a:pt x="7282" y="6104"/>
                  </a:lnTo>
                  <a:cubicBezTo>
                    <a:pt x="7996" y="6056"/>
                    <a:pt x="8664" y="5806"/>
                    <a:pt x="9150" y="5229"/>
                  </a:cubicBezTo>
                  <a:cubicBezTo>
                    <a:pt x="9530" y="4810"/>
                    <a:pt x="9929" y="4107"/>
                    <a:pt x="9872" y="3517"/>
                  </a:cubicBezTo>
                  <a:cubicBezTo>
                    <a:pt x="9815" y="3118"/>
                    <a:pt x="9530" y="2566"/>
                    <a:pt x="9073" y="2490"/>
                  </a:cubicBezTo>
                  <a:cubicBezTo>
                    <a:pt x="9051" y="2488"/>
                    <a:pt x="9029" y="2487"/>
                    <a:pt x="9006" y="2487"/>
                  </a:cubicBezTo>
                  <a:cubicBezTo>
                    <a:pt x="8256" y="2487"/>
                    <a:pt x="7621" y="3704"/>
                    <a:pt x="7400" y="4240"/>
                  </a:cubicBezTo>
                  <a:cubicBezTo>
                    <a:pt x="7179" y="4749"/>
                    <a:pt x="7006" y="5278"/>
                    <a:pt x="6864" y="5819"/>
                  </a:cubicBezTo>
                  <a:lnTo>
                    <a:pt x="6864" y="5819"/>
                  </a:lnTo>
                  <a:cubicBezTo>
                    <a:pt x="6263" y="5767"/>
                    <a:pt x="5672" y="5501"/>
                    <a:pt x="5269" y="5039"/>
                  </a:cubicBezTo>
                  <a:cubicBezTo>
                    <a:pt x="5179" y="4933"/>
                    <a:pt x="5093" y="4821"/>
                    <a:pt x="5014" y="4703"/>
                  </a:cubicBezTo>
                  <a:lnTo>
                    <a:pt x="5014" y="4703"/>
                  </a:lnTo>
                  <a:cubicBezTo>
                    <a:pt x="5124" y="4509"/>
                    <a:pt x="5227" y="4310"/>
                    <a:pt x="5326" y="4107"/>
                  </a:cubicBezTo>
                  <a:cubicBezTo>
                    <a:pt x="5631" y="3479"/>
                    <a:pt x="5840" y="2813"/>
                    <a:pt x="5973" y="2090"/>
                  </a:cubicBezTo>
                  <a:cubicBezTo>
                    <a:pt x="6049" y="1577"/>
                    <a:pt x="6258" y="854"/>
                    <a:pt x="5935" y="360"/>
                  </a:cubicBezTo>
                  <a:cubicBezTo>
                    <a:pt x="5773" y="105"/>
                    <a:pt x="5558" y="1"/>
                    <a:pt x="5335"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38"/>
            <p:cNvSpPr/>
            <p:nvPr/>
          </p:nvSpPr>
          <p:spPr>
            <a:xfrm>
              <a:off x="4831925" y="1968275"/>
              <a:ext cx="160175" cy="236675"/>
            </a:xfrm>
            <a:custGeom>
              <a:rect b="b" l="l" r="r" t="t"/>
              <a:pathLst>
                <a:path extrusionOk="0" h="9467" w="6407">
                  <a:moveTo>
                    <a:pt x="6084" y="1"/>
                  </a:moveTo>
                  <a:cubicBezTo>
                    <a:pt x="6038" y="1"/>
                    <a:pt x="5989" y="9"/>
                    <a:pt x="5943" y="28"/>
                  </a:cubicBezTo>
                  <a:cubicBezTo>
                    <a:pt x="2158" y="1664"/>
                    <a:pt x="636" y="5525"/>
                    <a:pt x="8" y="9348"/>
                  </a:cubicBezTo>
                  <a:cubicBezTo>
                    <a:pt x="1" y="9432"/>
                    <a:pt x="81" y="9467"/>
                    <a:pt x="181" y="9467"/>
                  </a:cubicBezTo>
                  <a:cubicBezTo>
                    <a:pt x="332" y="9467"/>
                    <a:pt x="529" y="9387"/>
                    <a:pt x="541" y="9272"/>
                  </a:cubicBezTo>
                  <a:cubicBezTo>
                    <a:pt x="1112" y="5639"/>
                    <a:pt x="2519" y="1816"/>
                    <a:pt x="6133" y="237"/>
                  </a:cubicBezTo>
                  <a:cubicBezTo>
                    <a:pt x="6406" y="131"/>
                    <a:pt x="6268" y="1"/>
                    <a:pt x="608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8"/>
            <p:cNvSpPr/>
            <p:nvPr/>
          </p:nvSpPr>
          <p:spPr>
            <a:xfrm>
              <a:off x="4892975" y="2115300"/>
              <a:ext cx="62800" cy="196950"/>
            </a:xfrm>
            <a:custGeom>
              <a:rect b="b" l="l" r="r" t="t"/>
              <a:pathLst>
                <a:path extrusionOk="0" h="7878" w="2512">
                  <a:moveTo>
                    <a:pt x="2281" y="1"/>
                  </a:moveTo>
                  <a:cubicBezTo>
                    <a:pt x="2150" y="1"/>
                    <a:pt x="1989" y="44"/>
                    <a:pt x="1941" y="120"/>
                  </a:cubicBezTo>
                  <a:cubicBezTo>
                    <a:pt x="1066" y="1204"/>
                    <a:pt x="800" y="2573"/>
                    <a:pt x="419" y="3886"/>
                  </a:cubicBezTo>
                  <a:cubicBezTo>
                    <a:pt x="229" y="4514"/>
                    <a:pt x="1" y="5217"/>
                    <a:pt x="39" y="5883"/>
                  </a:cubicBezTo>
                  <a:cubicBezTo>
                    <a:pt x="96" y="6549"/>
                    <a:pt x="457" y="7138"/>
                    <a:pt x="591" y="7785"/>
                  </a:cubicBezTo>
                  <a:cubicBezTo>
                    <a:pt x="610" y="7850"/>
                    <a:pt x="683" y="7877"/>
                    <a:pt x="769" y="7877"/>
                  </a:cubicBezTo>
                  <a:cubicBezTo>
                    <a:pt x="935" y="7877"/>
                    <a:pt x="1148" y="7777"/>
                    <a:pt x="1123" y="7652"/>
                  </a:cubicBezTo>
                  <a:cubicBezTo>
                    <a:pt x="971" y="7100"/>
                    <a:pt x="705" y="6568"/>
                    <a:pt x="591" y="6035"/>
                  </a:cubicBezTo>
                  <a:cubicBezTo>
                    <a:pt x="438" y="5293"/>
                    <a:pt x="743" y="4533"/>
                    <a:pt x="952" y="3848"/>
                  </a:cubicBezTo>
                  <a:cubicBezTo>
                    <a:pt x="1332" y="2554"/>
                    <a:pt x="1599" y="1204"/>
                    <a:pt x="2436" y="139"/>
                  </a:cubicBezTo>
                  <a:cubicBezTo>
                    <a:pt x="2512" y="44"/>
                    <a:pt x="2412" y="1"/>
                    <a:pt x="22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8"/>
            <p:cNvSpPr/>
            <p:nvPr/>
          </p:nvSpPr>
          <p:spPr>
            <a:xfrm>
              <a:off x="5743600" y="2301975"/>
              <a:ext cx="128775" cy="347200"/>
            </a:xfrm>
            <a:custGeom>
              <a:rect b="b" l="l" r="r" t="t"/>
              <a:pathLst>
                <a:path extrusionOk="0" h="13888" w="5151">
                  <a:moveTo>
                    <a:pt x="4612" y="0"/>
                  </a:moveTo>
                  <a:cubicBezTo>
                    <a:pt x="4476" y="0"/>
                    <a:pt x="4304" y="53"/>
                    <a:pt x="4246" y="185"/>
                  </a:cubicBezTo>
                  <a:cubicBezTo>
                    <a:pt x="3846" y="1155"/>
                    <a:pt x="4227" y="2201"/>
                    <a:pt x="4246" y="3228"/>
                  </a:cubicBezTo>
                  <a:cubicBezTo>
                    <a:pt x="4284" y="4484"/>
                    <a:pt x="4094" y="5777"/>
                    <a:pt x="3751" y="6975"/>
                  </a:cubicBezTo>
                  <a:cubicBezTo>
                    <a:pt x="3428" y="8212"/>
                    <a:pt x="2914" y="9429"/>
                    <a:pt x="2325" y="10570"/>
                  </a:cubicBezTo>
                  <a:cubicBezTo>
                    <a:pt x="1716" y="11769"/>
                    <a:pt x="860" y="12682"/>
                    <a:pt x="61" y="13766"/>
                  </a:cubicBezTo>
                  <a:cubicBezTo>
                    <a:pt x="0" y="13853"/>
                    <a:pt x="75" y="13888"/>
                    <a:pt x="186" y="13888"/>
                  </a:cubicBezTo>
                  <a:cubicBezTo>
                    <a:pt x="318" y="13888"/>
                    <a:pt x="503" y="13838"/>
                    <a:pt x="575" y="13766"/>
                  </a:cubicBezTo>
                  <a:cubicBezTo>
                    <a:pt x="1355" y="12682"/>
                    <a:pt x="2211" y="11769"/>
                    <a:pt x="2819" y="10570"/>
                  </a:cubicBezTo>
                  <a:cubicBezTo>
                    <a:pt x="3390" y="9505"/>
                    <a:pt x="3846" y="8383"/>
                    <a:pt x="4189" y="7223"/>
                  </a:cubicBezTo>
                  <a:cubicBezTo>
                    <a:pt x="4531" y="5986"/>
                    <a:pt x="4721" y="4731"/>
                    <a:pt x="4778" y="3437"/>
                  </a:cubicBezTo>
                  <a:cubicBezTo>
                    <a:pt x="4795" y="2489"/>
                    <a:pt x="4448" y="1467"/>
                    <a:pt x="4654" y="525"/>
                  </a:cubicBezTo>
                  <a:lnTo>
                    <a:pt x="4654" y="525"/>
                  </a:lnTo>
                  <a:cubicBezTo>
                    <a:pt x="4669" y="528"/>
                    <a:pt x="4685" y="529"/>
                    <a:pt x="4703" y="529"/>
                  </a:cubicBezTo>
                  <a:cubicBezTo>
                    <a:pt x="4885" y="529"/>
                    <a:pt x="5151" y="406"/>
                    <a:pt x="5064" y="261"/>
                  </a:cubicBezTo>
                  <a:cubicBezTo>
                    <a:pt x="4912" y="52"/>
                    <a:pt x="4969" y="90"/>
                    <a:pt x="4721" y="14"/>
                  </a:cubicBezTo>
                  <a:cubicBezTo>
                    <a:pt x="4691" y="5"/>
                    <a:pt x="4653" y="0"/>
                    <a:pt x="461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8"/>
            <p:cNvSpPr/>
            <p:nvPr/>
          </p:nvSpPr>
          <p:spPr>
            <a:xfrm>
              <a:off x="5582875" y="2572225"/>
              <a:ext cx="147975" cy="165200"/>
            </a:xfrm>
            <a:custGeom>
              <a:rect b="b" l="l" r="r" t="t"/>
              <a:pathLst>
                <a:path extrusionOk="0" h="6608" w="5919">
                  <a:moveTo>
                    <a:pt x="5698" y="0"/>
                  </a:moveTo>
                  <a:cubicBezTo>
                    <a:pt x="5570" y="0"/>
                    <a:pt x="5416" y="53"/>
                    <a:pt x="5387" y="141"/>
                  </a:cubicBezTo>
                  <a:cubicBezTo>
                    <a:pt x="4740" y="1453"/>
                    <a:pt x="4246" y="2804"/>
                    <a:pt x="3257" y="3926"/>
                  </a:cubicBezTo>
                  <a:cubicBezTo>
                    <a:pt x="2686" y="4592"/>
                    <a:pt x="2058" y="5200"/>
                    <a:pt x="1298" y="5676"/>
                  </a:cubicBezTo>
                  <a:cubicBezTo>
                    <a:pt x="1012" y="5847"/>
                    <a:pt x="480" y="6246"/>
                    <a:pt x="270" y="6322"/>
                  </a:cubicBezTo>
                  <a:cubicBezTo>
                    <a:pt x="9" y="6388"/>
                    <a:pt x="0" y="6608"/>
                    <a:pt x="221" y="6608"/>
                  </a:cubicBezTo>
                  <a:cubicBezTo>
                    <a:pt x="257" y="6608"/>
                    <a:pt x="299" y="6602"/>
                    <a:pt x="347" y="6589"/>
                  </a:cubicBezTo>
                  <a:cubicBezTo>
                    <a:pt x="822" y="6456"/>
                    <a:pt x="1203" y="6075"/>
                    <a:pt x="1621" y="5847"/>
                  </a:cubicBezTo>
                  <a:cubicBezTo>
                    <a:pt x="2287" y="5447"/>
                    <a:pt x="2857" y="4915"/>
                    <a:pt x="3390" y="4344"/>
                  </a:cubicBezTo>
                  <a:cubicBezTo>
                    <a:pt x="4550" y="3089"/>
                    <a:pt x="5121" y="1662"/>
                    <a:pt x="5863" y="160"/>
                  </a:cubicBezTo>
                  <a:cubicBezTo>
                    <a:pt x="5918" y="48"/>
                    <a:pt x="5820" y="0"/>
                    <a:pt x="5698"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38"/>
          <p:cNvSpPr/>
          <p:nvPr/>
        </p:nvSpPr>
        <p:spPr>
          <a:xfrm>
            <a:off x="200650" y="207775"/>
            <a:ext cx="1933900" cy="224975"/>
          </a:xfrm>
          <a:custGeom>
            <a:rect b="b" l="l" r="r" t="t"/>
            <a:pathLst>
              <a:path extrusionOk="0" h="8999" w="77356">
                <a:moveTo>
                  <a:pt x="62604" y="3663"/>
                </a:moveTo>
                <a:cubicBezTo>
                  <a:pt x="62606" y="3663"/>
                  <a:pt x="62608" y="3663"/>
                  <a:pt x="62610" y="3663"/>
                </a:cubicBezTo>
                <a:lnTo>
                  <a:pt x="62610" y="3663"/>
                </a:lnTo>
                <a:cubicBezTo>
                  <a:pt x="62606" y="3663"/>
                  <a:pt x="62604" y="3663"/>
                  <a:pt x="62604" y="3663"/>
                </a:cubicBezTo>
                <a:close/>
                <a:moveTo>
                  <a:pt x="42936" y="1"/>
                </a:moveTo>
                <a:cubicBezTo>
                  <a:pt x="42831" y="1"/>
                  <a:pt x="42748" y="1"/>
                  <a:pt x="42643" y="22"/>
                </a:cubicBezTo>
                <a:cubicBezTo>
                  <a:pt x="42329" y="43"/>
                  <a:pt x="42015" y="105"/>
                  <a:pt x="41702" y="168"/>
                </a:cubicBezTo>
                <a:cubicBezTo>
                  <a:pt x="41430" y="252"/>
                  <a:pt x="41158" y="357"/>
                  <a:pt x="40865" y="461"/>
                </a:cubicBezTo>
                <a:cubicBezTo>
                  <a:pt x="40614" y="566"/>
                  <a:pt x="40321" y="650"/>
                  <a:pt x="40070" y="754"/>
                </a:cubicBezTo>
                <a:cubicBezTo>
                  <a:pt x="39484" y="963"/>
                  <a:pt x="38919" y="1214"/>
                  <a:pt x="38333" y="1486"/>
                </a:cubicBezTo>
                <a:cubicBezTo>
                  <a:pt x="37810" y="1717"/>
                  <a:pt x="37287" y="1989"/>
                  <a:pt x="36764" y="2240"/>
                </a:cubicBezTo>
                <a:cubicBezTo>
                  <a:pt x="36471" y="2407"/>
                  <a:pt x="36199" y="2533"/>
                  <a:pt x="35906" y="2679"/>
                </a:cubicBezTo>
                <a:cubicBezTo>
                  <a:pt x="35466" y="2930"/>
                  <a:pt x="35048" y="3160"/>
                  <a:pt x="34588" y="3391"/>
                </a:cubicBezTo>
                <a:cubicBezTo>
                  <a:pt x="33939" y="3767"/>
                  <a:pt x="33269" y="4123"/>
                  <a:pt x="32600" y="4499"/>
                </a:cubicBezTo>
                <a:cubicBezTo>
                  <a:pt x="31867" y="4918"/>
                  <a:pt x="31114" y="5336"/>
                  <a:pt x="30382" y="5713"/>
                </a:cubicBezTo>
                <a:cubicBezTo>
                  <a:pt x="29461" y="6236"/>
                  <a:pt x="28499" y="6738"/>
                  <a:pt x="27536" y="7157"/>
                </a:cubicBezTo>
                <a:cubicBezTo>
                  <a:pt x="27139" y="7324"/>
                  <a:pt x="26741" y="7471"/>
                  <a:pt x="26365" y="7596"/>
                </a:cubicBezTo>
                <a:cubicBezTo>
                  <a:pt x="25967" y="7743"/>
                  <a:pt x="25569" y="7868"/>
                  <a:pt x="25151" y="7910"/>
                </a:cubicBezTo>
                <a:cubicBezTo>
                  <a:pt x="24921" y="7941"/>
                  <a:pt x="24691" y="7960"/>
                  <a:pt x="24453" y="7960"/>
                </a:cubicBezTo>
                <a:cubicBezTo>
                  <a:pt x="24366" y="7960"/>
                  <a:pt x="24278" y="7957"/>
                  <a:pt x="24188" y="7952"/>
                </a:cubicBezTo>
                <a:lnTo>
                  <a:pt x="23875" y="7868"/>
                </a:lnTo>
                <a:cubicBezTo>
                  <a:pt x="23812" y="7847"/>
                  <a:pt x="23749" y="7784"/>
                  <a:pt x="23686" y="7764"/>
                </a:cubicBezTo>
                <a:lnTo>
                  <a:pt x="23477" y="7554"/>
                </a:lnTo>
                <a:cubicBezTo>
                  <a:pt x="23456" y="7533"/>
                  <a:pt x="23456" y="7492"/>
                  <a:pt x="23435" y="7471"/>
                </a:cubicBezTo>
                <a:cubicBezTo>
                  <a:pt x="23372" y="7282"/>
                  <a:pt x="23331" y="7073"/>
                  <a:pt x="23289" y="6906"/>
                </a:cubicBezTo>
                <a:cubicBezTo>
                  <a:pt x="23268" y="6613"/>
                  <a:pt x="23247" y="6320"/>
                  <a:pt x="23247" y="6027"/>
                </a:cubicBezTo>
                <a:cubicBezTo>
                  <a:pt x="23226" y="5755"/>
                  <a:pt x="23184" y="5462"/>
                  <a:pt x="23184" y="5190"/>
                </a:cubicBezTo>
                <a:cubicBezTo>
                  <a:pt x="23163" y="4751"/>
                  <a:pt x="23121" y="4290"/>
                  <a:pt x="23038" y="3830"/>
                </a:cubicBezTo>
                <a:cubicBezTo>
                  <a:pt x="22975" y="3579"/>
                  <a:pt x="22912" y="3349"/>
                  <a:pt x="22828" y="3077"/>
                </a:cubicBezTo>
                <a:cubicBezTo>
                  <a:pt x="22724" y="2784"/>
                  <a:pt x="22619" y="2533"/>
                  <a:pt x="22452" y="2261"/>
                </a:cubicBezTo>
                <a:cubicBezTo>
                  <a:pt x="22326" y="2051"/>
                  <a:pt x="22138" y="1884"/>
                  <a:pt x="21992" y="1696"/>
                </a:cubicBezTo>
                <a:cubicBezTo>
                  <a:pt x="21803" y="1507"/>
                  <a:pt x="21573" y="1361"/>
                  <a:pt x="21364" y="1214"/>
                </a:cubicBezTo>
                <a:cubicBezTo>
                  <a:pt x="21155" y="1089"/>
                  <a:pt x="20883" y="984"/>
                  <a:pt x="20652" y="901"/>
                </a:cubicBezTo>
                <a:cubicBezTo>
                  <a:pt x="20339" y="796"/>
                  <a:pt x="20025" y="775"/>
                  <a:pt x="19711" y="754"/>
                </a:cubicBezTo>
                <a:cubicBezTo>
                  <a:pt x="19515" y="737"/>
                  <a:pt x="19319" y="730"/>
                  <a:pt x="19124" y="730"/>
                </a:cubicBezTo>
                <a:cubicBezTo>
                  <a:pt x="18091" y="730"/>
                  <a:pt x="17073" y="944"/>
                  <a:pt x="16070" y="1173"/>
                </a:cubicBezTo>
                <a:cubicBezTo>
                  <a:pt x="14857" y="1424"/>
                  <a:pt x="13643" y="1779"/>
                  <a:pt x="12471" y="2135"/>
                </a:cubicBezTo>
                <a:cubicBezTo>
                  <a:pt x="11927" y="2302"/>
                  <a:pt x="11404" y="2449"/>
                  <a:pt x="10839" y="2637"/>
                </a:cubicBezTo>
                <a:cubicBezTo>
                  <a:pt x="10002" y="2951"/>
                  <a:pt x="9144" y="3265"/>
                  <a:pt x="8307" y="3579"/>
                </a:cubicBezTo>
                <a:cubicBezTo>
                  <a:pt x="6927" y="4102"/>
                  <a:pt x="5546" y="4667"/>
                  <a:pt x="4186" y="5253"/>
                </a:cubicBezTo>
                <a:lnTo>
                  <a:pt x="3077" y="5713"/>
                </a:lnTo>
                <a:cubicBezTo>
                  <a:pt x="2742" y="5859"/>
                  <a:pt x="2428" y="6006"/>
                  <a:pt x="2093" y="6173"/>
                </a:cubicBezTo>
                <a:cubicBezTo>
                  <a:pt x="1382" y="6508"/>
                  <a:pt x="691" y="6843"/>
                  <a:pt x="1" y="7178"/>
                </a:cubicBezTo>
                <a:cubicBezTo>
                  <a:pt x="1277" y="6822"/>
                  <a:pt x="2533" y="6424"/>
                  <a:pt x="3788" y="6069"/>
                </a:cubicBezTo>
                <a:cubicBezTo>
                  <a:pt x="4813" y="5776"/>
                  <a:pt x="5818" y="5483"/>
                  <a:pt x="6843" y="5169"/>
                </a:cubicBezTo>
                <a:cubicBezTo>
                  <a:pt x="7973" y="4834"/>
                  <a:pt x="9103" y="4458"/>
                  <a:pt x="10212" y="4102"/>
                </a:cubicBezTo>
                <a:cubicBezTo>
                  <a:pt x="10525" y="3997"/>
                  <a:pt x="10881" y="3893"/>
                  <a:pt x="11195" y="3767"/>
                </a:cubicBezTo>
                <a:cubicBezTo>
                  <a:pt x="11760" y="3558"/>
                  <a:pt x="12346" y="3391"/>
                  <a:pt x="12911" y="3202"/>
                </a:cubicBezTo>
                <a:cubicBezTo>
                  <a:pt x="13769" y="2951"/>
                  <a:pt x="14647" y="2679"/>
                  <a:pt x="15505" y="2449"/>
                </a:cubicBezTo>
                <a:cubicBezTo>
                  <a:pt x="15945" y="2344"/>
                  <a:pt x="16363" y="2240"/>
                  <a:pt x="16802" y="2135"/>
                </a:cubicBezTo>
                <a:cubicBezTo>
                  <a:pt x="17284" y="2030"/>
                  <a:pt x="17744" y="1926"/>
                  <a:pt x="18246" y="1842"/>
                </a:cubicBezTo>
                <a:cubicBezTo>
                  <a:pt x="18610" y="1804"/>
                  <a:pt x="18974" y="1774"/>
                  <a:pt x="19334" y="1774"/>
                </a:cubicBezTo>
                <a:cubicBezTo>
                  <a:pt x="19574" y="1774"/>
                  <a:pt x="19811" y="1788"/>
                  <a:pt x="20046" y="1821"/>
                </a:cubicBezTo>
                <a:cubicBezTo>
                  <a:pt x="20255" y="1842"/>
                  <a:pt x="20464" y="1905"/>
                  <a:pt x="20652" y="1989"/>
                </a:cubicBezTo>
                <a:cubicBezTo>
                  <a:pt x="20820" y="2051"/>
                  <a:pt x="20987" y="2156"/>
                  <a:pt x="21134" y="2261"/>
                </a:cubicBezTo>
                <a:cubicBezTo>
                  <a:pt x="21259" y="2365"/>
                  <a:pt x="21385" y="2512"/>
                  <a:pt x="21489" y="2616"/>
                </a:cubicBezTo>
                <a:cubicBezTo>
                  <a:pt x="21594" y="2763"/>
                  <a:pt x="21678" y="2930"/>
                  <a:pt x="21761" y="3077"/>
                </a:cubicBezTo>
                <a:cubicBezTo>
                  <a:pt x="21908" y="3474"/>
                  <a:pt x="22012" y="3872"/>
                  <a:pt x="22096" y="4248"/>
                </a:cubicBezTo>
                <a:cubicBezTo>
                  <a:pt x="22180" y="4855"/>
                  <a:pt x="22201" y="5483"/>
                  <a:pt x="22243" y="6090"/>
                </a:cubicBezTo>
                <a:cubicBezTo>
                  <a:pt x="22243" y="6215"/>
                  <a:pt x="22284" y="6320"/>
                  <a:pt x="22284" y="6445"/>
                </a:cubicBezTo>
                <a:cubicBezTo>
                  <a:pt x="22284" y="6717"/>
                  <a:pt x="22326" y="7010"/>
                  <a:pt x="22347" y="7261"/>
                </a:cubicBezTo>
                <a:cubicBezTo>
                  <a:pt x="22389" y="7387"/>
                  <a:pt x="22410" y="7492"/>
                  <a:pt x="22431" y="7638"/>
                </a:cubicBezTo>
                <a:cubicBezTo>
                  <a:pt x="22452" y="7764"/>
                  <a:pt x="22515" y="7868"/>
                  <a:pt x="22598" y="7973"/>
                </a:cubicBezTo>
                <a:cubicBezTo>
                  <a:pt x="22640" y="8077"/>
                  <a:pt x="22745" y="8182"/>
                  <a:pt x="22828" y="8287"/>
                </a:cubicBezTo>
                <a:cubicBezTo>
                  <a:pt x="22870" y="8370"/>
                  <a:pt x="22954" y="8412"/>
                  <a:pt x="23017" y="8475"/>
                </a:cubicBezTo>
                <a:cubicBezTo>
                  <a:pt x="23080" y="8517"/>
                  <a:pt x="23142" y="8580"/>
                  <a:pt x="23226" y="8621"/>
                </a:cubicBezTo>
                <a:cubicBezTo>
                  <a:pt x="23435" y="8747"/>
                  <a:pt x="23665" y="8852"/>
                  <a:pt x="23896" y="8914"/>
                </a:cubicBezTo>
                <a:cubicBezTo>
                  <a:pt x="24168" y="8956"/>
                  <a:pt x="24419" y="8998"/>
                  <a:pt x="24649" y="8998"/>
                </a:cubicBezTo>
                <a:cubicBezTo>
                  <a:pt x="25256" y="8998"/>
                  <a:pt x="25862" y="8852"/>
                  <a:pt x="26406" y="8705"/>
                </a:cubicBezTo>
                <a:cubicBezTo>
                  <a:pt x="26699" y="8621"/>
                  <a:pt x="26950" y="8517"/>
                  <a:pt x="27222" y="8412"/>
                </a:cubicBezTo>
                <a:cubicBezTo>
                  <a:pt x="27473" y="8308"/>
                  <a:pt x="27766" y="8203"/>
                  <a:pt x="28038" y="8098"/>
                </a:cubicBezTo>
                <a:cubicBezTo>
                  <a:pt x="28603" y="7847"/>
                  <a:pt x="29189" y="7575"/>
                  <a:pt x="29754" y="7282"/>
                </a:cubicBezTo>
                <a:cubicBezTo>
                  <a:pt x="29984" y="7157"/>
                  <a:pt x="30256" y="7031"/>
                  <a:pt x="30486" y="6906"/>
                </a:cubicBezTo>
                <a:cubicBezTo>
                  <a:pt x="30675" y="6801"/>
                  <a:pt x="30821" y="6696"/>
                  <a:pt x="31010" y="6613"/>
                </a:cubicBezTo>
                <a:cubicBezTo>
                  <a:pt x="31533" y="6320"/>
                  <a:pt x="32056" y="6006"/>
                  <a:pt x="32600" y="5713"/>
                </a:cubicBezTo>
                <a:cubicBezTo>
                  <a:pt x="33207" y="5378"/>
                  <a:pt x="33834" y="5043"/>
                  <a:pt x="34441" y="4709"/>
                </a:cubicBezTo>
                <a:cubicBezTo>
                  <a:pt x="35090" y="4332"/>
                  <a:pt x="35717" y="3997"/>
                  <a:pt x="36366" y="3621"/>
                </a:cubicBezTo>
                <a:cubicBezTo>
                  <a:pt x="36680" y="3453"/>
                  <a:pt x="36994" y="3286"/>
                  <a:pt x="37349" y="3139"/>
                </a:cubicBezTo>
                <a:cubicBezTo>
                  <a:pt x="38040" y="2763"/>
                  <a:pt x="38751" y="2428"/>
                  <a:pt x="39484" y="2135"/>
                </a:cubicBezTo>
                <a:cubicBezTo>
                  <a:pt x="39965" y="1926"/>
                  <a:pt x="40425" y="1738"/>
                  <a:pt x="40927" y="1591"/>
                </a:cubicBezTo>
                <a:cubicBezTo>
                  <a:pt x="41388" y="1424"/>
                  <a:pt x="41890" y="1256"/>
                  <a:pt x="42392" y="1173"/>
                </a:cubicBezTo>
                <a:cubicBezTo>
                  <a:pt x="42551" y="1158"/>
                  <a:pt x="42700" y="1134"/>
                  <a:pt x="42845" y="1134"/>
                </a:cubicBezTo>
                <a:cubicBezTo>
                  <a:pt x="42911" y="1134"/>
                  <a:pt x="42976" y="1139"/>
                  <a:pt x="43041" y="1152"/>
                </a:cubicBezTo>
                <a:cubicBezTo>
                  <a:pt x="43062" y="1152"/>
                  <a:pt x="43103" y="1173"/>
                  <a:pt x="43145" y="1173"/>
                </a:cubicBezTo>
                <a:cubicBezTo>
                  <a:pt x="43229" y="1194"/>
                  <a:pt x="43271" y="1256"/>
                  <a:pt x="43334" y="1277"/>
                </a:cubicBezTo>
                <a:lnTo>
                  <a:pt x="43564" y="1507"/>
                </a:lnTo>
                <a:cubicBezTo>
                  <a:pt x="43627" y="1570"/>
                  <a:pt x="43647" y="1633"/>
                  <a:pt x="43689" y="1717"/>
                </a:cubicBezTo>
                <a:cubicBezTo>
                  <a:pt x="43794" y="2010"/>
                  <a:pt x="43857" y="2323"/>
                  <a:pt x="43899" y="2637"/>
                </a:cubicBezTo>
                <a:cubicBezTo>
                  <a:pt x="43961" y="3035"/>
                  <a:pt x="43961" y="3453"/>
                  <a:pt x="43961" y="3830"/>
                </a:cubicBezTo>
                <a:lnTo>
                  <a:pt x="43961" y="4709"/>
                </a:lnTo>
                <a:lnTo>
                  <a:pt x="43961" y="5671"/>
                </a:lnTo>
                <a:cubicBezTo>
                  <a:pt x="43961" y="5797"/>
                  <a:pt x="43982" y="5964"/>
                  <a:pt x="44003" y="6090"/>
                </a:cubicBezTo>
                <a:cubicBezTo>
                  <a:pt x="44045" y="6215"/>
                  <a:pt x="44066" y="6320"/>
                  <a:pt x="44087" y="6445"/>
                </a:cubicBezTo>
                <a:cubicBezTo>
                  <a:pt x="44108" y="6592"/>
                  <a:pt x="44191" y="6717"/>
                  <a:pt x="44254" y="6822"/>
                </a:cubicBezTo>
                <a:cubicBezTo>
                  <a:pt x="44275" y="6906"/>
                  <a:pt x="44317" y="6948"/>
                  <a:pt x="44380" y="7010"/>
                </a:cubicBezTo>
                <a:cubicBezTo>
                  <a:pt x="44422" y="7073"/>
                  <a:pt x="44484" y="7157"/>
                  <a:pt x="44568" y="7240"/>
                </a:cubicBezTo>
                <a:cubicBezTo>
                  <a:pt x="44631" y="7345"/>
                  <a:pt x="44735" y="7387"/>
                  <a:pt x="44819" y="7471"/>
                </a:cubicBezTo>
                <a:cubicBezTo>
                  <a:pt x="44924" y="7554"/>
                  <a:pt x="45028" y="7638"/>
                  <a:pt x="45154" y="7701"/>
                </a:cubicBezTo>
                <a:lnTo>
                  <a:pt x="45468" y="7868"/>
                </a:lnTo>
                <a:lnTo>
                  <a:pt x="45865" y="8015"/>
                </a:lnTo>
                <a:cubicBezTo>
                  <a:pt x="46137" y="8098"/>
                  <a:pt x="46409" y="8119"/>
                  <a:pt x="46702" y="8161"/>
                </a:cubicBezTo>
                <a:cubicBezTo>
                  <a:pt x="46807" y="8168"/>
                  <a:pt x="46912" y="8170"/>
                  <a:pt x="47016" y="8170"/>
                </a:cubicBezTo>
                <a:cubicBezTo>
                  <a:pt x="47225" y="8170"/>
                  <a:pt x="47435" y="8161"/>
                  <a:pt x="47644" y="8161"/>
                </a:cubicBezTo>
                <a:cubicBezTo>
                  <a:pt x="48230" y="8119"/>
                  <a:pt x="48795" y="8015"/>
                  <a:pt x="49339" y="7910"/>
                </a:cubicBezTo>
                <a:cubicBezTo>
                  <a:pt x="49945" y="7784"/>
                  <a:pt x="50552" y="7596"/>
                  <a:pt x="51159" y="7429"/>
                </a:cubicBezTo>
                <a:cubicBezTo>
                  <a:pt x="52331" y="7073"/>
                  <a:pt x="53461" y="6655"/>
                  <a:pt x="54611" y="6236"/>
                </a:cubicBezTo>
                <a:cubicBezTo>
                  <a:pt x="54946" y="6111"/>
                  <a:pt x="55302" y="5985"/>
                  <a:pt x="55658" y="5859"/>
                </a:cubicBezTo>
                <a:cubicBezTo>
                  <a:pt x="56432" y="5567"/>
                  <a:pt x="57227" y="5253"/>
                  <a:pt x="58001" y="4981"/>
                </a:cubicBezTo>
                <a:cubicBezTo>
                  <a:pt x="58650" y="4751"/>
                  <a:pt x="59319" y="4520"/>
                  <a:pt x="59968" y="4311"/>
                </a:cubicBezTo>
                <a:cubicBezTo>
                  <a:pt x="60282" y="4207"/>
                  <a:pt x="60596" y="4123"/>
                  <a:pt x="60909" y="4018"/>
                </a:cubicBezTo>
                <a:cubicBezTo>
                  <a:pt x="61056" y="3976"/>
                  <a:pt x="61244" y="3914"/>
                  <a:pt x="61412" y="3872"/>
                </a:cubicBezTo>
                <a:cubicBezTo>
                  <a:pt x="61663" y="3788"/>
                  <a:pt x="61935" y="3704"/>
                  <a:pt x="62207" y="3663"/>
                </a:cubicBezTo>
                <a:lnTo>
                  <a:pt x="62583" y="3663"/>
                </a:lnTo>
                <a:cubicBezTo>
                  <a:pt x="62604" y="3725"/>
                  <a:pt x="62604" y="3788"/>
                  <a:pt x="62625" y="3872"/>
                </a:cubicBezTo>
                <a:lnTo>
                  <a:pt x="62625" y="4144"/>
                </a:lnTo>
                <a:cubicBezTo>
                  <a:pt x="62521" y="4667"/>
                  <a:pt x="62374" y="5169"/>
                  <a:pt x="62207" y="5692"/>
                </a:cubicBezTo>
                <a:cubicBezTo>
                  <a:pt x="62144" y="5964"/>
                  <a:pt x="62060" y="6215"/>
                  <a:pt x="61956" y="6487"/>
                </a:cubicBezTo>
                <a:cubicBezTo>
                  <a:pt x="61935" y="6550"/>
                  <a:pt x="61893" y="6634"/>
                  <a:pt x="61851" y="6717"/>
                </a:cubicBezTo>
                <a:cubicBezTo>
                  <a:pt x="61788" y="6843"/>
                  <a:pt x="61788" y="6968"/>
                  <a:pt x="61788" y="7115"/>
                </a:cubicBezTo>
                <a:cubicBezTo>
                  <a:pt x="61788" y="7157"/>
                  <a:pt x="61830" y="7220"/>
                  <a:pt x="61830" y="7282"/>
                </a:cubicBezTo>
                <a:cubicBezTo>
                  <a:pt x="61830" y="7366"/>
                  <a:pt x="61851" y="7429"/>
                  <a:pt x="61872" y="7492"/>
                </a:cubicBezTo>
                <a:cubicBezTo>
                  <a:pt x="61893" y="7638"/>
                  <a:pt x="61977" y="7743"/>
                  <a:pt x="62039" y="7868"/>
                </a:cubicBezTo>
                <a:cubicBezTo>
                  <a:pt x="62060" y="7889"/>
                  <a:pt x="62081" y="7910"/>
                  <a:pt x="62081" y="7952"/>
                </a:cubicBezTo>
                <a:cubicBezTo>
                  <a:pt x="62144" y="8015"/>
                  <a:pt x="62186" y="8077"/>
                  <a:pt x="62269" y="8119"/>
                </a:cubicBezTo>
                <a:cubicBezTo>
                  <a:pt x="62395" y="8224"/>
                  <a:pt x="62500" y="8287"/>
                  <a:pt x="62667" y="8328"/>
                </a:cubicBezTo>
                <a:cubicBezTo>
                  <a:pt x="62859" y="8392"/>
                  <a:pt x="63075" y="8420"/>
                  <a:pt x="63278" y="8420"/>
                </a:cubicBezTo>
                <a:cubicBezTo>
                  <a:pt x="63341" y="8420"/>
                  <a:pt x="63403" y="8417"/>
                  <a:pt x="63462" y="8412"/>
                </a:cubicBezTo>
                <a:cubicBezTo>
                  <a:pt x="63734" y="8391"/>
                  <a:pt x="63985" y="8328"/>
                  <a:pt x="64257" y="8287"/>
                </a:cubicBezTo>
                <a:cubicBezTo>
                  <a:pt x="64487" y="8224"/>
                  <a:pt x="64759" y="8182"/>
                  <a:pt x="64990" y="8119"/>
                </a:cubicBezTo>
                <a:cubicBezTo>
                  <a:pt x="65596" y="7994"/>
                  <a:pt x="66161" y="7784"/>
                  <a:pt x="66747" y="7575"/>
                </a:cubicBezTo>
                <a:cubicBezTo>
                  <a:pt x="67856" y="7157"/>
                  <a:pt x="68965" y="6738"/>
                  <a:pt x="70053" y="6299"/>
                </a:cubicBezTo>
                <a:cubicBezTo>
                  <a:pt x="71580" y="5671"/>
                  <a:pt x="73150" y="5085"/>
                  <a:pt x="74656" y="4520"/>
                </a:cubicBezTo>
                <a:cubicBezTo>
                  <a:pt x="75054" y="4353"/>
                  <a:pt x="75451" y="4207"/>
                  <a:pt x="75870" y="4081"/>
                </a:cubicBezTo>
                <a:cubicBezTo>
                  <a:pt x="76372" y="3893"/>
                  <a:pt x="76853" y="3683"/>
                  <a:pt x="77355" y="3516"/>
                </a:cubicBezTo>
                <a:lnTo>
                  <a:pt x="77355" y="3516"/>
                </a:lnTo>
                <a:cubicBezTo>
                  <a:pt x="76581" y="3600"/>
                  <a:pt x="75702" y="3809"/>
                  <a:pt x="74824" y="3976"/>
                </a:cubicBezTo>
                <a:cubicBezTo>
                  <a:pt x="74091" y="4123"/>
                  <a:pt x="73380" y="4248"/>
                  <a:pt x="72648" y="4416"/>
                </a:cubicBezTo>
                <a:cubicBezTo>
                  <a:pt x="71832" y="4604"/>
                  <a:pt x="71036" y="4771"/>
                  <a:pt x="70220" y="5023"/>
                </a:cubicBezTo>
                <a:cubicBezTo>
                  <a:pt x="69279" y="5274"/>
                  <a:pt x="68337" y="5567"/>
                  <a:pt x="67375" y="5880"/>
                </a:cubicBezTo>
                <a:cubicBezTo>
                  <a:pt x="66684" y="6090"/>
                  <a:pt x="66015" y="6341"/>
                  <a:pt x="65324" y="6550"/>
                </a:cubicBezTo>
                <a:cubicBezTo>
                  <a:pt x="64990" y="6655"/>
                  <a:pt x="64613" y="6738"/>
                  <a:pt x="64257" y="6822"/>
                </a:cubicBezTo>
                <a:cubicBezTo>
                  <a:pt x="63964" y="6864"/>
                  <a:pt x="63692" y="6948"/>
                  <a:pt x="63420" y="7010"/>
                </a:cubicBezTo>
                <a:lnTo>
                  <a:pt x="63148" y="7010"/>
                </a:lnTo>
                <a:cubicBezTo>
                  <a:pt x="63190" y="6906"/>
                  <a:pt x="63232" y="6759"/>
                  <a:pt x="63253" y="6655"/>
                </a:cubicBezTo>
                <a:cubicBezTo>
                  <a:pt x="63274" y="6529"/>
                  <a:pt x="63337" y="6424"/>
                  <a:pt x="63357" y="6299"/>
                </a:cubicBezTo>
                <a:cubicBezTo>
                  <a:pt x="63462" y="5922"/>
                  <a:pt x="63567" y="5546"/>
                  <a:pt x="63671" y="5169"/>
                </a:cubicBezTo>
                <a:cubicBezTo>
                  <a:pt x="63734" y="4918"/>
                  <a:pt x="63776" y="4646"/>
                  <a:pt x="63839" y="4416"/>
                </a:cubicBezTo>
                <a:cubicBezTo>
                  <a:pt x="63860" y="4290"/>
                  <a:pt x="63860" y="4144"/>
                  <a:pt x="63860" y="3997"/>
                </a:cubicBezTo>
                <a:cubicBezTo>
                  <a:pt x="63860" y="3872"/>
                  <a:pt x="63839" y="3725"/>
                  <a:pt x="63797" y="3600"/>
                </a:cubicBezTo>
                <a:cubicBezTo>
                  <a:pt x="63776" y="3391"/>
                  <a:pt x="63671" y="3160"/>
                  <a:pt x="63567" y="2972"/>
                </a:cubicBezTo>
                <a:cubicBezTo>
                  <a:pt x="63504" y="2867"/>
                  <a:pt x="63420" y="2763"/>
                  <a:pt x="63274" y="2679"/>
                </a:cubicBezTo>
                <a:cubicBezTo>
                  <a:pt x="63148" y="2616"/>
                  <a:pt x="63023" y="2554"/>
                  <a:pt x="62897" y="2533"/>
                </a:cubicBezTo>
                <a:cubicBezTo>
                  <a:pt x="62793" y="2512"/>
                  <a:pt x="62667" y="2512"/>
                  <a:pt x="62521" y="2470"/>
                </a:cubicBezTo>
                <a:lnTo>
                  <a:pt x="62186" y="2470"/>
                </a:lnTo>
                <a:cubicBezTo>
                  <a:pt x="61893" y="2512"/>
                  <a:pt x="61621" y="2574"/>
                  <a:pt x="61328" y="2679"/>
                </a:cubicBezTo>
                <a:cubicBezTo>
                  <a:pt x="61119" y="2763"/>
                  <a:pt x="60909" y="2826"/>
                  <a:pt x="60658" y="2867"/>
                </a:cubicBezTo>
                <a:cubicBezTo>
                  <a:pt x="60303" y="2972"/>
                  <a:pt x="59926" y="3077"/>
                  <a:pt x="59570" y="3202"/>
                </a:cubicBezTo>
                <a:cubicBezTo>
                  <a:pt x="58796" y="3474"/>
                  <a:pt x="58001" y="3704"/>
                  <a:pt x="57227" y="3997"/>
                </a:cubicBezTo>
                <a:cubicBezTo>
                  <a:pt x="56243" y="4332"/>
                  <a:pt x="55302" y="4667"/>
                  <a:pt x="54339" y="5023"/>
                </a:cubicBezTo>
                <a:cubicBezTo>
                  <a:pt x="53461" y="5336"/>
                  <a:pt x="52561" y="5650"/>
                  <a:pt x="51682" y="5901"/>
                </a:cubicBezTo>
                <a:cubicBezTo>
                  <a:pt x="51117" y="6090"/>
                  <a:pt x="50552" y="6215"/>
                  <a:pt x="50008" y="6383"/>
                </a:cubicBezTo>
                <a:cubicBezTo>
                  <a:pt x="49443" y="6529"/>
                  <a:pt x="48878" y="6655"/>
                  <a:pt x="48292" y="6738"/>
                </a:cubicBezTo>
                <a:cubicBezTo>
                  <a:pt x="47916" y="6794"/>
                  <a:pt x="47521" y="6822"/>
                  <a:pt x="47119" y="6822"/>
                </a:cubicBezTo>
                <a:cubicBezTo>
                  <a:pt x="46919" y="6822"/>
                  <a:pt x="46716" y="6815"/>
                  <a:pt x="46514" y="6801"/>
                </a:cubicBezTo>
                <a:cubicBezTo>
                  <a:pt x="46347" y="6759"/>
                  <a:pt x="46158" y="6717"/>
                  <a:pt x="45991" y="6655"/>
                </a:cubicBezTo>
                <a:cubicBezTo>
                  <a:pt x="45886" y="6613"/>
                  <a:pt x="45782" y="6550"/>
                  <a:pt x="45677" y="6466"/>
                </a:cubicBezTo>
                <a:cubicBezTo>
                  <a:pt x="45614" y="6404"/>
                  <a:pt x="45531" y="6341"/>
                  <a:pt x="45447" y="6278"/>
                </a:cubicBezTo>
                <a:cubicBezTo>
                  <a:pt x="45426" y="6236"/>
                  <a:pt x="45405" y="6194"/>
                  <a:pt x="45405" y="6173"/>
                </a:cubicBezTo>
                <a:cubicBezTo>
                  <a:pt x="45342" y="6006"/>
                  <a:pt x="45321" y="5818"/>
                  <a:pt x="45300" y="5671"/>
                </a:cubicBezTo>
                <a:cubicBezTo>
                  <a:pt x="45259" y="5357"/>
                  <a:pt x="45259" y="5043"/>
                  <a:pt x="45259" y="4751"/>
                </a:cubicBezTo>
                <a:cubicBezTo>
                  <a:pt x="45259" y="4458"/>
                  <a:pt x="45259" y="4186"/>
                  <a:pt x="45238" y="3893"/>
                </a:cubicBezTo>
                <a:cubicBezTo>
                  <a:pt x="45238" y="3453"/>
                  <a:pt x="45217" y="3035"/>
                  <a:pt x="45154" y="2574"/>
                </a:cubicBezTo>
                <a:cubicBezTo>
                  <a:pt x="45091" y="2030"/>
                  <a:pt x="44987" y="1466"/>
                  <a:pt x="44673" y="963"/>
                </a:cubicBezTo>
                <a:cubicBezTo>
                  <a:pt x="44589" y="859"/>
                  <a:pt x="44505" y="754"/>
                  <a:pt x="44401" y="650"/>
                </a:cubicBezTo>
                <a:cubicBezTo>
                  <a:pt x="44296" y="545"/>
                  <a:pt x="44191" y="461"/>
                  <a:pt x="44087" y="378"/>
                </a:cubicBezTo>
                <a:cubicBezTo>
                  <a:pt x="43878" y="231"/>
                  <a:pt x="43647" y="126"/>
                  <a:pt x="43417" y="43"/>
                </a:cubicBezTo>
                <a:cubicBezTo>
                  <a:pt x="43271" y="22"/>
                  <a:pt x="43145" y="22"/>
                  <a:pt x="430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39"/>
          <p:cNvPicPr preferRelativeResize="0"/>
          <p:nvPr/>
        </p:nvPicPr>
        <p:blipFill>
          <a:blip r:embed="rId3">
            <a:alphaModFix/>
          </a:blip>
          <a:stretch>
            <a:fillRect/>
          </a:stretch>
        </p:blipFill>
        <p:spPr>
          <a:xfrm>
            <a:off x="1582525" y="468575"/>
            <a:ext cx="5903502" cy="4452574"/>
          </a:xfrm>
          <a:prstGeom prst="rect">
            <a:avLst/>
          </a:prstGeom>
          <a:noFill/>
          <a:ln>
            <a:noFill/>
          </a:ln>
        </p:spPr>
      </p:pic>
      <p:grpSp>
        <p:nvGrpSpPr>
          <p:cNvPr id="796" name="Google Shape;796;p39"/>
          <p:cNvGrpSpPr/>
          <p:nvPr/>
        </p:nvGrpSpPr>
        <p:grpSpPr>
          <a:xfrm rot="678898">
            <a:off x="7997745" y="1048490"/>
            <a:ext cx="703828" cy="2146409"/>
            <a:chOff x="3688375" y="3264875"/>
            <a:chExt cx="450400" cy="1373550"/>
          </a:xfrm>
        </p:grpSpPr>
        <p:sp>
          <p:nvSpPr>
            <p:cNvPr id="797" name="Google Shape;797;p39"/>
            <p:cNvSpPr/>
            <p:nvPr/>
          </p:nvSpPr>
          <p:spPr>
            <a:xfrm>
              <a:off x="3688375" y="3264875"/>
              <a:ext cx="450400" cy="510450"/>
            </a:xfrm>
            <a:custGeom>
              <a:rect b="b" l="l" r="r" t="t"/>
              <a:pathLst>
                <a:path extrusionOk="0" h="20418" w="18016">
                  <a:moveTo>
                    <a:pt x="7998" y="542"/>
                  </a:moveTo>
                  <a:cubicBezTo>
                    <a:pt x="8551" y="542"/>
                    <a:pt x="9099" y="586"/>
                    <a:pt x="9625" y="664"/>
                  </a:cubicBezTo>
                  <a:cubicBezTo>
                    <a:pt x="14103" y="1291"/>
                    <a:pt x="17764" y="4702"/>
                    <a:pt x="17283" y="9410"/>
                  </a:cubicBezTo>
                  <a:cubicBezTo>
                    <a:pt x="17179" y="10519"/>
                    <a:pt x="17220" y="11565"/>
                    <a:pt x="17032" y="12653"/>
                  </a:cubicBezTo>
                  <a:cubicBezTo>
                    <a:pt x="16802" y="13992"/>
                    <a:pt x="16174" y="15394"/>
                    <a:pt x="15379" y="16524"/>
                  </a:cubicBezTo>
                  <a:cubicBezTo>
                    <a:pt x="14117" y="18381"/>
                    <a:pt x="12062" y="19865"/>
                    <a:pt x="9845" y="19865"/>
                  </a:cubicBezTo>
                  <a:cubicBezTo>
                    <a:pt x="9489" y="19865"/>
                    <a:pt x="9129" y="19827"/>
                    <a:pt x="8767" y="19746"/>
                  </a:cubicBezTo>
                  <a:cubicBezTo>
                    <a:pt x="8743" y="19740"/>
                    <a:pt x="8719" y="19737"/>
                    <a:pt x="8696" y="19737"/>
                  </a:cubicBezTo>
                  <a:cubicBezTo>
                    <a:pt x="8610" y="19737"/>
                    <a:pt x="8538" y="19779"/>
                    <a:pt x="8489" y="19839"/>
                  </a:cubicBezTo>
                  <a:lnTo>
                    <a:pt x="8489" y="19839"/>
                  </a:lnTo>
                  <a:cubicBezTo>
                    <a:pt x="6384" y="19067"/>
                    <a:pt x="5163" y="17366"/>
                    <a:pt x="3767" y="15645"/>
                  </a:cubicBezTo>
                  <a:cubicBezTo>
                    <a:pt x="2009" y="13469"/>
                    <a:pt x="963" y="11230"/>
                    <a:pt x="921" y="8363"/>
                  </a:cubicBezTo>
                  <a:cubicBezTo>
                    <a:pt x="858" y="6041"/>
                    <a:pt x="1758" y="3216"/>
                    <a:pt x="3683" y="1773"/>
                  </a:cubicBezTo>
                  <a:cubicBezTo>
                    <a:pt x="4898" y="880"/>
                    <a:pt x="6464" y="542"/>
                    <a:pt x="7998" y="542"/>
                  </a:cubicBezTo>
                  <a:close/>
                  <a:moveTo>
                    <a:pt x="8193" y="0"/>
                  </a:moveTo>
                  <a:cubicBezTo>
                    <a:pt x="6889" y="0"/>
                    <a:pt x="5587" y="267"/>
                    <a:pt x="4394" y="810"/>
                  </a:cubicBezTo>
                  <a:cubicBezTo>
                    <a:pt x="1967" y="1940"/>
                    <a:pt x="837" y="4472"/>
                    <a:pt x="482" y="7003"/>
                  </a:cubicBezTo>
                  <a:cubicBezTo>
                    <a:pt x="0" y="10100"/>
                    <a:pt x="1067" y="12883"/>
                    <a:pt x="2846" y="15331"/>
                  </a:cubicBezTo>
                  <a:cubicBezTo>
                    <a:pt x="4342" y="17353"/>
                    <a:pt x="5936" y="19394"/>
                    <a:pt x="8420" y="20077"/>
                  </a:cubicBezTo>
                  <a:lnTo>
                    <a:pt x="8420" y="20077"/>
                  </a:lnTo>
                  <a:cubicBezTo>
                    <a:pt x="8432" y="20164"/>
                    <a:pt x="8488" y="20241"/>
                    <a:pt x="8600" y="20269"/>
                  </a:cubicBezTo>
                  <a:cubicBezTo>
                    <a:pt x="9056" y="20370"/>
                    <a:pt x="9486" y="20417"/>
                    <a:pt x="9896" y="20417"/>
                  </a:cubicBezTo>
                  <a:cubicBezTo>
                    <a:pt x="11614" y="20417"/>
                    <a:pt x="12985" y="19589"/>
                    <a:pt x="14438" y="18407"/>
                  </a:cubicBezTo>
                  <a:cubicBezTo>
                    <a:pt x="16823" y="16440"/>
                    <a:pt x="17764" y="13448"/>
                    <a:pt x="17890" y="10477"/>
                  </a:cubicBezTo>
                  <a:cubicBezTo>
                    <a:pt x="18015" y="7966"/>
                    <a:pt x="18015" y="5602"/>
                    <a:pt x="16279" y="3614"/>
                  </a:cubicBezTo>
                  <a:cubicBezTo>
                    <a:pt x="14751" y="1877"/>
                    <a:pt x="12659" y="789"/>
                    <a:pt x="10441" y="266"/>
                  </a:cubicBezTo>
                  <a:cubicBezTo>
                    <a:pt x="9705" y="90"/>
                    <a:pt x="8949" y="0"/>
                    <a:pt x="819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9"/>
            <p:cNvSpPr/>
            <p:nvPr/>
          </p:nvSpPr>
          <p:spPr>
            <a:xfrm>
              <a:off x="3830625" y="3744325"/>
              <a:ext cx="132400" cy="78875"/>
            </a:xfrm>
            <a:custGeom>
              <a:rect b="b" l="l" r="r" t="t"/>
              <a:pathLst>
                <a:path extrusionOk="0" h="3155" w="5296">
                  <a:moveTo>
                    <a:pt x="985" y="1"/>
                  </a:moveTo>
                  <a:cubicBezTo>
                    <a:pt x="352" y="1"/>
                    <a:pt x="0" y="1045"/>
                    <a:pt x="169" y="1551"/>
                  </a:cubicBezTo>
                  <a:cubicBezTo>
                    <a:pt x="282" y="1909"/>
                    <a:pt x="548" y="2081"/>
                    <a:pt x="905" y="2081"/>
                  </a:cubicBezTo>
                  <a:cubicBezTo>
                    <a:pt x="945" y="2081"/>
                    <a:pt x="985" y="2079"/>
                    <a:pt x="1027" y="2074"/>
                  </a:cubicBezTo>
                  <a:cubicBezTo>
                    <a:pt x="1403" y="2054"/>
                    <a:pt x="1738" y="1823"/>
                    <a:pt x="2052" y="1656"/>
                  </a:cubicBezTo>
                  <a:cubicBezTo>
                    <a:pt x="2159" y="1613"/>
                    <a:pt x="2274" y="1570"/>
                    <a:pt x="2381" y="1517"/>
                  </a:cubicBezTo>
                  <a:lnTo>
                    <a:pt x="2381" y="1517"/>
                  </a:lnTo>
                  <a:cubicBezTo>
                    <a:pt x="2453" y="2241"/>
                    <a:pt x="2659" y="3155"/>
                    <a:pt x="3430" y="3155"/>
                  </a:cubicBezTo>
                  <a:cubicBezTo>
                    <a:pt x="3515" y="3155"/>
                    <a:pt x="3606" y="3144"/>
                    <a:pt x="3705" y="3121"/>
                  </a:cubicBezTo>
                  <a:cubicBezTo>
                    <a:pt x="4584" y="2932"/>
                    <a:pt x="5274" y="1886"/>
                    <a:pt x="5295" y="986"/>
                  </a:cubicBezTo>
                  <a:cubicBezTo>
                    <a:pt x="5295" y="798"/>
                    <a:pt x="5164" y="704"/>
                    <a:pt x="5026" y="704"/>
                  </a:cubicBezTo>
                  <a:cubicBezTo>
                    <a:pt x="4887" y="704"/>
                    <a:pt x="4741" y="798"/>
                    <a:pt x="4709" y="986"/>
                  </a:cubicBezTo>
                  <a:cubicBezTo>
                    <a:pt x="4667" y="1509"/>
                    <a:pt x="4375" y="2033"/>
                    <a:pt x="3977" y="2367"/>
                  </a:cubicBezTo>
                  <a:cubicBezTo>
                    <a:pt x="3811" y="2530"/>
                    <a:pt x="3661" y="2598"/>
                    <a:pt x="3528" y="2598"/>
                  </a:cubicBezTo>
                  <a:cubicBezTo>
                    <a:pt x="3035" y="2598"/>
                    <a:pt x="2776" y="1659"/>
                    <a:pt x="2778" y="1132"/>
                  </a:cubicBezTo>
                  <a:lnTo>
                    <a:pt x="2778" y="1132"/>
                  </a:lnTo>
                  <a:cubicBezTo>
                    <a:pt x="2790" y="1100"/>
                    <a:pt x="2799" y="1065"/>
                    <a:pt x="2805" y="1028"/>
                  </a:cubicBezTo>
                  <a:cubicBezTo>
                    <a:pt x="2798" y="1028"/>
                    <a:pt x="2790" y="1028"/>
                    <a:pt x="2782" y="1028"/>
                  </a:cubicBezTo>
                  <a:lnTo>
                    <a:pt x="2782" y="1028"/>
                  </a:lnTo>
                  <a:cubicBezTo>
                    <a:pt x="2783" y="1021"/>
                    <a:pt x="2784" y="1014"/>
                    <a:pt x="2784" y="1007"/>
                  </a:cubicBezTo>
                  <a:cubicBezTo>
                    <a:pt x="2797" y="853"/>
                    <a:pt x="2676" y="754"/>
                    <a:pt x="2551" y="754"/>
                  </a:cubicBezTo>
                  <a:cubicBezTo>
                    <a:pt x="2473" y="754"/>
                    <a:pt x="2393" y="793"/>
                    <a:pt x="2345" y="882"/>
                  </a:cubicBezTo>
                  <a:cubicBezTo>
                    <a:pt x="2222" y="1096"/>
                    <a:pt x="1393" y="1524"/>
                    <a:pt x="917" y="1524"/>
                  </a:cubicBezTo>
                  <a:cubicBezTo>
                    <a:pt x="742" y="1524"/>
                    <a:pt x="615" y="1467"/>
                    <a:pt x="587" y="1321"/>
                  </a:cubicBezTo>
                  <a:cubicBezTo>
                    <a:pt x="504" y="986"/>
                    <a:pt x="755" y="359"/>
                    <a:pt x="1131" y="338"/>
                  </a:cubicBezTo>
                  <a:cubicBezTo>
                    <a:pt x="1140" y="339"/>
                    <a:pt x="1148" y="339"/>
                    <a:pt x="1156" y="339"/>
                  </a:cubicBezTo>
                  <a:cubicBezTo>
                    <a:pt x="1344" y="339"/>
                    <a:pt x="1376" y="105"/>
                    <a:pt x="1215" y="45"/>
                  </a:cubicBezTo>
                  <a:cubicBezTo>
                    <a:pt x="1135" y="14"/>
                    <a:pt x="1058" y="1"/>
                    <a:pt x="98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9"/>
            <p:cNvSpPr/>
            <p:nvPr/>
          </p:nvSpPr>
          <p:spPr>
            <a:xfrm>
              <a:off x="3944925" y="3750150"/>
              <a:ext cx="108575" cy="62300"/>
            </a:xfrm>
            <a:custGeom>
              <a:rect b="b" l="l" r="r" t="t"/>
              <a:pathLst>
                <a:path extrusionOk="0" h="2492" w="4343">
                  <a:moveTo>
                    <a:pt x="3273" y="1"/>
                  </a:moveTo>
                  <a:cubicBezTo>
                    <a:pt x="3131" y="1"/>
                    <a:pt x="3000" y="157"/>
                    <a:pt x="3088" y="314"/>
                  </a:cubicBezTo>
                  <a:cubicBezTo>
                    <a:pt x="3443" y="858"/>
                    <a:pt x="3360" y="1465"/>
                    <a:pt x="2774" y="1821"/>
                  </a:cubicBezTo>
                  <a:cubicBezTo>
                    <a:pt x="2579" y="1936"/>
                    <a:pt x="2384" y="1984"/>
                    <a:pt x="2192" y="1984"/>
                  </a:cubicBezTo>
                  <a:cubicBezTo>
                    <a:pt x="1477" y="1984"/>
                    <a:pt x="800" y="1308"/>
                    <a:pt x="305" y="879"/>
                  </a:cubicBezTo>
                  <a:cubicBezTo>
                    <a:pt x="280" y="844"/>
                    <a:pt x="247" y="829"/>
                    <a:pt x="214" y="829"/>
                  </a:cubicBezTo>
                  <a:cubicBezTo>
                    <a:pt x="110" y="829"/>
                    <a:pt x="0" y="977"/>
                    <a:pt x="95" y="1088"/>
                  </a:cubicBezTo>
                  <a:cubicBezTo>
                    <a:pt x="514" y="1569"/>
                    <a:pt x="891" y="2072"/>
                    <a:pt x="1476" y="2344"/>
                  </a:cubicBezTo>
                  <a:cubicBezTo>
                    <a:pt x="1719" y="2443"/>
                    <a:pt x="1978" y="2491"/>
                    <a:pt x="2234" y="2491"/>
                  </a:cubicBezTo>
                  <a:cubicBezTo>
                    <a:pt x="2572" y="2491"/>
                    <a:pt x="2906" y="2406"/>
                    <a:pt x="3192" y="2239"/>
                  </a:cubicBezTo>
                  <a:cubicBezTo>
                    <a:pt x="3945" y="1800"/>
                    <a:pt x="4343" y="460"/>
                    <a:pt x="3360" y="21"/>
                  </a:cubicBezTo>
                  <a:cubicBezTo>
                    <a:pt x="3331" y="7"/>
                    <a:pt x="3302" y="1"/>
                    <a:pt x="32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9"/>
            <p:cNvSpPr/>
            <p:nvPr/>
          </p:nvSpPr>
          <p:spPr>
            <a:xfrm>
              <a:off x="3866750" y="3797900"/>
              <a:ext cx="171075" cy="840525"/>
            </a:xfrm>
            <a:custGeom>
              <a:rect b="b" l="l" r="r" t="t"/>
              <a:pathLst>
                <a:path extrusionOk="0" h="33621" w="6843">
                  <a:moveTo>
                    <a:pt x="2984" y="1"/>
                  </a:moveTo>
                  <a:cubicBezTo>
                    <a:pt x="2937" y="1"/>
                    <a:pt x="2888" y="33"/>
                    <a:pt x="2888" y="99"/>
                  </a:cubicBezTo>
                  <a:cubicBezTo>
                    <a:pt x="2888" y="1543"/>
                    <a:pt x="3453" y="2882"/>
                    <a:pt x="3766" y="4263"/>
                  </a:cubicBezTo>
                  <a:cubicBezTo>
                    <a:pt x="4164" y="5978"/>
                    <a:pt x="4080" y="7820"/>
                    <a:pt x="3662" y="9514"/>
                  </a:cubicBezTo>
                  <a:cubicBezTo>
                    <a:pt x="3306" y="10958"/>
                    <a:pt x="2093" y="12067"/>
                    <a:pt x="1402" y="13364"/>
                  </a:cubicBezTo>
                  <a:cubicBezTo>
                    <a:pt x="774" y="14515"/>
                    <a:pt x="398" y="15812"/>
                    <a:pt x="189" y="17131"/>
                  </a:cubicBezTo>
                  <a:cubicBezTo>
                    <a:pt x="0" y="18407"/>
                    <a:pt x="84" y="19746"/>
                    <a:pt x="628" y="20918"/>
                  </a:cubicBezTo>
                  <a:cubicBezTo>
                    <a:pt x="1235" y="22236"/>
                    <a:pt x="2365" y="23219"/>
                    <a:pt x="3076" y="24475"/>
                  </a:cubicBezTo>
                  <a:cubicBezTo>
                    <a:pt x="4269" y="26735"/>
                    <a:pt x="6842" y="31296"/>
                    <a:pt x="3411" y="32949"/>
                  </a:cubicBezTo>
                  <a:cubicBezTo>
                    <a:pt x="3074" y="33117"/>
                    <a:pt x="3239" y="33620"/>
                    <a:pt x="3532" y="33620"/>
                  </a:cubicBezTo>
                  <a:cubicBezTo>
                    <a:pt x="3567" y="33620"/>
                    <a:pt x="3603" y="33613"/>
                    <a:pt x="3641" y="33598"/>
                  </a:cubicBezTo>
                  <a:cubicBezTo>
                    <a:pt x="6047" y="32823"/>
                    <a:pt x="6005" y="29559"/>
                    <a:pt x="5378" y="27551"/>
                  </a:cubicBezTo>
                  <a:cubicBezTo>
                    <a:pt x="4792" y="25793"/>
                    <a:pt x="3662" y="23994"/>
                    <a:pt x="2553" y="22529"/>
                  </a:cubicBezTo>
                  <a:cubicBezTo>
                    <a:pt x="1988" y="21838"/>
                    <a:pt x="1465" y="21148"/>
                    <a:pt x="1088" y="20332"/>
                  </a:cubicBezTo>
                  <a:cubicBezTo>
                    <a:pt x="628" y="19432"/>
                    <a:pt x="712" y="18219"/>
                    <a:pt x="816" y="17235"/>
                  </a:cubicBezTo>
                  <a:cubicBezTo>
                    <a:pt x="984" y="15520"/>
                    <a:pt x="1653" y="13929"/>
                    <a:pt x="2574" y="12486"/>
                  </a:cubicBezTo>
                  <a:cubicBezTo>
                    <a:pt x="3390" y="11251"/>
                    <a:pt x="3871" y="10247"/>
                    <a:pt x="4310" y="8824"/>
                  </a:cubicBezTo>
                  <a:cubicBezTo>
                    <a:pt x="4708" y="7589"/>
                    <a:pt x="4457" y="5874"/>
                    <a:pt x="4248" y="4597"/>
                  </a:cubicBezTo>
                  <a:cubicBezTo>
                    <a:pt x="3955" y="3049"/>
                    <a:pt x="3202" y="1605"/>
                    <a:pt x="3055" y="36"/>
                  </a:cubicBezTo>
                  <a:cubicBezTo>
                    <a:pt x="3039" y="13"/>
                    <a:pt x="3012" y="1"/>
                    <a:pt x="298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9"/>
            <p:cNvSpPr/>
            <p:nvPr/>
          </p:nvSpPr>
          <p:spPr>
            <a:xfrm>
              <a:off x="3923500" y="3951575"/>
              <a:ext cx="96825" cy="52325"/>
            </a:xfrm>
            <a:custGeom>
              <a:rect b="b" l="l" r="r" t="t"/>
              <a:pathLst>
                <a:path extrusionOk="0" h="2093" w="3873">
                  <a:moveTo>
                    <a:pt x="309" y="1"/>
                  </a:moveTo>
                  <a:cubicBezTo>
                    <a:pt x="140" y="1"/>
                    <a:pt x="1" y="219"/>
                    <a:pt x="136" y="354"/>
                  </a:cubicBezTo>
                  <a:cubicBezTo>
                    <a:pt x="660" y="878"/>
                    <a:pt x="1224" y="1254"/>
                    <a:pt x="1894" y="1526"/>
                  </a:cubicBezTo>
                  <a:cubicBezTo>
                    <a:pt x="2396" y="1735"/>
                    <a:pt x="2919" y="1798"/>
                    <a:pt x="3380" y="2049"/>
                  </a:cubicBezTo>
                  <a:cubicBezTo>
                    <a:pt x="3432" y="2079"/>
                    <a:pt x="3483" y="2092"/>
                    <a:pt x="3529" y="2092"/>
                  </a:cubicBezTo>
                  <a:cubicBezTo>
                    <a:pt x="3742" y="2092"/>
                    <a:pt x="3873" y="1816"/>
                    <a:pt x="3735" y="1610"/>
                  </a:cubicBezTo>
                  <a:cubicBezTo>
                    <a:pt x="3442" y="1254"/>
                    <a:pt x="2961" y="1170"/>
                    <a:pt x="2522" y="1066"/>
                  </a:cubicBezTo>
                  <a:cubicBezTo>
                    <a:pt x="1768" y="898"/>
                    <a:pt x="1036" y="543"/>
                    <a:pt x="429" y="41"/>
                  </a:cubicBezTo>
                  <a:cubicBezTo>
                    <a:pt x="390" y="13"/>
                    <a:pt x="348" y="1"/>
                    <a:pt x="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9"/>
            <p:cNvSpPr/>
            <p:nvPr/>
          </p:nvSpPr>
          <p:spPr>
            <a:xfrm>
              <a:off x="3926800" y="3949850"/>
              <a:ext cx="87800" cy="57850"/>
            </a:xfrm>
            <a:custGeom>
              <a:rect b="b" l="l" r="r" t="t"/>
              <a:pathLst>
                <a:path extrusionOk="0" h="2314" w="3512">
                  <a:moveTo>
                    <a:pt x="3181" y="1"/>
                  </a:moveTo>
                  <a:cubicBezTo>
                    <a:pt x="3149" y="1"/>
                    <a:pt x="3115" y="9"/>
                    <a:pt x="3080" y="26"/>
                  </a:cubicBezTo>
                  <a:cubicBezTo>
                    <a:pt x="2578" y="298"/>
                    <a:pt x="2055" y="507"/>
                    <a:pt x="1532" y="758"/>
                  </a:cubicBezTo>
                  <a:cubicBezTo>
                    <a:pt x="1030" y="1009"/>
                    <a:pt x="695" y="1595"/>
                    <a:pt x="214" y="1888"/>
                  </a:cubicBezTo>
                  <a:cubicBezTo>
                    <a:pt x="1" y="2048"/>
                    <a:pt x="149" y="2313"/>
                    <a:pt x="365" y="2313"/>
                  </a:cubicBezTo>
                  <a:cubicBezTo>
                    <a:pt x="404" y="2313"/>
                    <a:pt x="444" y="2305"/>
                    <a:pt x="486" y="2286"/>
                  </a:cubicBezTo>
                  <a:cubicBezTo>
                    <a:pt x="1009" y="2035"/>
                    <a:pt x="1406" y="1470"/>
                    <a:pt x="1929" y="1239"/>
                  </a:cubicBezTo>
                  <a:cubicBezTo>
                    <a:pt x="2452" y="1030"/>
                    <a:pt x="2913" y="800"/>
                    <a:pt x="3331" y="465"/>
                  </a:cubicBezTo>
                  <a:cubicBezTo>
                    <a:pt x="3512" y="303"/>
                    <a:pt x="3381" y="1"/>
                    <a:pt x="31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9"/>
            <p:cNvSpPr/>
            <p:nvPr/>
          </p:nvSpPr>
          <p:spPr>
            <a:xfrm>
              <a:off x="3862300" y="4133900"/>
              <a:ext cx="74150" cy="65975"/>
            </a:xfrm>
            <a:custGeom>
              <a:rect b="b" l="l" r="r" t="t"/>
              <a:pathLst>
                <a:path extrusionOk="0" h="2639" w="2966">
                  <a:moveTo>
                    <a:pt x="281" y="0"/>
                  </a:moveTo>
                  <a:cubicBezTo>
                    <a:pt x="141" y="0"/>
                    <a:pt x="1" y="157"/>
                    <a:pt x="115" y="343"/>
                  </a:cubicBezTo>
                  <a:cubicBezTo>
                    <a:pt x="450" y="866"/>
                    <a:pt x="848" y="1305"/>
                    <a:pt x="1308" y="1703"/>
                  </a:cubicBezTo>
                  <a:cubicBezTo>
                    <a:pt x="1727" y="2038"/>
                    <a:pt x="2124" y="2414"/>
                    <a:pt x="2626" y="2624"/>
                  </a:cubicBezTo>
                  <a:cubicBezTo>
                    <a:pt x="2650" y="2634"/>
                    <a:pt x="2675" y="2638"/>
                    <a:pt x="2700" y="2638"/>
                  </a:cubicBezTo>
                  <a:cubicBezTo>
                    <a:pt x="2832" y="2638"/>
                    <a:pt x="2965" y="2510"/>
                    <a:pt x="2877" y="2352"/>
                  </a:cubicBezTo>
                  <a:cubicBezTo>
                    <a:pt x="2647" y="1954"/>
                    <a:pt x="2229" y="1640"/>
                    <a:pt x="1831" y="1410"/>
                  </a:cubicBezTo>
                  <a:cubicBezTo>
                    <a:pt x="1287" y="1075"/>
                    <a:pt x="848" y="636"/>
                    <a:pt x="450" y="113"/>
                  </a:cubicBezTo>
                  <a:cubicBezTo>
                    <a:pt x="411" y="33"/>
                    <a:pt x="346" y="0"/>
                    <a:pt x="2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9"/>
            <p:cNvSpPr/>
            <p:nvPr/>
          </p:nvSpPr>
          <p:spPr>
            <a:xfrm>
              <a:off x="3862000" y="4142325"/>
              <a:ext cx="83750" cy="58100"/>
            </a:xfrm>
            <a:custGeom>
              <a:rect b="b" l="l" r="r" t="t"/>
              <a:pathLst>
                <a:path extrusionOk="0" h="2324" w="3350">
                  <a:moveTo>
                    <a:pt x="2946" y="0"/>
                  </a:moveTo>
                  <a:cubicBezTo>
                    <a:pt x="2928" y="0"/>
                    <a:pt x="2909" y="2"/>
                    <a:pt x="2889" y="6"/>
                  </a:cubicBezTo>
                  <a:cubicBezTo>
                    <a:pt x="1718" y="173"/>
                    <a:pt x="902" y="1115"/>
                    <a:pt x="148" y="1952"/>
                  </a:cubicBezTo>
                  <a:cubicBezTo>
                    <a:pt x="1" y="2099"/>
                    <a:pt x="149" y="2324"/>
                    <a:pt x="320" y="2324"/>
                  </a:cubicBezTo>
                  <a:cubicBezTo>
                    <a:pt x="368" y="2324"/>
                    <a:pt x="417" y="2306"/>
                    <a:pt x="462" y="2266"/>
                  </a:cubicBezTo>
                  <a:cubicBezTo>
                    <a:pt x="1236" y="1575"/>
                    <a:pt x="2031" y="864"/>
                    <a:pt x="3015" y="550"/>
                  </a:cubicBezTo>
                  <a:cubicBezTo>
                    <a:pt x="3350" y="451"/>
                    <a:pt x="3240" y="0"/>
                    <a:pt x="29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39"/>
            <p:cNvSpPr/>
            <p:nvPr/>
          </p:nvSpPr>
          <p:spPr>
            <a:xfrm>
              <a:off x="3864875" y="4354150"/>
              <a:ext cx="126200" cy="50450"/>
            </a:xfrm>
            <a:custGeom>
              <a:rect b="b" l="l" r="r" t="t"/>
              <a:pathLst>
                <a:path extrusionOk="0" h="2018" w="5048">
                  <a:moveTo>
                    <a:pt x="387" y="0"/>
                  </a:moveTo>
                  <a:cubicBezTo>
                    <a:pt x="120" y="0"/>
                    <a:pt x="0" y="396"/>
                    <a:pt x="264" y="572"/>
                  </a:cubicBezTo>
                  <a:cubicBezTo>
                    <a:pt x="975" y="1032"/>
                    <a:pt x="1749" y="1262"/>
                    <a:pt x="2544" y="1493"/>
                  </a:cubicBezTo>
                  <a:cubicBezTo>
                    <a:pt x="3193" y="1681"/>
                    <a:pt x="3904" y="1702"/>
                    <a:pt x="4511" y="1995"/>
                  </a:cubicBezTo>
                  <a:cubicBezTo>
                    <a:pt x="4546" y="2011"/>
                    <a:pt x="4583" y="2018"/>
                    <a:pt x="4621" y="2018"/>
                  </a:cubicBezTo>
                  <a:cubicBezTo>
                    <a:pt x="4831" y="2018"/>
                    <a:pt x="5047" y="1792"/>
                    <a:pt x="4888" y="1597"/>
                  </a:cubicBezTo>
                  <a:cubicBezTo>
                    <a:pt x="4448" y="1032"/>
                    <a:pt x="3779" y="990"/>
                    <a:pt x="3109" y="865"/>
                  </a:cubicBezTo>
                  <a:cubicBezTo>
                    <a:pt x="2251" y="718"/>
                    <a:pt x="1310" y="509"/>
                    <a:pt x="556" y="49"/>
                  </a:cubicBezTo>
                  <a:cubicBezTo>
                    <a:pt x="496" y="15"/>
                    <a:pt x="439" y="0"/>
                    <a:pt x="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39"/>
            <p:cNvSpPr/>
            <p:nvPr/>
          </p:nvSpPr>
          <p:spPr>
            <a:xfrm>
              <a:off x="3929550" y="4333850"/>
              <a:ext cx="40600" cy="94300"/>
            </a:xfrm>
            <a:custGeom>
              <a:rect b="b" l="l" r="r" t="t"/>
              <a:pathLst>
                <a:path extrusionOk="0" h="3772" w="1624">
                  <a:moveTo>
                    <a:pt x="1228" y="1"/>
                  </a:moveTo>
                  <a:cubicBezTo>
                    <a:pt x="1128" y="1"/>
                    <a:pt x="1032" y="56"/>
                    <a:pt x="982" y="191"/>
                  </a:cubicBezTo>
                  <a:cubicBezTo>
                    <a:pt x="564" y="1258"/>
                    <a:pt x="313" y="2388"/>
                    <a:pt x="41" y="3518"/>
                  </a:cubicBezTo>
                  <a:cubicBezTo>
                    <a:pt x="0" y="3666"/>
                    <a:pt x="125" y="3771"/>
                    <a:pt x="247" y="3771"/>
                  </a:cubicBezTo>
                  <a:cubicBezTo>
                    <a:pt x="314" y="3771"/>
                    <a:pt x="380" y="3739"/>
                    <a:pt x="418" y="3665"/>
                  </a:cubicBezTo>
                  <a:cubicBezTo>
                    <a:pt x="941" y="2639"/>
                    <a:pt x="1129" y="1530"/>
                    <a:pt x="1526" y="442"/>
                  </a:cubicBezTo>
                  <a:cubicBezTo>
                    <a:pt x="1623" y="208"/>
                    <a:pt x="1419" y="1"/>
                    <a:pt x="12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p39"/>
          <p:cNvGrpSpPr/>
          <p:nvPr/>
        </p:nvGrpSpPr>
        <p:grpSpPr>
          <a:xfrm rot="-2483057">
            <a:off x="-737269" y="703196"/>
            <a:ext cx="2675711" cy="699640"/>
            <a:chOff x="2676200" y="146050"/>
            <a:chExt cx="1215675" cy="311250"/>
          </a:xfrm>
        </p:grpSpPr>
        <p:sp>
          <p:nvSpPr>
            <p:cNvPr id="808" name="Google Shape;808;p39"/>
            <p:cNvSpPr/>
            <p:nvPr/>
          </p:nvSpPr>
          <p:spPr>
            <a:xfrm>
              <a:off x="2676200" y="146050"/>
              <a:ext cx="1215675" cy="141250"/>
            </a:xfrm>
            <a:custGeom>
              <a:rect b="b" l="l" r="r" t="t"/>
              <a:pathLst>
                <a:path extrusionOk="0" fill="none" h="5650" w="48627">
                  <a:moveTo>
                    <a:pt x="0" y="0"/>
                  </a:moveTo>
                  <a:cubicBezTo>
                    <a:pt x="732" y="900"/>
                    <a:pt x="3473" y="1695"/>
                    <a:pt x="4833" y="2093"/>
                  </a:cubicBezTo>
                  <a:cubicBezTo>
                    <a:pt x="6717" y="2637"/>
                    <a:pt x="8704" y="2762"/>
                    <a:pt x="10629" y="3327"/>
                  </a:cubicBezTo>
                  <a:cubicBezTo>
                    <a:pt x="14040" y="4290"/>
                    <a:pt x="17262" y="4897"/>
                    <a:pt x="20798" y="5231"/>
                  </a:cubicBezTo>
                  <a:cubicBezTo>
                    <a:pt x="25108" y="5650"/>
                    <a:pt x="29377" y="5273"/>
                    <a:pt x="33750" y="5022"/>
                  </a:cubicBezTo>
                  <a:cubicBezTo>
                    <a:pt x="37537" y="4792"/>
                    <a:pt x="41324" y="4729"/>
                    <a:pt x="44860" y="3244"/>
                  </a:cubicBezTo>
                  <a:cubicBezTo>
                    <a:pt x="46220" y="2658"/>
                    <a:pt x="47518" y="1821"/>
                    <a:pt x="48627" y="837"/>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9"/>
            <p:cNvSpPr/>
            <p:nvPr/>
          </p:nvSpPr>
          <p:spPr>
            <a:xfrm>
              <a:off x="2743675" y="186325"/>
              <a:ext cx="151200" cy="171600"/>
            </a:xfrm>
            <a:custGeom>
              <a:rect b="b" l="l" r="r" t="t"/>
              <a:pathLst>
                <a:path extrusionOk="0" fill="none" h="6864" w="6048">
                  <a:moveTo>
                    <a:pt x="0" y="1"/>
                  </a:moveTo>
                  <a:cubicBezTo>
                    <a:pt x="84" y="2281"/>
                    <a:pt x="712" y="4687"/>
                    <a:pt x="1130" y="6864"/>
                  </a:cubicBezTo>
                  <a:cubicBezTo>
                    <a:pt x="3243" y="5629"/>
                    <a:pt x="3662" y="2198"/>
                    <a:pt x="6047" y="1026"/>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9"/>
            <p:cNvSpPr/>
            <p:nvPr/>
          </p:nvSpPr>
          <p:spPr>
            <a:xfrm>
              <a:off x="2951325" y="247525"/>
              <a:ext cx="121400" cy="158525"/>
            </a:xfrm>
            <a:custGeom>
              <a:rect b="b" l="l" r="r" t="t"/>
              <a:pathLst>
                <a:path extrusionOk="0" fill="none" h="6341" w="4856">
                  <a:moveTo>
                    <a:pt x="1" y="1"/>
                  </a:moveTo>
                  <a:cubicBezTo>
                    <a:pt x="670" y="1047"/>
                    <a:pt x="1256" y="2407"/>
                    <a:pt x="1675" y="3599"/>
                  </a:cubicBezTo>
                  <a:cubicBezTo>
                    <a:pt x="1968" y="4416"/>
                    <a:pt x="2093" y="5796"/>
                    <a:pt x="2616" y="6340"/>
                  </a:cubicBezTo>
                  <a:cubicBezTo>
                    <a:pt x="3746" y="4708"/>
                    <a:pt x="3851" y="2239"/>
                    <a:pt x="4855" y="838"/>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9"/>
            <p:cNvSpPr/>
            <p:nvPr/>
          </p:nvSpPr>
          <p:spPr>
            <a:xfrm>
              <a:off x="3167375" y="284675"/>
              <a:ext cx="130800" cy="172625"/>
            </a:xfrm>
            <a:custGeom>
              <a:rect b="b" l="l" r="r" t="t"/>
              <a:pathLst>
                <a:path extrusionOk="0" fill="none" h="6905" w="5232">
                  <a:moveTo>
                    <a:pt x="0" y="0"/>
                  </a:moveTo>
                  <a:cubicBezTo>
                    <a:pt x="251" y="963"/>
                    <a:pt x="1507" y="2553"/>
                    <a:pt x="1925" y="3871"/>
                  </a:cubicBezTo>
                  <a:cubicBezTo>
                    <a:pt x="2239" y="4834"/>
                    <a:pt x="2281" y="5901"/>
                    <a:pt x="2532" y="6905"/>
                  </a:cubicBezTo>
                  <a:cubicBezTo>
                    <a:pt x="3244" y="6591"/>
                    <a:pt x="5231" y="837"/>
                    <a:pt x="5168" y="63"/>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9"/>
            <p:cNvSpPr/>
            <p:nvPr/>
          </p:nvSpPr>
          <p:spPr>
            <a:xfrm>
              <a:off x="3375050" y="281525"/>
              <a:ext cx="142300" cy="175775"/>
            </a:xfrm>
            <a:custGeom>
              <a:rect b="b" l="l" r="r" t="t"/>
              <a:pathLst>
                <a:path extrusionOk="0" fill="none" h="7031" w="5692">
                  <a:moveTo>
                    <a:pt x="0" y="356"/>
                  </a:moveTo>
                  <a:cubicBezTo>
                    <a:pt x="795" y="1737"/>
                    <a:pt x="1820" y="3035"/>
                    <a:pt x="2469" y="4436"/>
                  </a:cubicBezTo>
                  <a:cubicBezTo>
                    <a:pt x="2678" y="4918"/>
                    <a:pt x="3327" y="7031"/>
                    <a:pt x="3934" y="6926"/>
                  </a:cubicBezTo>
                  <a:cubicBezTo>
                    <a:pt x="4687" y="6801"/>
                    <a:pt x="4603" y="3579"/>
                    <a:pt x="4708" y="2993"/>
                  </a:cubicBezTo>
                  <a:cubicBezTo>
                    <a:pt x="4896" y="1884"/>
                    <a:pt x="5315" y="1047"/>
                    <a:pt x="5691"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9"/>
            <p:cNvSpPr/>
            <p:nvPr/>
          </p:nvSpPr>
          <p:spPr>
            <a:xfrm>
              <a:off x="3594225" y="248050"/>
              <a:ext cx="133925" cy="174750"/>
            </a:xfrm>
            <a:custGeom>
              <a:rect b="b" l="l" r="r" t="t"/>
              <a:pathLst>
                <a:path extrusionOk="0" fill="none" h="6990" w="5357">
                  <a:moveTo>
                    <a:pt x="0" y="984"/>
                  </a:moveTo>
                  <a:cubicBezTo>
                    <a:pt x="1025" y="2177"/>
                    <a:pt x="2071" y="3369"/>
                    <a:pt x="2950" y="4646"/>
                  </a:cubicBezTo>
                  <a:cubicBezTo>
                    <a:pt x="3452" y="5357"/>
                    <a:pt x="3766" y="6466"/>
                    <a:pt x="4373" y="6989"/>
                  </a:cubicBezTo>
                  <a:cubicBezTo>
                    <a:pt x="4792" y="5671"/>
                    <a:pt x="4499" y="4206"/>
                    <a:pt x="4687" y="2909"/>
                  </a:cubicBezTo>
                  <a:cubicBezTo>
                    <a:pt x="4812" y="1926"/>
                    <a:pt x="5189" y="942"/>
                    <a:pt x="5356" y="1"/>
                  </a:cubicBezTo>
                </a:path>
              </a:pathLst>
            </a:custGeom>
            <a:solidFill>
              <a:schemeClr val="dk2"/>
            </a:solidFill>
            <a:ln cap="flat" cmpd="sng" w="19050">
              <a:solidFill>
                <a:schemeClr val="dk2"/>
              </a:solidFill>
              <a:prstDash val="solid"/>
              <a:miter lim="209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39"/>
          <p:cNvGrpSpPr/>
          <p:nvPr/>
        </p:nvGrpSpPr>
        <p:grpSpPr>
          <a:xfrm rot="-1179629">
            <a:off x="8109843" y="4200239"/>
            <a:ext cx="583843" cy="754326"/>
            <a:chOff x="3261525" y="962200"/>
            <a:chExt cx="1121825" cy="1449400"/>
          </a:xfrm>
        </p:grpSpPr>
        <p:sp>
          <p:nvSpPr>
            <p:cNvPr id="815" name="Google Shape;815;p39"/>
            <p:cNvSpPr/>
            <p:nvPr/>
          </p:nvSpPr>
          <p:spPr>
            <a:xfrm>
              <a:off x="3261525" y="962200"/>
              <a:ext cx="1121825" cy="1449400"/>
            </a:xfrm>
            <a:custGeom>
              <a:rect b="b" l="l" r="r" t="t"/>
              <a:pathLst>
                <a:path extrusionOk="0" h="57976" w="44873">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9"/>
            <p:cNvSpPr/>
            <p:nvPr/>
          </p:nvSpPr>
          <p:spPr>
            <a:xfrm>
              <a:off x="3424725" y="1940525"/>
              <a:ext cx="253200" cy="278900"/>
            </a:xfrm>
            <a:custGeom>
              <a:rect b="b" l="l" r="r" t="t"/>
              <a:pathLst>
                <a:path extrusionOk="0" h="11156" w="10128">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40"/>
          <p:cNvSpPr txBox="1"/>
          <p:nvPr>
            <p:ph type="ctrTitle"/>
          </p:nvPr>
        </p:nvSpPr>
        <p:spPr>
          <a:xfrm flipH="1">
            <a:off x="649138" y="6545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1</a:t>
            </a:r>
            <a:endParaRPr/>
          </a:p>
        </p:txBody>
      </p:sp>
      <p:sp>
        <p:nvSpPr>
          <p:cNvPr id="822" name="Google Shape;822;p40"/>
          <p:cNvSpPr txBox="1"/>
          <p:nvPr>
            <p:ph idx="1" type="subTitle"/>
          </p:nvPr>
        </p:nvSpPr>
        <p:spPr>
          <a:xfrm flipH="1">
            <a:off x="508175" y="2963300"/>
            <a:ext cx="2652300" cy="15141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rgbClr val="FF6B65"/>
              </a:buClr>
              <a:buSzPts val="1000"/>
              <a:buChar char="●"/>
            </a:pPr>
            <a:r>
              <a:rPr lang="en" sz="1000">
                <a:solidFill>
                  <a:srgbClr val="FF6B65"/>
                </a:solidFill>
              </a:rPr>
              <a:t>Professional Development for staff and families to support all students.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Hire and maintain </a:t>
            </a:r>
            <a:r>
              <a:rPr lang="en" sz="1000">
                <a:solidFill>
                  <a:srgbClr val="FF6B65"/>
                </a:solidFill>
              </a:rPr>
              <a:t>Certificated</a:t>
            </a:r>
            <a:r>
              <a:rPr lang="en" sz="1000">
                <a:solidFill>
                  <a:srgbClr val="FF6B65"/>
                </a:solidFill>
              </a:rPr>
              <a:t> Staff to create and maintain  programs focused on instructional support and in core academic and enrichment areas</a:t>
            </a:r>
            <a:endParaRPr sz="1000">
              <a:solidFill>
                <a:srgbClr val="FF6B65"/>
              </a:solidFill>
            </a:endParaRPr>
          </a:p>
          <a:p>
            <a:pPr indent="-292100" lvl="0" marL="457200" rtl="0" algn="l">
              <a:spcBef>
                <a:spcPts val="0"/>
              </a:spcBef>
              <a:spcAft>
                <a:spcPts val="0"/>
              </a:spcAft>
              <a:buClr>
                <a:srgbClr val="FF6B65"/>
              </a:buClr>
              <a:buSzPts val="1000"/>
              <a:buChar char="●"/>
            </a:pPr>
            <a:r>
              <a:rPr lang="en" sz="1000">
                <a:solidFill>
                  <a:srgbClr val="FF6B65"/>
                </a:solidFill>
              </a:rPr>
              <a:t>Provide curriculum (print and online) to support student’s educational needs</a:t>
            </a:r>
            <a:endParaRPr sz="1000">
              <a:solidFill>
                <a:srgbClr val="FF6B65"/>
              </a:solidFill>
            </a:endParaRPr>
          </a:p>
        </p:txBody>
      </p:sp>
      <p:sp>
        <p:nvSpPr>
          <p:cNvPr id="823" name="Google Shape;823;p40"/>
          <p:cNvSpPr txBox="1"/>
          <p:nvPr>
            <p:ph idx="2" type="ctrTitle"/>
          </p:nvPr>
        </p:nvSpPr>
        <p:spPr>
          <a:xfrm flipH="1">
            <a:off x="3578338" y="521607"/>
            <a:ext cx="2195400" cy="577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br>
              <a:rPr lang="en"/>
            </a:br>
            <a:r>
              <a:rPr lang="en" sz="2400"/>
              <a:t>Goal 2</a:t>
            </a:r>
            <a:endParaRPr sz="2400"/>
          </a:p>
        </p:txBody>
      </p:sp>
      <p:sp>
        <p:nvSpPr>
          <p:cNvPr id="824" name="Google Shape;824;p40"/>
          <p:cNvSpPr txBox="1"/>
          <p:nvPr>
            <p:ph idx="3" type="subTitle"/>
          </p:nvPr>
        </p:nvSpPr>
        <p:spPr>
          <a:xfrm flipH="1">
            <a:off x="3494950" y="2997400"/>
            <a:ext cx="2894100" cy="1564200"/>
          </a:xfrm>
          <a:prstGeom prst="rect">
            <a:avLst/>
          </a:prstGeom>
        </p:spPr>
        <p:txBody>
          <a:bodyPr anchorCtr="0" anchor="t" bIns="91425" lIns="91425" spcFirstLastPara="1" rIns="91425" wrap="square" tIns="91425">
            <a:noAutofit/>
          </a:bodyPr>
          <a:lstStyle/>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Hire and maintain certificated staff to provide direct instruction, programs and support for unduplicated students and students with disabilities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Provide dedicated time with HS counselors and Social Emotional Opportunities/Curriculum</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Foster Youth and Family Liaison </a:t>
            </a:r>
            <a:r>
              <a:rPr lang="en" sz="1040">
                <a:solidFill>
                  <a:schemeClr val="accent5"/>
                </a:solidFill>
              </a:rPr>
              <a:t>position</a:t>
            </a:r>
            <a:r>
              <a:rPr lang="en" sz="1040">
                <a:solidFill>
                  <a:schemeClr val="accent5"/>
                </a:solidFill>
              </a:rPr>
              <a:t> to address the needs of unduplicated students</a:t>
            </a:r>
            <a:endParaRPr sz="1040">
              <a:solidFill>
                <a:schemeClr val="accent5"/>
              </a:solidFill>
            </a:endParaRPr>
          </a:p>
          <a:p>
            <a:pPr indent="-294640" lvl="0" marL="457200" rtl="0" algn="l">
              <a:lnSpc>
                <a:spcPct val="80000"/>
              </a:lnSpc>
              <a:spcBef>
                <a:spcPts val="0"/>
              </a:spcBef>
              <a:spcAft>
                <a:spcPts val="0"/>
              </a:spcAft>
              <a:buClr>
                <a:schemeClr val="accent5"/>
              </a:buClr>
              <a:buSzPts val="1040"/>
              <a:buChar char="●"/>
            </a:pPr>
            <a:r>
              <a:rPr lang="en" sz="1040">
                <a:solidFill>
                  <a:schemeClr val="accent5"/>
                </a:solidFill>
              </a:rPr>
              <a:t>Fund newly integrated communication for school</a:t>
            </a:r>
            <a:endParaRPr sz="1040">
              <a:solidFill>
                <a:schemeClr val="accent5"/>
              </a:solidFill>
            </a:endParaRPr>
          </a:p>
        </p:txBody>
      </p:sp>
      <p:sp>
        <p:nvSpPr>
          <p:cNvPr id="825" name="Google Shape;825;p40"/>
          <p:cNvSpPr txBox="1"/>
          <p:nvPr>
            <p:ph idx="4" type="ctrTitle"/>
          </p:nvPr>
        </p:nvSpPr>
        <p:spPr>
          <a:xfrm flipH="1">
            <a:off x="6298788" y="573757"/>
            <a:ext cx="2195400" cy="577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Goal 3</a:t>
            </a:r>
            <a:endParaRPr/>
          </a:p>
        </p:txBody>
      </p:sp>
      <p:sp>
        <p:nvSpPr>
          <p:cNvPr id="826" name="Google Shape;826;p40"/>
          <p:cNvSpPr txBox="1"/>
          <p:nvPr>
            <p:ph idx="5" type="subTitle"/>
          </p:nvPr>
        </p:nvSpPr>
        <p:spPr>
          <a:xfrm flipH="1">
            <a:off x="6533375" y="3036850"/>
            <a:ext cx="2330400" cy="972600"/>
          </a:xfrm>
          <a:prstGeom prst="rect">
            <a:avLst/>
          </a:prstGeom>
        </p:spPr>
        <p:txBody>
          <a:bodyPr anchorCtr="0" anchor="t" bIns="91425" lIns="91425" spcFirstLastPara="1" rIns="91425" wrap="square" tIns="91425">
            <a:normAutofit fontScale="92500" lnSpcReduction="20000"/>
          </a:bodyPr>
          <a:lstStyle/>
          <a:p>
            <a:pPr indent="-287337" lvl="0" marL="457200" rtl="0" algn="l">
              <a:lnSpc>
                <a:spcPct val="90000"/>
              </a:lnSpc>
              <a:spcBef>
                <a:spcPts val="0"/>
              </a:spcBef>
              <a:spcAft>
                <a:spcPts val="0"/>
              </a:spcAft>
              <a:buClr>
                <a:srgbClr val="FF8361"/>
              </a:buClr>
              <a:buSzPct val="83333"/>
              <a:buChar char="●"/>
            </a:pPr>
            <a:r>
              <a:rPr lang="en" sz="1200">
                <a:solidFill>
                  <a:srgbClr val="FF8361"/>
                </a:solidFill>
              </a:rPr>
              <a:t>Enhance Course offerings in College and Career Indicators</a:t>
            </a:r>
            <a:endParaRPr sz="1200">
              <a:solidFill>
                <a:srgbClr val="FF8361"/>
              </a:solidFill>
            </a:endParaRPr>
          </a:p>
          <a:p>
            <a:pPr indent="-299085" lvl="0" marL="457200" rtl="0" algn="l">
              <a:lnSpc>
                <a:spcPct val="90000"/>
              </a:lnSpc>
              <a:spcBef>
                <a:spcPts val="0"/>
              </a:spcBef>
              <a:spcAft>
                <a:spcPts val="0"/>
              </a:spcAft>
              <a:buClr>
                <a:srgbClr val="FF8361"/>
              </a:buClr>
              <a:buSzPct val="100000"/>
              <a:buChar char="●"/>
            </a:pPr>
            <a:r>
              <a:rPr lang="en" sz="1200">
                <a:solidFill>
                  <a:srgbClr val="FF8361"/>
                </a:solidFill>
              </a:rPr>
              <a:t>Support and provide Professional Development focused on goal</a:t>
            </a:r>
            <a:endParaRPr sz="1200">
              <a:solidFill>
                <a:srgbClr val="FF8361"/>
              </a:solidFill>
            </a:endParaRPr>
          </a:p>
        </p:txBody>
      </p:sp>
      <p:sp>
        <p:nvSpPr>
          <p:cNvPr id="827" name="Google Shape;827;p40"/>
          <p:cNvSpPr txBox="1"/>
          <p:nvPr>
            <p:ph idx="6" type="title"/>
          </p:nvPr>
        </p:nvSpPr>
        <p:spPr>
          <a:xfrm>
            <a:off x="3023001" y="26700"/>
            <a:ext cx="24903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FBAF42"/>
                </a:solidFill>
              </a:rPr>
              <a:t>LCAP Goals</a:t>
            </a:r>
            <a:endParaRPr sz="3800">
              <a:solidFill>
                <a:srgbClr val="FBAF42"/>
              </a:solidFill>
            </a:endParaRPr>
          </a:p>
        </p:txBody>
      </p:sp>
      <p:sp>
        <p:nvSpPr>
          <p:cNvPr id="828" name="Google Shape;828;p40"/>
          <p:cNvSpPr/>
          <p:nvPr/>
        </p:nvSpPr>
        <p:spPr>
          <a:xfrm>
            <a:off x="508237" y="1165775"/>
            <a:ext cx="2652225" cy="1673969"/>
          </a:xfrm>
          <a:custGeom>
            <a:rect b="b" l="l" r="r" t="t"/>
            <a:pathLst>
              <a:path extrusionOk="0" h="31093" w="30538">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0"/>
          <p:cNvSpPr/>
          <p:nvPr/>
        </p:nvSpPr>
        <p:spPr>
          <a:xfrm>
            <a:off x="3494938" y="1151538"/>
            <a:ext cx="2428830" cy="1638558"/>
          </a:xfrm>
          <a:custGeom>
            <a:rect b="b" l="l" r="r" t="t"/>
            <a:pathLst>
              <a:path extrusionOk="0" h="30317" w="31093">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0"/>
          <p:cNvSpPr/>
          <p:nvPr/>
        </p:nvSpPr>
        <p:spPr>
          <a:xfrm flipH="1">
            <a:off x="6298807" y="1130438"/>
            <a:ext cx="2389093" cy="1680774"/>
          </a:xfrm>
          <a:custGeom>
            <a:rect b="b" l="l" r="r" t="t"/>
            <a:pathLst>
              <a:path extrusionOk="0" h="29208" w="29873">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31" name="Google Shape;831;p40"/>
          <p:cNvGrpSpPr/>
          <p:nvPr/>
        </p:nvGrpSpPr>
        <p:grpSpPr>
          <a:xfrm>
            <a:off x="8177425" y="445025"/>
            <a:ext cx="580125" cy="730950"/>
            <a:chOff x="4254350" y="2964700"/>
            <a:chExt cx="580125" cy="730950"/>
          </a:xfrm>
        </p:grpSpPr>
        <p:sp>
          <p:nvSpPr>
            <p:cNvPr id="832" name="Google Shape;832;p40"/>
            <p:cNvSpPr/>
            <p:nvPr/>
          </p:nvSpPr>
          <p:spPr>
            <a:xfrm>
              <a:off x="4627525" y="3590925"/>
              <a:ext cx="76175" cy="67275"/>
            </a:xfrm>
            <a:custGeom>
              <a:rect b="b" l="l" r="r" t="t"/>
              <a:pathLst>
                <a:path extrusionOk="0" h="2691" w="3047">
                  <a:moveTo>
                    <a:pt x="250" y="0"/>
                  </a:moveTo>
                  <a:cubicBezTo>
                    <a:pt x="142" y="0"/>
                    <a:pt x="0" y="95"/>
                    <a:pt x="13" y="239"/>
                  </a:cubicBezTo>
                  <a:cubicBezTo>
                    <a:pt x="160" y="1055"/>
                    <a:pt x="327" y="1954"/>
                    <a:pt x="1059" y="2415"/>
                  </a:cubicBezTo>
                  <a:cubicBezTo>
                    <a:pt x="1335" y="2592"/>
                    <a:pt x="1653" y="2690"/>
                    <a:pt x="1962" y="2690"/>
                  </a:cubicBezTo>
                  <a:cubicBezTo>
                    <a:pt x="2309" y="2690"/>
                    <a:pt x="2646" y="2566"/>
                    <a:pt x="2901" y="2289"/>
                  </a:cubicBezTo>
                  <a:cubicBezTo>
                    <a:pt x="3046" y="2143"/>
                    <a:pt x="2904" y="1935"/>
                    <a:pt x="2745" y="1935"/>
                  </a:cubicBezTo>
                  <a:cubicBezTo>
                    <a:pt x="2699" y="1935"/>
                    <a:pt x="2650" y="1953"/>
                    <a:pt x="2608" y="1996"/>
                  </a:cubicBezTo>
                  <a:cubicBezTo>
                    <a:pt x="2427" y="2186"/>
                    <a:pt x="2192" y="2269"/>
                    <a:pt x="1950" y="2269"/>
                  </a:cubicBezTo>
                  <a:cubicBezTo>
                    <a:pt x="1604" y="2269"/>
                    <a:pt x="1243" y="2099"/>
                    <a:pt x="996" y="1829"/>
                  </a:cubicBezTo>
                  <a:cubicBezTo>
                    <a:pt x="536" y="1368"/>
                    <a:pt x="473" y="720"/>
                    <a:pt x="369" y="113"/>
                  </a:cubicBezTo>
                  <a:cubicBezTo>
                    <a:pt x="369" y="34"/>
                    <a:pt x="316" y="0"/>
                    <a:pt x="25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0"/>
            <p:cNvSpPr/>
            <p:nvPr/>
          </p:nvSpPr>
          <p:spPr>
            <a:xfrm>
              <a:off x="4384863" y="3041988"/>
              <a:ext cx="369325" cy="282500"/>
            </a:xfrm>
            <a:custGeom>
              <a:rect b="b" l="l" r="r" t="t"/>
              <a:pathLst>
                <a:path extrusionOk="0" h="11300" w="14773">
                  <a:moveTo>
                    <a:pt x="4747" y="0"/>
                  </a:moveTo>
                  <a:cubicBezTo>
                    <a:pt x="4735" y="0"/>
                    <a:pt x="4722" y="1"/>
                    <a:pt x="4709" y="3"/>
                  </a:cubicBezTo>
                  <a:cubicBezTo>
                    <a:pt x="2595" y="338"/>
                    <a:pt x="315" y="2514"/>
                    <a:pt x="168" y="4732"/>
                  </a:cubicBezTo>
                  <a:cubicBezTo>
                    <a:pt x="1" y="7117"/>
                    <a:pt x="3118" y="8582"/>
                    <a:pt x="4792" y="9607"/>
                  </a:cubicBezTo>
                  <a:cubicBezTo>
                    <a:pt x="6204" y="10448"/>
                    <a:pt x="7907" y="11299"/>
                    <a:pt x="9564" y="11299"/>
                  </a:cubicBezTo>
                  <a:cubicBezTo>
                    <a:pt x="10338" y="11299"/>
                    <a:pt x="11103" y="11113"/>
                    <a:pt x="11823" y="10653"/>
                  </a:cubicBezTo>
                  <a:cubicBezTo>
                    <a:pt x="13559" y="9544"/>
                    <a:pt x="14773" y="7180"/>
                    <a:pt x="14166" y="5150"/>
                  </a:cubicBezTo>
                  <a:cubicBezTo>
                    <a:pt x="14133" y="5060"/>
                    <a:pt x="14056" y="5022"/>
                    <a:pt x="13978" y="5022"/>
                  </a:cubicBezTo>
                  <a:cubicBezTo>
                    <a:pt x="13858" y="5022"/>
                    <a:pt x="13739" y="5115"/>
                    <a:pt x="13789" y="5255"/>
                  </a:cubicBezTo>
                  <a:cubicBezTo>
                    <a:pt x="14396" y="7138"/>
                    <a:pt x="13162" y="9482"/>
                    <a:pt x="11488" y="10423"/>
                  </a:cubicBezTo>
                  <a:cubicBezTo>
                    <a:pt x="10869" y="10769"/>
                    <a:pt x="10222" y="10911"/>
                    <a:pt x="9570" y="10911"/>
                  </a:cubicBezTo>
                  <a:cubicBezTo>
                    <a:pt x="7972" y="10911"/>
                    <a:pt x="6339" y="10060"/>
                    <a:pt x="5002" y="9272"/>
                  </a:cubicBezTo>
                  <a:cubicBezTo>
                    <a:pt x="3453" y="8352"/>
                    <a:pt x="629" y="6992"/>
                    <a:pt x="608" y="5004"/>
                  </a:cubicBezTo>
                  <a:cubicBezTo>
                    <a:pt x="587" y="2828"/>
                    <a:pt x="2763" y="715"/>
                    <a:pt x="4792" y="380"/>
                  </a:cubicBezTo>
                  <a:cubicBezTo>
                    <a:pt x="5050" y="340"/>
                    <a:pt x="4970" y="0"/>
                    <a:pt x="4747"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0"/>
            <p:cNvSpPr/>
            <p:nvPr/>
          </p:nvSpPr>
          <p:spPr>
            <a:xfrm>
              <a:off x="4254350" y="3056000"/>
              <a:ext cx="514750" cy="601000"/>
            </a:xfrm>
            <a:custGeom>
              <a:rect b="b" l="l" r="r" t="t"/>
              <a:pathLst>
                <a:path extrusionOk="0" h="24040" w="20590">
                  <a:moveTo>
                    <a:pt x="9981" y="1"/>
                  </a:moveTo>
                  <a:cubicBezTo>
                    <a:pt x="9793" y="21"/>
                    <a:pt x="9793" y="398"/>
                    <a:pt x="10023" y="398"/>
                  </a:cubicBezTo>
                  <a:cubicBezTo>
                    <a:pt x="13894" y="607"/>
                    <a:pt x="18183" y="1381"/>
                    <a:pt x="19334" y="5713"/>
                  </a:cubicBezTo>
                  <a:cubicBezTo>
                    <a:pt x="20276" y="9374"/>
                    <a:pt x="18978" y="13475"/>
                    <a:pt x="17493" y="16802"/>
                  </a:cubicBezTo>
                  <a:cubicBezTo>
                    <a:pt x="16719" y="18497"/>
                    <a:pt x="15777" y="20171"/>
                    <a:pt x="14689" y="21698"/>
                  </a:cubicBezTo>
                  <a:cubicBezTo>
                    <a:pt x="13814" y="22919"/>
                    <a:pt x="12861" y="23625"/>
                    <a:pt x="11328" y="23625"/>
                  </a:cubicBezTo>
                  <a:cubicBezTo>
                    <a:pt x="11284" y="23625"/>
                    <a:pt x="11240" y="23624"/>
                    <a:pt x="11195" y="23623"/>
                  </a:cubicBezTo>
                  <a:cubicBezTo>
                    <a:pt x="10190" y="23623"/>
                    <a:pt x="9144" y="23393"/>
                    <a:pt x="8161" y="23079"/>
                  </a:cubicBezTo>
                  <a:cubicBezTo>
                    <a:pt x="4708" y="21970"/>
                    <a:pt x="691" y="18915"/>
                    <a:pt x="628" y="14940"/>
                  </a:cubicBezTo>
                  <a:cubicBezTo>
                    <a:pt x="586" y="10839"/>
                    <a:pt x="6048" y="9584"/>
                    <a:pt x="6027" y="5483"/>
                  </a:cubicBezTo>
                  <a:cubicBezTo>
                    <a:pt x="6027" y="5346"/>
                    <a:pt x="5927" y="5278"/>
                    <a:pt x="5828" y="5278"/>
                  </a:cubicBezTo>
                  <a:cubicBezTo>
                    <a:pt x="5728" y="5278"/>
                    <a:pt x="5629" y="5346"/>
                    <a:pt x="5629" y="5483"/>
                  </a:cubicBezTo>
                  <a:cubicBezTo>
                    <a:pt x="5650" y="8119"/>
                    <a:pt x="3202" y="9521"/>
                    <a:pt x="1654" y="11341"/>
                  </a:cubicBezTo>
                  <a:cubicBezTo>
                    <a:pt x="524" y="12638"/>
                    <a:pt x="1" y="14208"/>
                    <a:pt x="314" y="15944"/>
                  </a:cubicBezTo>
                  <a:cubicBezTo>
                    <a:pt x="1047" y="19773"/>
                    <a:pt x="4855" y="22577"/>
                    <a:pt x="8412" y="23581"/>
                  </a:cubicBezTo>
                  <a:cubicBezTo>
                    <a:pt x="9273" y="23816"/>
                    <a:pt x="10266" y="24039"/>
                    <a:pt x="11231" y="24039"/>
                  </a:cubicBezTo>
                  <a:cubicBezTo>
                    <a:pt x="12070" y="24039"/>
                    <a:pt x="12889" y="23870"/>
                    <a:pt x="13580" y="23393"/>
                  </a:cubicBezTo>
                  <a:cubicBezTo>
                    <a:pt x="15254" y="22221"/>
                    <a:pt x="16384" y="19773"/>
                    <a:pt x="17263" y="18037"/>
                  </a:cubicBezTo>
                  <a:cubicBezTo>
                    <a:pt x="19041" y="14438"/>
                    <a:pt x="20589" y="10002"/>
                    <a:pt x="19732" y="5964"/>
                  </a:cubicBezTo>
                  <a:cubicBezTo>
                    <a:pt x="18706" y="1214"/>
                    <a:pt x="14187" y="252"/>
                    <a:pt x="998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0"/>
            <p:cNvSpPr/>
            <p:nvPr/>
          </p:nvSpPr>
          <p:spPr>
            <a:xfrm>
              <a:off x="4344250" y="3293850"/>
              <a:ext cx="244900" cy="355950"/>
            </a:xfrm>
            <a:custGeom>
              <a:rect b="b" l="l" r="r" t="t"/>
              <a:pathLst>
                <a:path extrusionOk="0" h="14238" w="9796">
                  <a:moveTo>
                    <a:pt x="290" y="0"/>
                  </a:moveTo>
                  <a:cubicBezTo>
                    <a:pt x="92" y="0"/>
                    <a:pt x="1" y="345"/>
                    <a:pt x="234" y="383"/>
                  </a:cubicBezTo>
                  <a:cubicBezTo>
                    <a:pt x="736" y="488"/>
                    <a:pt x="1259" y="1220"/>
                    <a:pt x="1698" y="1534"/>
                  </a:cubicBezTo>
                  <a:cubicBezTo>
                    <a:pt x="2305" y="1953"/>
                    <a:pt x="2954" y="2287"/>
                    <a:pt x="3644" y="2580"/>
                  </a:cubicBezTo>
                  <a:cubicBezTo>
                    <a:pt x="5025" y="3187"/>
                    <a:pt x="6490" y="3606"/>
                    <a:pt x="7871" y="4233"/>
                  </a:cubicBezTo>
                  <a:cubicBezTo>
                    <a:pt x="8791" y="4652"/>
                    <a:pt x="9356" y="4756"/>
                    <a:pt x="9147" y="5824"/>
                  </a:cubicBezTo>
                  <a:cubicBezTo>
                    <a:pt x="9001" y="6723"/>
                    <a:pt x="8561" y="7665"/>
                    <a:pt x="8206" y="8502"/>
                  </a:cubicBezTo>
                  <a:cubicBezTo>
                    <a:pt x="7452" y="10406"/>
                    <a:pt x="6427" y="12142"/>
                    <a:pt x="5402" y="13942"/>
                  </a:cubicBezTo>
                  <a:cubicBezTo>
                    <a:pt x="5313" y="14090"/>
                    <a:pt x="5454" y="14238"/>
                    <a:pt x="5597" y="14238"/>
                  </a:cubicBezTo>
                  <a:cubicBezTo>
                    <a:pt x="5656" y="14238"/>
                    <a:pt x="5715" y="14212"/>
                    <a:pt x="5757" y="14151"/>
                  </a:cubicBezTo>
                  <a:cubicBezTo>
                    <a:pt x="7452" y="11243"/>
                    <a:pt x="8896" y="8293"/>
                    <a:pt x="9775" y="5049"/>
                  </a:cubicBezTo>
                  <a:cubicBezTo>
                    <a:pt x="9796" y="4966"/>
                    <a:pt x="9754" y="4861"/>
                    <a:pt x="9712" y="4819"/>
                  </a:cubicBezTo>
                  <a:cubicBezTo>
                    <a:pt x="8185" y="3836"/>
                    <a:pt x="6511" y="3313"/>
                    <a:pt x="4837" y="2664"/>
                  </a:cubicBezTo>
                  <a:cubicBezTo>
                    <a:pt x="3916" y="2308"/>
                    <a:pt x="3037" y="1932"/>
                    <a:pt x="2200" y="1409"/>
                  </a:cubicBezTo>
                  <a:cubicBezTo>
                    <a:pt x="1594" y="1011"/>
                    <a:pt x="1050" y="174"/>
                    <a:pt x="338" y="7"/>
                  </a:cubicBezTo>
                  <a:cubicBezTo>
                    <a:pt x="321" y="2"/>
                    <a:pt x="305" y="0"/>
                    <a:pt x="290"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0"/>
            <p:cNvSpPr/>
            <p:nvPr/>
          </p:nvSpPr>
          <p:spPr>
            <a:xfrm>
              <a:off x="4456800" y="3272375"/>
              <a:ext cx="46800" cy="66400"/>
            </a:xfrm>
            <a:custGeom>
              <a:rect b="b" l="l" r="r" t="t"/>
              <a:pathLst>
                <a:path extrusionOk="0" h="2656" w="1872">
                  <a:moveTo>
                    <a:pt x="994" y="0"/>
                  </a:moveTo>
                  <a:cubicBezTo>
                    <a:pt x="934" y="0"/>
                    <a:pt x="876" y="27"/>
                    <a:pt x="837" y="92"/>
                  </a:cubicBezTo>
                  <a:cubicBezTo>
                    <a:pt x="356" y="782"/>
                    <a:pt x="84" y="1535"/>
                    <a:pt x="0" y="2372"/>
                  </a:cubicBezTo>
                  <a:cubicBezTo>
                    <a:pt x="0" y="2456"/>
                    <a:pt x="42" y="2498"/>
                    <a:pt x="105" y="2519"/>
                  </a:cubicBezTo>
                  <a:cubicBezTo>
                    <a:pt x="244" y="2614"/>
                    <a:pt x="388" y="2655"/>
                    <a:pt x="531" y="2655"/>
                  </a:cubicBezTo>
                  <a:cubicBezTo>
                    <a:pt x="795" y="2655"/>
                    <a:pt x="1052" y="2513"/>
                    <a:pt x="1255" y="2309"/>
                  </a:cubicBezTo>
                  <a:cubicBezTo>
                    <a:pt x="1695" y="1870"/>
                    <a:pt x="1611" y="1201"/>
                    <a:pt x="1820" y="636"/>
                  </a:cubicBezTo>
                  <a:cubicBezTo>
                    <a:pt x="1871" y="496"/>
                    <a:pt x="1752" y="402"/>
                    <a:pt x="1636" y="402"/>
                  </a:cubicBezTo>
                  <a:cubicBezTo>
                    <a:pt x="1562" y="402"/>
                    <a:pt x="1489" y="441"/>
                    <a:pt x="1465" y="531"/>
                  </a:cubicBezTo>
                  <a:cubicBezTo>
                    <a:pt x="1339" y="887"/>
                    <a:pt x="1339" y="1242"/>
                    <a:pt x="1235" y="1577"/>
                  </a:cubicBezTo>
                  <a:cubicBezTo>
                    <a:pt x="1151" y="1877"/>
                    <a:pt x="896" y="2270"/>
                    <a:pt x="573" y="2270"/>
                  </a:cubicBezTo>
                  <a:cubicBezTo>
                    <a:pt x="527" y="2270"/>
                    <a:pt x="480" y="2262"/>
                    <a:pt x="431" y="2244"/>
                  </a:cubicBezTo>
                  <a:lnTo>
                    <a:pt x="431" y="2244"/>
                  </a:lnTo>
                  <a:cubicBezTo>
                    <a:pt x="526" y="1515"/>
                    <a:pt x="774" y="878"/>
                    <a:pt x="1193" y="280"/>
                  </a:cubicBezTo>
                  <a:cubicBezTo>
                    <a:pt x="1265" y="135"/>
                    <a:pt x="1127" y="0"/>
                    <a:pt x="994"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0"/>
            <p:cNvSpPr/>
            <p:nvPr/>
          </p:nvSpPr>
          <p:spPr>
            <a:xfrm>
              <a:off x="4311200" y="3321550"/>
              <a:ext cx="239775" cy="239800"/>
            </a:xfrm>
            <a:custGeom>
              <a:rect b="b" l="l" r="r" t="t"/>
              <a:pathLst>
                <a:path extrusionOk="0" h="9592" w="9591">
                  <a:moveTo>
                    <a:pt x="314" y="1"/>
                  </a:moveTo>
                  <a:cubicBezTo>
                    <a:pt x="121" y="1"/>
                    <a:pt x="1" y="254"/>
                    <a:pt x="196" y="342"/>
                  </a:cubicBezTo>
                  <a:cubicBezTo>
                    <a:pt x="2183" y="1242"/>
                    <a:pt x="4150" y="2142"/>
                    <a:pt x="6138" y="3042"/>
                  </a:cubicBezTo>
                  <a:cubicBezTo>
                    <a:pt x="7310" y="3565"/>
                    <a:pt x="8419" y="4088"/>
                    <a:pt x="8314" y="5615"/>
                  </a:cubicBezTo>
                  <a:cubicBezTo>
                    <a:pt x="8209" y="6933"/>
                    <a:pt x="7603" y="8189"/>
                    <a:pt x="6787" y="9235"/>
                  </a:cubicBezTo>
                  <a:cubicBezTo>
                    <a:pt x="6675" y="9395"/>
                    <a:pt x="6807" y="9591"/>
                    <a:pt x="6950" y="9591"/>
                  </a:cubicBezTo>
                  <a:cubicBezTo>
                    <a:pt x="6995" y="9591"/>
                    <a:pt x="7040" y="9572"/>
                    <a:pt x="7079" y="9528"/>
                  </a:cubicBezTo>
                  <a:cubicBezTo>
                    <a:pt x="8105" y="8231"/>
                    <a:pt x="9590" y="5427"/>
                    <a:pt x="8335" y="3858"/>
                  </a:cubicBezTo>
                  <a:cubicBezTo>
                    <a:pt x="7686" y="3021"/>
                    <a:pt x="6159" y="2623"/>
                    <a:pt x="5217" y="2205"/>
                  </a:cubicBezTo>
                  <a:cubicBezTo>
                    <a:pt x="3627" y="1472"/>
                    <a:pt x="2037" y="761"/>
                    <a:pt x="426" y="29"/>
                  </a:cubicBezTo>
                  <a:cubicBezTo>
                    <a:pt x="387" y="9"/>
                    <a:pt x="349" y="1"/>
                    <a:pt x="314"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0"/>
            <p:cNvSpPr/>
            <p:nvPr/>
          </p:nvSpPr>
          <p:spPr>
            <a:xfrm>
              <a:off x="4570300" y="2964700"/>
              <a:ext cx="159050" cy="157600"/>
            </a:xfrm>
            <a:custGeom>
              <a:rect b="b" l="l" r="r" t="t"/>
              <a:pathLst>
                <a:path extrusionOk="0" h="6304" w="6362">
                  <a:moveTo>
                    <a:pt x="2883" y="1"/>
                  </a:moveTo>
                  <a:cubicBezTo>
                    <a:pt x="2169" y="1"/>
                    <a:pt x="1446" y="330"/>
                    <a:pt x="942" y="849"/>
                  </a:cubicBezTo>
                  <a:cubicBezTo>
                    <a:pt x="63" y="1790"/>
                    <a:pt x="0" y="3150"/>
                    <a:pt x="335" y="4322"/>
                  </a:cubicBezTo>
                  <a:cubicBezTo>
                    <a:pt x="368" y="4411"/>
                    <a:pt x="446" y="4450"/>
                    <a:pt x="526" y="4450"/>
                  </a:cubicBezTo>
                  <a:cubicBezTo>
                    <a:pt x="654" y="4450"/>
                    <a:pt x="784" y="4351"/>
                    <a:pt x="733" y="4197"/>
                  </a:cubicBezTo>
                  <a:cubicBezTo>
                    <a:pt x="461" y="3150"/>
                    <a:pt x="461" y="1937"/>
                    <a:pt x="1235" y="1100"/>
                  </a:cubicBezTo>
                  <a:cubicBezTo>
                    <a:pt x="1675" y="640"/>
                    <a:pt x="2224" y="419"/>
                    <a:pt x="2771" y="419"/>
                  </a:cubicBezTo>
                  <a:cubicBezTo>
                    <a:pt x="3344" y="419"/>
                    <a:pt x="3914" y="661"/>
                    <a:pt x="4353" y="1121"/>
                  </a:cubicBezTo>
                  <a:cubicBezTo>
                    <a:pt x="5587" y="2418"/>
                    <a:pt x="5796" y="4615"/>
                    <a:pt x="4750" y="6017"/>
                  </a:cubicBezTo>
                  <a:cubicBezTo>
                    <a:pt x="4631" y="6166"/>
                    <a:pt x="4766" y="6304"/>
                    <a:pt x="4914" y="6304"/>
                  </a:cubicBezTo>
                  <a:cubicBezTo>
                    <a:pt x="4974" y="6304"/>
                    <a:pt x="5036" y="6281"/>
                    <a:pt x="5085" y="6226"/>
                  </a:cubicBezTo>
                  <a:cubicBezTo>
                    <a:pt x="6361" y="4510"/>
                    <a:pt x="5922" y="1121"/>
                    <a:pt x="3746" y="179"/>
                  </a:cubicBezTo>
                  <a:cubicBezTo>
                    <a:pt x="3471" y="57"/>
                    <a:pt x="3178" y="1"/>
                    <a:pt x="288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0"/>
            <p:cNvSpPr/>
            <p:nvPr/>
          </p:nvSpPr>
          <p:spPr>
            <a:xfrm>
              <a:off x="4599075" y="3004350"/>
              <a:ext cx="82150" cy="98325"/>
            </a:xfrm>
            <a:custGeom>
              <a:rect b="b" l="l" r="r" t="t"/>
              <a:pathLst>
                <a:path extrusionOk="0" h="3933" w="3286">
                  <a:moveTo>
                    <a:pt x="1451" y="1"/>
                  </a:moveTo>
                  <a:cubicBezTo>
                    <a:pt x="1025" y="1"/>
                    <a:pt x="658" y="255"/>
                    <a:pt x="419" y="623"/>
                  </a:cubicBezTo>
                  <a:cubicBezTo>
                    <a:pt x="0" y="1271"/>
                    <a:pt x="189" y="2046"/>
                    <a:pt x="356" y="2736"/>
                  </a:cubicBezTo>
                  <a:cubicBezTo>
                    <a:pt x="397" y="2826"/>
                    <a:pt x="476" y="2865"/>
                    <a:pt x="556" y="2865"/>
                  </a:cubicBezTo>
                  <a:cubicBezTo>
                    <a:pt x="678" y="2865"/>
                    <a:pt x="800" y="2771"/>
                    <a:pt x="774" y="2631"/>
                  </a:cubicBezTo>
                  <a:cubicBezTo>
                    <a:pt x="628" y="2046"/>
                    <a:pt x="461" y="1355"/>
                    <a:pt x="795" y="790"/>
                  </a:cubicBezTo>
                  <a:cubicBezTo>
                    <a:pt x="982" y="510"/>
                    <a:pt x="1206" y="395"/>
                    <a:pt x="1429" y="395"/>
                  </a:cubicBezTo>
                  <a:cubicBezTo>
                    <a:pt x="1806" y="395"/>
                    <a:pt x="2181" y="725"/>
                    <a:pt x="2365" y="1146"/>
                  </a:cubicBezTo>
                  <a:cubicBezTo>
                    <a:pt x="2720" y="1941"/>
                    <a:pt x="2469" y="2945"/>
                    <a:pt x="2762" y="3803"/>
                  </a:cubicBezTo>
                  <a:cubicBezTo>
                    <a:pt x="2787" y="3893"/>
                    <a:pt x="2863" y="3932"/>
                    <a:pt x="2940" y="3932"/>
                  </a:cubicBezTo>
                  <a:cubicBezTo>
                    <a:pt x="3059" y="3932"/>
                    <a:pt x="3182" y="3839"/>
                    <a:pt x="3118" y="3699"/>
                  </a:cubicBezTo>
                  <a:cubicBezTo>
                    <a:pt x="2762" y="2631"/>
                    <a:pt x="3285" y="309"/>
                    <a:pt x="1632" y="16"/>
                  </a:cubicBezTo>
                  <a:cubicBezTo>
                    <a:pt x="1571" y="6"/>
                    <a:pt x="1511" y="1"/>
                    <a:pt x="1451"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0"/>
            <p:cNvSpPr/>
            <p:nvPr/>
          </p:nvSpPr>
          <p:spPr>
            <a:xfrm>
              <a:off x="4609275" y="3139100"/>
              <a:ext cx="225200" cy="556550"/>
            </a:xfrm>
            <a:custGeom>
              <a:rect b="b" l="l" r="r" t="t"/>
              <a:pathLst>
                <a:path extrusionOk="0" h="22262" w="9008">
                  <a:moveTo>
                    <a:pt x="4366" y="0"/>
                  </a:moveTo>
                  <a:cubicBezTo>
                    <a:pt x="4133" y="0"/>
                    <a:pt x="4145" y="360"/>
                    <a:pt x="4384" y="380"/>
                  </a:cubicBezTo>
                  <a:cubicBezTo>
                    <a:pt x="5451" y="464"/>
                    <a:pt x="6162" y="2179"/>
                    <a:pt x="6581" y="2995"/>
                  </a:cubicBezTo>
                  <a:cubicBezTo>
                    <a:pt x="7041" y="3916"/>
                    <a:pt x="7418" y="4879"/>
                    <a:pt x="7690" y="5862"/>
                  </a:cubicBezTo>
                  <a:cubicBezTo>
                    <a:pt x="8422" y="8457"/>
                    <a:pt x="8234" y="10988"/>
                    <a:pt x="7585" y="13583"/>
                  </a:cubicBezTo>
                  <a:cubicBezTo>
                    <a:pt x="7083" y="15550"/>
                    <a:pt x="6497" y="17684"/>
                    <a:pt x="5493" y="19462"/>
                  </a:cubicBezTo>
                  <a:cubicBezTo>
                    <a:pt x="4970" y="20383"/>
                    <a:pt x="4258" y="21220"/>
                    <a:pt x="3254" y="21638"/>
                  </a:cubicBezTo>
                  <a:cubicBezTo>
                    <a:pt x="2911" y="21783"/>
                    <a:pt x="2603" y="21848"/>
                    <a:pt x="2328" y="21848"/>
                  </a:cubicBezTo>
                  <a:cubicBezTo>
                    <a:pt x="1090" y="21848"/>
                    <a:pt x="511" y="20533"/>
                    <a:pt x="408" y="19232"/>
                  </a:cubicBezTo>
                  <a:cubicBezTo>
                    <a:pt x="398" y="19096"/>
                    <a:pt x="293" y="19028"/>
                    <a:pt x="194" y="19028"/>
                  </a:cubicBezTo>
                  <a:cubicBezTo>
                    <a:pt x="94" y="19028"/>
                    <a:pt x="0" y="19096"/>
                    <a:pt x="11" y="19232"/>
                  </a:cubicBezTo>
                  <a:cubicBezTo>
                    <a:pt x="163" y="20788"/>
                    <a:pt x="916" y="22262"/>
                    <a:pt x="2327" y="22262"/>
                  </a:cubicBezTo>
                  <a:cubicBezTo>
                    <a:pt x="2661" y="22262"/>
                    <a:pt x="3033" y="22179"/>
                    <a:pt x="3442" y="21994"/>
                  </a:cubicBezTo>
                  <a:cubicBezTo>
                    <a:pt x="5869" y="20927"/>
                    <a:pt x="6706" y="17893"/>
                    <a:pt x="7418" y="15591"/>
                  </a:cubicBezTo>
                  <a:cubicBezTo>
                    <a:pt x="8443" y="12286"/>
                    <a:pt x="9008" y="8980"/>
                    <a:pt x="8024" y="5569"/>
                  </a:cubicBezTo>
                  <a:cubicBezTo>
                    <a:pt x="7627" y="4209"/>
                    <a:pt x="7062" y="2933"/>
                    <a:pt x="6330" y="1698"/>
                  </a:cubicBezTo>
                  <a:cubicBezTo>
                    <a:pt x="5869" y="945"/>
                    <a:pt x="5388" y="66"/>
                    <a:pt x="4405" y="3"/>
                  </a:cubicBezTo>
                  <a:cubicBezTo>
                    <a:pt x="4391" y="1"/>
                    <a:pt x="4378" y="0"/>
                    <a:pt x="4366"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40"/>
            <p:cNvSpPr/>
            <p:nvPr/>
          </p:nvSpPr>
          <p:spPr>
            <a:xfrm>
              <a:off x="4650475" y="3303225"/>
              <a:ext cx="127525" cy="345375"/>
            </a:xfrm>
            <a:custGeom>
              <a:rect b="b" l="l" r="r" t="t"/>
              <a:pathLst>
                <a:path extrusionOk="0" h="13815" w="5101">
                  <a:moveTo>
                    <a:pt x="4022" y="0"/>
                  </a:moveTo>
                  <a:cubicBezTo>
                    <a:pt x="3909" y="0"/>
                    <a:pt x="3785" y="95"/>
                    <a:pt x="3824" y="239"/>
                  </a:cubicBezTo>
                  <a:cubicBezTo>
                    <a:pt x="4619" y="2540"/>
                    <a:pt x="4493" y="4884"/>
                    <a:pt x="3761" y="7185"/>
                  </a:cubicBezTo>
                  <a:cubicBezTo>
                    <a:pt x="3384" y="8294"/>
                    <a:pt x="2924" y="9382"/>
                    <a:pt x="2401" y="10449"/>
                  </a:cubicBezTo>
                  <a:cubicBezTo>
                    <a:pt x="1899" y="11433"/>
                    <a:pt x="1355" y="13044"/>
                    <a:pt x="204" y="13420"/>
                  </a:cubicBezTo>
                  <a:cubicBezTo>
                    <a:pt x="0" y="13495"/>
                    <a:pt x="59" y="13814"/>
                    <a:pt x="235" y="13814"/>
                  </a:cubicBezTo>
                  <a:cubicBezTo>
                    <a:pt x="257" y="13814"/>
                    <a:pt x="282" y="13809"/>
                    <a:pt x="309" y="13797"/>
                  </a:cubicBezTo>
                  <a:cubicBezTo>
                    <a:pt x="1208" y="13483"/>
                    <a:pt x="1606" y="12730"/>
                    <a:pt x="2066" y="11914"/>
                  </a:cubicBezTo>
                  <a:cubicBezTo>
                    <a:pt x="2715" y="10679"/>
                    <a:pt x="3343" y="9445"/>
                    <a:pt x="3803" y="8148"/>
                  </a:cubicBezTo>
                  <a:cubicBezTo>
                    <a:pt x="4786" y="5532"/>
                    <a:pt x="5100" y="2812"/>
                    <a:pt x="4180" y="113"/>
                  </a:cubicBezTo>
                  <a:cubicBezTo>
                    <a:pt x="4156" y="34"/>
                    <a:pt x="4091" y="0"/>
                    <a:pt x="402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p40"/>
          <p:cNvGrpSpPr/>
          <p:nvPr/>
        </p:nvGrpSpPr>
        <p:grpSpPr>
          <a:xfrm>
            <a:off x="128872" y="4600920"/>
            <a:ext cx="459125" cy="456025"/>
            <a:chOff x="3493775" y="2962575"/>
            <a:chExt cx="570200" cy="566350"/>
          </a:xfrm>
        </p:grpSpPr>
        <p:sp>
          <p:nvSpPr>
            <p:cNvPr id="843" name="Google Shape;843;p40"/>
            <p:cNvSpPr/>
            <p:nvPr/>
          </p:nvSpPr>
          <p:spPr>
            <a:xfrm>
              <a:off x="3493775" y="2962575"/>
              <a:ext cx="570200" cy="566350"/>
            </a:xfrm>
            <a:custGeom>
              <a:rect b="b" l="l" r="r" t="t"/>
              <a:pathLst>
                <a:path extrusionOk="0" h="22654" w="22808">
                  <a:moveTo>
                    <a:pt x="10719" y="370"/>
                  </a:moveTo>
                  <a:cubicBezTo>
                    <a:pt x="11068" y="370"/>
                    <a:pt x="11422" y="384"/>
                    <a:pt x="11781" y="411"/>
                  </a:cubicBezTo>
                  <a:cubicBezTo>
                    <a:pt x="14124" y="578"/>
                    <a:pt x="16593" y="976"/>
                    <a:pt x="18539" y="2315"/>
                  </a:cubicBezTo>
                  <a:cubicBezTo>
                    <a:pt x="20527" y="3675"/>
                    <a:pt x="21698" y="6395"/>
                    <a:pt x="22180" y="8696"/>
                  </a:cubicBezTo>
                  <a:cubicBezTo>
                    <a:pt x="22619" y="10810"/>
                    <a:pt x="22180" y="13383"/>
                    <a:pt x="21615" y="15434"/>
                  </a:cubicBezTo>
                  <a:cubicBezTo>
                    <a:pt x="21029" y="17673"/>
                    <a:pt x="19941" y="19472"/>
                    <a:pt x="17953" y="20665"/>
                  </a:cubicBezTo>
                  <a:cubicBezTo>
                    <a:pt x="16154" y="21774"/>
                    <a:pt x="14040" y="22234"/>
                    <a:pt x="11948" y="22234"/>
                  </a:cubicBezTo>
                  <a:cubicBezTo>
                    <a:pt x="7952" y="22213"/>
                    <a:pt x="4018" y="20644"/>
                    <a:pt x="2260" y="16857"/>
                  </a:cubicBezTo>
                  <a:cubicBezTo>
                    <a:pt x="331" y="12645"/>
                    <a:pt x="274" y="5821"/>
                    <a:pt x="4128" y="2646"/>
                  </a:cubicBezTo>
                  <a:lnTo>
                    <a:pt x="4128" y="2646"/>
                  </a:lnTo>
                  <a:cubicBezTo>
                    <a:pt x="4161" y="2643"/>
                    <a:pt x="4194" y="2631"/>
                    <a:pt x="4227" y="2608"/>
                  </a:cubicBezTo>
                  <a:cubicBezTo>
                    <a:pt x="6163" y="1019"/>
                    <a:pt x="8322" y="370"/>
                    <a:pt x="10719" y="370"/>
                  </a:cubicBezTo>
                  <a:close/>
                  <a:moveTo>
                    <a:pt x="10663" y="1"/>
                  </a:moveTo>
                  <a:cubicBezTo>
                    <a:pt x="8204" y="1"/>
                    <a:pt x="5989" y="644"/>
                    <a:pt x="3934" y="2315"/>
                  </a:cubicBezTo>
                  <a:cubicBezTo>
                    <a:pt x="252" y="5244"/>
                    <a:pt x="1" y="11437"/>
                    <a:pt x="1361" y="15601"/>
                  </a:cubicBezTo>
                  <a:cubicBezTo>
                    <a:pt x="2030" y="17673"/>
                    <a:pt x="3181" y="19598"/>
                    <a:pt x="5064" y="20811"/>
                  </a:cubicBezTo>
                  <a:cubicBezTo>
                    <a:pt x="6717" y="21857"/>
                    <a:pt x="8684" y="22380"/>
                    <a:pt x="10609" y="22590"/>
                  </a:cubicBezTo>
                  <a:cubicBezTo>
                    <a:pt x="11043" y="22632"/>
                    <a:pt x="11481" y="22653"/>
                    <a:pt x="11921" y="22653"/>
                  </a:cubicBezTo>
                  <a:cubicBezTo>
                    <a:pt x="15856" y="22653"/>
                    <a:pt x="19906" y="20947"/>
                    <a:pt x="21468" y="17108"/>
                  </a:cubicBezTo>
                  <a:cubicBezTo>
                    <a:pt x="22410" y="14806"/>
                    <a:pt x="22807" y="12086"/>
                    <a:pt x="22661" y="9617"/>
                  </a:cubicBezTo>
                  <a:cubicBezTo>
                    <a:pt x="22556" y="7441"/>
                    <a:pt x="21364" y="4512"/>
                    <a:pt x="19878" y="2942"/>
                  </a:cubicBezTo>
                  <a:cubicBezTo>
                    <a:pt x="17995" y="976"/>
                    <a:pt x="15170" y="369"/>
                    <a:pt x="12576" y="118"/>
                  </a:cubicBezTo>
                  <a:cubicBezTo>
                    <a:pt x="11922" y="42"/>
                    <a:pt x="11285" y="1"/>
                    <a:pt x="10663"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0"/>
            <p:cNvSpPr/>
            <p:nvPr/>
          </p:nvSpPr>
          <p:spPr>
            <a:xfrm>
              <a:off x="3577475" y="3023950"/>
              <a:ext cx="416525" cy="216500"/>
            </a:xfrm>
            <a:custGeom>
              <a:rect b="b" l="l" r="r" t="t"/>
              <a:pathLst>
                <a:path extrusionOk="0" h="8660" w="16661">
                  <a:moveTo>
                    <a:pt x="699" y="1"/>
                  </a:moveTo>
                  <a:cubicBezTo>
                    <a:pt x="602" y="1"/>
                    <a:pt x="492" y="58"/>
                    <a:pt x="461" y="174"/>
                  </a:cubicBezTo>
                  <a:cubicBezTo>
                    <a:pt x="0" y="3877"/>
                    <a:pt x="1821" y="7267"/>
                    <a:pt x="5482" y="8417"/>
                  </a:cubicBezTo>
                  <a:cubicBezTo>
                    <a:pt x="6029" y="8585"/>
                    <a:pt x="6576" y="8660"/>
                    <a:pt x="7120" y="8660"/>
                  </a:cubicBezTo>
                  <a:cubicBezTo>
                    <a:pt x="9156" y="8660"/>
                    <a:pt x="11133" y="7611"/>
                    <a:pt x="12785" y="6472"/>
                  </a:cubicBezTo>
                  <a:cubicBezTo>
                    <a:pt x="14710" y="5132"/>
                    <a:pt x="16133" y="3145"/>
                    <a:pt x="16635" y="843"/>
                  </a:cubicBezTo>
                  <a:cubicBezTo>
                    <a:pt x="16660" y="703"/>
                    <a:pt x="16539" y="610"/>
                    <a:pt x="16425" y="610"/>
                  </a:cubicBezTo>
                  <a:cubicBezTo>
                    <a:pt x="16352" y="610"/>
                    <a:pt x="16283" y="648"/>
                    <a:pt x="16258" y="739"/>
                  </a:cubicBezTo>
                  <a:cubicBezTo>
                    <a:pt x="15756" y="3040"/>
                    <a:pt x="14375" y="4986"/>
                    <a:pt x="12408" y="6262"/>
                  </a:cubicBezTo>
                  <a:cubicBezTo>
                    <a:pt x="10808" y="7329"/>
                    <a:pt x="9009" y="8254"/>
                    <a:pt x="7133" y="8254"/>
                  </a:cubicBezTo>
                  <a:cubicBezTo>
                    <a:pt x="6506" y="8254"/>
                    <a:pt x="5871" y="8151"/>
                    <a:pt x="5231" y="7915"/>
                  </a:cubicBezTo>
                  <a:cubicBezTo>
                    <a:pt x="1905" y="6681"/>
                    <a:pt x="440" y="3542"/>
                    <a:pt x="858" y="174"/>
                  </a:cubicBezTo>
                  <a:cubicBezTo>
                    <a:pt x="879" y="58"/>
                    <a:pt x="796" y="1"/>
                    <a:pt x="6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0"/>
            <p:cNvSpPr/>
            <p:nvPr/>
          </p:nvSpPr>
          <p:spPr>
            <a:xfrm>
              <a:off x="3723950" y="2973450"/>
              <a:ext cx="129925" cy="543250"/>
            </a:xfrm>
            <a:custGeom>
              <a:rect b="b" l="l" r="r" t="t"/>
              <a:pathLst>
                <a:path extrusionOk="0" h="21730" w="5197">
                  <a:moveTo>
                    <a:pt x="3199" y="1"/>
                  </a:moveTo>
                  <a:cubicBezTo>
                    <a:pt x="3142" y="1"/>
                    <a:pt x="3087" y="30"/>
                    <a:pt x="3055" y="101"/>
                  </a:cubicBezTo>
                  <a:cubicBezTo>
                    <a:pt x="1151" y="4307"/>
                    <a:pt x="0" y="8512"/>
                    <a:pt x="460" y="13178"/>
                  </a:cubicBezTo>
                  <a:cubicBezTo>
                    <a:pt x="795" y="16443"/>
                    <a:pt x="1695" y="20062"/>
                    <a:pt x="4813" y="21694"/>
                  </a:cubicBezTo>
                  <a:cubicBezTo>
                    <a:pt x="4851" y="21719"/>
                    <a:pt x="4888" y="21729"/>
                    <a:pt x="4922" y="21729"/>
                  </a:cubicBezTo>
                  <a:cubicBezTo>
                    <a:pt x="5094" y="21729"/>
                    <a:pt x="5196" y="21464"/>
                    <a:pt x="5022" y="21360"/>
                  </a:cubicBezTo>
                  <a:cubicBezTo>
                    <a:pt x="1800" y="19665"/>
                    <a:pt x="1067" y="15773"/>
                    <a:pt x="795" y="12446"/>
                  </a:cubicBezTo>
                  <a:cubicBezTo>
                    <a:pt x="460" y="8136"/>
                    <a:pt x="1632" y="4181"/>
                    <a:pt x="3411" y="290"/>
                  </a:cubicBezTo>
                  <a:cubicBezTo>
                    <a:pt x="3468" y="145"/>
                    <a:pt x="3327" y="1"/>
                    <a:pt x="3199" y="1"/>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0"/>
            <p:cNvSpPr/>
            <p:nvPr/>
          </p:nvSpPr>
          <p:spPr>
            <a:xfrm>
              <a:off x="3600775" y="3359950"/>
              <a:ext cx="364425" cy="112325"/>
            </a:xfrm>
            <a:custGeom>
              <a:rect b="b" l="l" r="r" t="t"/>
              <a:pathLst>
                <a:path extrusionOk="0" h="4493" w="14577">
                  <a:moveTo>
                    <a:pt x="6562" y="0"/>
                  </a:moveTo>
                  <a:cubicBezTo>
                    <a:pt x="3797" y="0"/>
                    <a:pt x="1162" y="1185"/>
                    <a:pt x="52" y="3891"/>
                  </a:cubicBezTo>
                  <a:cubicBezTo>
                    <a:pt x="1" y="4031"/>
                    <a:pt x="120" y="4124"/>
                    <a:pt x="245" y="4124"/>
                  </a:cubicBezTo>
                  <a:cubicBezTo>
                    <a:pt x="326" y="4124"/>
                    <a:pt x="408" y="4086"/>
                    <a:pt x="449" y="3996"/>
                  </a:cubicBezTo>
                  <a:cubicBezTo>
                    <a:pt x="1474" y="1478"/>
                    <a:pt x="3921" y="392"/>
                    <a:pt x="6508" y="392"/>
                  </a:cubicBezTo>
                  <a:cubicBezTo>
                    <a:pt x="9575" y="392"/>
                    <a:pt x="12838" y="1919"/>
                    <a:pt x="14154" y="4393"/>
                  </a:cubicBezTo>
                  <a:cubicBezTo>
                    <a:pt x="14193" y="4464"/>
                    <a:pt x="14251" y="4493"/>
                    <a:pt x="14310" y="4493"/>
                  </a:cubicBezTo>
                  <a:cubicBezTo>
                    <a:pt x="14442" y="4493"/>
                    <a:pt x="14576" y="4343"/>
                    <a:pt x="14489" y="4184"/>
                  </a:cubicBezTo>
                  <a:cubicBezTo>
                    <a:pt x="13090" y="1566"/>
                    <a:pt x="9741" y="0"/>
                    <a:pt x="656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0"/>
            <p:cNvSpPr/>
            <p:nvPr/>
          </p:nvSpPr>
          <p:spPr>
            <a:xfrm>
              <a:off x="3508975" y="3193625"/>
              <a:ext cx="546725" cy="127350"/>
            </a:xfrm>
            <a:custGeom>
              <a:rect b="b" l="l" r="r" t="t"/>
              <a:pathLst>
                <a:path extrusionOk="0" h="5094" w="21869">
                  <a:moveTo>
                    <a:pt x="21592" y="0"/>
                  </a:moveTo>
                  <a:cubicBezTo>
                    <a:pt x="21549" y="0"/>
                    <a:pt x="21505" y="18"/>
                    <a:pt x="21467" y="61"/>
                  </a:cubicBezTo>
                  <a:cubicBezTo>
                    <a:pt x="18742" y="3154"/>
                    <a:pt x="14725" y="4688"/>
                    <a:pt x="10695" y="4688"/>
                  </a:cubicBezTo>
                  <a:cubicBezTo>
                    <a:pt x="6927" y="4688"/>
                    <a:pt x="3147" y="3348"/>
                    <a:pt x="397" y="689"/>
                  </a:cubicBezTo>
                  <a:cubicBezTo>
                    <a:pt x="364" y="646"/>
                    <a:pt x="322" y="628"/>
                    <a:pt x="281" y="628"/>
                  </a:cubicBezTo>
                  <a:cubicBezTo>
                    <a:pt x="142" y="628"/>
                    <a:pt x="1" y="832"/>
                    <a:pt x="146" y="961"/>
                  </a:cubicBezTo>
                  <a:cubicBezTo>
                    <a:pt x="2967" y="3711"/>
                    <a:pt x="6848" y="5093"/>
                    <a:pt x="10712" y="5093"/>
                  </a:cubicBezTo>
                  <a:cubicBezTo>
                    <a:pt x="14846" y="5093"/>
                    <a:pt x="18960" y="3512"/>
                    <a:pt x="21739" y="333"/>
                  </a:cubicBezTo>
                  <a:cubicBezTo>
                    <a:pt x="21868" y="204"/>
                    <a:pt x="21736" y="0"/>
                    <a:pt x="21592" y="0"/>
                  </a:cubicBezTo>
                  <a:close/>
                </a:path>
              </a:pathLst>
            </a:cu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p40"/>
          <p:cNvSpPr/>
          <p:nvPr/>
        </p:nvSpPr>
        <p:spPr>
          <a:xfrm>
            <a:off x="853350" y="3036850"/>
            <a:ext cx="60902" cy="114654"/>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0"/>
          <p:cNvSpPr/>
          <p:nvPr/>
        </p:nvSpPr>
        <p:spPr>
          <a:xfrm rot="791341">
            <a:off x="370675" y="3377877"/>
            <a:ext cx="60907" cy="97280"/>
          </a:xfrm>
          <a:custGeom>
            <a:rect b="b" l="l" r="r" t="t"/>
            <a:pathLst>
              <a:path extrusionOk="0" h="5970" w="4447">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0"/>
          <p:cNvSpPr/>
          <p:nvPr/>
        </p:nvSpPr>
        <p:spPr>
          <a:xfrm rot="-8188685">
            <a:off x="8105810" y="1864469"/>
            <a:ext cx="50414" cy="104573"/>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0"/>
          <p:cNvSpPr/>
          <p:nvPr/>
        </p:nvSpPr>
        <p:spPr>
          <a:xfrm rot="-7587917">
            <a:off x="8068685" y="1822612"/>
            <a:ext cx="41106" cy="124807"/>
          </a:xfrm>
          <a:custGeom>
            <a:rect b="b" l="l" r="r" t="t"/>
            <a:pathLst>
              <a:path extrusionOk="0" h="5502" w="3606">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2" name="Google Shape;852;p40"/>
          <p:cNvGrpSpPr/>
          <p:nvPr/>
        </p:nvGrpSpPr>
        <p:grpSpPr>
          <a:xfrm rot="-1454887">
            <a:off x="3071172" y="2820089"/>
            <a:ext cx="177656" cy="147341"/>
            <a:chOff x="3190642" y="4443648"/>
            <a:chExt cx="177651" cy="147337"/>
          </a:xfrm>
        </p:grpSpPr>
        <p:sp>
          <p:nvSpPr>
            <p:cNvPr id="853" name="Google Shape;853;p40"/>
            <p:cNvSpPr/>
            <p:nvPr/>
          </p:nvSpPr>
          <p:spPr>
            <a:xfrm rot="-1347408">
              <a:off x="3203566" y="4451096"/>
              <a:ext cx="54577" cy="78503"/>
            </a:xfrm>
            <a:custGeom>
              <a:rect b="b" l="l" r="r" t="t"/>
              <a:pathLst>
                <a:path extrusionOk="0" h="3140" w="2183">
                  <a:moveTo>
                    <a:pt x="1681" y="1"/>
                  </a:moveTo>
                  <a:cubicBezTo>
                    <a:pt x="1521" y="1"/>
                    <a:pt x="1370" y="91"/>
                    <a:pt x="1328" y="299"/>
                  </a:cubicBezTo>
                  <a:cubicBezTo>
                    <a:pt x="1119" y="1136"/>
                    <a:pt x="745" y="1883"/>
                    <a:pt x="223" y="2555"/>
                  </a:cubicBezTo>
                  <a:cubicBezTo>
                    <a:pt x="1" y="2851"/>
                    <a:pt x="288" y="3140"/>
                    <a:pt x="586" y="3140"/>
                  </a:cubicBezTo>
                  <a:cubicBezTo>
                    <a:pt x="709" y="3140"/>
                    <a:pt x="833" y="3091"/>
                    <a:pt x="925" y="2973"/>
                  </a:cubicBezTo>
                  <a:cubicBezTo>
                    <a:pt x="1492" y="2241"/>
                    <a:pt x="1881" y="1405"/>
                    <a:pt x="2120" y="509"/>
                  </a:cubicBezTo>
                  <a:cubicBezTo>
                    <a:pt x="2182" y="204"/>
                    <a:pt x="1922" y="1"/>
                    <a:pt x="1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0"/>
            <p:cNvSpPr/>
            <p:nvPr/>
          </p:nvSpPr>
          <p:spPr>
            <a:xfrm>
              <a:off x="3240825" y="4464925"/>
              <a:ext cx="85625" cy="123825"/>
            </a:xfrm>
            <a:custGeom>
              <a:rect b="b" l="l" r="r" t="t"/>
              <a:pathLst>
                <a:path extrusionOk="0" h="4953" w="3425">
                  <a:moveTo>
                    <a:pt x="2862" y="1"/>
                  </a:moveTo>
                  <a:cubicBezTo>
                    <a:pt x="2736" y="1"/>
                    <a:pt x="2609" y="58"/>
                    <a:pt x="2522" y="196"/>
                  </a:cubicBezTo>
                  <a:cubicBezTo>
                    <a:pt x="1670" y="1540"/>
                    <a:pt x="879" y="2914"/>
                    <a:pt x="177" y="4333"/>
                  </a:cubicBezTo>
                  <a:cubicBezTo>
                    <a:pt x="1" y="4654"/>
                    <a:pt x="290" y="4953"/>
                    <a:pt x="565" y="4953"/>
                  </a:cubicBezTo>
                  <a:cubicBezTo>
                    <a:pt x="686" y="4953"/>
                    <a:pt x="805" y="4894"/>
                    <a:pt x="879" y="4751"/>
                  </a:cubicBezTo>
                  <a:cubicBezTo>
                    <a:pt x="1596" y="3333"/>
                    <a:pt x="2372" y="1944"/>
                    <a:pt x="3238" y="599"/>
                  </a:cubicBezTo>
                  <a:cubicBezTo>
                    <a:pt x="3424" y="289"/>
                    <a:pt x="3146" y="1"/>
                    <a:pt x="28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0"/>
            <p:cNvSpPr/>
            <p:nvPr/>
          </p:nvSpPr>
          <p:spPr>
            <a:xfrm rot="1120882">
              <a:off x="3300470" y="4507503"/>
              <a:ext cx="57099" cy="76349"/>
            </a:xfrm>
            <a:custGeom>
              <a:rect b="b" l="l" r="r" t="t"/>
              <a:pathLst>
                <a:path extrusionOk="0" h="3054" w="2284">
                  <a:moveTo>
                    <a:pt x="1790" y="1"/>
                  </a:moveTo>
                  <a:cubicBezTo>
                    <a:pt x="1627" y="1"/>
                    <a:pt x="1460" y="82"/>
                    <a:pt x="1389" y="271"/>
                  </a:cubicBezTo>
                  <a:cubicBezTo>
                    <a:pt x="1076" y="1048"/>
                    <a:pt x="673" y="1765"/>
                    <a:pt x="210" y="2467"/>
                  </a:cubicBezTo>
                  <a:cubicBezTo>
                    <a:pt x="0" y="2760"/>
                    <a:pt x="282" y="3053"/>
                    <a:pt x="578" y="3053"/>
                  </a:cubicBezTo>
                  <a:cubicBezTo>
                    <a:pt x="704" y="3053"/>
                    <a:pt x="833" y="3000"/>
                    <a:pt x="926" y="2870"/>
                  </a:cubicBezTo>
                  <a:cubicBezTo>
                    <a:pt x="1419" y="2123"/>
                    <a:pt x="1838" y="1317"/>
                    <a:pt x="2166" y="480"/>
                  </a:cubicBezTo>
                  <a:cubicBezTo>
                    <a:pt x="2283" y="192"/>
                    <a:pt x="2041" y="1"/>
                    <a:pt x="17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40"/>
          <p:cNvGrpSpPr/>
          <p:nvPr/>
        </p:nvGrpSpPr>
        <p:grpSpPr>
          <a:xfrm rot="2994984">
            <a:off x="6651684" y="3535089"/>
            <a:ext cx="200117" cy="125247"/>
            <a:chOff x="3609906" y="4464050"/>
            <a:chExt cx="200119" cy="125248"/>
          </a:xfrm>
        </p:grpSpPr>
        <p:sp>
          <p:nvSpPr>
            <p:cNvPr id="857" name="Google Shape;857;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0" name="Google Shape;860;p40"/>
          <p:cNvGrpSpPr/>
          <p:nvPr/>
        </p:nvGrpSpPr>
        <p:grpSpPr>
          <a:xfrm>
            <a:off x="4349216" y="2917833"/>
            <a:ext cx="173309" cy="168267"/>
            <a:chOff x="3745566" y="4026608"/>
            <a:chExt cx="173309" cy="168267"/>
          </a:xfrm>
        </p:grpSpPr>
        <p:sp>
          <p:nvSpPr>
            <p:cNvPr id="861" name="Google Shape;861;p40"/>
            <p:cNvSpPr/>
            <p:nvPr/>
          </p:nvSpPr>
          <p:spPr>
            <a:xfrm rot="-2700000">
              <a:off x="3757600" y="4118750"/>
              <a:ext cx="39625" cy="50450"/>
            </a:xfrm>
            <a:custGeom>
              <a:rect b="b" l="l" r="r" t="t"/>
              <a:pathLst>
                <a:path extrusionOk="0" h="2018" w="1585">
                  <a:moveTo>
                    <a:pt x="1025" y="0"/>
                  </a:moveTo>
                  <a:cubicBezTo>
                    <a:pt x="904" y="0"/>
                    <a:pt x="784" y="58"/>
                    <a:pt x="706" y="195"/>
                  </a:cubicBezTo>
                  <a:cubicBezTo>
                    <a:pt x="453" y="598"/>
                    <a:pt x="258" y="1046"/>
                    <a:pt x="109" y="1524"/>
                  </a:cubicBezTo>
                  <a:cubicBezTo>
                    <a:pt x="0" y="1823"/>
                    <a:pt x="249" y="2018"/>
                    <a:pt x="498" y="2018"/>
                  </a:cubicBezTo>
                  <a:cubicBezTo>
                    <a:pt x="659" y="2018"/>
                    <a:pt x="821" y="1936"/>
                    <a:pt x="886" y="1748"/>
                  </a:cubicBezTo>
                  <a:cubicBezTo>
                    <a:pt x="1020" y="1345"/>
                    <a:pt x="1184" y="971"/>
                    <a:pt x="1408" y="628"/>
                  </a:cubicBezTo>
                  <a:cubicBezTo>
                    <a:pt x="1585" y="296"/>
                    <a:pt x="1300" y="0"/>
                    <a:pt x="10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0"/>
            <p:cNvSpPr/>
            <p:nvPr/>
          </p:nvSpPr>
          <p:spPr>
            <a:xfrm rot="-833920">
              <a:off x="3806913" y="4030549"/>
              <a:ext cx="45174" cy="101373"/>
            </a:xfrm>
            <a:custGeom>
              <a:rect b="b" l="l" r="r" t="t"/>
              <a:pathLst>
                <a:path extrusionOk="0" h="4055" w="1807">
                  <a:moveTo>
                    <a:pt x="1309" y="1"/>
                  </a:moveTo>
                  <a:cubicBezTo>
                    <a:pt x="1150" y="1"/>
                    <a:pt x="996" y="91"/>
                    <a:pt x="949" y="299"/>
                  </a:cubicBezTo>
                  <a:cubicBezTo>
                    <a:pt x="665" y="1389"/>
                    <a:pt x="381" y="2464"/>
                    <a:pt x="83" y="3555"/>
                  </a:cubicBezTo>
                  <a:cubicBezTo>
                    <a:pt x="1" y="3854"/>
                    <a:pt x="262" y="4055"/>
                    <a:pt x="509" y="4055"/>
                  </a:cubicBezTo>
                  <a:cubicBezTo>
                    <a:pt x="668" y="4055"/>
                    <a:pt x="822" y="3972"/>
                    <a:pt x="874" y="3779"/>
                  </a:cubicBezTo>
                  <a:cubicBezTo>
                    <a:pt x="1143" y="2688"/>
                    <a:pt x="1427" y="1613"/>
                    <a:pt x="1726" y="523"/>
                  </a:cubicBezTo>
                  <a:cubicBezTo>
                    <a:pt x="1807" y="208"/>
                    <a:pt x="1551" y="1"/>
                    <a:pt x="13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0"/>
            <p:cNvSpPr/>
            <p:nvPr/>
          </p:nvSpPr>
          <p:spPr>
            <a:xfrm>
              <a:off x="3863600" y="4093075"/>
              <a:ext cx="55275" cy="101800"/>
            </a:xfrm>
            <a:custGeom>
              <a:rect b="b" l="l" r="r" t="t"/>
              <a:pathLst>
                <a:path extrusionOk="0" h="4072" w="2211">
                  <a:moveTo>
                    <a:pt x="1721" y="1"/>
                  </a:moveTo>
                  <a:cubicBezTo>
                    <a:pt x="1561" y="1"/>
                    <a:pt x="1400" y="86"/>
                    <a:pt x="1335" y="281"/>
                  </a:cubicBezTo>
                  <a:cubicBezTo>
                    <a:pt x="916" y="1372"/>
                    <a:pt x="528" y="2477"/>
                    <a:pt x="110" y="3582"/>
                  </a:cubicBezTo>
                  <a:cubicBezTo>
                    <a:pt x="0" y="3874"/>
                    <a:pt x="259" y="4072"/>
                    <a:pt x="514" y="4072"/>
                  </a:cubicBezTo>
                  <a:cubicBezTo>
                    <a:pt x="677" y="4072"/>
                    <a:pt x="838" y="3992"/>
                    <a:pt x="901" y="3806"/>
                  </a:cubicBezTo>
                  <a:cubicBezTo>
                    <a:pt x="1305" y="2701"/>
                    <a:pt x="1708" y="1596"/>
                    <a:pt x="2111" y="505"/>
                  </a:cubicBezTo>
                  <a:cubicBezTo>
                    <a:pt x="2210" y="199"/>
                    <a:pt x="1966" y="1"/>
                    <a:pt x="17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4" name="Google Shape;864;p40"/>
          <p:cNvGrpSpPr/>
          <p:nvPr/>
        </p:nvGrpSpPr>
        <p:grpSpPr>
          <a:xfrm rot="-2826186">
            <a:off x="6175085" y="2456609"/>
            <a:ext cx="200124" cy="125252"/>
            <a:chOff x="3609906" y="4464050"/>
            <a:chExt cx="200119" cy="125248"/>
          </a:xfrm>
        </p:grpSpPr>
        <p:sp>
          <p:nvSpPr>
            <p:cNvPr id="865" name="Google Shape;865;p40"/>
            <p:cNvSpPr/>
            <p:nvPr/>
          </p:nvSpPr>
          <p:spPr>
            <a:xfrm rot="-2978874">
              <a:off x="3635001" y="4485798"/>
              <a:ext cx="64627" cy="95753"/>
            </a:xfrm>
            <a:custGeom>
              <a:rect b="b" l="l" r="r" t="t"/>
              <a:pathLst>
                <a:path extrusionOk="0" h="3830" w="2585">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0"/>
            <p:cNvSpPr/>
            <p:nvPr/>
          </p:nvSpPr>
          <p:spPr>
            <a:xfrm rot="-970607">
              <a:off x="3698424" y="4490039"/>
              <a:ext cx="41050" cy="73274"/>
            </a:xfrm>
            <a:custGeom>
              <a:rect b="b" l="l" r="r" t="t"/>
              <a:pathLst>
                <a:path extrusionOk="0" h="2931" w="1642">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0"/>
            <p:cNvSpPr/>
            <p:nvPr/>
          </p:nvSpPr>
          <p:spPr>
            <a:xfrm>
              <a:off x="3748850" y="4464050"/>
              <a:ext cx="61175" cy="88675"/>
            </a:xfrm>
            <a:custGeom>
              <a:rect b="b" l="l" r="r" t="t"/>
              <a:pathLst>
                <a:path extrusionOk="0" h="3547" w="2447">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40"/>
          <p:cNvSpPr txBox="1"/>
          <p:nvPr/>
        </p:nvSpPr>
        <p:spPr>
          <a:xfrm>
            <a:off x="1898475" y="2076150"/>
            <a:ext cx="71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Questrial"/>
              <a:ea typeface="Questrial"/>
              <a:cs typeface="Questrial"/>
              <a:sym typeface="Questrial"/>
            </a:endParaRPr>
          </a:p>
        </p:txBody>
      </p:sp>
      <p:sp>
        <p:nvSpPr>
          <p:cNvPr id="869" name="Google Shape;869;p40"/>
          <p:cNvSpPr txBox="1"/>
          <p:nvPr/>
        </p:nvSpPr>
        <p:spPr>
          <a:xfrm>
            <a:off x="1001051" y="1419800"/>
            <a:ext cx="184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Questrial"/>
                <a:ea typeface="Questrial"/>
                <a:cs typeface="Questrial"/>
                <a:sym typeface="Questrial"/>
              </a:rPr>
              <a:t>Continue to develop plans and utilize data to strengthen student achievement for all students (general education, foster youth, homeless, English learners, and students with disabilities).   </a:t>
            </a:r>
            <a:endParaRPr sz="1000">
              <a:solidFill>
                <a:srgbClr val="FFFFFF"/>
              </a:solidFill>
              <a:latin typeface="Questrial"/>
              <a:ea typeface="Questrial"/>
              <a:cs typeface="Questrial"/>
              <a:sym typeface="Questrial"/>
            </a:endParaRPr>
          </a:p>
        </p:txBody>
      </p:sp>
      <p:sp>
        <p:nvSpPr>
          <p:cNvPr id="870" name="Google Shape;870;p40"/>
          <p:cNvSpPr txBox="1"/>
          <p:nvPr/>
        </p:nvSpPr>
        <p:spPr>
          <a:xfrm>
            <a:off x="3923800" y="1388100"/>
            <a:ext cx="1571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Promote a safe, healthy and engaged learning environment for all.</a:t>
            </a:r>
            <a:endParaRPr sz="1200">
              <a:solidFill>
                <a:srgbClr val="FFFFFF"/>
              </a:solidFill>
              <a:latin typeface="Questrial"/>
              <a:ea typeface="Questrial"/>
              <a:cs typeface="Questrial"/>
              <a:sym typeface="Questrial"/>
            </a:endParaRPr>
          </a:p>
        </p:txBody>
      </p:sp>
      <p:sp>
        <p:nvSpPr>
          <p:cNvPr id="871" name="Google Shape;871;p40"/>
          <p:cNvSpPr txBox="1"/>
          <p:nvPr/>
        </p:nvSpPr>
        <p:spPr>
          <a:xfrm>
            <a:off x="6660100" y="1423313"/>
            <a:ext cx="1666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FFFFFF"/>
                </a:solidFill>
                <a:latin typeface="Questrial"/>
                <a:ea typeface="Questrial"/>
                <a:cs typeface="Questrial"/>
                <a:sym typeface="Questrial"/>
              </a:rPr>
              <a:t>Increase the number of students who are High School, College, Career and life ready.</a:t>
            </a:r>
            <a:endParaRPr sz="1200">
              <a:solidFill>
                <a:srgbClr val="FFFFFF"/>
              </a:solidFill>
              <a:latin typeface="Questrial"/>
              <a:ea typeface="Questrial"/>
              <a:cs typeface="Questrial"/>
              <a:sym typeface="Quest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grpSp>
        <p:nvGrpSpPr>
          <p:cNvPr id="876" name="Google Shape;876;p41"/>
          <p:cNvGrpSpPr/>
          <p:nvPr/>
        </p:nvGrpSpPr>
        <p:grpSpPr>
          <a:xfrm rot="-512821">
            <a:off x="3851835" y="401855"/>
            <a:ext cx="1298629" cy="1289079"/>
            <a:chOff x="5030925" y="3821825"/>
            <a:chExt cx="1128675" cy="1120375"/>
          </a:xfrm>
        </p:grpSpPr>
        <p:sp>
          <p:nvSpPr>
            <p:cNvPr id="877" name="Google Shape;877;p41"/>
            <p:cNvSpPr/>
            <p:nvPr/>
          </p:nvSpPr>
          <p:spPr>
            <a:xfrm>
              <a:off x="5030925" y="4281850"/>
              <a:ext cx="700875" cy="660350"/>
            </a:xfrm>
            <a:custGeom>
              <a:rect b="b" l="l" r="r" t="t"/>
              <a:pathLst>
                <a:path extrusionOk="0" h="26414" w="28035">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1"/>
            <p:cNvSpPr/>
            <p:nvPr/>
          </p:nvSpPr>
          <p:spPr>
            <a:xfrm>
              <a:off x="5655875" y="4131725"/>
              <a:ext cx="238525" cy="232700"/>
            </a:xfrm>
            <a:custGeom>
              <a:rect b="b" l="l" r="r" t="t"/>
              <a:pathLst>
                <a:path extrusionOk="0" h="9308" w="9541">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p:cNvSpPr/>
            <p:nvPr/>
          </p:nvSpPr>
          <p:spPr>
            <a:xfrm>
              <a:off x="5770950" y="3920750"/>
              <a:ext cx="371975" cy="326075"/>
            </a:xfrm>
            <a:custGeom>
              <a:rect b="b" l="l" r="r" t="t"/>
              <a:pathLst>
                <a:path extrusionOk="0" h="13043" w="14879">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1"/>
            <p:cNvSpPr/>
            <p:nvPr/>
          </p:nvSpPr>
          <p:spPr>
            <a:xfrm>
              <a:off x="5964425" y="3821825"/>
              <a:ext cx="195175" cy="205450"/>
            </a:xfrm>
            <a:custGeom>
              <a:rect b="b" l="l" r="r" t="t"/>
              <a:pathLst>
                <a:path extrusionOk="0" h="8218" w="7807">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1" name="Google Shape;881;p41"/>
          <p:cNvSpPr txBox="1"/>
          <p:nvPr>
            <p:ph type="title"/>
          </p:nvPr>
        </p:nvSpPr>
        <p:spPr>
          <a:xfrm>
            <a:off x="4299650" y="1085350"/>
            <a:ext cx="4623600" cy="13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Academic Indicator: Grades 3-8 and Grade 11</a:t>
            </a:r>
            <a:endParaRPr/>
          </a:p>
        </p:txBody>
      </p:sp>
      <p:sp>
        <p:nvSpPr>
          <p:cNvPr id="882" name="Google Shape;882;p41"/>
          <p:cNvSpPr txBox="1"/>
          <p:nvPr>
            <p:ph idx="1" type="body"/>
          </p:nvPr>
        </p:nvSpPr>
        <p:spPr>
          <a:xfrm>
            <a:off x="4299650" y="2415550"/>
            <a:ext cx="3819600" cy="1885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rgbClr val="541C1D"/>
              </a:buClr>
              <a:buSzPct val="78571"/>
              <a:buFont typeface="Arial"/>
              <a:buNone/>
            </a:pPr>
            <a:r>
              <a:rPr lang="en"/>
              <a:t>Content areas: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English Language Arts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Mathematics</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rPr lang="en"/>
              <a:t>Note: California Science Test (CAST) is not used.</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Clr>
                <a:srgbClr val="541C1D"/>
              </a:buClr>
              <a:buSzPct val="78571"/>
              <a:buFont typeface="Arial"/>
              <a:buNone/>
            </a:pPr>
            <a:r>
              <a:t/>
            </a:r>
            <a:endParaRPr/>
          </a:p>
          <a:p>
            <a:pPr indent="0" lvl="0" marL="0" rtl="0" algn="l">
              <a:spcBef>
                <a:spcPts val="0"/>
              </a:spcBef>
              <a:spcAft>
                <a:spcPts val="0"/>
              </a:spcAft>
              <a:buNone/>
            </a:pPr>
            <a:r>
              <a:t/>
            </a:r>
            <a:endParaRPr/>
          </a:p>
        </p:txBody>
      </p:sp>
      <p:grpSp>
        <p:nvGrpSpPr>
          <p:cNvPr id="883" name="Google Shape;883;p41"/>
          <p:cNvGrpSpPr/>
          <p:nvPr/>
        </p:nvGrpSpPr>
        <p:grpSpPr>
          <a:xfrm>
            <a:off x="375027" y="700421"/>
            <a:ext cx="3679063" cy="3714260"/>
            <a:chOff x="511425" y="859700"/>
            <a:chExt cx="3298425" cy="3682225"/>
          </a:xfrm>
        </p:grpSpPr>
        <p:sp>
          <p:nvSpPr>
            <p:cNvPr id="884" name="Google Shape;884;p41"/>
            <p:cNvSpPr/>
            <p:nvPr/>
          </p:nvSpPr>
          <p:spPr>
            <a:xfrm>
              <a:off x="511425" y="859700"/>
              <a:ext cx="3249712" cy="206050"/>
            </a:xfrm>
            <a:custGeom>
              <a:rect b="b" l="l" r="r" t="t"/>
              <a:pathLst>
                <a:path extrusionOk="0" h="8242" w="139353">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p:cNvSpPr/>
            <p:nvPr/>
          </p:nvSpPr>
          <p:spPr>
            <a:xfrm>
              <a:off x="596325" y="4295175"/>
              <a:ext cx="3195325" cy="228750"/>
            </a:xfrm>
            <a:custGeom>
              <a:rect b="b" l="l" r="r" t="t"/>
              <a:pathLst>
                <a:path extrusionOk="0" h="9150" w="119351">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1"/>
            <p:cNvSpPr/>
            <p:nvPr/>
          </p:nvSpPr>
          <p:spPr>
            <a:xfrm rot="5400000">
              <a:off x="1924073" y="2555727"/>
              <a:ext cx="3581804" cy="189750"/>
            </a:xfrm>
            <a:custGeom>
              <a:rect b="b" l="l" r="r" t="t"/>
              <a:pathLst>
                <a:path extrusionOk="0" h="7590" w="130878">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1"/>
            <p:cNvSpPr/>
            <p:nvPr/>
          </p:nvSpPr>
          <p:spPr>
            <a:xfrm rot="-5400000">
              <a:off x="-1221171" y="2607829"/>
              <a:ext cx="3666692" cy="201500"/>
            </a:xfrm>
            <a:custGeom>
              <a:rect b="b" l="l" r="r" t="t"/>
              <a:pathLst>
                <a:path extrusionOk="0" h="8060" w="135728">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 name="Google Shape;888;p41"/>
          <p:cNvGrpSpPr/>
          <p:nvPr/>
        </p:nvGrpSpPr>
        <p:grpSpPr>
          <a:xfrm>
            <a:off x="3136837" y="349931"/>
            <a:ext cx="419934" cy="222729"/>
            <a:chOff x="2951412" y="1320981"/>
            <a:chExt cx="419934" cy="222729"/>
          </a:xfrm>
        </p:grpSpPr>
        <p:sp>
          <p:nvSpPr>
            <p:cNvPr id="889" name="Google Shape;889;p41"/>
            <p:cNvSpPr/>
            <p:nvPr/>
          </p:nvSpPr>
          <p:spPr>
            <a:xfrm rot="-1677089">
              <a:off x="2986451" y="1372774"/>
              <a:ext cx="64322" cy="165517"/>
            </a:xfrm>
            <a:custGeom>
              <a:rect b="b" l="l" r="r" t="t"/>
              <a:pathLst>
                <a:path extrusionOk="0" h="6621" w="2573">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1"/>
            <p:cNvSpPr/>
            <p:nvPr/>
          </p:nvSpPr>
          <p:spPr>
            <a:xfrm>
              <a:off x="3128925" y="1320981"/>
              <a:ext cx="49325" cy="202772"/>
            </a:xfrm>
            <a:custGeom>
              <a:rect b="b" l="l" r="r" t="t"/>
              <a:pathLst>
                <a:path extrusionOk="0" h="5456" w="1973">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1"/>
            <p:cNvSpPr/>
            <p:nvPr/>
          </p:nvSpPr>
          <p:spPr>
            <a:xfrm rot="2324420">
              <a:off x="3263449" y="1376738"/>
              <a:ext cx="65826" cy="157602"/>
            </a:xfrm>
            <a:custGeom>
              <a:rect b="b" l="l" r="r" t="t"/>
              <a:pathLst>
                <a:path extrusionOk="0" h="6304" w="2633">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41"/>
          <p:cNvGrpSpPr/>
          <p:nvPr/>
        </p:nvGrpSpPr>
        <p:grpSpPr>
          <a:xfrm>
            <a:off x="2531125" y="2709726"/>
            <a:ext cx="725598" cy="409035"/>
            <a:chOff x="2531125" y="2862126"/>
            <a:chExt cx="725598" cy="409035"/>
          </a:xfrm>
        </p:grpSpPr>
        <p:grpSp>
          <p:nvGrpSpPr>
            <p:cNvPr id="893" name="Google Shape;893;p41"/>
            <p:cNvGrpSpPr/>
            <p:nvPr/>
          </p:nvGrpSpPr>
          <p:grpSpPr>
            <a:xfrm rot="5538887">
              <a:off x="2677094" y="2736783"/>
              <a:ext cx="382703" cy="659721"/>
              <a:chOff x="6931608" y="2437608"/>
              <a:chExt cx="241897" cy="416966"/>
            </a:xfrm>
          </p:grpSpPr>
          <p:sp>
            <p:nvSpPr>
              <p:cNvPr id="894" name="Google Shape;894;p41"/>
              <p:cNvSpPr/>
              <p:nvPr/>
            </p:nvSpPr>
            <p:spPr>
              <a:xfrm>
                <a:off x="6945512" y="2775081"/>
                <a:ext cx="105925" cy="42200"/>
              </a:xfrm>
              <a:custGeom>
                <a:rect b="b" l="l" r="r" t="t"/>
                <a:pathLst>
                  <a:path extrusionOk="0" h="1688" w="4237">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1"/>
              <p:cNvSpPr/>
              <p:nvPr/>
            </p:nvSpPr>
            <p:spPr>
              <a:xfrm>
                <a:off x="6931608" y="2822129"/>
                <a:ext cx="90878" cy="32445"/>
              </a:xfrm>
              <a:custGeom>
                <a:rect b="b" l="l" r="r" t="t"/>
                <a:pathLst>
                  <a:path extrusionOk="0" h="1680" w="4931">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1"/>
              <p:cNvSpPr/>
              <p:nvPr/>
            </p:nvSpPr>
            <p:spPr>
              <a:xfrm>
                <a:off x="7053679" y="2437608"/>
                <a:ext cx="119825" cy="41450"/>
              </a:xfrm>
              <a:custGeom>
                <a:rect b="b" l="l" r="r" t="t"/>
                <a:pathLst>
                  <a:path extrusionOk="0" h="1658" w="4793">
                    <a:moveTo>
                      <a:pt x="3950" y="0"/>
                    </a:moveTo>
                    <a:cubicBezTo>
                      <a:pt x="3876" y="0"/>
                      <a:pt x="3797" y="14"/>
                      <a:pt x="3712" y="46"/>
                    </a:cubicBezTo>
                    <a:cubicBezTo>
                      <a:pt x="3161" y="256"/>
                      <a:pt x="2591" y="365"/>
                      <a:pt x="2014" y="365"/>
                    </a:cubicBezTo>
                    <a:cubicBezTo>
                      <a:pt x="1730" y="365"/>
                      <a:pt x="1444" y="339"/>
                      <a:pt x="1158" y="285"/>
                    </a:cubicBezTo>
                    <a:cubicBezTo>
                      <a:pt x="1107" y="275"/>
                      <a:pt x="1057" y="270"/>
                      <a:pt x="1010" y="270"/>
                    </a:cubicBezTo>
                    <a:cubicBezTo>
                      <a:pt x="280" y="270"/>
                      <a:pt x="0" y="1385"/>
                      <a:pt x="799" y="1539"/>
                    </a:cubicBezTo>
                    <a:cubicBezTo>
                      <a:pt x="1212" y="1617"/>
                      <a:pt x="1627" y="1658"/>
                      <a:pt x="2039" y="1658"/>
                    </a:cubicBezTo>
                    <a:cubicBezTo>
                      <a:pt x="2731" y="1658"/>
                      <a:pt x="3415" y="1544"/>
                      <a:pt x="4070" y="1300"/>
                    </a:cubicBezTo>
                    <a:cubicBezTo>
                      <a:pt x="4792" y="1033"/>
                      <a:pt x="4581" y="0"/>
                      <a:pt x="39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7" name="Google Shape;897;p41"/>
            <p:cNvSpPr/>
            <p:nvPr/>
          </p:nvSpPr>
          <p:spPr>
            <a:xfrm rot="5538896">
              <a:off x="3165240" y="3142243"/>
              <a:ext cx="132011" cy="45661"/>
            </a:xfrm>
            <a:custGeom>
              <a:rect b="b" l="l" r="r" t="t"/>
              <a:pathLst>
                <a:path extrusionOk="0" h="1658" w="4793">
                  <a:moveTo>
                    <a:pt x="3950" y="0"/>
                  </a:moveTo>
                  <a:cubicBezTo>
                    <a:pt x="3876" y="0"/>
                    <a:pt x="3797" y="14"/>
                    <a:pt x="3712" y="46"/>
                  </a:cubicBezTo>
                  <a:cubicBezTo>
                    <a:pt x="3161" y="256"/>
                    <a:pt x="2591" y="365"/>
                    <a:pt x="2014" y="365"/>
                  </a:cubicBezTo>
                  <a:cubicBezTo>
                    <a:pt x="1730" y="365"/>
                    <a:pt x="1444" y="339"/>
                    <a:pt x="1158" y="285"/>
                  </a:cubicBezTo>
                  <a:cubicBezTo>
                    <a:pt x="1107" y="275"/>
                    <a:pt x="1057" y="270"/>
                    <a:pt x="1010" y="270"/>
                  </a:cubicBezTo>
                  <a:cubicBezTo>
                    <a:pt x="280" y="270"/>
                    <a:pt x="0" y="1385"/>
                    <a:pt x="799" y="1539"/>
                  </a:cubicBezTo>
                  <a:cubicBezTo>
                    <a:pt x="1212" y="1617"/>
                    <a:pt x="1627" y="1658"/>
                    <a:pt x="2039" y="1658"/>
                  </a:cubicBezTo>
                  <a:cubicBezTo>
                    <a:pt x="2731" y="1658"/>
                    <a:pt x="3415" y="1544"/>
                    <a:pt x="4070" y="1300"/>
                  </a:cubicBezTo>
                  <a:cubicBezTo>
                    <a:pt x="4792" y="1033"/>
                    <a:pt x="4581" y="0"/>
                    <a:pt x="395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8" name="Google Shape;898;p41"/>
          <p:cNvSpPr/>
          <p:nvPr/>
        </p:nvSpPr>
        <p:spPr>
          <a:xfrm>
            <a:off x="8749688" y="1371821"/>
            <a:ext cx="99485" cy="87705"/>
          </a:xfrm>
          <a:custGeom>
            <a:rect b="b" l="l" r="r" t="t"/>
            <a:pathLst>
              <a:path extrusionOk="0" h="10699" w="12136">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1"/>
          <p:cNvSpPr txBox="1"/>
          <p:nvPr/>
        </p:nvSpPr>
        <p:spPr>
          <a:xfrm>
            <a:off x="587225" y="830850"/>
            <a:ext cx="407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6"/>
                </a:solidFill>
                <a:latin typeface="Gaegu"/>
                <a:ea typeface="Gaegu"/>
                <a:cs typeface="Gaegu"/>
                <a:sym typeface="Gaegu"/>
              </a:rPr>
              <a:t>Academic Performance</a:t>
            </a:r>
            <a:endParaRPr b="1" sz="1800">
              <a:solidFill>
                <a:schemeClr val="accent6"/>
              </a:solidFill>
              <a:latin typeface="Gaegu"/>
              <a:ea typeface="Gaegu"/>
              <a:cs typeface="Gaegu"/>
              <a:sym typeface="Gaegu"/>
            </a:endParaRPr>
          </a:p>
        </p:txBody>
      </p:sp>
      <p:sp>
        <p:nvSpPr>
          <p:cNvPr id="900" name="Google Shape;900;p41"/>
          <p:cNvSpPr txBox="1"/>
          <p:nvPr/>
        </p:nvSpPr>
        <p:spPr>
          <a:xfrm>
            <a:off x="760613" y="1371825"/>
            <a:ext cx="29079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Gaegu"/>
                <a:ea typeface="Gaegu"/>
                <a:cs typeface="Gaegu"/>
                <a:sym typeface="Gaegu"/>
              </a:rPr>
              <a:t>Due to </a:t>
            </a:r>
            <a:r>
              <a:rPr lang="en">
                <a:solidFill>
                  <a:srgbClr val="FFFFFF"/>
                </a:solidFill>
                <a:latin typeface="Gaegu"/>
                <a:ea typeface="Gaegu"/>
                <a:cs typeface="Gaegu"/>
                <a:sym typeface="Gaegu"/>
              </a:rPr>
              <a:t>the</a:t>
            </a:r>
            <a:r>
              <a:rPr lang="en">
                <a:solidFill>
                  <a:srgbClr val="FFFFFF"/>
                </a:solidFill>
                <a:latin typeface="Gaegu"/>
                <a:ea typeface="Gaegu"/>
                <a:cs typeface="Gaegu"/>
                <a:sym typeface="Gaegu"/>
              </a:rPr>
              <a:t> COVID-19 pandemic, state law has suspended the reporting of state and local indicators on the 2020 Dashboard. However, available data that would have been included in the Dashboard are reported on the Department’s website if they were determined to be valid and reliable. </a:t>
            </a:r>
            <a:endParaRPr>
              <a:solidFill>
                <a:srgbClr val="FFFFFF"/>
              </a:solidFill>
              <a:latin typeface="Gaegu"/>
              <a:ea typeface="Gaegu"/>
              <a:cs typeface="Gaegu"/>
              <a:sym typeface="Gaegu"/>
            </a:endParaRPr>
          </a:p>
        </p:txBody>
      </p:sp>
    </p:spTree>
  </p:cSld>
  <p:clrMapOvr>
    <a:masterClrMapping/>
  </p:clrMapOvr>
</p:sld>
</file>

<file path=ppt/theme/theme1.xml><?xml version="1.0" encoding="utf-8"?>
<a:theme xmlns:a="http://schemas.openxmlformats.org/drawingml/2006/main" xmlns:r="http://schemas.openxmlformats.org/officeDocument/2006/relationships"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