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7"/>
  </p:normalViewPr>
  <p:slideViewPr>
    <p:cSldViewPr snapToGrid="0" snapToObjects="1">
      <p:cViewPr varScale="1">
        <p:scale>
          <a:sx n="76" d="100"/>
          <a:sy n="76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3EB86-5F01-2844-86F4-D2D76CC202A5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A2FCD9-368E-1B45-85A8-6D89C3DC1B0F}">
      <dgm:prSet phldrT="[Text]"/>
      <dgm:spPr/>
      <dgm:t>
        <a:bodyPr/>
        <a:lstStyle/>
        <a:p>
          <a:r>
            <a:rPr lang="en-US" dirty="0"/>
            <a:t>TUTORING/ STUDY CENTER</a:t>
          </a:r>
        </a:p>
      </dgm:t>
    </dgm:pt>
    <dgm:pt modelId="{E56F13F2-5D87-4E4A-9D11-8F66AD9D4E93}" type="parTrans" cxnId="{AA097D7B-DC24-B14F-91C9-358874903D7F}">
      <dgm:prSet/>
      <dgm:spPr/>
      <dgm:t>
        <a:bodyPr/>
        <a:lstStyle/>
        <a:p>
          <a:endParaRPr lang="en-US"/>
        </a:p>
      </dgm:t>
    </dgm:pt>
    <dgm:pt modelId="{AEA82E7C-D1D8-FD45-B907-859F7CC53221}" type="sibTrans" cxnId="{AA097D7B-DC24-B14F-91C9-358874903D7F}">
      <dgm:prSet/>
      <dgm:spPr/>
      <dgm:t>
        <a:bodyPr/>
        <a:lstStyle/>
        <a:p>
          <a:endParaRPr lang="en-US"/>
        </a:p>
      </dgm:t>
    </dgm:pt>
    <dgm:pt modelId="{CB5BB338-33B4-9B4E-B700-E32F0C91AFB5}">
      <dgm:prSet phldrT="[Text]"/>
      <dgm:spPr/>
      <dgm:t>
        <a:bodyPr/>
        <a:lstStyle/>
        <a:p>
          <a:r>
            <a:rPr lang="en-US" dirty="0"/>
            <a:t> ACADEMIC COUNSELORS</a:t>
          </a:r>
        </a:p>
      </dgm:t>
    </dgm:pt>
    <dgm:pt modelId="{251A17B9-09BD-3A4A-96D1-A3460C48F58E}" type="parTrans" cxnId="{D4AECC74-9F42-2843-8A8C-D64EF2CCBA24}">
      <dgm:prSet/>
      <dgm:spPr/>
      <dgm:t>
        <a:bodyPr/>
        <a:lstStyle/>
        <a:p>
          <a:endParaRPr lang="en-US"/>
        </a:p>
      </dgm:t>
    </dgm:pt>
    <dgm:pt modelId="{57CC09EC-9F79-1E4E-8FCF-A87FD5C236E6}" type="sibTrans" cxnId="{D4AECC74-9F42-2843-8A8C-D64EF2CCBA24}">
      <dgm:prSet/>
      <dgm:spPr/>
      <dgm:t>
        <a:bodyPr/>
        <a:lstStyle/>
        <a:p>
          <a:endParaRPr lang="en-US"/>
        </a:p>
      </dgm:t>
    </dgm:pt>
    <dgm:pt modelId="{EBFFE175-FFD2-6C4F-9650-B4AFB8145F83}">
      <dgm:prSet phldrT="[Text]"/>
      <dgm:spPr/>
      <dgm:t>
        <a:bodyPr/>
        <a:lstStyle/>
        <a:p>
          <a:r>
            <a:rPr lang="en-US" dirty="0"/>
            <a:t>504 PLANS/ IEPs</a:t>
          </a:r>
        </a:p>
      </dgm:t>
    </dgm:pt>
    <dgm:pt modelId="{16FB21FD-3037-1345-AF8A-F9E2CAE42DF2}" type="parTrans" cxnId="{45F2E705-65FF-E447-A5B4-BF0D36C5C6C5}">
      <dgm:prSet/>
      <dgm:spPr/>
      <dgm:t>
        <a:bodyPr/>
        <a:lstStyle/>
        <a:p>
          <a:endParaRPr lang="en-US"/>
        </a:p>
      </dgm:t>
    </dgm:pt>
    <dgm:pt modelId="{9A5A65A2-325F-4A40-BCB5-12C27C6A2B8E}" type="sibTrans" cxnId="{45F2E705-65FF-E447-A5B4-BF0D36C5C6C5}">
      <dgm:prSet/>
      <dgm:spPr/>
      <dgm:t>
        <a:bodyPr/>
        <a:lstStyle/>
        <a:p>
          <a:endParaRPr lang="en-US"/>
        </a:p>
      </dgm:t>
    </dgm:pt>
    <dgm:pt modelId="{54A7C167-F116-CD40-8773-83CA567F3D3F}">
      <dgm:prSet phldrT="[Text]"/>
      <dgm:spPr/>
      <dgm:t>
        <a:bodyPr/>
        <a:lstStyle/>
        <a:p>
          <a:r>
            <a:rPr lang="en-US" dirty="0"/>
            <a:t>ONLINE LEARNING</a:t>
          </a:r>
        </a:p>
      </dgm:t>
    </dgm:pt>
    <dgm:pt modelId="{CD2A9032-F5F0-2A47-A74D-2552BDA053F1}" type="parTrans" cxnId="{BC6E177D-33FB-8F46-BE88-3FD1B7748100}">
      <dgm:prSet/>
      <dgm:spPr/>
      <dgm:t>
        <a:bodyPr/>
        <a:lstStyle/>
        <a:p>
          <a:endParaRPr lang="en-US"/>
        </a:p>
      </dgm:t>
    </dgm:pt>
    <dgm:pt modelId="{71026968-BA6E-F24F-B5AA-32DBA9028DF0}" type="sibTrans" cxnId="{BC6E177D-33FB-8F46-BE88-3FD1B7748100}">
      <dgm:prSet/>
      <dgm:spPr/>
      <dgm:t>
        <a:bodyPr/>
        <a:lstStyle/>
        <a:p>
          <a:endParaRPr lang="en-US"/>
        </a:p>
      </dgm:t>
    </dgm:pt>
    <dgm:pt modelId="{275FF2EC-27C8-AF41-8C37-F9AB2DD8FAB2}">
      <dgm:prSet phldrT="[Text]"/>
      <dgm:spPr/>
      <dgm:t>
        <a:bodyPr/>
        <a:lstStyle/>
        <a:p>
          <a:r>
            <a:rPr lang="en-US" dirty="0"/>
            <a:t>PALI ACADEMY</a:t>
          </a:r>
        </a:p>
      </dgm:t>
    </dgm:pt>
    <dgm:pt modelId="{49418C63-7102-0C4E-9999-F81E040F9022}" type="parTrans" cxnId="{182BE49C-8842-8048-BAED-62108764CFE2}">
      <dgm:prSet/>
      <dgm:spPr/>
      <dgm:t>
        <a:bodyPr/>
        <a:lstStyle/>
        <a:p>
          <a:endParaRPr lang="en-US"/>
        </a:p>
      </dgm:t>
    </dgm:pt>
    <dgm:pt modelId="{EF1448F6-B4A5-7B45-A172-7790315BC5D4}" type="sibTrans" cxnId="{182BE49C-8842-8048-BAED-62108764CFE2}">
      <dgm:prSet/>
      <dgm:spPr/>
      <dgm:t>
        <a:bodyPr/>
        <a:lstStyle/>
        <a:p>
          <a:endParaRPr lang="en-US"/>
        </a:p>
      </dgm:t>
    </dgm:pt>
    <dgm:pt modelId="{232EDC26-95AF-C248-97A2-8A5A75A1DB8E}">
      <dgm:prSet phldrT="[Text]"/>
      <dgm:spPr/>
      <dgm:t>
        <a:bodyPr/>
        <a:lstStyle/>
        <a:p>
          <a:r>
            <a:rPr lang="en-US" dirty="0"/>
            <a:t>COLLEGE COUNSELORS</a:t>
          </a:r>
        </a:p>
      </dgm:t>
    </dgm:pt>
    <dgm:pt modelId="{E1F28080-5CFE-7142-9E89-34F09ED4EA84}" type="parTrans" cxnId="{E3411321-0BB0-D944-B31D-0DDF33DE5680}">
      <dgm:prSet/>
      <dgm:spPr/>
      <dgm:t>
        <a:bodyPr/>
        <a:lstStyle/>
        <a:p>
          <a:endParaRPr lang="en-US"/>
        </a:p>
      </dgm:t>
    </dgm:pt>
    <dgm:pt modelId="{88A12E79-447C-1C41-9524-D7D86B536060}" type="sibTrans" cxnId="{E3411321-0BB0-D944-B31D-0DDF33DE5680}">
      <dgm:prSet/>
      <dgm:spPr/>
      <dgm:t>
        <a:bodyPr/>
        <a:lstStyle/>
        <a:p>
          <a:endParaRPr lang="en-US"/>
        </a:p>
      </dgm:t>
    </dgm:pt>
    <dgm:pt modelId="{1B44BFC6-1BC3-C247-A10C-58D23E7BC7C8}">
      <dgm:prSet phldrT="[Text]"/>
      <dgm:spPr/>
      <dgm:t>
        <a:bodyPr/>
        <a:lstStyle/>
        <a:p>
          <a:r>
            <a:rPr lang="en-US" dirty="0"/>
            <a:t>ONLINE LEARNING SYSTEMS (SCHOOLOGY &amp; INFINITE CAMPUS)</a:t>
          </a:r>
        </a:p>
      </dgm:t>
    </dgm:pt>
    <dgm:pt modelId="{BBC678FA-CB02-9E42-8494-95209A58F531}" type="parTrans" cxnId="{1B3C99A0-AD60-3F41-8E92-C195E7FA55B4}">
      <dgm:prSet/>
      <dgm:spPr/>
      <dgm:t>
        <a:bodyPr/>
        <a:lstStyle/>
        <a:p>
          <a:endParaRPr lang="en-US"/>
        </a:p>
      </dgm:t>
    </dgm:pt>
    <dgm:pt modelId="{8A25B91A-D4D0-D74B-9788-C6760CB63BEA}" type="sibTrans" cxnId="{1B3C99A0-AD60-3F41-8E92-C195E7FA55B4}">
      <dgm:prSet/>
      <dgm:spPr/>
      <dgm:t>
        <a:bodyPr/>
        <a:lstStyle/>
        <a:p>
          <a:endParaRPr lang="en-US"/>
        </a:p>
      </dgm:t>
    </dgm:pt>
    <dgm:pt modelId="{B08655BA-381C-2B46-9D99-16C614881079}">
      <dgm:prSet/>
      <dgm:spPr/>
      <dgm:t>
        <a:bodyPr/>
        <a:lstStyle/>
        <a:p>
          <a:r>
            <a:rPr lang="en-US" dirty="0"/>
            <a:t>TEACHER OFFICE HOURS</a:t>
          </a:r>
        </a:p>
      </dgm:t>
    </dgm:pt>
    <dgm:pt modelId="{E7B8BB2E-37F4-A24C-B17F-587E1CE42089}" type="parTrans" cxnId="{173D047D-C7E0-0047-B332-A6ED0D6381DA}">
      <dgm:prSet/>
      <dgm:spPr/>
      <dgm:t>
        <a:bodyPr/>
        <a:lstStyle/>
        <a:p>
          <a:endParaRPr lang="en-US"/>
        </a:p>
      </dgm:t>
    </dgm:pt>
    <dgm:pt modelId="{9DAE8220-8D97-0F42-9767-4FB66AFF3984}" type="sibTrans" cxnId="{173D047D-C7E0-0047-B332-A6ED0D6381DA}">
      <dgm:prSet/>
      <dgm:spPr/>
      <dgm:t>
        <a:bodyPr/>
        <a:lstStyle/>
        <a:p>
          <a:endParaRPr lang="en-US"/>
        </a:p>
      </dgm:t>
    </dgm:pt>
    <dgm:pt modelId="{9FB63D9C-4E91-0F4E-8D5B-7290CB76EFE9}">
      <dgm:prSet/>
      <dgm:spPr/>
      <dgm:t>
        <a:bodyPr/>
        <a:lstStyle/>
        <a:p>
          <a:r>
            <a:rPr lang="en-US" dirty="0"/>
            <a:t>TEACHER EVALUATIONS</a:t>
          </a:r>
        </a:p>
      </dgm:t>
    </dgm:pt>
    <dgm:pt modelId="{20A07D05-10CA-BA4D-AF49-B2BDE94DED12}" type="parTrans" cxnId="{31A83B39-CFD9-B245-A6AA-5E03E14E342D}">
      <dgm:prSet/>
      <dgm:spPr/>
      <dgm:t>
        <a:bodyPr/>
        <a:lstStyle/>
        <a:p>
          <a:endParaRPr lang="en-US"/>
        </a:p>
      </dgm:t>
    </dgm:pt>
    <dgm:pt modelId="{16EB8693-B5E8-824C-B330-9A3B3537539C}" type="sibTrans" cxnId="{31A83B39-CFD9-B245-A6AA-5E03E14E342D}">
      <dgm:prSet/>
      <dgm:spPr/>
      <dgm:t>
        <a:bodyPr/>
        <a:lstStyle/>
        <a:p>
          <a:endParaRPr lang="en-US"/>
        </a:p>
      </dgm:t>
    </dgm:pt>
    <dgm:pt modelId="{8DA15DAD-0ACF-734D-9094-7D4523623880}" type="pres">
      <dgm:prSet presAssocID="{53E3EB86-5F01-2844-86F4-D2D76CC202A5}" presName="diagram" presStyleCnt="0">
        <dgm:presLayoutVars>
          <dgm:dir/>
          <dgm:resizeHandles val="exact"/>
        </dgm:presLayoutVars>
      </dgm:prSet>
      <dgm:spPr/>
    </dgm:pt>
    <dgm:pt modelId="{6E01DCF1-E965-2A42-8534-D9940A3A1275}" type="pres">
      <dgm:prSet presAssocID="{54A7C167-F116-CD40-8773-83CA567F3D3F}" presName="node" presStyleLbl="node1" presStyleIdx="0" presStyleCnt="9">
        <dgm:presLayoutVars>
          <dgm:bulletEnabled val="1"/>
        </dgm:presLayoutVars>
      </dgm:prSet>
      <dgm:spPr/>
    </dgm:pt>
    <dgm:pt modelId="{E732EC5A-5CA6-6145-9EDB-DAAA6A63DD3E}" type="pres">
      <dgm:prSet presAssocID="{71026968-BA6E-F24F-B5AA-32DBA9028DF0}" presName="sibTrans" presStyleCnt="0"/>
      <dgm:spPr/>
    </dgm:pt>
    <dgm:pt modelId="{F0EEFD20-A8D7-8E43-B820-84AD9460BD93}" type="pres">
      <dgm:prSet presAssocID="{275FF2EC-27C8-AF41-8C37-F9AB2DD8FAB2}" presName="node" presStyleLbl="node1" presStyleIdx="1" presStyleCnt="9">
        <dgm:presLayoutVars>
          <dgm:bulletEnabled val="1"/>
        </dgm:presLayoutVars>
      </dgm:prSet>
      <dgm:spPr/>
    </dgm:pt>
    <dgm:pt modelId="{3E180651-CA4A-6A4C-A8F6-F57032ECFD42}" type="pres">
      <dgm:prSet presAssocID="{EF1448F6-B4A5-7B45-A172-7790315BC5D4}" presName="sibTrans" presStyleCnt="0"/>
      <dgm:spPr/>
    </dgm:pt>
    <dgm:pt modelId="{64FF3B49-9B1D-D849-A928-302964C5A7E0}" type="pres">
      <dgm:prSet presAssocID="{EBFFE175-FFD2-6C4F-9650-B4AFB8145F83}" presName="node" presStyleLbl="node1" presStyleIdx="2" presStyleCnt="9">
        <dgm:presLayoutVars>
          <dgm:bulletEnabled val="1"/>
        </dgm:presLayoutVars>
      </dgm:prSet>
      <dgm:spPr/>
    </dgm:pt>
    <dgm:pt modelId="{42ED0943-4EBC-AA41-A3DA-FCD6B73747A9}" type="pres">
      <dgm:prSet presAssocID="{9A5A65A2-325F-4A40-BCB5-12C27C6A2B8E}" presName="sibTrans" presStyleCnt="0"/>
      <dgm:spPr/>
    </dgm:pt>
    <dgm:pt modelId="{0E418F63-564F-0649-B7B5-58BC56028C21}" type="pres">
      <dgm:prSet presAssocID="{6EA2FCD9-368E-1B45-85A8-6D89C3DC1B0F}" presName="node" presStyleLbl="node1" presStyleIdx="3" presStyleCnt="9">
        <dgm:presLayoutVars>
          <dgm:bulletEnabled val="1"/>
        </dgm:presLayoutVars>
      </dgm:prSet>
      <dgm:spPr/>
    </dgm:pt>
    <dgm:pt modelId="{7DF0E502-778F-D247-B4DF-D17657958D19}" type="pres">
      <dgm:prSet presAssocID="{AEA82E7C-D1D8-FD45-B907-859F7CC53221}" presName="sibTrans" presStyleCnt="0"/>
      <dgm:spPr/>
    </dgm:pt>
    <dgm:pt modelId="{3C3C2799-C2BF-BA41-93E2-94582E48F75D}" type="pres">
      <dgm:prSet presAssocID="{CB5BB338-33B4-9B4E-B700-E32F0C91AFB5}" presName="node" presStyleLbl="node1" presStyleIdx="4" presStyleCnt="9">
        <dgm:presLayoutVars>
          <dgm:bulletEnabled val="1"/>
        </dgm:presLayoutVars>
      </dgm:prSet>
      <dgm:spPr/>
    </dgm:pt>
    <dgm:pt modelId="{1C188B70-8F31-9244-A732-E89DA53F3A11}" type="pres">
      <dgm:prSet presAssocID="{57CC09EC-9F79-1E4E-8FCF-A87FD5C236E6}" presName="sibTrans" presStyleCnt="0"/>
      <dgm:spPr/>
    </dgm:pt>
    <dgm:pt modelId="{FB7CBCF5-10D8-6147-A993-59EA09F5E1F1}" type="pres">
      <dgm:prSet presAssocID="{232EDC26-95AF-C248-97A2-8A5A75A1DB8E}" presName="node" presStyleLbl="node1" presStyleIdx="5" presStyleCnt="9">
        <dgm:presLayoutVars>
          <dgm:bulletEnabled val="1"/>
        </dgm:presLayoutVars>
      </dgm:prSet>
      <dgm:spPr/>
    </dgm:pt>
    <dgm:pt modelId="{914F3E92-C9BF-D847-A94F-F9F56E0DD959}" type="pres">
      <dgm:prSet presAssocID="{88A12E79-447C-1C41-9524-D7D86B536060}" presName="sibTrans" presStyleCnt="0"/>
      <dgm:spPr/>
    </dgm:pt>
    <dgm:pt modelId="{517D0584-4011-614A-8781-426772EF5ED9}" type="pres">
      <dgm:prSet presAssocID="{1B44BFC6-1BC3-C247-A10C-58D23E7BC7C8}" presName="node" presStyleLbl="node1" presStyleIdx="6" presStyleCnt="9">
        <dgm:presLayoutVars>
          <dgm:bulletEnabled val="1"/>
        </dgm:presLayoutVars>
      </dgm:prSet>
      <dgm:spPr/>
    </dgm:pt>
    <dgm:pt modelId="{27066EC7-78AE-D64E-826D-89157F0A817F}" type="pres">
      <dgm:prSet presAssocID="{8A25B91A-D4D0-D74B-9788-C6760CB63BEA}" presName="sibTrans" presStyleCnt="0"/>
      <dgm:spPr/>
    </dgm:pt>
    <dgm:pt modelId="{5785F772-164E-3746-9812-00F0AFF3B432}" type="pres">
      <dgm:prSet presAssocID="{B08655BA-381C-2B46-9D99-16C614881079}" presName="node" presStyleLbl="node1" presStyleIdx="7" presStyleCnt="9">
        <dgm:presLayoutVars>
          <dgm:bulletEnabled val="1"/>
        </dgm:presLayoutVars>
      </dgm:prSet>
      <dgm:spPr/>
    </dgm:pt>
    <dgm:pt modelId="{D32D808F-E4FE-EB4F-AB9E-34CBE29CB443}" type="pres">
      <dgm:prSet presAssocID="{9DAE8220-8D97-0F42-9767-4FB66AFF3984}" presName="sibTrans" presStyleCnt="0"/>
      <dgm:spPr/>
    </dgm:pt>
    <dgm:pt modelId="{7032D1D3-2D9C-6648-8D30-470AFCE3FF6F}" type="pres">
      <dgm:prSet presAssocID="{9FB63D9C-4E91-0F4E-8D5B-7290CB76EFE9}" presName="node" presStyleLbl="node1" presStyleIdx="8" presStyleCnt="9">
        <dgm:presLayoutVars>
          <dgm:bulletEnabled val="1"/>
        </dgm:presLayoutVars>
      </dgm:prSet>
      <dgm:spPr/>
    </dgm:pt>
  </dgm:ptLst>
  <dgm:cxnLst>
    <dgm:cxn modelId="{45F2E705-65FF-E447-A5B4-BF0D36C5C6C5}" srcId="{53E3EB86-5F01-2844-86F4-D2D76CC202A5}" destId="{EBFFE175-FFD2-6C4F-9650-B4AFB8145F83}" srcOrd="2" destOrd="0" parTransId="{16FB21FD-3037-1345-AF8A-F9E2CAE42DF2}" sibTransId="{9A5A65A2-325F-4A40-BCB5-12C27C6A2B8E}"/>
    <dgm:cxn modelId="{8D70760D-35F1-CC46-AEDB-A33D6F1BE46E}" type="presOf" srcId="{54A7C167-F116-CD40-8773-83CA567F3D3F}" destId="{6E01DCF1-E965-2A42-8534-D9940A3A1275}" srcOrd="0" destOrd="0" presId="urn:microsoft.com/office/officeart/2005/8/layout/default"/>
    <dgm:cxn modelId="{ADE0C312-3191-0948-89BC-EEA90E66D889}" type="presOf" srcId="{CB5BB338-33B4-9B4E-B700-E32F0C91AFB5}" destId="{3C3C2799-C2BF-BA41-93E2-94582E48F75D}" srcOrd="0" destOrd="0" presId="urn:microsoft.com/office/officeart/2005/8/layout/default"/>
    <dgm:cxn modelId="{E096CE1B-D078-CC4F-9F9B-EA4C7539A559}" type="presOf" srcId="{53E3EB86-5F01-2844-86F4-D2D76CC202A5}" destId="{8DA15DAD-0ACF-734D-9094-7D4523623880}" srcOrd="0" destOrd="0" presId="urn:microsoft.com/office/officeart/2005/8/layout/default"/>
    <dgm:cxn modelId="{E3411321-0BB0-D944-B31D-0DDF33DE5680}" srcId="{53E3EB86-5F01-2844-86F4-D2D76CC202A5}" destId="{232EDC26-95AF-C248-97A2-8A5A75A1DB8E}" srcOrd="5" destOrd="0" parTransId="{E1F28080-5CFE-7142-9E89-34F09ED4EA84}" sibTransId="{88A12E79-447C-1C41-9524-D7D86B536060}"/>
    <dgm:cxn modelId="{B0850F29-CAE7-D04D-90AC-0D83CEEBBE08}" type="presOf" srcId="{275FF2EC-27C8-AF41-8C37-F9AB2DD8FAB2}" destId="{F0EEFD20-A8D7-8E43-B820-84AD9460BD93}" srcOrd="0" destOrd="0" presId="urn:microsoft.com/office/officeart/2005/8/layout/default"/>
    <dgm:cxn modelId="{C015E92B-D756-E944-B5F5-30EF36164E02}" type="presOf" srcId="{EBFFE175-FFD2-6C4F-9650-B4AFB8145F83}" destId="{64FF3B49-9B1D-D849-A928-302964C5A7E0}" srcOrd="0" destOrd="0" presId="urn:microsoft.com/office/officeart/2005/8/layout/default"/>
    <dgm:cxn modelId="{31A83B39-CFD9-B245-A6AA-5E03E14E342D}" srcId="{53E3EB86-5F01-2844-86F4-D2D76CC202A5}" destId="{9FB63D9C-4E91-0F4E-8D5B-7290CB76EFE9}" srcOrd="8" destOrd="0" parTransId="{20A07D05-10CA-BA4D-AF49-B2BDE94DED12}" sibTransId="{16EB8693-B5E8-824C-B330-9A3B3537539C}"/>
    <dgm:cxn modelId="{0790304F-9B8C-524F-8377-69AFEDE4E085}" type="presOf" srcId="{232EDC26-95AF-C248-97A2-8A5A75A1DB8E}" destId="{FB7CBCF5-10D8-6147-A993-59EA09F5E1F1}" srcOrd="0" destOrd="0" presId="urn:microsoft.com/office/officeart/2005/8/layout/default"/>
    <dgm:cxn modelId="{FA0C986C-E813-0946-918E-DC4F3F8F3022}" type="presOf" srcId="{1B44BFC6-1BC3-C247-A10C-58D23E7BC7C8}" destId="{517D0584-4011-614A-8781-426772EF5ED9}" srcOrd="0" destOrd="0" presId="urn:microsoft.com/office/officeart/2005/8/layout/default"/>
    <dgm:cxn modelId="{D4AECC74-9F42-2843-8A8C-D64EF2CCBA24}" srcId="{53E3EB86-5F01-2844-86F4-D2D76CC202A5}" destId="{CB5BB338-33B4-9B4E-B700-E32F0C91AFB5}" srcOrd="4" destOrd="0" parTransId="{251A17B9-09BD-3A4A-96D1-A3460C48F58E}" sibTransId="{57CC09EC-9F79-1E4E-8FCF-A87FD5C236E6}"/>
    <dgm:cxn modelId="{AA097D7B-DC24-B14F-91C9-358874903D7F}" srcId="{53E3EB86-5F01-2844-86F4-D2D76CC202A5}" destId="{6EA2FCD9-368E-1B45-85A8-6D89C3DC1B0F}" srcOrd="3" destOrd="0" parTransId="{E56F13F2-5D87-4E4A-9D11-8F66AD9D4E93}" sibTransId="{AEA82E7C-D1D8-FD45-B907-859F7CC53221}"/>
    <dgm:cxn modelId="{173D047D-C7E0-0047-B332-A6ED0D6381DA}" srcId="{53E3EB86-5F01-2844-86F4-D2D76CC202A5}" destId="{B08655BA-381C-2B46-9D99-16C614881079}" srcOrd="7" destOrd="0" parTransId="{E7B8BB2E-37F4-A24C-B17F-587E1CE42089}" sibTransId="{9DAE8220-8D97-0F42-9767-4FB66AFF3984}"/>
    <dgm:cxn modelId="{BC6E177D-33FB-8F46-BE88-3FD1B7748100}" srcId="{53E3EB86-5F01-2844-86F4-D2D76CC202A5}" destId="{54A7C167-F116-CD40-8773-83CA567F3D3F}" srcOrd="0" destOrd="0" parTransId="{CD2A9032-F5F0-2A47-A74D-2552BDA053F1}" sibTransId="{71026968-BA6E-F24F-B5AA-32DBA9028DF0}"/>
    <dgm:cxn modelId="{3881389C-1261-A349-BC8F-9DAF9FEDA215}" type="presOf" srcId="{B08655BA-381C-2B46-9D99-16C614881079}" destId="{5785F772-164E-3746-9812-00F0AFF3B432}" srcOrd="0" destOrd="0" presId="urn:microsoft.com/office/officeart/2005/8/layout/default"/>
    <dgm:cxn modelId="{182BE49C-8842-8048-BAED-62108764CFE2}" srcId="{53E3EB86-5F01-2844-86F4-D2D76CC202A5}" destId="{275FF2EC-27C8-AF41-8C37-F9AB2DD8FAB2}" srcOrd="1" destOrd="0" parTransId="{49418C63-7102-0C4E-9999-F81E040F9022}" sibTransId="{EF1448F6-B4A5-7B45-A172-7790315BC5D4}"/>
    <dgm:cxn modelId="{1B3C99A0-AD60-3F41-8E92-C195E7FA55B4}" srcId="{53E3EB86-5F01-2844-86F4-D2D76CC202A5}" destId="{1B44BFC6-1BC3-C247-A10C-58D23E7BC7C8}" srcOrd="6" destOrd="0" parTransId="{BBC678FA-CB02-9E42-8494-95209A58F531}" sibTransId="{8A25B91A-D4D0-D74B-9788-C6760CB63BEA}"/>
    <dgm:cxn modelId="{BAC13AAA-DCF9-5846-B172-62636EEF67FE}" type="presOf" srcId="{6EA2FCD9-368E-1B45-85A8-6D89C3DC1B0F}" destId="{0E418F63-564F-0649-B7B5-58BC56028C21}" srcOrd="0" destOrd="0" presId="urn:microsoft.com/office/officeart/2005/8/layout/default"/>
    <dgm:cxn modelId="{677C9BFB-8AB2-1048-9F23-E60CC289C2F1}" type="presOf" srcId="{9FB63D9C-4E91-0F4E-8D5B-7290CB76EFE9}" destId="{7032D1D3-2D9C-6648-8D30-470AFCE3FF6F}" srcOrd="0" destOrd="0" presId="urn:microsoft.com/office/officeart/2005/8/layout/default"/>
    <dgm:cxn modelId="{BD0A122A-4134-1340-8CB8-EE662C61E085}" type="presParOf" srcId="{8DA15DAD-0ACF-734D-9094-7D4523623880}" destId="{6E01DCF1-E965-2A42-8534-D9940A3A1275}" srcOrd="0" destOrd="0" presId="urn:microsoft.com/office/officeart/2005/8/layout/default"/>
    <dgm:cxn modelId="{B1140A7A-B421-8746-BFE8-DE3F3DDAF474}" type="presParOf" srcId="{8DA15DAD-0ACF-734D-9094-7D4523623880}" destId="{E732EC5A-5CA6-6145-9EDB-DAAA6A63DD3E}" srcOrd="1" destOrd="0" presId="urn:microsoft.com/office/officeart/2005/8/layout/default"/>
    <dgm:cxn modelId="{A726C29F-788D-BF4B-947E-CCCFD070403C}" type="presParOf" srcId="{8DA15DAD-0ACF-734D-9094-7D4523623880}" destId="{F0EEFD20-A8D7-8E43-B820-84AD9460BD93}" srcOrd="2" destOrd="0" presId="urn:microsoft.com/office/officeart/2005/8/layout/default"/>
    <dgm:cxn modelId="{E8F00057-4935-AC46-94A6-D5F32171275A}" type="presParOf" srcId="{8DA15DAD-0ACF-734D-9094-7D4523623880}" destId="{3E180651-CA4A-6A4C-A8F6-F57032ECFD42}" srcOrd="3" destOrd="0" presId="urn:microsoft.com/office/officeart/2005/8/layout/default"/>
    <dgm:cxn modelId="{36B20C99-DE8D-1048-BB1B-7BE181320D42}" type="presParOf" srcId="{8DA15DAD-0ACF-734D-9094-7D4523623880}" destId="{64FF3B49-9B1D-D849-A928-302964C5A7E0}" srcOrd="4" destOrd="0" presId="urn:microsoft.com/office/officeart/2005/8/layout/default"/>
    <dgm:cxn modelId="{D4071F75-01D2-FD41-8998-22848D32CF02}" type="presParOf" srcId="{8DA15DAD-0ACF-734D-9094-7D4523623880}" destId="{42ED0943-4EBC-AA41-A3DA-FCD6B73747A9}" srcOrd="5" destOrd="0" presId="urn:microsoft.com/office/officeart/2005/8/layout/default"/>
    <dgm:cxn modelId="{869AED6C-C7E8-8742-9845-CE1D029F6887}" type="presParOf" srcId="{8DA15DAD-0ACF-734D-9094-7D4523623880}" destId="{0E418F63-564F-0649-B7B5-58BC56028C21}" srcOrd="6" destOrd="0" presId="urn:microsoft.com/office/officeart/2005/8/layout/default"/>
    <dgm:cxn modelId="{9108ED37-108C-3F40-A9ED-6EE4A30250F0}" type="presParOf" srcId="{8DA15DAD-0ACF-734D-9094-7D4523623880}" destId="{7DF0E502-778F-D247-B4DF-D17657958D19}" srcOrd="7" destOrd="0" presId="urn:microsoft.com/office/officeart/2005/8/layout/default"/>
    <dgm:cxn modelId="{6EC02233-D613-0940-9A54-4D3EE93A99FD}" type="presParOf" srcId="{8DA15DAD-0ACF-734D-9094-7D4523623880}" destId="{3C3C2799-C2BF-BA41-93E2-94582E48F75D}" srcOrd="8" destOrd="0" presId="urn:microsoft.com/office/officeart/2005/8/layout/default"/>
    <dgm:cxn modelId="{3BBC40BC-03A8-7F43-9636-45EFC0D89830}" type="presParOf" srcId="{8DA15DAD-0ACF-734D-9094-7D4523623880}" destId="{1C188B70-8F31-9244-A732-E89DA53F3A11}" srcOrd="9" destOrd="0" presId="urn:microsoft.com/office/officeart/2005/8/layout/default"/>
    <dgm:cxn modelId="{164053F2-CE52-0943-B101-2CE8993E476F}" type="presParOf" srcId="{8DA15DAD-0ACF-734D-9094-7D4523623880}" destId="{FB7CBCF5-10D8-6147-A993-59EA09F5E1F1}" srcOrd="10" destOrd="0" presId="urn:microsoft.com/office/officeart/2005/8/layout/default"/>
    <dgm:cxn modelId="{A9163E0F-98DD-3244-9E9A-49892DAAE9EC}" type="presParOf" srcId="{8DA15DAD-0ACF-734D-9094-7D4523623880}" destId="{914F3E92-C9BF-D847-A94F-F9F56E0DD959}" srcOrd="11" destOrd="0" presId="urn:microsoft.com/office/officeart/2005/8/layout/default"/>
    <dgm:cxn modelId="{0C565B0E-A628-A644-9464-13FF033510D3}" type="presParOf" srcId="{8DA15DAD-0ACF-734D-9094-7D4523623880}" destId="{517D0584-4011-614A-8781-426772EF5ED9}" srcOrd="12" destOrd="0" presId="urn:microsoft.com/office/officeart/2005/8/layout/default"/>
    <dgm:cxn modelId="{A9262F10-3428-064C-9B72-4ACD1DCC43E2}" type="presParOf" srcId="{8DA15DAD-0ACF-734D-9094-7D4523623880}" destId="{27066EC7-78AE-D64E-826D-89157F0A817F}" srcOrd="13" destOrd="0" presId="urn:microsoft.com/office/officeart/2005/8/layout/default"/>
    <dgm:cxn modelId="{98938065-9FB1-3F4E-BBBD-0546FE6FAD82}" type="presParOf" srcId="{8DA15DAD-0ACF-734D-9094-7D4523623880}" destId="{5785F772-164E-3746-9812-00F0AFF3B432}" srcOrd="14" destOrd="0" presId="urn:microsoft.com/office/officeart/2005/8/layout/default"/>
    <dgm:cxn modelId="{93A15D15-B9D5-F144-84F5-E4114982E2C9}" type="presParOf" srcId="{8DA15DAD-0ACF-734D-9094-7D4523623880}" destId="{D32D808F-E4FE-EB4F-AB9E-34CBE29CB443}" srcOrd="15" destOrd="0" presId="urn:microsoft.com/office/officeart/2005/8/layout/default"/>
    <dgm:cxn modelId="{8944088B-F553-E742-9F30-243482B052BE}" type="presParOf" srcId="{8DA15DAD-0ACF-734D-9094-7D4523623880}" destId="{7032D1D3-2D9C-6648-8D30-470AFCE3FF6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3EB86-5F01-2844-86F4-D2D76CC202A5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A2FCD9-368E-1B45-85A8-6D89C3DC1B0F}">
      <dgm:prSet phldrT="[Text]"/>
      <dgm:spPr/>
      <dgm:t>
        <a:bodyPr/>
        <a:lstStyle/>
        <a:p>
          <a:r>
            <a:rPr lang="en-US" dirty="0"/>
            <a:t>PEER MEDIATION</a:t>
          </a:r>
        </a:p>
      </dgm:t>
    </dgm:pt>
    <dgm:pt modelId="{E56F13F2-5D87-4E4A-9D11-8F66AD9D4E93}" type="parTrans" cxnId="{AA097D7B-DC24-B14F-91C9-358874903D7F}">
      <dgm:prSet/>
      <dgm:spPr/>
      <dgm:t>
        <a:bodyPr/>
        <a:lstStyle/>
        <a:p>
          <a:endParaRPr lang="en-US"/>
        </a:p>
      </dgm:t>
    </dgm:pt>
    <dgm:pt modelId="{AEA82E7C-D1D8-FD45-B907-859F7CC53221}" type="sibTrans" cxnId="{AA097D7B-DC24-B14F-91C9-358874903D7F}">
      <dgm:prSet/>
      <dgm:spPr/>
      <dgm:t>
        <a:bodyPr/>
        <a:lstStyle/>
        <a:p>
          <a:endParaRPr lang="en-US"/>
        </a:p>
      </dgm:t>
    </dgm:pt>
    <dgm:pt modelId="{CB5BB338-33B4-9B4E-B700-E32F0C91AFB5}">
      <dgm:prSet phldrT="[Text]"/>
      <dgm:spPr/>
      <dgm:t>
        <a:bodyPr/>
        <a:lstStyle/>
        <a:p>
          <a:r>
            <a:rPr lang="en-US" dirty="0"/>
            <a:t>MENTAL HEALTH COUNSELORS/ SCHOOL PSYCHOLOGIST</a:t>
          </a:r>
        </a:p>
      </dgm:t>
    </dgm:pt>
    <dgm:pt modelId="{251A17B9-09BD-3A4A-96D1-A3460C48F58E}" type="parTrans" cxnId="{D4AECC74-9F42-2843-8A8C-D64EF2CCBA24}">
      <dgm:prSet/>
      <dgm:spPr/>
      <dgm:t>
        <a:bodyPr/>
        <a:lstStyle/>
        <a:p>
          <a:endParaRPr lang="en-US"/>
        </a:p>
      </dgm:t>
    </dgm:pt>
    <dgm:pt modelId="{57CC09EC-9F79-1E4E-8FCF-A87FD5C236E6}" type="sibTrans" cxnId="{D4AECC74-9F42-2843-8A8C-D64EF2CCBA24}">
      <dgm:prSet/>
      <dgm:spPr/>
      <dgm:t>
        <a:bodyPr/>
        <a:lstStyle/>
        <a:p>
          <a:endParaRPr lang="en-US"/>
        </a:p>
      </dgm:t>
    </dgm:pt>
    <dgm:pt modelId="{EBFFE175-FFD2-6C4F-9650-B4AFB8145F83}">
      <dgm:prSet phldrT="[Text]"/>
      <dgm:spPr/>
      <dgm:t>
        <a:bodyPr/>
        <a:lstStyle/>
        <a:p>
          <a:r>
            <a:rPr lang="en-US" dirty="0"/>
            <a:t>RESTORATIVE JUSTICE DEANS OFFICE</a:t>
          </a:r>
        </a:p>
      </dgm:t>
    </dgm:pt>
    <dgm:pt modelId="{16FB21FD-3037-1345-AF8A-F9E2CAE42DF2}" type="parTrans" cxnId="{45F2E705-65FF-E447-A5B4-BF0D36C5C6C5}">
      <dgm:prSet/>
      <dgm:spPr/>
      <dgm:t>
        <a:bodyPr/>
        <a:lstStyle/>
        <a:p>
          <a:endParaRPr lang="en-US"/>
        </a:p>
      </dgm:t>
    </dgm:pt>
    <dgm:pt modelId="{9A5A65A2-325F-4A40-BCB5-12C27C6A2B8E}" type="sibTrans" cxnId="{45F2E705-65FF-E447-A5B4-BF0D36C5C6C5}">
      <dgm:prSet/>
      <dgm:spPr/>
      <dgm:t>
        <a:bodyPr/>
        <a:lstStyle/>
        <a:p>
          <a:endParaRPr lang="en-US"/>
        </a:p>
      </dgm:t>
    </dgm:pt>
    <dgm:pt modelId="{54A7C167-F116-CD40-8773-83CA567F3D3F}">
      <dgm:prSet phldrT="[Text]"/>
      <dgm:spPr/>
      <dgm:t>
        <a:bodyPr/>
        <a:lstStyle/>
        <a:p>
          <a:r>
            <a:rPr lang="en-US" dirty="0"/>
            <a:t>FULL TIME NURSE</a:t>
          </a:r>
        </a:p>
      </dgm:t>
    </dgm:pt>
    <dgm:pt modelId="{CD2A9032-F5F0-2A47-A74D-2552BDA053F1}" type="parTrans" cxnId="{BC6E177D-33FB-8F46-BE88-3FD1B7748100}">
      <dgm:prSet/>
      <dgm:spPr/>
      <dgm:t>
        <a:bodyPr/>
        <a:lstStyle/>
        <a:p>
          <a:endParaRPr lang="en-US"/>
        </a:p>
      </dgm:t>
    </dgm:pt>
    <dgm:pt modelId="{71026968-BA6E-F24F-B5AA-32DBA9028DF0}" type="sibTrans" cxnId="{BC6E177D-33FB-8F46-BE88-3FD1B7748100}">
      <dgm:prSet/>
      <dgm:spPr/>
      <dgm:t>
        <a:bodyPr/>
        <a:lstStyle/>
        <a:p>
          <a:endParaRPr lang="en-US"/>
        </a:p>
      </dgm:t>
    </dgm:pt>
    <dgm:pt modelId="{275FF2EC-27C8-AF41-8C37-F9AB2DD8FAB2}">
      <dgm:prSet phldrT="[Text]"/>
      <dgm:spPr/>
      <dgm:t>
        <a:bodyPr/>
        <a:lstStyle/>
        <a:p>
          <a:r>
            <a:rPr lang="en-US" dirty="0"/>
            <a:t>THERAPEUTIC CLASSROOM</a:t>
          </a:r>
        </a:p>
      </dgm:t>
    </dgm:pt>
    <dgm:pt modelId="{49418C63-7102-0C4E-9999-F81E040F9022}" type="parTrans" cxnId="{182BE49C-8842-8048-BAED-62108764CFE2}">
      <dgm:prSet/>
      <dgm:spPr/>
      <dgm:t>
        <a:bodyPr/>
        <a:lstStyle/>
        <a:p>
          <a:endParaRPr lang="en-US"/>
        </a:p>
      </dgm:t>
    </dgm:pt>
    <dgm:pt modelId="{EF1448F6-B4A5-7B45-A172-7790315BC5D4}" type="sibTrans" cxnId="{182BE49C-8842-8048-BAED-62108764CFE2}">
      <dgm:prSet/>
      <dgm:spPr/>
      <dgm:t>
        <a:bodyPr/>
        <a:lstStyle/>
        <a:p>
          <a:endParaRPr lang="en-US"/>
        </a:p>
      </dgm:t>
    </dgm:pt>
    <dgm:pt modelId="{232EDC26-95AF-C248-97A2-8A5A75A1DB8E}">
      <dgm:prSet phldrT="[Text]"/>
      <dgm:spPr/>
      <dgm:t>
        <a:bodyPr/>
        <a:lstStyle/>
        <a:p>
          <a:r>
            <a:rPr lang="en-US" dirty="0"/>
            <a:t>STUDENT-LED ORGANIZATIONS/ COMMUNITY DAYS</a:t>
          </a:r>
        </a:p>
      </dgm:t>
    </dgm:pt>
    <dgm:pt modelId="{E1F28080-5CFE-7142-9E89-34F09ED4EA84}" type="parTrans" cxnId="{E3411321-0BB0-D944-B31D-0DDF33DE5680}">
      <dgm:prSet/>
      <dgm:spPr/>
      <dgm:t>
        <a:bodyPr/>
        <a:lstStyle/>
        <a:p>
          <a:endParaRPr lang="en-US"/>
        </a:p>
      </dgm:t>
    </dgm:pt>
    <dgm:pt modelId="{88A12E79-447C-1C41-9524-D7D86B536060}" type="sibTrans" cxnId="{E3411321-0BB0-D944-B31D-0DDF33DE5680}">
      <dgm:prSet/>
      <dgm:spPr/>
      <dgm:t>
        <a:bodyPr/>
        <a:lstStyle/>
        <a:p>
          <a:endParaRPr lang="en-US"/>
        </a:p>
      </dgm:t>
    </dgm:pt>
    <dgm:pt modelId="{1B44BFC6-1BC3-C247-A10C-58D23E7BC7C8}">
      <dgm:prSet phldrT="[Text]"/>
      <dgm:spPr/>
      <dgm:t>
        <a:bodyPr/>
        <a:lstStyle/>
        <a:p>
          <a:r>
            <a:rPr lang="en-US" dirty="0"/>
            <a:t>STUDENT SUPPORT PROGRAMS (LGBT, OUR HOUSE, ANGELS AT RISK)</a:t>
          </a:r>
        </a:p>
      </dgm:t>
    </dgm:pt>
    <dgm:pt modelId="{BBC678FA-CB02-9E42-8494-95209A58F531}" type="parTrans" cxnId="{1B3C99A0-AD60-3F41-8E92-C195E7FA55B4}">
      <dgm:prSet/>
      <dgm:spPr/>
      <dgm:t>
        <a:bodyPr/>
        <a:lstStyle/>
        <a:p>
          <a:endParaRPr lang="en-US"/>
        </a:p>
      </dgm:t>
    </dgm:pt>
    <dgm:pt modelId="{8A25B91A-D4D0-D74B-9788-C6760CB63BEA}" type="sibTrans" cxnId="{1B3C99A0-AD60-3F41-8E92-C195E7FA55B4}">
      <dgm:prSet/>
      <dgm:spPr/>
      <dgm:t>
        <a:bodyPr/>
        <a:lstStyle/>
        <a:p>
          <a:endParaRPr lang="en-US"/>
        </a:p>
      </dgm:t>
    </dgm:pt>
    <dgm:pt modelId="{B08655BA-381C-2B46-9D99-16C614881079}">
      <dgm:prSet/>
      <dgm:spPr/>
      <dgm:t>
        <a:bodyPr/>
        <a:lstStyle/>
        <a:p>
          <a:r>
            <a:rPr lang="en-US" dirty="0"/>
            <a:t>MINDFULNESS PROGRAMS &amp; PRACTICES</a:t>
          </a:r>
        </a:p>
      </dgm:t>
    </dgm:pt>
    <dgm:pt modelId="{E7B8BB2E-37F4-A24C-B17F-587E1CE42089}" type="parTrans" cxnId="{173D047D-C7E0-0047-B332-A6ED0D6381DA}">
      <dgm:prSet/>
      <dgm:spPr/>
      <dgm:t>
        <a:bodyPr/>
        <a:lstStyle/>
        <a:p>
          <a:endParaRPr lang="en-US"/>
        </a:p>
      </dgm:t>
    </dgm:pt>
    <dgm:pt modelId="{9DAE8220-8D97-0F42-9767-4FB66AFF3984}" type="sibTrans" cxnId="{173D047D-C7E0-0047-B332-A6ED0D6381DA}">
      <dgm:prSet/>
      <dgm:spPr/>
      <dgm:t>
        <a:bodyPr/>
        <a:lstStyle/>
        <a:p>
          <a:endParaRPr lang="en-US"/>
        </a:p>
      </dgm:t>
    </dgm:pt>
    <dgm:pt modelId="{9FB63D9C-4E91-0F4E-8D5B-7290CB76EFE9}">
      <dgm:prSet/>
      <dgm:spPr/>
      <dgm:t>
        <a:bodyPr/>
        <a:lstStyle/>
        <a:p>
          <a:r>
            <a:rPr lang="en-US" dirty="0"/>
            <a:t>BOARD GOALS</a:t>
          </a:r>
        </a:p>
      </dgm:t>
    </dgm:pt>
    <dgm:pt modelId="{20A07D05-10CA-BA4D-AF49-B2BDE94DED12}" type="parTrans" cxnId="{31A83B39-CFD9-B245-A6AA-5E03E14E342D}">
      <dgm:prSet/>
      <dgm:spPr/>
      <dgm:t>
        <a:bodyPr/>
        <a:lstStyle/>
        <a:p>
          <a:endParaRPr lang="en-US"/>
        </a:p>
      </dgm:t>
    </dgm:pt>
    <dgm:pt modelId="{16EB8693-B5E8-824C-B330-9A3B3537539C}" type="sibTrans" cxnId="{31A83B39-CFD9-B245-A6AA-5E03E14E342D}">
      <dgm:prSet/>
      <dgm:spPr/>
      <dgm:t>
        <a:bodyPr/>
        <a:lstStyle/>
        <a:p>
          <a:endParaRPr lang="en-US"/>
        </a:p>
      </dgm:t>
    </dgm:pt>
    <dgm:pt modelId="{8DA15DAD-0ACF-734D-9094-7D4523623880}" type="pres">
      <dgm:prSet presAssocID="{53E3EB86-5F01-2844-86F4-D2D76CC202A5}" presName="diagram" presStyleCnt="0">
        <dgm:presLayoutVars>
          <dgm:dir/>
          <dgm:resizeHandles val="exact"/>
        </dgm:presLayoutVars>
      </dgm:prSet>
      <dgm:spPr/>
    </dgm:pt>
    <dgm:pt modelId="{6E01DCF1-E965-2A42-8534-D9940A3A1275}" type="pres">
      <dgm:prSet presAssocID="{54A7C167-F116-CD40-8773-83CA567F3D3F}" presName="node" presStyleLbl="node1" presStyleIdx="0" presStyleCnt="9">
        <dgm:presLayoutVars>
          <dgm:bulletEnabled val="1"/>
        </dgm:presLayoutVars>
      </dgm:prSet>
      <dgm:spPr/>
    </dgm:pt>
    <dgm:pt modelId="{E732EC5A-5CA6-6145-9EDB-DAAA6A63DD3E}" type="pres">
      <dgm:prSet presAssocID="{71026968-BA6E-F24F-B5AA-32DBA9028DF0}" presName="sibTrans" presStyleCnt="0"/>
      <dgm:spPr/>
    </dgm:pt>
    <dgm:pt modelId="{F0EEFD20-A8D7-8E43-B820-84AD9460BD93}" type="pres">
      <dgm:prSet presAssocID="{275FF2EC-27C8-AF41-8C37-F9AB2DD8FAB2}" presName="node" presStyleLbl="node1" presStyleIdx="1" presStyleCnt="9">
        <dgm:presLayoutVars>
          <dgm:bulletEnabled val="1"/>
        </dgm:presLayoutVars>
      </dgm:prSet>
      <dgm:spPr/>
    </dgm:pt>
    <dgm:pt modelId="{3E180651-CA4A-6A4C-A8F6-F57032ECFD42}" type="pres">
      <dgm:prSet presAssocID="{EF1448F6-B4A5-7B45-A172-7790315BC5D4}" presName="sibTrans" presStyleCnt="0"/>
      <dgm:spPr/>
    </dgm:pt>
    <dgm:pt modelId="{64FF3B49-9B1D-D849-A928-302964C5A7E0}" type="pres">
      <dgm:prSet presAssocID="{EBFFE175-FFD2-6C4F-9650-B4AFB8145F83}" presName="node" presStyleLbl="node1" presStyleIdx="2" presStyleCnt="9">
        <dgm:presLayoutVars>
          <dgm:bulletEnabled val="1"/>
        </dgm:presLayoutVars>
      </dgm:prSet>
      <dgm:spPr/>
    </dgm:pt>
    <dgm:pt modelId="{42ED0943-4EBC-AA41-A3DA-FCD6B73747A9}" type="pres">
      <dgm:prSet presAssocID="{9A5A65A2-325F-4A40-BCB5-12C27C6A2B8E}" presName="sibTrans" presStyleCnt="0"/>
      <dgm:spPr/>
    </dgm:pt>
    <dgm:pt modelId="{0E418F63-564F-0649-B7B5-58BC56028C21}" type="pres">
      <dgm:prSet presAssocID="{6EA2FCD9-368E-1B45-85A8-6D89C3DC1B0F}" presName="node" presStyleLbl="node1" presStyleIdx="3" presStyleCnt="9">
        <dgm:presLayoutVars>
          <dgm:bulletEnabled val="1"/>
        </dgm:presLayoutVars>
      </dgm:prSet>
      <dgm:spPr/>
    </dgm:pt>
    <dgm:pt modelId="{7DF0E502-778F-D247-B4DF-D17657958D19}" type="pres">
      <dgm:prSet presAssocID="{AEA82E7C-D1D8-FD45-B907-859F7CC53221}" presName="sibTrans" presStyleCnt="0"/>
      <dgm:spPr/>
    </dgm:pt>
    <dgm:pt modelId="{3C3C2799-C2BF-BA41-93E2-94582E48F75D}" type="pres">
      <dgm:prSet presAssocID="{CB5BB338-33B4-9B4E-B700-E32F0C91AFB5}" presName="node" presStyleLbl="node1" presStyleIdx="4" presStyleCnt="9">
        <dgm:presLayoutVars>
          <dgm:bulletEnabled val="1"/>
        </dgm:presLayoutVars>
      </dgm:prSet>
      <dgm:spPr/>
    </dgm:pt>
    <dgm:pt modelId="{1C188B70-8F31-9244-A732-E89DA53F3A11}" type="pres">
      <dgm:prSet presAssocID="{57CC09EC-9F79-1E4E-8FCF-A87FD5C236E6}" presName="sibTrans" presStyleCnt="0"/>
      <dgm:spPr/>
    </dgm:pt>
    <dgm:pt modelId="{FB7CBCF5-10D8-6147-A993-59EA09F5E1F1}" type="pres">
      <dgm:prSet presAssocID="{232EDC26-95AF-C248-97A2-8A5A75A1DB8E}" presName="node" presStyleLbl="node1" presStyleIdx="5" presStyleCnt="9">
        <dgm:presLayoutVars>
          <dgm:bulletEnabled val="1"/>
        </dgm:presLayoutVars>
      </dgm:prSet>
      <dgm:spPr/>
    </dgm:pt>
    <dgm:pt modelId="{914F3E92-C9BF-D847-A94F-F9F56E0DD959}" type="pres">
      <dgm:prSet presAssocID="{88A12E79-447C-1C41-9524-D7D86B536060}" presName="sibTrans" presStyleCnt="0"/>
      <dgm:spPr/>
    </dgm:pt>
    <dgm:pt modelId="{517D0584-4011-614A-8781-426772EF5ED9}" type="pres">
      <dgm:prSet presAssocID="{1B44BFC6-1BC3-C247-A10C-58D23E7BC7C8}" presName="node" presStyleLbl="node1" presStyleIdx="6" presStyleCnt="9">
        <dgm:presLayoutVars>
          <dgm:bulletEnabled val="1"/>
        </dgm:presLayoutVars>
      </dgm:prSet>
      <dgm:spPr/>
    </dgm:pt>
    <dgm:pt modelId="{27066EC7-78AE-D64E-826D-89157F0A817F}" type="pres">
      <dgm:prSet presAssocID="{8A25B91A-D4D0-D74B-9788-C6760CB63BEA}" presName="sibTrans" presStyleCnt="0"/>
      <dgm:spPr/>
    </dgm:pt>
    <dgm:pt modelId="{5785F772-164E-3746-9812-00F0AFF3B432}" type="pres">
      <dgm:prSet presAssocID="{B08655BA-381C-2B46-9D99-16C614881079}" presName="node" presStyleLbl="node1" presStyleIdx="7" presStyleCnt="9">
        <dgm:presLayoutVars>
          <dgm:bulletEnabled val="1"/>
        </dgm:presLayoutVars>
      </dgm:prSet>
      <dgm:spPr/>
    </dgm:pt>
    <dgm:pt modelId="{D32D808F-E4FE-EB4F-AB9E-34CBE29CB443}" type="pres">
      <dgm:prSet presAssocID="{9DAE8220-8D97-0F42-9767-4FB66AFF3984}" presName="sibTrans" presStyleCnt="0"/>
      <dgm:spPr/>
    </dgm:pt>
    <dgm:pt modelId="{7032D1D3-2D9C-6648-8D30-470AFCE3FF6F}" type="pres">
      <dgm:prSet presAssocID="{9FB63D9C-4E91-0F4E-8D5B-7290CB76EFE9}" presName="node" presStyleLbl="node1" presStyleIdx="8" presStyleCnt="9">
        <dgm:presLayoutVars>
          <dgm:bulletEnabled val="1"/>
        </dgm:presLayoutVars>
      </dgm:prSet>
      <dgm:spPr/>
    </dgm:pt>
  </dgm:ptLst>
  <dgm:cxnLst>
    <dgm:cxn modelId="{45F2E705-65FF-E447-A5B4-BF0D36C5C6C5}" srcId="{53E3EB86-5F01-2844-86F4-D2D76CC202A5}" destId="{EBFFE175-FFD2-6C4F-9650-B4AFB8145F83}" srcOrd="2" destOrd="0" parTransId="{16FB21FD-3037-1345-AF8A-F9E2CAE42DF2}" sibTransId="{9A5A65A2-325F-4A40-BCB5-12C27C6A2B8E}"/>
    <dgm:cxn modelId="{8D70760D-35F1-CC46-AEDB-A33D6F1BE46E}" type="presOf" srcId="{54A7C167-F116-CD40-8773-83CA567F3D3F}" destId="{6E01DCF1-E965-2A42-8534-D9940A3A1275}" srcOrd="0" destOrd="0" presId="urn:microsoft.com/office/officeart/2005/8/layout/default"/>
    <dgm:cxn modelId="{ADE0C312-3191-0948-89BC-EEA90E66D889}" type="presOf" srcId="{CB5BB338-33B4-9B4E-B700-E32F0C91AFB5}" destId="{3C3C2799-C2BF-BA41-93E2-94582E48F75D}" srcOrd="0" destOrd="0" presId="urn:microsoft.com/office/officeart/2005/8/layout/default"/>
    <dgm:cxn modelId="{E096CE1B-D078-CC4F-9F9B-EA4C7539A559}" type="presOf" srcId="{53E3EB86-5F01-2844-86F4-D2D76CC202A5}" destId="{8DA15DAD-0ACF-734D-9094-7D4523623880}" srcOrd="0" destOrd="0" presId="urn:microsoft.com/office/officeart/2005/8/layout/default"/>
    <dgm:cxn modelId="{E3411321-0BB0-D944-B31D-0DDF33DE5680}" srcId="{53E3EB86-5F01-2844-86F4-D2D76CC202A5}" destId="{232EDC26-95AF-C248-97A2-8A5A75A1DB8E}" srcOrd="5" destOrd="0" parTransId="{E1F28080-5CFE-7142-9E89-34F09ED4EA84}" sibTransId="{88A12E79-447C-1C41-9524-D7D86B536060}"/>
    <dgm:cxn modelId="{B0850F29-CAE7-D04D-90AC-0D83CEEBBE08}" type="presOf" srcId="{275FF2EC-27C8-AF41-8C37-F9AB2DD8FAB2}" destId="{F0EEFD20-A8D7-8E43-B820-84AD9460BD93}" srcOrd="0" destOrd="0" presId="urn:microsoft.com/office/officeart/2005/8/layout/default"/>
    <dgm:cxn modelId="{C015E92B-D756-E944-B5F5-30EF36164E02}" type="presOf" srcId="{EBFFE175-FFD2-6C4F-9650-B4AFB8145F83}" destId="{64FF3B49-9B1D-D849-A928-302964C5A7E0}" srcOrd="0" destOrd="0" presId="urn:microsoft.com/office/officeart/2005/8/layout/default"/>
    <dgm:cxn modelId="{31A83B39-CFD9-B245-A6AA-5E03E14E342D}" srcId="{53E3EB86-5F01-2844-86F4-D2D76CC202A5}" destId="{9FB63D9C-4E91-0F4E-8D5B-7290CB76EFE9}" srcOrd="8" destOrd="0" parTransId="{20A07D05-10CA-BA4D-AF49-B2BDE94DED12}" sibTransId="{16EB8693-B5E8-824C-B330-9A3B3537539C}"/>
    <dgm:cxn modelId="{0790304F-9B8C-524F-8377-69AFEDE4E085}" type="presOf" srcId="{232EDC26-95AF-C248-97A2-8A5A75A1DB8E}" destId="{FB7CBCF5-10D8-6147-A993-59EA09F5E1F1}" srcOrd="0" destOrd="0" presId="urn:microsoft.com/office/officeart/2005/8/layout/default"/>
    <dgm:cxn modelId="{FA0C986C-E813-0946-918E-DC4F3F8F3022}" type="presOf" srcId="{1B44BFC6-1BC3-C247-A10C-58D23E7BC7C8}" destId="{517D0584-4011-614A-8781-426772EF5ED9}" srcOrd="0" destOrd="0" presId="urn:microsoft.com/office/officeart/2005/8/layout/default"/>
    <dgm:cxn modelId="{D4AECC74-9F42-2843-8A8C-D64EF2CCBA24}" srcId="{53E3EB86-5F01-2844-86F4-D2D76CC202A5}" destId="{CB5BB338-33B4-9B4E-B700-E32F0C91AFB5}" srcOrd="4" destOrd="0" parTransId="{251A17B9-09BD-3A4A-96D1-A3460C48F58E}" sibTransId="{57CC09EC-9F79-1E4E-8FCF-A87FD5C236E6}"/>
    <dgm:cxn modelId="{AA097D7B-DC24-B14F-91C9-358874903D7F}" srcId="{53E3EB86-5F01-2844-86F4-D2D76CC202A5}" destId="{6EA2FCD9-368E-1B45-85A8-6D89C3DC1B0F}" srcOrd="3" destOrd="0" parTransId="{E56F13F2-5D87-4E4A-9D11-8F66AD9D4E93}" sibTransId="{AEA82E7C-D1D8-FD45-B907-859F7CC53221}"/>
    <dgm:cxn modelId="{173D047D-C7E0-0047-B332-A6ED0D6381DA}" srcId="{53E3EB86-5F01-2844-86F4-D2D76CC202A5}" destId="{B08655BA-381C-2B46-9D99-16C614881079}" srcOrd="7" destOrd="0" parTransId="{E7B8BB2E-37F4-A24C-B17F-587E1CE42089}" sibTransId="{9DAE8220-8D97-0F42-9767-4FB66AFF3984}"/>
    <dgm:cxn modelId="{BC6E177D-33FB-8F46-BE88-3FD1B7748100}" srcId="{53E3EB86-5F01-2844-86F4-D2D76CC202A5}" destId="{54A7C167-F116-CD40-8773-83CA567F3D3F}" srcOrd="0" destOrd="0" parTransId="{CD2A9032-F5F0-2A47-A74D-2552BDA053F1}" sibTransId="{71026968-BA6E-F24F-B5AA-32DBA9028DF0}"/>
    <dgm:cxn modelId="{3881389C-1261-A349-BC8F-9DAF9FEDA215}" type="presOf" srcId="{B08655BA-381C-2B46-9D99-16C614881079}" destId="{5785F772-164E-3746-9812-00F0AFF3B432}" srcOrd="0" destOrd="0" presId="urn:microsoft.com/office/officeart/2005/8/layout/default"/>
    <dgm:cxn modelId="{182BE49C-8842-8048-BAED-62108764CFE2}" srcId="{53E3EB86-5F01-2844-86F4-D2D76CC202A5}" destId="{275FF2EC-27C8-AF41-8C37-F9AB2DD8FAB2}" srcOrd="1" destOrd="0" parTransId="{49418C63-7102-0C4E-9999-F81E040F9022}" sibTransId="{EF1448F6-B4A5-7B45-A172-7790315BC5D4}"/>
    <dgm:cxn modelId="{1B3C99A0-AD60-3F41-8E92-C195E7FA55B4}" srcId="{53E3EB86-5F01-2844-86F4-D2D76CC202A5}" destId="{1B44BFC6-1BC3-C247-A10C-58D23E7BC7C8}" srcOrd="6" destOrd="0" parTransId="{BBC678FA-CB02-9E42-8494-95209A58F531}" sibTransId="{8A25B91A-D4D0-D74B-9788-C6760CB63BEA}"/>
    <dgm:cxn modelId="{BAC13AAA-DCF9-5846-B172-62636EEF67FE}" type="presOf" srcId="{6EA2FCD9-368E-1B45-85A8-6D89C3DC1B0F}" destId="{0E418F63-564F-0649-B7B5-58BC56028C21}" srcOrd="0" destOrd="0" presId="urn:microsoft.com/office/officeart/2005/8/layout/default"/>
    <dgm:cxn modelId="{677C9BFB-8AB2-1048-9F23-E60CC289C2F1}" type="presOf" srcId="{9FB63D9C-4E91-0F4E-8D5B-7290CB76EFE9}" destId="{7032D1D3-2D9C-6648-8D30-470AFCE3FF6F}" srcOrd="0" destOrd="0" presId="urn:microsoft.com/office/officeart/2005/8/layout/default"/>
    <dgm:cxn modelId="{BD0A122A-4134-1340-8CB8-EE662C61E085}" type="presParOf" srcId="{8DA15DAD-0ACF-734D-9094-7D4523623880}" destId="{6E01DCF1-E965-2A42-8534-D9940A3A1275}" srcOrd="0" destOrd="0" presId="urn:microsoft.com/office/officeart/2005/8/layout/default"/>
    <dgm:cxn modelId="{B1140A7A-B421-8746-BFE8-DE3F3DDAF474}" type="presParOf" srcId="{8DA15DAD-0ACF-734D-9094-7D4523623880}" destId="{E732EC5A-5CA6-6145-9EDB-DAAA6A63DD3E}" srcOrd="1" destOrd="0" presId="urn:microsoft.com/office/officeart/2005/8/layout/default"/>
    <dgm:cxn modelId="{A726C29F-788D-BF4B-947E-CCCFD070403C}" type="presParOf" srcId="{8DA15DAD-0ACF-734D-9094-7D4523623880}" destId="{F0EEFD20-A8D7-8E43-B820-84AD9460BD93}" srcOrd="2" destOrd="0" presId="urn:microsoft.com/office/officeart/2005/8/layout/default"/>
    <dgm:cxn modelId="{E8F00057-4935-AC46-94A6-D5F32171275A}" type="presParOf" srcId="{8DA15DAD-0ACF-734D-9094-7D4523623880}" destId="{3E180651-CA4A-6A4C-A8F6-F57032ECFD42}" srcOrd="3" destOrd="0" presId="urn:microsoft.com/office/officeart/2005/8/layout/default"/>
    <dgm:cxn modelId="{36B20C99-DE8D-1048-BB1B-7BE181320D42}" type="presParOf" srcId="{8DA15DAD-0ACF-734D-9094-7D4523623880}" destId="{64FF3B49-9B1D-D849-A928-302964C5A7E0}" srcOrd="4" destOrd="0" presId="urn:microsoft.com/office/officeart/2005/8/layout/default"/>
    <dgm:cxn modelId="{D4071F75-01D2-FD41-8998-22848D32CF02}" type="presParOf" srcId="{8DA15DAD-0ACF-734D-9094-7D4523623880}" destId="{42ED0943-4EBC-AA41-A3DA-FCD6B73747A9}" srcOrd="5" destOrd="0" presId="urn:microsoft.com/office/officeart/2005/8/layout/default"/>
    <dgm:cxn modelId="{869AED6C-C7E8-8742-9845-CE1D029F6887}" type="presParOf" srcId="{8DA15DAD-0ACF-734D-9094-7D4523623880}" destId="{0E418F63-564F-0649-B7B5-58BC56028C21}" srcOrd="6" destOrd="0" presId="urn:microsoft.com/office/officeart/2005/8/layout/default"/>
    <dgm:cxn modelId="{9108ED37-108C-3F40-A9ED-6EE4A30250F0}" type="presParOf" srcId="{8DA15DAD-0ACF-734D-9094-7D4523623880}" destId="{7DF0E502-778F-D247-B4DF-D17657958D19}" srcOrd="7" destOrd="0" presId="urn:microsoft.com/office/officeart/2005/8/layout/default"/>
    <dgm:cxn modelId="{6EC02233-D613-0940-9A54-4D3EE93A99FD}" type="presParOf" srcId="{8DA15DAD-0ACF-734D-9094-7D4523623880}" destId="{3C3C2799-C2BF-BA41-93E2-94582E48F75D}" srcOrd="8" destOrd="0" presId="urn:microsoft.com/office/officeart/2005/8/layout/default"/>
    <dgm:cxn modelId="{3BBC40BC-03A8-7F43-9636-45EFC0D89830}" type="presParOf" srcId="{8DA15DAD-0ACF-734D-9094-7D4523623880}" destId="{1C188B70-8F31-9244-A732-E89DA53F3A11}" srcOrd="9" destOrd="0" presId="urn:microsoft.com/office/officeart/2005/8/layout/default"/>
    <dgm:cxn modelId="{164053F2-CE52-0943-B101-2CE8993E476F}" type="presParOf" srcId="{8DA15DAD-0ACF-734D-9094-7D4523623880}" destId="{FB7CBCF5-10D8-6147-A993-59EA09F5E1F1}" srcOrd="10" destOrd="0" presId="urn:microsoft.com/office/officeart/2005/8/layout/default"/>
    <dgm:cxn modelId="{A9163E0F-98DD-3244-9E9A-49892DAAE9EC}" type="presParOf" srcId="{8DA15DAD-0ACF-734D-9094-7D4523623880}" destId="{914F3E92-C9BF-D847-A94F-F9F56E0DD959}" srcOrd="11" destOrd="0" presId="urn:microsoft.com/office/officeart/2005/8/layout/default"/>
    <dgm:cxn modelId="{0C565B0E-A628-A644-9464-13FF033510D3}" type="presParOf" srcId="{8DA15DAD-0ACF-734D-9094-7D4523623880}" destId="{517D0584-4011-614A-8781-426772EF5ED9}" srcOrd="12" destOrd="0" presId="urn:microsoft.com/office/officeart/2005/8/layout/default"/>
    <dgm:cxn modelId="{A9262F10-3428-064C-9B72-4ACD1DCC43E2}" type="presParOf" srcId="{8DA15DAD-0ACF-734D-9094-7D4523623880}" destId="{27066EC7-78AE-D64E-826D-89157F0A817F}" srcOrd="13" destOrd="0" presId="urn:microsoft.com/office/officeart/2005/8/layout/default"/>
    <dgm:cxn modelId="{98938065-9FB1-3F4E-BBBD-0546FE6FAD82}" type="presParOf" srcId="{8DA15DAD-0ACF-734D-9094-7D4523623880}" destId="{5785F772-164E-3746-9812-00F0AFF3B432}" srcOrd="14" destOrd="0" presId="urn:microsoft.com/office/officeart/2005/8/layout/default"/>
    <dgm:cxn modelId="{93A15D15-B9D5-F144-84F5-E4114982E2C9}" type="presParOf" srcId="{8DA15DAD-0ACF-734D-9094-7D4523623880}" destId="{D32D808F-E4FE-EB4F-AB9E-34CBE29CB443}" srcOrd="15" destOrd="0" presId="urn:microsoft.com/office/officeart/2005/8/layout/default"/>
    <dgm:cxn modelId="{8944088B-F553-E742-9F30-243482B052BE}" type="presParOf" srcId="{8DA15DAD-0ACF-734D-9094-7D4523623880}" destId="{7032D1D3-2D9C-6648-8D30-470AFCE3FF6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B99CA4-A139-2F4D-BC9E-27821683068E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B750E8C8-C5D1-2C41-B037-81A9A0FD03B4}">
      <dgm:prSet phldrT="[Text]"/>
      <dgm:spPr/>
      <dgm:t>
        <a:bodyPr/>
        <a:lstStyle/>
        <a:p>
          <a:r>
            <a:rPr lang="en-US" dirty="0"/>
            <a:t>FAMILIES</a:t>
          </a:r>
        </a:p>
      </dgm:t>
    </dgm:pt>
    <dgm:pt modelId="{35D68B65-FEB8-6240-B1E3-51C3A7B5D9AC}" type="parTrans" cxnId="{9283140C-7542-5D4E-AEDA-EBB6D150503E}">
      <dgm:prSet/>
      <dgm:spPr/>
      <dgm:t>
        <a:bodyPr/>
        <a:lstStyle/>
        <a:p>
          <a:endParaRPr lang="en-US"/>
        </a:p>
      </dgm:t>
    </dgm:pt>
    <dgm:pt modelId="{A483C42F-A0B4-DD40-8808-A44D19D06294}" type="sibTrans" cxnId="{9283140C-7542-5D4E-AEDA-EBB6D150503E}">
      <dgm:prSet/>
      <dgm:spPr/>
      <dgm:t>
        <a:bodyPr/>
        <a:lstStyle/>
        <a:p>
          <a:endParaRPr lang="en-US"/>
        </a:p>
      </dgm:t>
    </dgm:pt>
    <dgm:pt modelId="{B4D56D03-1932-E748-A053-F89D00C46ACB}">
      <dgm:prSet phldrT="[Text]"/>
      <dgm:spPr/>
      <dgm:t>
        <a:bodyPr/>
        <a:lstStyle/>
        <a:p>
          <a:r>
            <a:rPr lang="en-US" dirty="0"/>
            <a:t>STUDENTS</a:t>
          </a:r>
        </a:p>
      </dgm:t>
    </dgm:pt>
    <dgm:pt modelId="{3130D3D3-32C0-174A-964E-C249CC2EB959}" type="parTrans" cxnId="{ADEDCE9E-B459-E043-8B79-CA0A4960D38E}">
      <dgm:prSet/>
      <dgm:spPr/>
      <dgm:t>
        <a:bodyPr/>
        <a:lstStyle/>
        <a:p>
          <a:endParaRPr lang="en-US"/>
        </a:p>
      </dgm:t>
    </dgm:pt>
    <dgm:pt modelId="{AA2F84A1-48A7-3847-9509-4ABA72D80BB7}" type="sibTrans" cxnId="{ADEDCE9E-B459-E043-8B79-CA0A4960D38E}">
      <dgm:prSet/>
      <dgm:spPr/>
      <dgm:t>
        <a:bodyPr/>
        <a:lstStyle/>
        <a:p>
          <a:endParaRPr lang="en-US"/>
        </a:p>
      </dgm:t>
    </dgm:pt>
    <dgm:pt modelId="{6FEDFA43-1189-5643-B3F6-3676FDD2CD90}">
      <dgm:prSet phldrT="[Text]"/>
      <dgm:spPr/>
      <dgm:t>
        <a:bodyPr/>
        <a:lstStyle/>
        <a:p>
          <a:r>
            <a:rPr lang="en-US" dirty="0"/>
            <a:t>PALI</a:t>
          </a:r>
        </a:p>
      </dgm:t>
    </dgm:pt>
    <dgm:pt modelId="{9FBB83F2-33EF-6B47-B830-9B3382EB935B}" type="parTrans" cxnId="{1A125462-5885-184E-A522-4673FAAA7A7B}">
      <dgm:prSet/>
      <dgm:spPr/>
      <dgm:t>
        <a:bodyPr/>
        <a:lstStyle/>
        <a:p>
          <a:endParaRPr lang="en-US"/>
        </a:p>
      </dgm:t>
    </dgm:pt>
    <dgm:pt modelId="{453435BB-075D-F14E-BDED-CC209350C625}" type="sibTrans" cxnId="{1A125462-5885-184E-A522-4673FAAA7A7B}">
      <dgm:prSet/>
      <dgm:spPr/>
      <dgm:t>
        <a:bodyPr/>
        <a:lstStyle/>
        <a:p>
          <a:endParaRPr lang="en-US"/>
        </a:p>
      </dgm:t>
    </dgm:pt>
    <dgm:pt modelId="{811F37BB-153A-4B4D-ADA9-7A69CC1FA9F3}" type="pres">
      <dgm:prSet presAssocID="{B8B99CA4-A139-2F4D-BC9E-27821683068E}" presName="compositeShape" presStyleCnt="0">
        <dgm:presLayoutVars>
          <dgm:chMax val="7"/>
          <dgm:dir/>
          <dgm:resizeHandles val="exact"/>
        </dgm:presLayoutVars>
      </dgm:prSet>
      <dgm:spPr/>
    </dgm:pt>
    <dgm:pt modelId="{CEEE554C-6E03-2546-BA7F-85B1780E914E}" type="pres">
      <dgm:prSet presAssocID="{B750E8C8-C5D1-2C41-B037-81A9A0FD03B4}" presName="circ1" presStyleLbl="vennNode1" presStyleIdx="0" presStyleCnt="3"/>
      <dgm:spPr/>
    </dgm:pt>
    <dgm:pt modelId="{AC8D9A25-7BDD-3246-8503-42196C6A0634}" type="pres">
      <dgm:prSet presAssocID="{B750E8C8-C5D1-2C41-B037-81A9A0FD03B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58C9BA-BF93-704B-9141-0BD5F69363D7}" type="pres">
      <dgm:prSet presAssocID="{B4D56D03-1932-E748-A053-F89D00C46ACB}" presName="circ2" presStyleLbl="vennNode1" presStyleIdx="1" presStyleCnt="3"/>
      <dgm:spPr/>
    </dgm:pt>
    <dgm:pt modelId="{9F485D97-A92B-0C48-8B3C-555A5581DC34}" type="pres">
      <dgm:prSet presAssocID="{B4D56D03-1932-E748-A053-F89D00C46AC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5C524D4-ADFD-634F-BEBE-882617498544}" type="pres">
      <dgm:prSet presAssocID="{6FEDFA43-1189-5643-B3F6-3676FDD2CD90}" presName="circ3" presStyleLbl="vennNode1" presStyleIdx="2" presStyleCnt="3"/>
      <dgm:spPr/>
    </dgm:pt>
    <dgm:pt modelId="{D3168116-AB76-9640-9F4A-06C0E07A92EB}" type="pres">
      <dgm:prSet presAssocID="{6FEDFA43-1189-5643-B3F6-3676FDD2CD9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283140C-7542-5D4E-AEDA-EBB6D150503E}" srcId="{B8B99CA4-A139-2F4D-BC9E-27821683068E}" destId="{B750E8C8-C5D1-2C41-B037-81A9A0FD03B4}" srcOrd="0" destOrd="0" parTransId="{35D68B65-FEB8-6240-B1E3-51C3A7B5D9AC}" sibTransId="{A483C42F-A0B4-DD40-8808-A44D19D06294}"/>
    <dgm:cxn modelId="{2FD11515-D5A8-B44C-A6DB-D7FE13FB35A2}" type="presOf" srcId="{B4D56D03-1932-E748-A053-F89D00C46ACB}" destId="{E558C9BA-BF93-704B-9141-0BD5F69363D7}" srcOrd="0" destOrd="0" presId="urn:microsoft.com/office/officeart/2005/8/layout/venn1"/>
    <dgm:cxn modelId="{4CA0E42F-F106-EB46-A280-A61DFFCD8D62}" type="presOf" srcId="{B4D56D03-1932-E748-A053-F89D00C46ACB}" destId="{9F485D97-A92B-0C48-8B3C-555A5581DC34}" srcOrd="1" destOrd="0" presId="urn:microsoft.com/office/officeart/2005/8/layout/venn1"/>
    <dgm:cxn modelId="{F6370E60-8944-0C4E-A0EC-1E289282FC90}" type="presOf" srcId="{6FEDFA43-1189-5643-B3F6-3676FDD2CD90}" destId="{05C524D4-ADFD-634F-BEBE-882617498544}" srcOrd="0" destOrd="0" presId="urn:microsoft.com/office/officeart/2005/8/layout/venn1"/>
    <dgm:cxn modelId="{1A125462-5885-184E-A522-4673FAAA7A7B}" srcId="{B8B99CA4-A139-2F4D-BC9E-27821683068E}" destId="{6FEDFA43-1189-5643-B3F6-3676FDD2CD90}" srcOrd="2" destOrd="0" parTransId="{9FBB83F2-33EF-6B47-B830-9B3382EB935B}" sibTransId="{453435BB-075D-F14E-BDED-CC209350C625}"/>
    <dgm:cxn modelId="{7E6FBE85-EF00-E844-A5B5-AFE49E0867AB}" type="presOf" srcId="{6FEDFA43-1189-5643-B3F6-3676FDD2CD90}" destId="{D3168116-AB76-9640-9F4A-06C0E07A92EB}" srcOrd="1" destOrd="0" presId="urn:microsoft.com/office/officeart/2005/8/layout/venn1"/>
    <dgm:cxn modelId="{B30C6C9E-381B-8D48-A42E-16576B69A61D}" type="presOf" srcId="{B750E8C8-C5D1-2C41-B037-81A9A0FD03B4}" destId="{CEEE554C-6E03-2546-BA7F-85B1780E914E}" srcOrd="0" destOrd="0" presId="urn:microsoft.com/office/officeart/2005/8/layout/venn1"/>
    <dgm:cxn modelId="{ADEDCE9E-B459-E043-8B79-CA0A4960D38E}" srcId="{B8B99CA4-A139-2F4D-BC9E-27821683068E}" destId="{B4D56D03-1932-E748-A053-F89D00C46ACB}" srcOrd="1" destOrd="0" parTransId="{3130D3D3-32C0-174A-964E-C249CC2EB959}" sibTransId="{AA2F84A1-48A7-3847-9509-4ABA72D80BB7}"/>
    <dgm:cxn modelId="{C04F0FA0-5699-094C-8598-8EBDDA557379}" type="presOf" srcId="{B750E8C8-C5D1-2C41-B037-81A9A0FD03B4}" destId="{AC8D9A25-7BDD-3246-8503-42196C6A0634}" srcOrd="1" destOrd="0" presId="urn:microsoft.com/office/officeart/2005/8/layout/venn1"/>
    <dgm:cxn modelId="{747274AF-AED1-FE43-BC59-F3A00E9C6D12}" type="presOf" srcId="{B8B99CA4-A139-2F4D-BC9E-27821683068E}" destId="{811F37BB-153A-4B4D-ADA9-7A69CC1FA9F3}" srcOrd="0" destOrd="0" presId="urn:microsoft.com/office/officeart/2005/8/layout/venn1"/>
    <dgm:cxn modelId="{98A0394A-0917-9C41-A58C-AAD335065F8B}" type="presParOf" srcId="{811F37BB-153A-4B4D-ADA9-7A69CC1FA9F3}" destId="{CEEE554C-6E03-2546-BA7F-85B1780E914E}" srcOrd="0" destOrd="0" presId="urn:microsoft.com/office/officeart/2005/8/layout/venn1"/>
    <dgm:cxn modelId="{BFB72C40-71BD-7C4A-8175-824D55C8A2CA}" type="presParOf" srcId="{811F37BB-153A-4B4D-ADA9-7A69CC1FA9F3}" destId="{AC8D9A25-7BDD-3246-8503-42196C6A0634}" srcOrd="1" destOrd="0" presId="urn:microsoft.com/office/officeart/2005/8/layout/venn1"/>
    <dgm:cxn modelId="{246F2758-D7A8-DB45-B854-021E5DBBE814}" type="presParOf" srcId="{811F37BB-153A-4B4D-ADA9-7A69CC1FA9F3}" destId="{E558C9BA-BF93-704B-9141-0BD5F69363D7}" srcOrd="2" destOrd="0" presId="urn:microsoft.com/office/officeart/2005/8/layout/venn1"/>
    <dgm:cxn modelId="{46FFFAE5-9516-2D4E-B6F9-FB0409323583}" type="presParOf" srcId="{811F37BB-153A-4B4D-ADA9-7A69CC1FA9F3}" destId="{9F485D97-A92B-0C48-8B3C-555A5581DC34}" srcOrd="3" destOrd="0" presId="urn:microsoft.com/office/officeart/2005/8/layout/venn1"/>
    <dgm:cxn modelId="{1FE15F11-DBD9-A847-A2CE-79861B216620}" type="presParOf" srcId="{811F37BB-153A-4B4D-ADA9-7A69CC1FA9F3}" destId="{05C524D4-ADFD-634F-BEBE-882617498544}" srcOrd="4" destOrd="0" presId="urn:microsoft.com/office/officeart/2005/8/layout/venn1"/>
    <dgm:cxn modelId="{570B523F-2404-A14E-B463-285BD40C39D1}" type="presParOf" srcId="{811F37BB-153A-4B4D-ADA9-7A69CC1FA9F3}" destId="{D3168116-AB76-9640-9F4A-06C0E07A92E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1DCF1-E965-2A42-8534-D9940A3A1275}">
      <dsp:nvSpPr>
        <dsp:cNvPr id="0" name=""/>
        <dsp:cNvSpPr/>
      </dsp:nvSpPr>
      <dsp:spPr>
        <a:xfrm>
          <a:off x="0" y="274637"/>
          <a:ext cx="2285999" cy="13715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ONLINE LEARNING</a:t>
          </a:r>
        </a:p>
      </dsp:txBody>
      <dsp:txXfrm>
        <a:off x="0" y="274637"/>
        <a:ext cx="2285999" cy="1371599"/>
      </dsp:txXfrm>
    </dsp:sp>
    <dsp:sp modelId="{F0EEFD20-A8D7-8E43-B820-84AD9460BD93}">
      <dsp:nvSpPr>
        <dsp:cNvPr id="0" name=""/>
        <dsp:cNvSpPr/>
      </dsp:nvSpPr>
      <dsp:spPr>
        <a:xfrm>
          <a:off x="2514600" y="274637"/>
          <a:ext cx="2285999" cy="13715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PALI ACADEMY</a:t>
          </a:r>
        </a:p>
      </dsp:txBody>
      <dsp:txXfrm>
        <a:off x="2514600" y="274637"/>
        <a:ext cx="2285999" cy="1371599"/>
      </dsp:txXfrm>
    </dsp:sp>
    <dsp:sp modelId="{64FF3B49-9B1D-D849-A928-302964C5A7E0}">
      <dsp:nvSpPr>
        <dsp:cNvPr id="0" name=""/>
        <dsp:cNvSpPr/>
      </dsp:nvSpPr>
      <dsp:spPr>
        <a:xfrm>
          <a:off x="5029199" y="274637"/>
          <a:ext cx="2285999" cy="1371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504 PLANS/ IEPs</a:t>
          </a:r>
        </a:p>
      </dsp:txBody>
      <dsp:txXfrm>
        <a:off x="5029199" y="274637"/>
        <a:ext cx="2285999" cy="1371599"/>
      </dsp:txXfrm>
    </dsp:sp>
    <dsp:sp modelId="{0E418F63-564F-0649-B7B5-58BC56028C21}">
      <dsp:nvSpPr>
        <dsp:cNvPr id="0" name=""/>
        <dsp:cNvSpPr/>
      </dsp:nvSpPr>
      <dsp:spPr>
        <a:xfrm>
          <a:off x="0" y="1874837"/>
          <a:ext cx="2285999" cy="13715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TUTORING/ STUDY CENTER</a:t>
          </a:r>
        </a:p>
      </dsp:txBody>
      <dsp:txXfrm>
        <a:off x="0" y="1874837"/>
        <a:ext cx="2285999" cy="1371599"/>
      </dsp:txXfrm>
    </dsp:sp>
    <dsp:sp modelId="{3C3C2799-C2BF-BA41-93E2-94582E48F75D}">
      <dsp:nvSpPr>
        <dsp:cNvPr id="0" name=""/>
        <dsp:cNvSpPr/>
      </dsp:nvSpPr>
      <dsp:spPr>
        <a:xfrm>
          <a:off x="2514600" y="1874837"/>
          <a:ext cx="2285999" cy="13715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ACADEMIC COUNSELORS</a:t>
          </a:r>
        </a:p>
      </dsp:txBody>
      <dsp:txXfrm>
        <a:off x="2514600" y="1874837"/>
        <a:ext cx="2285999" cy="1371599"/>
      </dsp:txXfrm>
    </dsp:sp>
    <dsp:sp modelId="{FB7CBCF5-10D8-6147-A993-59EA09F5E1F1}">
      <dsp:nvSpPr>
        <dsp:cNvPr id="0" name=""/>
        <dsp:cNvSpPr/>
      </dsp:nvSpPr>
      <dsp:spPr>
        <a:xfrm>
          <a:off x="5029199" y="1874837"/>
          <a:ext cx="2285999" cy="13715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COLLEGE COUNSELORS</a:t>
          </a:r>
        </a:p>
      </dsp:txBody>
      <dsp:txXfrm>
        <a:off x="5029199" y="1874837"/>
        <a:ext cx="2285999" cy="1371599"/>
      </dsp:txXfrm>
    </dsp:sp>
    <dsp:sp modelId="{517D0584-4011-614A-8781-426772EF5ED9}">
      <dsp:nvSpPr>
        <dsp:cNvPr id="0" name=""/>
        <dsp:cNvSpPr/>
      </dsp:nvSpPr>
      <dsp:spPr>
        <a:xfrm>
          <a:off x="0" y="3475037"/>
          <a:ext cx="2285999" cy="13715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ONLINE LEARNING SYSTEMS (SCHOOLOGY &amp; INFINITE CAMPUS)</a:t>
          </a:r>
        </a:p>
      </dsp:txBody>
      <dsp:txXfrm>
        <a:off x="0" y="3475037"/>
        <a:ext cx="2285999" cy="1371599"/>
      </dsp:txXfrm>
    </dsp:sp>
    <dsp:sp modelId="{5785F772-164E-3746-9812-00F0AFF3B432}">
      <dsp:nvSpPr>
        <dsp:cNvPr id="0" name=""/>
        <dsp:cNvSpPr/>
      </dsp:nvSpPr>
      <dsp:spPr>
        <a:xfrm>
          <a:off x="2514600" y="3475037"/>
          <a:ext cx="2285999" cy="1371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TEACHER OFFICE HOURS</a:t>
          </a:r>
        </a:p>
      </dsp:txBody>
      <dsp:txXfrm>
        <a:off x="2514600" y="3475037"/>
        <a:ext cx="2285999" cy="1371599"/>
      </dsp:txXfrm>
    </dsp:sp>
    <dsp:sp modelId="{7032D1D3-2D9C-6648-8D30-470AFCE3FF6F}">
      <dsp:nvSpPr>
        <dsp:cNvPr id="0" name=""/>
        <dsp:cNvSpPr/>
      </dsp:nvSpPr>
      <dsp:spPr>
        <a:xfrm>
          <a:off x="5029199" y="3475037"/>
          <a:ext cx="2285999" cy="13715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TEACHER EVALUATIONS</a:t>
          </a:r>
        </a:p>
      </dsp:txBody>
      <dsp:txXfrm>
        <a:off x="5029199" y="3475037"/>
        <a:ext cx="2285999" cy="1371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1DCF1-E965-2A42-8534-D9940A3A1275}">
      <dsp:nvSpPr>
        <dsp:cNvPr id="0" name=""/>
        <dsp:cNvSpPr/>
      </dsp:nvSpPr>
      <dsp:spPr>
        <a:xfrm>
          <a:off x="0" y="274637"/>
          <a:ext cx="2285999" cy="13715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FULL TIME NURSE</a:t>
          </a:r>
        </a:p>
      </dsp:txBody>
      <dsp:txXfrm>
        <a:off x="0" y="274637"/>
        <a:ext cx="2285999" cy="1371599"/>
      </dsp:txXfrm>
    </dsp:sp>
    <dsp:sp modelId="{F0EEFD20-A8D7-8E43-B820-84AD9460BD93}">
      <dsp:nvSpPr>
        <dsp:cNvPr id="0" name=""/>
        <dsp:cNvSpPr/>
      </dsp:nvSpPr>
      <dsp:spPr>
        <a:xfrm>
          <a:off x="2514600" y="274637"/>
          <a:ext cx="2285999" cy="13715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THERAPEUTIC CLASSROOM</a:t>
          </a:r>
        </a:p>
      </dsp:txBody>
      <dsp:txXfrm>
        <a:off x="2514600" y="274637"/>
        <a:ext cx="2285999" cy="1371599"/>
      </dsp:txXfrm>
    </dsp:sp>
    <dsp:sp modelId="{64FF3B49-9B1D-D849-A928-302964C5A7E0}">
      <dsp:nvSpPr>
        <dsp:cNvPr id="0" name=""/>
        <dsp:cNvSpPr/>
      </dsp:nvSpPr>
      <dsp:spPr>
        <a:xfrm>
          <a:off x="5029199" y="274637"/>
          <a:ext cx="2285999" cy="1371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RESTORATIVE JUSTICE DEANS OFFICE</a:t>
          </a:r>
        </a:p>
      </dsp:txBody>
      <dsp:txXfrm>
        <a:off x="5029199" y="274637"/>
        <a:ext cx="2285999" cy="1371599"/>
      </dsp:txXfrm>
    </dsp:sp>
    <dsp:sp modelId="{0E418F63-564F-0649-B7B5-58BC56028C21}">
      <dsp:nvSpPr>
        <dsp:cNvPr id="0" name=""/>
        <dsp:cNvSpPr/>
      </dsp:nvSpPr>
      <dsp:spPr>
        <a:xfrm>
          <a:off x="0" y="1874837"/>
          <a:ext cx="2285999" cy="13715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PEER MEDIATION</a:t>
          </a:r>
        </a:p>
      </dsp:txBody>
      <dsp:txXfrm>
        <a:off x="0" y="1874837"/>
        <a:ext cx="2285999" cy="1371599"/>
      </dsp:txXfrm>
    </dsp:sp>
    <dsp:sp modelId="{3C3C2799-C2BF-BA41-93E2-94582E48F75D}">
      <dsp:nvSpPr>
        <dsp:cNvPr id="0" name=""/>
        <dsp:cNvSpPr/>
      </dsp:nvSpPr>
      <dsp:spPr>
        <a:xfrm>
          <a:off x="2514600" y="1874837"/>
          <a:ext cx="2285999" cy="13715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MENTAL HEALTH COUNSELORS/ SCHOOL PSYCHOLOGIST</a:t>
          </a:r>
        </a:p>
      </dsp:txBody>
      <dsp:txXfrm>
        <a:off x="2514600" y="1874837"/>
        <a:ext cx="2285999" cy="1371599"/>
      </dsp:txXfrm>
    </dsp:sp>
    <dsp:sp modelId="{FB7CBCF5-10D8-6147-A993-59EA09F5E1F1}">
      <dsp:nvSpPr>
        <dsp:cNvPr id="0" name=""/>
        <dsp:cNvSpPr/>
      </dsp:nvSpPr>
      <dsp:spPr>
        <a:xfrm>
          <a:off x="5029199" y="1874837"/>
          <a:ext cx="2285999" cy="13715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STUDENT-LED ORGANIZATIONS/ COMMUNITY DAYS</a:t>
          </a:r>
        </a:p>
      </dsp:txBody>
      <dsp:txXfrm>
        <a:off x="5029199" y="1874837"/>
        <a:ext cx="2285999" cy="1371599"/>
      </dsp:txXfrm>
    </dsp:sp>
    <dsp:sp modelId="{517D0584-4011-614A-8781-426772EF5ED9}">
      <dsp:nvSpPr>
        <dsp:cNvPr id="0" name=""/>
        <dsp:cNvSpPr/>
      </dsp:nvSpPr>
      <dsp:spPr>
        <a:xfrm>
          <a:off x="0" y="3475037"/>
          <a:ext cx="2285999" cy="13715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 SUPPORT PROGRAMS (LGBT, OUR HOUSE, ANGELS AT RISK)</a:t>
          </a:r>
        </a:p>
      </dsp:txBody>
      <dsp:txXfrm>
        <a:off x="0" y="3475037"/>
        <a:ext cx="2285999" cy="1371599"/>
      </dsp:txXfrm>
    </dsp:sp>
    <dsp:sp modelId="{5785F772-164E-3746-9812-00F0AFF3B432}">
      <dsp:nvSpPr>
        <dsp:cNvPr id="0" name=""/>
        <dsp:cNvSpPr/>
      </dsp:nvSpPr>
      <dsp:spPr>
        <a:xfrm>
          <a:off x="2514600" y="3475037"/>
          <a:ext cx="2285999" cy="1371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MINDFULNESS PROGRAMS &amp; PRACTICES</a:t>
          </a:r>
        </a:p>
      </dsp:txBody>
      <dsp:txXfrm>
        <a:off x="2514600" y="3475037"/>
        <a:ext cx="2285999" cy="1371599"/>
      </dsp:txXfrm>
    </dsp:sp>
    <dsp:sp modelId="{7032D1D3-2D9C-6648-8D30-470AFCE3FF6F}">
      <dsp:nvSpPr>
        <dsp:cNvPr id="0" name=""/>
        <dsp:cNvSpPr/>
      </dsp:nvSpPr>
      <dsp:spPr>
        <a:xfrm>
          <a:off x="5029199" y="3475037"/>
          <a:ext cx="2285999" cy="13715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BOARD GOALS</a:t>
          </a:r>
        </a:p>
      </dsp:txBody>
      <dsp:txXfrm>
        <a:off x="5029199" y="3475037"/>
        <a:ext cx="2285999" cy="1371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E554C-6E03-2546-BA7F-85B1780E914E}">
      <dsp:nvSpPr>
        <dsp:cNvPr id="0" name=""/>
        <dsp:cNvSpPr/>
      </dsp:nvSpPr>
      <dsp:spPr>
        <a:xfrm>
          <a:off x="653440" y="421927"/>
          <a:ext cx="1810921" cy="18109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FAMILIES</a:t>
          </a:r>
        </a:p>
      </dsp:txBody>
      <dsp:txXfrm>
        <a:off x="894896" y="738839"/>
        <a:ext cx="1328009" cy="814914"/>
      </dsp:txXfrm>
    </dsp:sp>
    <dsp:sp modelId="{E558C9BA-BF93-704B-9141-0BD5F69363D7}">
      <dsp:nvSpPr>
        <dsp:cNvPr id="0" name=""/>
        <dsp:cNvSpPr/>
      </dsp:nvSpPr>
      <dsp:spPr>
        <a:xfrm>
          <a:off x="1306881" y="1553753"/>
          <a:ext cx="1810921" cy="1810921"/>
        </a:xfrm>
        <a:prstGeom prst="ellipse">
          <a:avLst/>
        </a:prstGeom>
        <a:solidFill>
          <a:schemeClr val="accent4">
            <a:alpha val="50000"/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STUDENTS</a:t>
          </a:r>
        </a:p>
      </dsp:txBody>
      <dsp:txXfrm>
        <a:off x="1860721" y="2021575"/>
        <a:ext cx="1086552" cy="996006"/>
      </dsp:txXfrm>
    </dsp:sp>
    <dsp:sp modelId="{05C524D4-ADFD-634F-BEBE-882617498544}">
      <dsp:nvSpPr>
        <dsp:cNvPr id="0" name=""/>
        <dsp:cNvSpPr/>
      </dsp:nvSpPr>
      <dsp:spPr>
        <a:xfrm>
          <a:off x="0" y="1553753"/>
          <a:ext cx="1810921" cy="1810921"/>
        </a:xfrm>
        <a:prstGeom prst="ellipse">
          <a:avLst/>
        </a:prstGeom>
        <a:solidFill>
          <a:schemeClr val="accent4">
            <a:alpha val="50000"/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PALI</a:t>
          </a:r>
        </a:p>
      </dsp:txBody>
      <dsp:txXfrm>
        <a:off x="170528" y="2021575"/>
        <a:ext cx="1086552" cy="996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09F19B-5BF5-4A47-AFAE-71D441C88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A0001-A411-BE4D-9F0D-F3C2FEA065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B13B9-6733-A549-8B27-A9A0F9461222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89DE4-6D9C-9D49-9B25-B9FC59FF4C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BC3F5-A28D-904B-AEB1-4BB52B1006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A231D-8A17-F143-AE3B-19FB22CCD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89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0A9-16D0-9844-8E21-C5F0AA9AE6F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2046-D5D7-F54F-8649-267AC519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0A9-16D0-9844-8E21-C5F0AA9AE6F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2046-D5D7-F54F-8649-267AC519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0A9-16D0-9844-8E21-C5F0AA9AE6F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2046-D5D7-F54F-8649-267AC519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3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0A9-16D0-9844-8E21-C5F0AA9AE6F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2046-D5D7-F54F-8649-267AC519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6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0A9-16D0-9844-8E21-C5F0AA9AE6F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2046-D5D7-F54F-8649-267AC519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1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0A9-16D0-9844-8E21-C5F0AA9AE6F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2046-D5D7-F54F-8649-267AC519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0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0A9-16D0-9844-8E21-C5F0AA9AE6F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2046-D5D7-F54F-8649-267AC519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0A9-16D0-9844-8E21-C5F0AA9AE6F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2046-D5D7-F54F-8649-267AC519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2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0A9-16D0-9844-8E21-C5F0AA9AE6F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2046-D5D7-F54F-8649-267AC519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2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0A9-16D0-9844-8E21-C5F0AA9AE6F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2046-D5D7-F54F-8649-267AC519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0A9-16D0-9844-8E21-C5F0AA9AE6F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2046-D5D7-F54F-8649-267AC519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1640A9-16D0-9844-8E21-C5F0AA9AE6F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16A2046-D5D7-F54F-8649-267AC519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13" Type="http://schemas.openxmlformats.org/officeDocument/2006/relationships/image" Target="../media/image23.tiff"/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12" Type="http://schemas.openxmlformats.org/officeDocument/2006/relationships/image" Target="../media/image22.tiff"/><Relationship Id="rId2" Type="http://schemas.openxmlformats.org/officeDocument/2006/relationships/image" Target="../media/image12.tiff"/><Relationship Id="rId16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11" Type="http://schemas.openxmlformats.org/officeDocument/2006/relationships/image" Target="../media/image21.tiff"/><Relationship Id="rId5" Type="http://schemas.openxmlformats.org/officeDocument/2006/relationships/image" Target="../media/image15.tiff"/><Relationship Id="rId15" Type="http://schemas.openxmlformats.org/officeDocument/2006/relationships/image" Target="../media/image25.tiff"/><Relationship Id="rId10" Type="http://schemas.openxmlformats.org/officeDocument/2006/relationships/image" Target="../media/image20.tiff"/><Relationship Id="rId4" Type="http://schemas.openxmlformats.org/officeDocument/2006/relationships/image" Target="../media/image14.tiff"/><Relationship Id="rId9" Type="http://schemas.openxmlformats.org/officeDocument/2006/relationships/image" Target="../media/image19.tiff"/><Relationship Id="rId14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38C2-B733-4345-BDE3-644A7B2D5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MOVING FROM ANXIETY TO RESILIENCY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9416F-CBA5-2E45-A0CE-AE75B88522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PTSA PRESENTATION 2018</a:t>
            </a:r>
          </a:p>
        </p:txBody>
      </p:sp>
    </p:spTree>
    <p:extLst>
      <p:ext uri="{BB962C8B-B14F-4D97-AF65-F5344CB8AC3E}">
        <p14:creationId xmlns:p14="http://schemas.microsoft.com/office/powerpoint/2010/main" val="107395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66D-B5B3-2343-8241-BFB68538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PCHS SUPPORTS RESILIENCY: ACADEMIC SUPPORT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63BA97F-95BB-414E-B925-21EE03DAA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765071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66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66D-B5B3-2343-8241-BFB68538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PCHS SUPPORTS RESILIENCY: SOCIO-EMOTIONAL WELLNESS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63BA97F-95BB-414E-B925-21EE03DAA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461884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01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D027-CB29-4E4B-98CF-55098810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9EC859-D1A8-834C-AE56-699BDDBF3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526587"/>
              </p:ext>
            </p:extLst>
          </p:nvPr>
        </p:nvGraphicFramePr>
        <p:xfrm>
          <a:off x="147415" y="1324032"/>
          <a:ext cx="3117803" cy="378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D03284D-7E88-AD4E-B790-E7331AFBA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92" y="498845"/>
            <a:ext cx="5109941" cy="2718489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EBB224CB-3609-B943-9EAC-7A2B82B714DA}"/>
              </a:ext>
            </a:extLst>
          </p:cNvPr>
          <p:cNvSpPr/>
          <p:nvPr/>
        </p:nvSpPr>
        <p:spPr>
          <a:xfrm rot="13285208">
            <a:off x="3084685" y="1053756"/>
            <a:ext cx="711200" cy="160866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765EE3C-2E92-2D4A-ADD0-0C72B0B1930B}"/>
              </a:ext>
            </a:extLst>
          </p:cNvPr>
          <p:cNvSpPr/>
          <p:nvPr/>
        </p:nvSpPr>
        <p:spPr>
          <a:xfrm>
            <a:off x="6929512" y="1777317"/>
            <a:ext cx="4792134" cy="4901024"/>
          </a:xfrm>
          <a:prstGeom prst="hear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Your children are the experts about their </a:t>
            </a:r>
            <a:r>
              <a:rPr lang="en-US" b="1" baseline="0" dirty="0">
                <a:solidFill>
                  <a:schemeClr val="bg1"/>
                </a:solidFill>
              </a:rPr>
              <a:t>thoughts and actions. Together we must </a:t>
            </a:r>
            <a:r>
              <a:rPr lang="en-US" b="1" baseline="0" dirty="0"/>
              <a:t>educate the child so they can learn how to become trustworthy and take responsibility for their own thoughts and actions. </a:t>
            </a:r>
            <a:endParaRPr lang="en-US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8188-A41B-3044-917F-CE4C12A6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TEENS TODAY: THE GOOD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4B9E2-C60E-1E4A-93C9-8CD45E754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EDUCATED &amp; AWARE OF THEIR EXTENDED WORLD</a:t>
            </a:r>
          </a:p>
          <a:p>
            <a:r>
              <a:rPr lang="en-US" dirty="0"/>
              <a:t>MORE OPEN MINDED &amp; CONCERNED ABOUT THEIR COMMUNITY AND WORLD</a:t>
            </a:r>
          </a:p>
          <a:p>
            <a:r>
              <a:rPr lang="en-US" dirty="0"/>
              <a:t>SMOKING CIGARETTES LESS</a:t>
            </a:r>
          </a:p>
          <a:p>
            <a:r>
              <a:rPr lang="en-US" dirty="0"/>
              <a:t>FEWER DRUNK DRIVING INCIDENTS</a:t>
            </a:r>
          </a:p>
          <a:p>
            <a:r>
              <a:rPr lang="en-US" dirty="0"/>
              <a:t>DECLINE IN TEENAGE PREGNANCIES &amp; STIs</a:t>
            </a:r>
          </a:p>
          <a:p>
            <a:r>
              <a:rPr lang="en-US" dirty="0"/>
              <a:t>OVERALL PHYSICALLY SAFER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84CB0-21D2-0045-9D54-697B0B330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416531"/>
            <a:ext cx="1422400" cy="142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3BC71-684D-D440-813D-C88A5E1F7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068" y="416531"/>
            <a:ext cx="1422400" cy="142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C2DA7B-C933-3A4F-9368-2C10D77B3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335" y="5009925"/>
            <a:ext cx="1422400" cy="142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66852E-047A-464A-8C77-6BBAA59DE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268" y="5009925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0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B757-164C-344B-883E-9BD2094E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TEENS TODAY: THE NEW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82E4D-75D7-DF40-AD18-2332A3300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ACCESSIBILITY TO OTHER TOBACCO PRODUCTS (VAPING/JUULING/MARIJUANA)</a:t>
            </a:r>
          </a:p>
          <a:p>
            <a:r>
              <a:rPr lang="en-US" dirty="0"/>
              <a:t>INCREASED PRESCRIPTION DRUG ADDICTIONS</a:t>
            </a:r>
          </a:p>
          <a:p>
            <a:r>
              <a:rPr lang="en-US" dirty="0"/>
              <a:t>INCREASED FINANCIAL RELIANCE ON PARENTS/FAMILIES</a:t>
            </a:r>
          </a:p>
          <a:p>
            <a:r>
              <a:rPr lang="en-US" dirty="0"/>
              <a:t>SLEEP DEPRIVATION</a:t>
            </a:r>
          </a:p>
          <a:p>
            <a:r>
              <a:rPr lang="en-US" dirty="0"/>
              <a:t>TEENS MORE TECH SAAVY…OFTEN MORE THAN PARENTS</a:t>
            </a:r>
          </a:p>
          <a:p>
            <a:r>
              <a:rPr lang="en-US" dirty="0"/>
              <a:t>NEW COLLEGE/JOB REALITIES</a:t>
            </a:r>
          </a:p>
          <a:p>
            <a:r>
              <a:rPr lang="en-US" dirty="0"/>
              <a:t>SEEK VIRTUAL 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5EDDB-9954-194F-B409-AD6C3F2F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671" y="57546"/>
            <a:ext cx="1761064" cy="1761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47268-6712-824F-9EEA-F9DA0A543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671" y="5088833"/>
            <a:ext cx="1549396" cy="1549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3D227-9FF6-AE4F-9A4B-0C54DC2E9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834" y="4968747"/>
            <a:ext cx="1422400" cy="142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9795F-AFE3-FB4E-B0F8-27DACDEEF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600" y="226878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B757-164C-344B-883E-9BD2094E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TEENS TODAY: THE NEW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82E4D-75D7-DF40-AD18-2332A3300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2005, ALMOST A 40% INCREASE IN FEELINGS OF ANXIETY AND DEPRESSION.  </a:t>
            </a:r>
          </a:p>
          <a:p>
            <a:r>
              <a:rPr lang="en-US" dirty="0"/>
              <a:t>A </a:t>
            </a:r>
            <a:r>
              <a:rPr lang="en-US" b="1" u="sng" dirty="0"/>
              <a:t>HUGE SPIKE </a:t>
            </a:r>
            <a:r>
              <a:rPr lang="en-US" dirty="0"/>
              <a:t>HAS OCCURRED SINCE 2010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99B06-940F-7241-9EA2-66F726FC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868" y="2566834"/>
            <a:ext cx="6011332" cy="4291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F8D49D-D1EA-1E41-B0AE-B163A084442D}"/>
              </a:ext>
            </a:extLst>
          </p:cNvPr>
          <p:cNvSpPr txBox="1"/>
          <p:nvPr/>
        </p:nvSpPr>
        <p:spPr>
          <a:xfrm>
            <a:off x="9627157" y="2516487"/>
            <a:ext cx="25648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</a:rPr>
              <a:t>HOWEVER, STRESS DOES NOT EQUAL ANXIETY</a:t>
            </a:r>
          </a:p>
        </p:txBody>
      </p:sp>
    </p:spTree>
    <p:extLst>
      <p:ext uri="{BB962C8B-B14F-4D97-AF65-F5344CB8AC3E}">
        <p14:creationId xmlns:p14="http://schemas.microsoft.com/office/powerpoint/2010/main" val="400755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670D-121D-6546-B0FF-E4F8FFEF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INCREASE?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7E90D9-E214-474B-8C6E-49800A09F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236" y="252897"/>
            <a:ext cx="4367575" cy="317153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65FFE1-8CE5-FC46-B291-FFF33B352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646" y="3187638"/>
            <a:ext cx="4112365" cy="30424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C237BC-84C5-864B-AD49-820FEACFF24E}"/>
              </a:ext>
            </a:extLst>
          </p:cNvPr>
          <p:cNvSpPr txBox="1"/>
          <p:nvPr/>
        </p:nvSpPr>
        <p:spPr>
          <a:xfrm>
            <a:off x="6438313" y="2402808"/>
            <a:ext cx="25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9555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126E-1FB6-574D-BB40-006FBF23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TECHNOLOGY CAN ALSO OVERWHELM ADULTS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4D3EE-472A-4B46-AD7E-3288F7965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GONE ARE THE “DIARY UNDER THE BED” DAYS</a:t>
            </a:r>
          </a:p>
          <a:p>
            <a:r>
              <a:rPr lang="en-US" dirty="0"/>
              <a:t>GONE ARE THE “FACEBOOK ONLY” DAYS</a:t>
            </a:r>
          </a:p>
          <a:p>
            <a:r>
              <a:rPr lang="en-US" dirty="0"/>
              <a:t>ONLY 1/3 PARENTS FREQUENTLY SPEAK TO THEIR CHILDREN ABOUT ONLINE SAFETY.  EVEN FEWER FREQUENTLY MONITOR USAGE.</a:t>
            </a:r>
          </a:p>
          <a:p>
            <a:r>
              <a:rPr lang="en-US" dirty="0"/>
              <a:t>SCHOOLS DO NOT ENGAGE STUDENT DISCUSSIONS ABOUT HEALTHY TECHNOLOGY PRACTICES.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8BE5C8-FCDF-064A-95C4-AC78B4B9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66" y="238207"/>
            <a:ext cx="1905000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FDEC5-C7D6-FA4B-99D0-D9B84C571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843" y="296299"/>
            <a:ext cx="1699467" cy="1699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2E8CDA-3830-F644-A967-85410B245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760" y="4879854"/>
            <a:ext cx="1422400" cy="1422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E78578-7266-1741-A2B3-398E8903B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062" y="905855"/>
            <a:ext cx="1686805" cy="1398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7CC3B8-BE2F-6144-9631-183B7BCBB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710" y="1137430"/>
            <a:ext cx="1002756" cy="10027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0D0751-AE2F-FF4A-8A51-E8DE99FD5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366" y="273213"/>
            <a:ext cx="2388978" cy="1480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C18AD6-2B13-FD45-A468-C57EAB45A1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22" y="4717190"/>
            <a:ext cx="1968500" cy="1028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578F9A-B674-804B-9164-CE4EAAFD6A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0223" y="5695894"/>
            <a:ext cx="1472171" cy="10141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7927D5-DEAB-4949-AC21-EB6646C86C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6988" y="281523"/>
            <a:ext cx="2616200" cy="774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B12529B-59CC-3E40-A85B-2206FDA114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0890" y="4967935"/>
            <a:ext cx="1514170" cy="15141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45A041-4D9A-3C48-B04F-78E6E3BAB3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2217" y="5133194"/>
            <a:ext cx="1271284" cy="12712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AC37CA4-E82B-0D4B-B069-76F56D70CF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73835" y="1974784"/>
            <a:ext cx="1079500" cy="10795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A301D42-CDAF-1A4C-8CA4-843CF0AA6B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2031" y="5218702"/>
            <a:ext cx="1336892" cy="13368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AB0F08-A317-4544-B399-BE7343290A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4577" y="4788084"/>
            <a:ext cx="1422400" cy="1422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2188C3-E58F-AA44-B8ED-C5B32B8C5D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7746" y="4274177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1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8764-31E0-A641-BC39-5336FFDE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STRATEGY: RESILIENCY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A0A46E-1124-9341-B136-FD036D6D3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634" y="1444655"/>
            <a:ext cx="7408875" cy="394152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DB6CCC-3ECA-1E45-80D2-5C7E32525834}"/>
              </a:ext>
            </a:extLst>
          </p:cNvPr>
          <p:cNvSpPr txBox="1"/>
          <p:nvPr/>
        </p:nvSpPr>
        <p:spPr>
          <a:xfrm>
            <a:off x="3488267" y="5604934"/>
            <a:ext cx="793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</a:rPr>
              <a:t>REMINDER: STRESS DOES NOT EQUAL ANXIETY</a:t>
            </a:r>
          </a:p>
        </p:txBody>
      </p:sp>
    </p:spTree>
    <p:extLst>
      <p:ext uri="{BB962C8B-B14F-4D97-AF65-F5344CB8AC3E}">
        <p14:creationId xmlns:p14="http://schemas.microsoft.com/office/powerpoint/2010/main" val="97727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8764-31E0-A641-BC39-5336FFDE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12B3C-BBBE-0B4F-9484-81D1A5C88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Brave v. Risky</a:t>
            </a:r>
          </a:p>
          <a:p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Liberty v. No Limits</a:t>
            </a:r>
          </a:p>
          <a:p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v. Secret</a:t>
            </a:r>
          </a:p>
          <a:p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 v. Faith</a:t>
            </a:r>
          </a:p>
          <a:p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Forgive v. Excuse</a:t>
            </a:r>
          </a:p>
          <a:p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Caring v. Worrying</a:t>
            </a:r>
          </a:p>
          <a:p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Authentic Attention v. Virtual Attention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C2A62916-D8BD-D342-B085-BFF92A5CF4BE}"/>
              </a:ext>
            </a:extLst>
          </p:cNvPr>
          <p:cNvSpPr/>
          <p:nvPr/>
        </p:nvSpPr>
        <p:spPr>
          <a:xfrm>
            <a:off x="7380515" y="1724297"/>
            <a:ext cx="3657600" cy="3370218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“I’ll Take Care of It” actually increases anxiety, despite best intentions </a:t>
            </a:r>
          </a:p>
        </p:txBody>
      </p:sp>
    </p:spTree>
    <p:extLst>
      <p:ext uri="{BB962C8B-B14F-4D97-AF65-F5344CB8AC3E}">
        <p14:creationId xmlns:p14="http://schemas.microsoft.com/office/powerpoint/2010/main" val="41305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8764-31E0-A641-BC39-5336FFDE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12B3C-BBBE-0B4F-9484-81D1A5C88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Boundary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setting that relies upon individuals to take personal responsibility for thoughts and actions in age appropriate ways. The following are some criteria for establishing and enforcing cyber safe house rules: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Consider internet access and smart phones as a rite of passage – not a right.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 secrets, no surprises. Transparency is mandatory.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Explain why the rule exists and how they benefit individuals and the family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Regulate schedule and access to cyber tools 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Unplug phones at a designated time in the evening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Establish and enforce consequences for rules violations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Clean slate. Once a consequence has been enforced give your child a clean slate, expressing confidence in your child’s ability to stand corrected.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Establish family-approved app list</a:t>
            </a:r>
          </a:p>
        </p:txBody>
      </p:sp>
    </p:spTree>
    <p:extLst>
      <p:ext uri="{BB962C8B-B14F-4D97-AF65-F5344CB8AC3E}">
        <p14:creationId xmlns:p14="http://schemas.microsoft.com/office/powerpoint/2010/main" val="312137067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{E92598B8-21D2-0C43-BE38-5A5578D9AEB4}tf10001124</Template>
  <TotalTime>1010</TotalTime>
  <Words>498</Words>
  <Application>Microsoft Macintosh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Wingdings 2</vt:lpstr>
      <vt:lpstr>Frame</vt:lpstr>
      <vt:lpstr>MOVING FROM ANXIETY TO RESILIENCY</vt:lpstr>
      <vt:lpstr>TEENS TODAY: THE GOOD NEWS</vt:lpstr>
      <vt:lpstr>TEENS TODAY: THE NEW CONCERNS</vt:lpstr>
      <vt:lpstr>TEENS TODAY: THE NEW CONCERNS</vt:lpstr>
      <vt:lpstr>WHY THE INCREASE?</vt:lpstr>
      <vt:lpstr>TECHNOLOGY CAN ALSO OVERWHELM ADULTS </vt:lpstr>
      <vt:lpstr>ESSENTIAL STRATEGY: RESILIENCY</vt:lpstr>
      <vt:lpstr>STRATEGIES</vt:lpstr>
      <vt:lpstr>STRATEGIES: EXAMPLE</vt:lpstr>
      <vt:lpstr>HOW PCHS SUPPORTS RESILIENCY: ACADEMIC SUPPORT</vt:lpstr>
      <vt:lpstr>HOW PCHS SUPPORTS RESILIENCY: SOCIO-EMOTIONAL WELLNESS</vt:lpstr>
      <vt:lpstr>    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ANXIOUS ABOUT ANXIETY</dc:title>
  <dc:creator>Microsoft Office User</dc:creator>
  <cp:lastModifiedBy>Microsoft Office User</cp:lastModifiedBy>
  <cp:revision>28</cp:revision>
  <cp:lastPrinted>2018-09-20T14:23:39Z</cp:lastPrinted>
  <dcterms:created xsi:type="dcterms:W3CDTF">2018-09-20T03:22:03Z</dcterms:created>
  <dcterms:modified xsi:type="dcterms:W3CDTF">2018-09-20T20:12:03Z</dcterms:modified>
</cp:coreProperties>
</file>