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6560"/>
    <a:srgbClr val="B97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0" d="100"/>
          <a:sy n="60" d="100"/>
        </p:scale>
        <p:origin x="4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DDE0-99B4-438D-997C-49A498225D5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CE7-0D7B-4E16-9000-B8C5F70F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9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DDE0-99B4-438D-997C-49A498225D5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CE7-0D7B-4E16-9000-B8C5F70F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8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DDE0-99B4-438D-997C-49A498225D5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CE7-0D7B-4E16-9000-B8C5F70F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0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DDE0-99B4-438D-997C-49A498225D5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CE7-0D7B-4E16-9000-B8C5F70F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5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DDE0-99B4-438D-997C-49A498225D5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CE7-0D7B-4E16-9000-B8C5F70F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9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DDE0-99B4-438D-997C-49A498225D5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CE7-0D7B-4E16-9000-B8C5F70F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DDE0-99B4-438D-997C-49A498225D5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CE7-0D7B-4E16-9000-B8C5F70F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9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DDE0-99B4-438D-997C-49A498225D5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CE7-0D7B-4E16-9000-B8C5F70F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5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DDE0-99B4-438D-997C-49A498225D5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CE7-0D7B-4E16-9000-B8C5F70F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2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DDE0-99B4-438D-997C-49A498225D5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CE7-0D7B-4E16-9000-B8C5F70F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0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DDE0-99B4-438D-997C-49A498225D5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CE7-0D7B-4E16-9000-B8C5F70F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2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2DDE0-99B4-438D-997C-49A498225D5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DCE7-0D7B-4E16-9000-B8C5F70FF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1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899" y="46037"/>
            <a:ext cx="9050613" cy="676116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2838" y="508000"/>
            <a:ext cx="3035300" cy="1016993"/>
            <a:chOff x="44450" y="46037"/>
            <a:chExt cx="3035300" cy="1016993"/>
          </a:xfrm>
        </p:grpSpPr>
        <p:sp>
          <p:nvSpPr>
            <p:cNvPr id="6" name="Rounded Rectangle 5"/>
            <p:cNvSpPr/>
            <p:nvPr/>
          </p:nvSpPr>
          <p:spPr>
            <a:xfrm>
              <a:off x="44450" y="46037"/>
              <a:ext cx="3035300" cy="1016993"/>
            </a:xfrm>
            <a:prstGeom prst="roundRect">
              <a:avLst/>
            </a:prstGeom>
            <a:solidFill>
              <a:srgbClr val="D0656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850" y="92868"/>
              <a:ext cx="29845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Security Checkpoints – Checking for student ID with proof to leave</a:t>
              </a:r>
            </a:p>
          </p:txBody>
        </p:sp>
      </p:grpSp>
      <p:sp>
        <p:nvSpPr>
          <p:cNvPr id="7" name="Not Equal 6"/>
          <p:cNvSpPr/>
          <p:nvPr/>
        </p:nvSpPr>
        <p:spPr>
          <a:xfrm>
            <a:off x="3213100" y="139700"/>
            <a:ext cx="698500" cy="368300"/>
          </a:xfrm>
          <a:prstGeom prst="mathNotEqual">
            <a:avLst/>
          </a:prstGeom>
          <a:solidFill>
            <a:srgbClr val="D065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Not Equal 7"/>
          <p:cNvSpPr/>
          <p:nvPr/>
        </p:nvSpPr>
        <p:spPr>
          <a:xfrm>
            <a:off x="4673600" y="5803900"/>
            <a:ext cx="698500" cy="368300"/>
          </a:xfrm>
          <a:prstGeom prst="mathNotEqual">
            <a:avLst/>
          </a:prstGeom>
          <a:solidFill>
            <a:srgbClr val="D065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Not Equal 8"/>
          <p:cNvSpPr/>
          <p:nvPr/>
        </p:nvSpPr>
        <p:spPr>
          <a:xfrm rot="5613601">
            <a:off x="6217650" y="5914830"/>
            <a:ext cx="754908" cy="368300"/>
          </a:xfrm>
          <a:prstGeom prst="mathNotEqual">
            <a:avLst>
              <a:gd name="adj1" fmla="val 23520"/>
              <a:gd name="adj2" fmla="val 6600000"/>
              <a:gd name="adj3" fmla="val 6745"/>
            </a:avLst>
          </a:prstGeom>
          <a:solidFill>
            <a:srgbClr val="D065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Not Equal 9"/>
          <p:cNvSpPr/>
          <p:nvPr/>
        </p:nvSpPr>
        <p:spPr>
          <a:xfrm rot="16400148">
            <a:off x="10198100" y="5727700"/>
            <a:ext cx="698500" cy="368300"/>
          </a:xfrm>
          <a:prstGeom prst="mathNotEqual">
            <a:avLst/>
          </a:prstGeom>
          <a:solidFill>
            <a:srgbClr val="D065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Not Equal 10"/>
          <p:cNvSpPr/>
          <p:nvPr/>
        </p:nvSpPr>
        <p:spPr>
          <a:xfrm>
            <a:off x="7604818" y="4962912"/>
            <a:ext cx="1079500" cy="447076"/>
          </a:xfrm>
          <a:prstGeom prst="mathNotEqual">
            <a:avLst>
              <a:gd name="adj1" fmla="val 23520"/>
              <a:gd name="adj2" fmla="val 6600000"/>
              <a:gd name="adj3" fmla="val 0"/>
            </a:avLst>
          </a:prstGeom>
          <a:solidFill>
            <a:srgbClr val="D065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8238" y="1571824"/>
            <a:ext cx="2984500" cy="977900"/>
            <a:chOff x="50800" y="1352550"/>
            <a:chExt cx="2984500" cy="977900"/>
          </a:xfrm>
        </p:grpSpPr>
        <p:sp>
          <p:nvSpPr>
            <p:cNvPr id="20" name="Rounded Rectangle 19"/>
            <p:cNvSpPr/>
            <p:nvPr/>
          </p:nvSpPr>
          <p:spPr>
            <a:xfrm>
              <a:off x="50800" y="1352550"/>
              <a:ext cx="2984500" cy="9779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7000" y="1518334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Greeters – Handing out reunification forms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7502207" y="5654337"/>
            <a:ext cx="482600" cy="26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144568" y="5685002"/>
            <a:ext cx="482600" cy="268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2838" y="2596555"/>
            <a:ext cx="3035300" cy="736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Checkers – Checking ID vs. Emergency Card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62205" y="5445586"/>
            <a:ext cx="893421" cy="1424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Checkers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713" y="4580368"/>
            <a:ext cx="3035300" cy="675249"/>
          </a:xfrm>
          <a:prstGeom prst="roundRect">
            <a:avLst/>
          </a:prstGeom>
          <a:solidFill>
            <a:srgbClr val="B974BC"/>
          </a:solidFill>
          <a:ln>
            <a:solidFill>
              <a:srgbClr val="B97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Student Check-in</a:t>
            </a:r>
          </a:p>
        </p:txBody>
      </p:sp>
      <p:sp>
        <p:nvSpPr>
          <p:cNvPr id="29" name="Oval 28"/>
          <p:cNvSpPr/>
          <p:nvPr/>
        </p:nvSpPr>
        <p:spPr>
          <a:xfrm>
            <a:off x="8684318" y="5099538"/>
            <a:ext cx="600359" cy="310450"/>
          </a:xfrm>
          <a:prstGeom prst="ellipse">
            <a:avLst/>
          </a:prstGeom>
          <a:solidFill>
            <a:srgbClr val="B974BC"/>
          </a:solidFill>
          <a:ln>
            <a:solidFill>
              <a:srgbClr val="B97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2838" y="3379986"/>
            <a:ext cx="3009900" cy="11535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D06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Reunification Area – After ID Check and receipt of student call slip, Last Name lines of A-K &amp; L-Z</a:t>
            </a:r>
          </a:p>
        </p:txBody>
      </p:sp>
      <p:sp>
        <p:nvSpPr>
          <p:cNvPr id="31" name="Round Single Corner Rectangle 30"/>
          <p:cNvSpPr/>
          <p:nvPr/>
        </p:nvSpPr>
        <p:spPr>
          <a:xfrm>
            <a:off x="8339711" y="6190152"/>
            <a:ext cx="911877" cy="234529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8713" y="5308283"/>
            <a:ext cx="2994025" cy="9424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Personnel Staging Area – Available staff report for assignment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45061" y="4283062"/>
            <a:ext cx="879231" cy="5632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29979" y="6168916"/>
            <a:ext cx="1030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Reunification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00304" y="5641875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Greeters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42665" y="5672314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Greeters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67744" y="5076334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Student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4391" y="5182331"/>
            <a:ext cx="676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Check-in</a:t>
            </a:r>
          </a:p>
        </p:txBody>
      </p:sp>
    </p:spTree>
    <p:extLst>
      <p:ext uri="{BB962C8B-B14F-4D97-AF65-F5344CB8AC3E}">
        <p14:creationId xmlns:p14="http://schemas.microsoft.com/office/powerpoint/2010/main" val="979516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63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Roepel</dc:creator>
  <cp:lastModifiedBy>Carolin Herrmann</cp:lastModifiedBy>
  <cp:revision>6</cp:revision>
  <cp:lastPrinted>2017-06-02T20:11:25Z</cp:lastPrinted>
  <dcterms:created xsi:type="dcterms:W3CDTF">2017-06-02T19:36:18Z</dcterms:created>
  <dcterms:modified xsi:type="dcterms:W3CDTF">2017-06-02T20:40:03Z</dcterms:modified>
</cp:coreProperties>
</file>